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5"/>
  </p:notesMasterIdLst>
  <p:sldIdLst>
    <p:sldId id="260" r:id="rId3"/>
    <p:sldId id="261" r:id="rId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7281"/>
    <a:srgbClr val="B25538"/>
    <a:srgbClr val="DAD7C5"/>
    <a:srgbClr val="507228"/>
    <a:srgbClr val="7895A4"/>
    <a:srgbClr val="6E6F71"/>
    <a:srgbClr val="71535C"/>
    <a:srgbClr val="7372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402" y="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74A9E3-17E6-4674-90FC-C09D24F31166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99405-0791-49F6-9F13-4583C08869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659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99405-0791-49F6-9F13-4583C088695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450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159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AD7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2546"/>
            <a:ext cx="8229600" cy="857250"/>
          </a:xfrm>
        </p:spPr>
        <p:txBody>
          <a:bodyPr>
            <a:normAutofit/>
          </a:bodyPr>
          <a:lstStyle>
            <a:lvl1pPr>
              <a:defRPr sz="3600">
                <a:solidFill>
                  <a:srgbClr val="50728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442367"/>
            <a:ext cx="9144000" cy="257175"/>
            <a:chOff x="0" y="226343"/>
            <a:chExt cx="9144000" cy="257175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0" y="483518"/>
              <a:ext cx="9144000" cy="0"/>
            </a:xfrm>
            <a:prstGeom prst="line">
              <a:avLst/>
            </a:prstGeom>
            <a:ln w="19050">
              <a:solidFill>
                <a:srgbClr val="5072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4"/>
            <p:cNvSpPr/>
            <p:nvPr/>
          </p:nvSpPr>
          <p:spPr>
            <a:xfrm>
              <a:off x="0" y="226343"/>
              <a:ext cx="1107431" cy="257175"/>
            </a:xfrm>
            <a:custGeom>
              <a:avLst/>
              <a:gdLst>
                <a:gd name="connsiteX0" fmla="*/ 0 w 1107431"/>
                <a:gd name="connsiteY0" fmla="*/ 0 h 257175"/>
                <a:gd name="connsiteX1" fmla="*/ 1107431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  <a:gd name="connsiteX0" fmla="*/ 0 w 1107431"/>
                <a:gd name="connsiteY0" fmla="*/ 0 h 257175"/>
                <a:gd name="connsiteX1" fmla="*/ 889717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431" h="257175">
                  <a:moveTo>
                    <a:pt x="0" y="0"/>
                  </a:moveTo>
                  <a:lnTo>
                    <a:pt x="889717" y="0"/>
                  </a:lnTo>
                  <a:lnTo>
                    <a:pt x="1107431" y="257175"/>
                  </a:lnTo>
                  <a:lnTo>
                    <a:pt x="0" y="257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72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4"/>
            <p:cNvSpPr/>
            <p:nvPr/>
          </p:nvSpPr>
          <p:spPr>
            <a:xfrm flipH="1">
              <a:off x="8036569" y="226343"/>
              <a:ext cx="1107431" cy="257175"/>
            </a:xfrm>
            <a:custGeom>
              <a:avLst/>
              <a:gdLst>
                <a:gd name="connsiteX0" fmla="*/ 0 w 1107431"/>
                <a:gd name="connsiteY0" fmla="*/ 0 h 257175"/>
                <a:gd name="connsiteX1" fmla="*/ 1107431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  <a:gd name="connsiteX0" fmla="*/ 0 w 1107431"/>
                <a:gd name="connsiteY0" fmla="*/ 0 h 257175"/>
                <a:gd name="connsiteX1" fmla="*/ 889717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431" h="257175">
                  <a:moveTo>
                    <a:pt x="0" y="0"/>
                  </a:moveTo>
                  <a:lnTo>
                    <a:pt x="889717" y="0"/>
                  </a:lnTo>
                  <a:lnTo>
                    <a:pt x="1107431" y="257175"/>
                  </a:lnTo>
                  <a:lnTo>
                    <a:pt x="0" y="257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72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04092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165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446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23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149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869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721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600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926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478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284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119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221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6516216" y="1367989"/>
            <a:ext cx="2232248" cy="648072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内容说明栏</a:t>
            </a:r>
            <a:endParaRPr lang="zh-CN" altLang="en-US" dirty="0"/>
          </a:p>
        </p:txBody>
      </p:sp>
      <p:sp>
        <p:nvSpPr>
          <p:cNvPr id="13" name="圆角矩形标注 12"/>
          <p:cNvSpPr/>
          <p:nvPr/>
        </p:nvSpPr>
        <p:spPr>
          <a:xfrm>
            <a:off x="6516216" y="2288798"/>
            <a:ext cx="2232248" cy="648072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内容说明栏</a:t>
            </a:r>
            <a:endParaRPr lang="zh-CN" altLang="en-US" dirty="0"/>
          </a:p>
        </p:txBody>
      </p:sp>
      <p:sp>
        <p:nvSpPr>
          <p:cNvPr id="14" name="圆角矩形标注 13"/>
          <p:cNvSpPr/>
          <p:nvPr/>
        </p:nvSpPr>
        <p:spPr>
          <a:xfrm>
            <a:off x="6516216" y="3209607"/>
            <a:ext cx="2232248" cy="648072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内容说明栏</a:t>
            </a:r>
            <a:endParaRPr lang="zh-CN" altLang="en-US" dirty="0"/>
          </a:p>
        </p:txBody>
      </p:sp>
      <p:sp>
        <p:nvSpPr>
          <p:cNvPr id="15" name="圆角矩形标注 14"/>
          <p:cNvSpPr/>
          <p:nvPr/>
        </p:nvSpPr>
        <p:spPr>
          <a:xfrm>
            <a:off x="6516216" y="4130416"/>
            <a:ext cx="2232248" cy="648072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内容说明栏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5652120" y="1367989"/>
            <a:ext cx="648072" cy="648072"/>
            <a:chOff x="1763688" y="1203598"/>
            <a:chExt cx="648072" cy="648072"/>
          </a:xfrm>
        </p:grpSpPr>
        <p:sp>
          <p:nvSpPr>
            <p:cNvPr id="3" name="椭圆 2"/>
            <p:cNvSpPr/>
            <p:nvPr/>
          </p:nvSpPr>
          <p:spPr>
            <a:xfrm>
              <a:off x="1763688" y="1203598"/>
              <a:ext cx="648072" cy="648072"/>
            </a:xfrm>
            <a:prstGeom prst="ellipse">
              <a:avLst/>
            </a:prstGeom>
            <a:solidFill>
              <a:srgbClr val="737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8"/>
            <p:cNvSpPr>
              <a:spLocks noEditPoints="1"/>
            </p:cNvSpPr>
            <p:nvPr/>
          </p:nvSpPr>
          <p:spPr bwMode="auto">
            <a:xfrm>
              <a:off x="1863204" y="1367989"/>
              <a:ext cx="449041" cy="319290"/>
            </a:xfrm>
            <a:custGeom>
              <a:avLst/>
              <a:gdLst>
                <a:gd name="T0" fmla="*/ 0 w 706"/>
                <a:gd name="T1" fmla="*/ 144 h 502"/>
                <a:gd name="T2" fmla="*/ 76 w 706"/>
                <a:gd name="T3" fmla="*/ 84 h 502"/>
                <a:gd name="T4" fmla="*/ 116 w 706"/>
                <a:gd name="T5" fmla="*/ 60 h 502"/>
                <a:gd name="T6" fmla="*/ 160 w 706"/>
                <a:gd name="T7" fmla="*/ 38 h 502"/>
                <a:gd name="T8" fmla="*/ 252 w 706"/>
                <a:gd name="T9" fmla="*/ 10 h 502"/>
                <a:gd name="T10" fmla="*/ 278 w 706"/>
                <a:gd name="T11" fmla="*/ 6 h 502"/>
                <a:gd name="T12" fmla="*/ 328 w 706"/>
                <a:gd name="T13" fmla="*/ 0 h 502"/>
                <a:gd name="T14" fmla="*/ 354 w 706"/>
                <a:gd name="T15" fmla="*/ 0 h 502"/>
                <a:gd name="T16" fmla="*/ 404 w 706"/>
                <a:gd name="T17" fmla="*/ 2 h 502"/>
                <a:gd name="T18" fmla="*/ 454 w 706"/>
                <a:gd name="T19" fmla="*/ 10 h 502"/>
                <a:gd name="T20" fmla="*/ 502 w 706"/>
                <a:gd name="T21" fmla="*/ 22 h 502"/>
                <a:gd name="T22" fmla="*/ 546 w 706"/>
                <a:gd name="T23" fmla="*/ 38 h 502"/>
                <a:gd name="T24" fmla="*/ 612 w 706"/>
                <a:gd name="T25" fmla="*/ 72 h 502"/>
                <a:gd name="T26" fmla="*/ 632 w 706"/>
                <a:gd name="T27" fmla="*/ 84 h 502"/>
                <a:gd name="T28" fmla="*/ 706 w 706"/>
                <a:gd name="T29" fmla="*/ 144 h 502"/>
                <a:gd name="T30" fmla="*/ 644 w 706"/>
                <a:gd name="T31" fmla="*/ 206 h 502"/>
                <a:gd name="T32" fmla="*/ 584 w 706"/>
                <a:gd name="T33" fmla="*/ 156 h 502"/>
                <a:gd name="T34" fmla="*/ 550 w 706"/>
                <a:gd name="T35" fmla="*/ 136 h 502"/>
                <a:gd name="T36" fmla="*/ 514 w 706"/>
                <a:gd name="T37" fmla="*/ 118 h 502"/>
                <a:gd name="T38" fmla="*/ 436 w 706"/>
                <a:gd name="T39" fmla="*/ 94 h 502"/>
                <a:gd name="T40" fmla="*/ 394 w 706"/>
                <a:gd name="T41" fmla="*/ 88 h 502"/>
                <a:gd name="T42" fmla="*/ 354 w 706"/>
                <a:gd name="T43" fmla="*/ 86 h 502"/>
                <a:gd name="T44" fmla="*/ 270 w 706"/>
                <a:gd name="T45" fmla="*/ 94 h 502"/>
                <a:gd name="T46" fmla="*/ 230 w 706"/>
                <a:gd name="T47" fmla="*/ 104 h 502"/>
                <a:gd name="T48" fmla="*/ 192 w 706"/>
                <a:gd name="T49" fmla="*/ 118 h 502"/>
                <a:gd name="T50" fmla="*/ 122 w 706"/>
                <a:gd name="T51" fmla="*/ 156 h 502"/>
                <a:gd name="T52" fmla="*/ 90 w 706"/>
                <a:gd name="T53" fmla="*/ 180 h 502"/>
                <a:gd name="T54" fmla="*/ 0 w 706"/>
                <a:gd name="T55" fmla="*/ 144 h 502"/>
                <a:gd name="T56" fmla="*/ 124 w 706"/>
                <a:gd name="T57" fmla="*/ 268 h 502"/>
                <a:gd name="T58" fmla="*/ 172 w 706"/>
                <a:gd name="T59" fmla="*/ 230 h 502"/>
                <a:gd name="T60" fmla="*/ 226 w 706"/>
                <a:gd name="T61" fmla="*/ 200 h 502"/>
                <a:gd name="T62" fmla="*/ 256 w 706"/>
                <a:gd name="T63" fmla="*/ 188 h 502"/>
                <a:gd name="T64" fmla="*/ 320 w 706"/>
                <a:gd name="T65" fmla="*/ 176 h 502"/>
                <a:gd name="T66" fmla="*/ 354 w 706"/>
                <a:gd name="T67" fmla="*/ 174 h 502"/>
                <a:gd name="T68" fmla="*/ 418 w 706"/>
                <a:gd name="T69" fmla="*/ 180 h 502"/>
                <a:gd name="T70" fmla="*/ 480 w 706"/>
                <a:gd name="T71" fmla="*/ 200 h 502"/>
                <a:gd name="T72" fmla="*/ 508 w 706"/>
                <a:gd name="T73" fmla="*/ 214 h 502"/>
                <a:gd name="T74" fmla="*/ 560 w 706"/>
                <a:gd name="T75" fmla="*/ 248 h 502"/>
                <a:gd name="T76" fmla="*/ 522 w 706"/>
                <a:gd name="T77" fmla="*/ 330 h 502"/>
                <a:gd name="T78" fmla="*/ 506 w 706"/>
                <a:gd name="T79" fmla="*/ 316 h 502"/>
                <a:gd name="T80" fmla="*/ 468 w 706"/>
                <a:gd name="T81" fmla="*/ 290 h 502"/>
                <a:gd name="T82" fmla="*/ 446 w 706"/>
                <a:gd name="T83" fmla="*/ 280 h 502"/>
                <a:gd name="T84" fmla="*/ 402 w 706"/>
                <a:gd name="T85" fmla="*/ 266 h 502"/>
                <a:gd name="T86" fmla="*/ 354 w 706"/>
                <a:gd name="T87" fmla="*/ 260 h 502"/>
                <a:gd name="T88" fmla="*/ 328 w 706"/>
                <a:gd name="T89" fmla="*/ 262 h 502"/>
                <a:gd name="T90" fmla="*/ 282 w 706"/>
                <a:gd name="T91" fmla="*/ 270 h 502"/>
                <a:gd name="T92" fmla="*/ 260 w 706"/>
                <a:gd name="T93" fmla="*/ 280 h 502"/>
                <a:gd name="T94" fmla="*/ 220 w 706"/>
                <a:gd name="T95" fmla="*/ 302 h 502"/>
                <a:gd name="T96" fmla="*/ 184 w 706"/>
                <a:gd name="T97" fmla="*/ 330 h 502"/>
                <a:gd name="T98" fmla="*/ 246 w 706"/>
                <a:gd name="T99" fmla="*/ 392 h 502"/>
                <a:gd name="T100" fmla="*/ 256 w 706"/>
                <a:gd name="T101" fmla="*/ 384 h 502"/>
                <a:gd name="T102" fmla="*/ 280 w 706"/>
                <a:gd name="T103" fmla="*/ 366 h 502"/>
                <a:gd name="T104" fmla="*/ 294 w 706"/>
                <a:gd name="T105" fmla="*/ 360 h 502"/>
                <a:gd name="T106" fmla="*/ 322 w 706"/>
                <a:gd name="T107" fmla="*/ 352 h 502"/>
                <a:gd name="T108" fmla="*/ 354 w 706"/>
                <a:gd name="T109" fmla="*/ 348 h 502"/>
                <a:gd name="T110" fmla="*/ 368 w 706"/>
                <a:gd name="T111" fmla="*/ 350 h 502"/>
                <a:gd name="T112" fmla="*/ 398 w 706"/>
                <a:gd name="T113" fmla="*/ 356 h 502"/>
                <a:gd name="T114" fmla="*/ 412 w 706"/>
                <a:gd name="T115" fmla="*/ 360 h 502"/>
                <a:gd name="T116" fmla="*/ 438 w 706"/>
                <a:gd name="T117" fmla="*/ 374 h 502"/>
                <a:gd name="T118" fmla="*/ 460 w 706"/>
                <a:gd name="T119" fmla="*/ 392 h 502"/>
                <a:gd name="T120" fmla="*/ 246 w 706"/>
                <a:gd name="T121" fmla="*/ 39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6" h="502">
                  <a:moveTo>
                    <a:pt x="0" y="144"/>
                  </a:moveTo>
                  <a:lnTo>
                    <a:pt x="0" y="144"/>
                  </a:lnTo>
                  <a:lnTo>
                    <a:pt x="36" y="112"/>
                  </a:lnTo>
                  <a:lnTo>
                    <a:pt x="76" y="84"/>
                  </a:lnTo>
                  <a:lnTo>
                    <a:pt x="76" y="84"/>
                  </a:lnTo>
                  <a:lnTo>
                    <a:pt x="116" y="60"/>
                  </a:lnTo>
                  <a:lnTo>
                    <a:pt x="160" y="38"/>
                  </a:lnTo>
                  <a:lnTo>
                    <a:pt x="160" y="38"/>
                  </a:lnTo>
                  <a:lnTo>
                    <a:pt x="206" y="22"/>
                  </a:lnTo>
                  <a:lnTo>
                    <a:pt x="252" y="10"/>
                  </a:lnTo>
                  <a:lnTo>
                    <a:pt x="252" y="10"/>
                  </a:lnTo>
                  <a:lnTo>
                    <a:pt x="278" y="6"/>
                  </a:lnTo>
                  <a:lnTo>
                    <a:pt x="302" y="2"/>
                  </a:lnTo>
                  <a:lnTo>
                    <a:pt x="328" y="0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78" y="0"/>
                  </a:lnTo>
                  <a:lnTo>
                    <a:pt x="404" y="2"/>
                  </a:lnTo>
                  <a:lnTo>
                    <a:pt x="428" y="6"/>
                  </a:lnTo>
                  <a:lnTo>
                    <a:pt x="454" y="10"/>
                  </a:lnTo>
                  <a:lnTo>
                    <a:pt x="454" y="10"/>
                  </a:lnTo>
                  <a:lnTo>
                    <a:pt x="502" y="22"/>
                  </a:lnTo>
                  <a:lnTo>
                    <a:pt x="546" y="38"/>
                  </a:lnTo>
                  <a:lnTo>
                    <a:pt x="546" y="38"/>
                  </a:lnTo>
                  <a:lnTo>
                    <a:pt x="590" y="60"/>
                  </a:lnTo>
                  <a:lnTo>
                    <a:pt x="612" y="72"/>
                  </a:lnTo>
                  <a:lnTo>
                    <a:pt x="632" y="84"/>
                  </a:lnTo>
                  <a:lnTo>
                    <a:pt x="632" y="84"/>
                  </a:lnTo>
                  <a:lnTo>
                    <a:pt x="670" y="112"/>
                  </a:lnTo>
                  <a:lnTo>
                    <a:pt x="706" y="144"/>
                  </a:lnTo>
                  <a:lnTo>
                    <a:pt x="644" y="206"/>
                  </a:lnTo>
                  <a:lnTo>
                    <a:pt x="644" y="206"/>
                  </a:lnTo>
                  <a:lnTo>
                    <a:pt x="616" y="180"/>
                  </a:lnTo>
                  <a:lnTo>
                    <a:pt x="584" y="156"/>
                  </a:lnTo>
                  <a:lnTo>
                    <a:pt x="584" y="156"/>
                  </a:lnTo>
                  <a:lnTo>
                    <a:pt x="550" y="136"/>
                  </a:lnTo>
                  <a:lnTo>
                    <a:pt x="514" y="118"/>
                  </a:lnTo>
                  <a:lnTo>
                    <a:pt x="514" y="118"/>
                  </a:lnTo>
                  <a:lnTo>
                    <a:pt x="476" y="104"/>
                  </a:lnTo>
                  <a:lnTo>
                    <a:pt x="436" y="94"/>
                  </a:lnTo>
                  <a:lnTo>
                    <a:pt x="436" y="94"/>
                  </a:lnTo>
                  <a:lnTo>
                    <a:pt x="394" y="88"/>
                  </a:lnTo>
                  <a:lnTo>
                    <a:pt x="354" y="86"/>
                  </a:lnTo>
                  <a:lnTo>
                    <a:pt x="354" y="86"/>
                  </a:lnTo>
                  <a:lnTo>
                    <a:pt x="310" y="88"/>
                  </a:lnTo>
                  <a:lnTo>
                    <a:pt x="270" y="94"/>
                  </a:lnTo>
                  <a:lnTo>
                    <a:pt x="270" y="94"/>
                  </a:lnTo>
                  <a:lnTo>
                    <a:pt x="230" y="104"/>
                  </a:lnTo>
                  <a:lnTo>
                    <a:pt x="192" y="118"/>
                  </a:lnTo>
                  <a:lnTo>
                    <a:pt x="192" y="118"/>
                  </a:lnTo>
                  <a:lnTo>
                    <a:pt x="156" y="136"/>
                  </a:lnTo>
                  <a:lnTo>
                    <a:pt x="122" y="156"/>
                  </a:lnTo>
                  <a:lnTo>
                    <a:pt x="122" y="156"/>
                  </a:lnTo>
                  <a:lnTo>
                    <a:pt x="90" y="180"/>
                  </a:lnTo>
                  <a:lnTo>
                    <a:pt x="62" y="206"/>
                  </a:lnTo>
                  <a:lnTo>
                    <a:pt x="0" y="144"/>
                  </a:lnTo>
                  <a:close/>
                  <a:moveTo>
                    <a:pt x="124" y="268"/>
                  </a:moveTo>
                  <a:lnTo>
                    <a:pt x="124" y="268"/>
                  </a:lnTo>
                  <a:lnTo>
                    <a:pt x="146" y="248"/>
                  </a:lnTo>
                  <a:lnTo>
                    <a:pt x="172" y="230"/>
                  </a:lnTo>
                  <a:lnTo>
                    <a:pt x="198" y="214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56" y="188"/>
                  </a:lnTo>
                  <a:lnTo>
                    <a:pt x="288" y="180"/>
                  </a:lnTo>
                  <a:lnTo>
                    <a:pt x="320" y="176"/>
                  </a:lnTo>
                  <a:lnTo>
                    <a:pt x="354" y="174"/>
                  </a:lnTo>
                  <a:lnTo>
                    <a:pt x="354" y="174"/>
                  </a:lnTo>
                  <a:lnTo>
                    <a:pt x="386" y="176"/>
                  </a:lnTo>
                  <a:lnTo>
                    <a:pt x="418" y="180"/>
                  </a:lnTo>
                  <a:lnTo>
                    <a:pt x="450" y="188"/>
                  </a:lnTo>
                  <a:lnTo>
                    <a:pt x="480" y="200"/>
                  </a:lnTo>
                  <a:lnTo>
                    <a:pt x="480" y="200"/>
                  </a:lnTo>
                  <a:lnTo>
                    <a:pt x="508" y="214"/>
                  </a:lnTo>
                  <a:lnTo>
                    <a:pt x="534" y="230"/>
                  </a:lnTo>
                  <a:lnTo>
                    <a:pt x="560" y="248"/>
                  </a:lnTo>
                  <a:lnTo>
                    <a:pt x="584" y="268"/>
                  </a:lnTo>
                  <a:lnTo>
                    <a:pt x="522" y="330"/>
                  </a:lnTo>
                  <a:lnTo>
                    <a:pt x="522" y="330"/>
                  </a:lnTo>
                  <a:lnTo>
                    <a:pt x="506" y="316"/>
                  </a:lnTo>
                  <a:lnTo>
                    <a:pt x="488" y="302"/>
                  </a:lnTo>
                  <a:lnTo>
                    <a:pt x="468" y="290"/>
                  </a:lnTo>
                  <a:lnTo>
                    <a:pt x="446" y="280"/>
                  </a:lnTo>
                  <a:lnTo>
                    <a:pt x="446" y="280"/>
                  </a:lnTo>
                  <a:lnTo>
                    <a:pt x="424" y="270"/>
                  </a:lnTo>
                  <a:lnTo>
                    <a:pt x="402" y="266"/>
                  </a:lnTo>
                  <a:lnTo>
                    <a:pt x="378" y="262"/>
                  </a:lnTo>
                  <a:lnTo>
                    <a:pt x="354" y="260"/>
                  </a:lnTo>
                  <a:lnTo>
                    <a:pt x="354" y="260"/>
                  </a:lnTo>
                  <a:lnTo>
                    <a:pt x="328" y="262"/>
                  </a:lnTo>
                  <a:lnTo>
                    <a:pt x="304" y="266"/>
                  </a:lnTo>
                  <a:lnTo>
                    <a:pt x="282" y="270"/>
                  </a:lnTo>
                  <a:lnTo>
                    <a:pt x="260" y="280"/>
                  </a:lnTo>
                  <a:lnTo>
                    <a:pt x="260" y="280"/>
                  </a:lnTo>
                  <a:lnTo>
                    <a:pt x="238" y="290"/>
                  </a:lnTo>
                  <a:lnTo>
                    <a:pt x="220" y="302"/>
                  </a:lnTo>
                  <a:lnTo>
                    <a:pt x="200" y="314"/>
                  </a:lnTo>
                  <a:lnTo>
                    <a:pt x="184" y="330"/>
                  </a:lnTo>
                  <a:lnTo>
                    <a:pt x="124" y="268"/>
                  </a:lnTo>
                  <a:close/>
                  <a:moveTo>
                    <a:pt x="246" y="392"/>
                  </a:moveTo>
                  <a:lnTo>
                    <a:pt x="246" y="392"/>
                  </a:lnTo>
                  <a:lnTo>
                    <a:pt x="256" y="384"/>
                  </a:lnTo>
                  <a:lnTo>
                    <a:pt x="268" y="374"/>
                  </a:lnTo>
                  <a:lnTo>
                    <a:pt x="280" y="366"/>
                  </a:lnTo>
                  <a:lnTo>
                    <a:pt x="294" y="360"/>
                  </a:lnTo>
                  <a:lnTo>
                    <a:pt x="294" y="360"/>
                  </a:lnTo>
                  <a:lnTo>
                    <a:pt x="308" y="356"/>
                  </a:lnTo>
                  <a:lnTo>
                    <a:pt x="322" y="352"/>
                  </a:lnTo>
                  <a:lnTo>
                    <a:pt x="338" y="350"/>
                  </a:lnTo>
                  <a:lnTo>
                    <a:pt x="354" y="348"/>
                  </a:lnTo>
                  <a:lnTo>
                    <a:pt x="354" y="348"/>
                  </a:lnTo>
                  <a:lnTo>
                    <a:pt x="368" y="350"/>
                  </a:lnTo>
                  <a:lnTo>
                    <a:pt x="384" y="352"/>
                  </a:lnTo>
                  <a:lnTo>
                    <a:pt x="398" y="356"/>
                  </a:lnTo>
                  <a:lnTo>
                    <a:pt x="412" y="360"/>
                  </a:lnTo>
                  <a:lnTo>
                    <a:pt x="412" y="360"/>
                  </a:lnTo>
                  <a:lnTo>
                    <a:pt x="426" y="366"/>
                  </a:lnTo>
                  <a:lnTo>
                    <a:pt x="438" y="374"/>
                  </a:lnTo>
                  <a:lnTo>
                    <a:pt x="450" y="384"/>
                  </a:lnTo>
                  <a:lnTo>
                    <a:pt x="460" y="392"/>
                  </a:lnTo>
                  <a:lnTo>
                    <a:pt x="354" y="502"/>
                  </a:lnTo>
                  <a:lnTo>
                    <a:pt x="246" y="392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652120" y="4176301"/>
            <a:ext cx="648072" cy="648072"/>
            <a:chOff x="1763688" y="4011910"/>
            <a:chExt cx="648072" cy="648072"/>
          </a:xfrm>
        </p:grpSpPr>
        <p:sp>
          <p:nvSpPr>
            <p:cNvPr id="6" name="椭圆 5"/>
            <p:cNvSpPr/>
            <p:nvPr/>
          </p:nvSpPr>
          <p:spPr>
            <a:xfrm>
              <a:off x="1763688" y="4011910"/>
              <a:ext cx="648072" cy="648072"/>
            </a:xfrm>
            <a:prstGeom prst="ellipse">
              <a:avLst/>
            </a:prstGeom>
            <a:solidFill>
              <a:srgbClr val="7895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77"/>
            <p:cNvSpPr>
              <a:spLocks noEditPoints="1"/>
            </p:cNvSpPr>
            <p:nvPr/>
          </p:nvSpPr>
          <p:spPr bwMode="auto">
            <a:xfrm>
              <a:off x="1942468" y="4111315"/>
              <a:ext cx="290512" cy="449262"/>
            </a:xfrm>
            <a:custGeom>
              <a:avLst/>
              <a:gdLst>
                <a:gd name="T0" fmla="*/ 346 w 366"/>
                <a:gd name="T1" fmla="*/ 330 h 566"/>
                <a:gd name="T2" fmla="*/ 340 w 366"/>
                <a:gd name="T3" fmla="*/ 366 h 566"/>
                <a:gd name="T4" fmla="*/ 328 w 366"/>
                <a:gd name="T5" fmla="*/ 396 h 566"/>
                <a:gd name="T6" fmla="*/ 306 w 366"/>
                <a:gd name="T7" fmla="*/ 428 h 566"/>
                <a:gd name="T8" fmla="*/ 276 w 366"/>
                <a:gd name="T9" fmla="*/ 456 h 566"/>
                <a:gd name="T10" fmla="*/ 236 w 366"/>
                <a:gd name="T11" fmla="*/ 474 h 566"/>
                <a:gd name="T12" fmla="*/ 212 w 366"/>
                <a:gd name="T13" fmla="*/ 520 h 566"/>
                <a:gd name="T14" fmla="*/ 260 w 366"/>
                <a:gd name="T15" fmla="*/ 530 h 566"/>
                <a:gd name="T16" fmla="*/ 290 w 366"/>
                <a:gd name="T17" fmla="*/ 566 h 566"/>
                <a:gd name="T18" fmla="*/ 76 w 366"/>
                <a:gd name="T19" fmla="*/ 540 h 566"/>
                <a:gd name="T20" fmla="*/ 132 w 366"/>
                <a:gd name="T21" fmla="*/ 524 h 566"/>
                <a:gd name="T22" fmla="*/ 148 w 366"/>
                <a:gd name="T23" fmla="*/ 520 h 566"/>
                <a:gd name="T24" fmla="*/ 156 w 366"/>
                <a:gd name="T25" fmla="*/ 480 h 566"/>
                <a:gd name="T26" fmla="*/ 108 w 366"/>
                <a:gd name="T27" fmla="*/ 466 h 566"/>
                <a:gd name="T28" fmla="*/ 74 w 366"/>
                <a:gd name="T29" fmla="*/ 442 h 566"/>
                <a:gd name="T30" fmla="*/ 48 w 366"/>
                <a:gd name="T31" fmla="*/ 412 h 566"/>
                <a:gd name="T32" fmla="*/ 30 w 366"/>
                <a:gd name="T33" fmla="*/ 382 h 566"/>
                <a:gd name="T34" fmla="*/ 22 w 366"/>
                <a:gd name="T35" fmla="*/ 352 h 566"/>
                <a:gd name="T36" fmla="*/ 0 w 366"/>
                <a:gd name="T37" fmla="*/ 256 h 566"/>
                <a:gd name="T38" fmla="*/ 74 w 366"/>
                <a:gd name="T39" fmla="*/ 330 h 566"/>
                <a:gd name="T40" fmla="*/ 76 w 366"/>
                <a:gd name="T41" fmla="*/ 342 h 566"/>
                <a:gd name="T42" fmla="*/ 98 w 366"/>
                <a:gd name="T43" fmla="*/ 384 h 566"/>
                <a:gd name="T44" fmla="*/ 118 w 366"/>
                <a:gd name="T45" fmla="*/ 404 h 566"/>
                <a:gd name="T46" fmla="*/ 146 w 366"/>
                <a:gd name="T47" fmla="*/ 420 h 566"/>
                <a:gd name="T48" fmla="*/ 184 w 366"/>
                <a:gd name="T49" fmla="*/ 426 h 566"/>
                <a:gd name="T50" fmla="*/ 220 w 366"/>
                <a:gd name="T51" fmla="*/ 420 h 566"/>
                <a:gd name="T52" fmla="*/ 248 w 366"/>
                <a:gd name="T53" fmla="*/ 404 h 566"/>
                <a:gd name="T54" fmla="*/ 268 w 366"/>
                <a:gd name="T55" fmla="*/ 384 h 566"/>
                <a:gd name="T56" fmla="*/ 282 w 366"/>
                <a:gd name="T57" fmla="*/ 362 h 566"/>
                <a:gd name="T58" fmla="*/ 290 w 366"/>
                <a:gd name="T59" fmla="*/ 330 h 566"/>
                <a:gd name="T60" fmla="*/ 366 w 366"/>
                <a:gd name="T61" fmla="*/ 256 h 566"/>
                <a:gd name="T62" fmla="*/ 262 w 366"/>
                <a:gd name="T63" fmla="*/ 310 h 566"/>
                <a:gd name="T64" fmla="*/ 252 w 366"/>
                <a:gd name="T65" fmla="*/ 352 h 566"/>
                <a:gd name="T66" fmla="*/ 236 w 366"/>
                <a:gd name="T67" fmla="*/ 374 h 566"/>
                <a:gd name="T68" fmla="*/ 220 w 366"/>
                <a:gd name="T69" fmla="*/ 384 h 566"/>
                <a:gd name="T70" fmla="*/ 198 w 366"/>
                <a:gd name="T71" fmla="*/ 390 h 566"/>
                <a:gd name="T72" fmla="*/ 168 w 366"/>
                <a:gd name="T73" fmla="*/ 390 h 566"/>
                <a:gd name="T74" fmla="*/ 146 w 366"/>
                <a:gd name="T75" fmla="*/ 384 h 566"/>
                <a:gd name="T76" fmla="*/ 128 w 366"/>
                <a:gd name="T77" fmla="*/ 374 h 566"/>
                <a:gd name="T78" fmla="*/ 112 w 366"/>
                <a:gd name="T79" fmla="*/ 352 h 566"/>
                <a:gd name="T80" fmla="*/ 104 w 366"/>
                <a:gd name="T81" fmla="*/ 310 h 566"/>
                <a:gd name="T82" fmla="*/ 106 w 366"/>
                <a:gd name="T83" fmla="*/ 60 h 566"/>
                <a:gd name="T84" fmla="*/ 122 w 366"/>
                <a:gd name="T85" fmla="*/ 26 h 566"/>
                <a:gd name="T86" fmla="*/ 136 w 366"/>
                <a:gd name="T87" fmla="*/ 14 h 566"/>
                <a:gd name="T88" fmla="*/ 156 w 366"/>
                <a:gd name="T89" fmla="*/ 4 h 566"/>
                <a:gd name="T90" fmla="*/ 184 w 366"/>
                <a:gd name="T91" fmla="*/ 0 h 566"/>
                <a:gd name="T92" fmla="*/ 210 w 366"/>
                <a:gd name="T93" fmla="*/ 4 h 566"/>
                <a:gd name="T94" fmla="*/ 230 w 366"/>
                <a:gd name="T95" fmla="*/ 14 h 566"/>
                <a:gd name="T96" fmla="*/ 244 w 366"/>
                <a:gd name="T97" fmla="*/ 26 h 566"/>
                <a:gd name="T98" fmla="*/ 252 w 366"/>
                <a:gd name="T99" fmla="*/ 42 h 566"/>
                <a:gd name="T100" fmla="*/ 262 w 366"/>
                <a:gd name="T101" fmla="*/ 31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6" h="566">
                  <a:moveTo>
                    <a:pt x="346" y="256"/>
                  </a:moveTo>
                  <a:lnTo>
                    <a:pt x="346" y="330"/>
                  </a:lnTo>
                  <a:lnTo>
                    <a:pt x="346" y="330"/>
                  </a:lnTo>
                  <a:lnTo>
                    <a:pt x="344" y="352"/>
                  </a:lnTo>
                  <a:lnTo>
                    <a:pt x="344" y="352"/>
                  </a:lnTo>
                  <a:lnTo>
                    <a:pt x="340" y="366"/>
                  </a:lnTo>
                  <a:lnTo>
                    <a:pt x="334" y="382"/>
                  </a:lnTo>
                  <a:lnTo>
                    <a:pt x="334" y="382"/>
                  </a:lnTo>
                  <a:lnTo>
                    <a:pt x="328" y="396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06" y="428"/>
                  </a:lnTo>
                  <a:lnTo>
                    <a:pt x="294" y="442"/>
                  </a:lnTo>
                  <a:lnTo>
                    <a:pt x="294" y="442"/>
                  </a:lnTo>
                  <a:lnTo>
                    <a:pt x="276" y="456"/>
                  </a:lnTo>
                  <a:lnTo>
                    <a:pt x="258" y="466"/>
                  </a:lnTo>
                  <a:lnTo>
                    <a:pt x="258" y="466"/>
                  </a:lnTo>
                  <a:lnTo>
                    <a:pt x="236" y="474"/>
                  </a:lnTo>
                  <a:lnTo>
                    <a:pt x="212" y="480"/>
                  </a:lnTo>
                  <a:lnTo>
                    <a:pt x="212" y="520"/>
                  </a:lnTo>
                  <a:lnTo>
                    <a:pt x="212" y="520"/>
                  </a:lnTo>
                  <a:lnTo>
                    <a:pt x="234" y="524"/>
                  </a:lnTo>
                  <a:lnTo>
                    <a:pt x="234" y="524"/>
                  </a:lnTo>
                  <a:lnTo>
                    <a:pt x="260" y="530"/>
                  </a:lnTo>
                  <a:lnTo>
                    <a:pt x="260" y="530"/>
                  </a:lnTo>
                  <a:lnTo>
                    <a:pt x="290" y="540"/>
                  </a:lnTo>
                  <a:lnTo>
                    <a:pt x="290" y="566"/>
                  </a:lnTo>
                  <a:lnTo>
                    <a:pt x="76" y="566"/>
                  </a:lnTo>
                  <a:lnTo>
                    <a:pt x="76" y="540"/>
                  </a:lnTo>
                  <a:lnTo>
                    <a:pt x="76" y="540"/>
                  </a:lnTo>
                  <a:lnTo>
                    <a:pt x="106" y="530"/>
                  </a:lnTo>
                  <a:lnTo>
                    <a:pt x="106" y="530"/>
                  </a:lnTo>
                  <a:lnTo>
                    <a:pt x="132" y="524"/>
                  </a:lnTo>
                  <a:lnTo>
                    <a:pt x="132" y="524"/>
                  </a:lnTo>
                  <a:lnTo>
                    <a:pt x="148" y="520"/>
                  </a:lnTo>
                  <a:lnTo>
                    <a:pt x="148" y="520"/>
                  </a:lnTo>
                  <a:lnTo>
                    <a:pt x="156" y="520"/>
                  </a:lnTo>
                  <a:lnTo>
                    <a:pt x="156" y="480"/>
                  </a:lnTo>
                  <a:lnTo>
                    <a:pt x="156" y="480"/>
                  </a:lnTo>
                  <a:lnTo>
                    <a:pt x="130" y="474"/>
                  </a:lnTo>
                  <a:lnTo>
                    <a:pt x="108" y="466"/>
                  </a:lnTo>
                  <a:lnTo>
                    <a:pt x="108" y="466"/>
                  </a:lnTo>
                  <a:lnTo>
                    <a:pt x="90" y="456"/>
                  </a:lnTo>
                  <a:lnTo>
                    <a:pt x="74" y="442"/>
                  </a:lnTo>
                  <a:lnTo>
                    <a:pt x="74" y="442"/>
                  </a:lnTo>
                  <a:lnTo>
                    <a:pt x="60" y="428"/>
                  </a:lnTo>
                  <a:lnTo>
                    <a:pt x="48" y="412"/>
                  </a:lnTo>
                  <a:lnTo>
                    <a:pt x="48" y="412"/>
                  </a:lnTo>
                  <a:lnTo>
                    <a:pt x="38" y="396"/>
                  </a:lnTo>
                  <a:lnTo>
                    <a:pt x="30" y="382"/>
                  </a:lnTo>
                  <a:lnTo>
                    <a:pt x="30" y="382"/>
                  </a:lnTo>
                  <a:lnTo>
                    <a:pt x="26" y="366"/>
                  </a:lnTo>
                  <a:lnTo>
                    <a:pt x="22" y="352"/>
                  </a:lnTo>
                  <a:lnTo>
                    <a:pt x="22" y="352"/>
                  </a:lnTo>
                  <a:lnTo>
                    <a:pt x="18" y="330"/>
                  </a:lnTo>
                  <a:lnTo>
                    <a:pt x="18" y="256"/>
                  </a:lnTo>
                  <a:lnTo>
                    <a:pt x="0" y="256"/>
                  </a:lnTo>
                  <a:lnTo>
                    <a:pt x="0" y="150"/>
                  </a:lnTo>
                  <a:lnTo>
                    <a:pt x="74" y="150"/>
                  </a:lnTo>
                  <a:lnTo>
                    <a:pt x="74" y="330"/>
                  </a:lnTo>
                  <a:lnTo>
                    <a:pt x="74" y="330"/>
                  </a:lnTo>
                  <a:lnTo>
                    <a:pt x="76" y="342"/>
                  </a:lnTo>
                  <a:lnTo>
                    <a:pt x="76" y="342"/>
                  </a:lnTo>
                  <a:lnTo>
                    <a:pt x="84" y="362"/>
                  </a:lnTo>
                  <a:lnTo>
                    <a:pt x="84" y="362"/>
                  </a:lnTo>
                  <a:lnTo>
                    <a:pt x="98" y="384"/>
                  </a:lnTo>
                  <a:lnTo>
                    <a:pt x="98" y="384"/>
                  </a:lnTo>
                  <a:lnTo>
                    <a:pt x="106" y="394"/>
                  </a:lnTo>
                  <a:lnTo>
                    <a:pt x="118" y="404"/>
                  </a:lnTo>
                  <a:lnTo>
                    <a:pt x="118" y="404"/>
                  </a:lnTo>
                  <a:lnTo>
                    <a:pt x="130" y="412"/>
                  </a:lnTo>
                  <a:lnTo>
                    <a:pt x="146" y="420"/>
                  </a:lnTo>
                  <a:lnTo>
                    <a:pt x="146" y="420"/>
                  </a:lnTo>
                  <a:lnTo>
                    <a:pt x="164" y="424"/>
                  </a:lnTo>
                  <a:lnTo>
                    <a:pt x="184" y="426"/>
                  </a:lnTo>
                  <a:lnTo>
                    <a:pt x="184" y="426"/>
                  </a:lnTo>
                  <a:lnTo>
                    <a:pt x="202" y="424"/>
                  </a:lnTo>
                  <a:lnTo>
                    <a:pt x="220" y="420"/>
                  </a:lnTo>
                  <a:lnTo>
                    <a:pt x="220" y="420"/>
                  </a:lnTo>
                  <a:lnTo>
                    <a:pt x="236" y="412"/>
                  </a:lnTo>
                  <a:lnTo>
                    <a:pt x="248" y="404"/>
                  </a:lnTo>
                  <a:lnTo>
                    <a:pt x="248" y="404"/>
                  </a:lnTo>
                  <a:lnTo>
                    <a:pt x="260" y="394"/>
                  </a:lnTo>
                  <a:lnTo>
                    <a:pt x="268" y="384"/>
                  </a:lnTo>
                  <a:lnTo>
                    <a:pt x="268" y="384"/>
                  </a:lnTo>
                  <a:lnTo>
                    <a:pt x="282" y="362"/>
                  </a:lnTo>
                  <a:lnTo>
                    <a:pt x="282" y="362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90" y="330"/>
                  </a:lnTo>
                  <a:lnTo>
                    <a:pt x="290" y="150"/>
                  </a:lnTo>
                  <a:lnTo>
                    <a:pt x="366" y="150"/>
                  </a:lnTo>
                  <a:lnTo>
                    <a:pt x="366" y="256"/>
                  </a:lnTo>
                  <a:lnTo>
                    <a:pt x="346" y="256"/>
                  </a:lnTo>
                  <a:close/>
                  <a:moveTo>
                    <a:pt x="262" y="310"/>
                  </a:moveTo>
                  <a:lnTo>
                    <a:pt x="262" y="310"/>
                  </a:lnTo>
                  <a:lnTo>
                    <a:pt x="258" y="332"/>
                  </a:lnTo>
                  <a:lnTo>
                    <a:pt x="252" y="352"/>
                  </a:lnTo>
                  <a:lnTo>
                    <a:pt x="252" y="352"/>
                  </a:lnTo>
                  <a:lnTo>
                    <a:pt x="244" y="366"/>
                  </a:lnTo>
                  <a:lnTo>
                    <a:pt x="244" y="366"/>
                  </a:lnTo>
                  <a:lnTo>
                    <a:pt x="236" y="374"/>
                  </a:lnTo>
                  <a:lnTo>
                    <a:pt x="230" y="380"/>
                  </a:lnTo>
                  <a:lnTo>
                    <a:pt x="230" y="380"/>
                  </a:lnTo>
                  <a:lnTo>
                    <a:pt x="220" y="384"/>
                  </a:lnTo>
                  <a:lnTo>
                    <a:pt x="210" y="388"/>
                  </a:lnTo>
                  <a:lnTo>
                    <a:pt x="210" y="388"/>
                  </a:lnTo>
                  <a:lnTo>
                    <a:pt x="198" y="390"/>
                  </a:lnTo>
                  <a:lnTo>
                    <a:pt x="184" y="392"/>
                  </a:lnTo>
                  <a:lnTo>
                    <a:pt x="184" y="392"/>
                  </a:lnTo>
                  <a:lnTo>
                    <a:pt x="168" y="390"/>
                  </a:lnTo>
                  <a:lnTo>
                    <a:pt x="156" y="388"/>
                  </a:lnTo>
                  <a:lnTo>
                    <a:pt x="156" y="388"/>
                  </a:lnTo>
                  <a:lnTo>
                    <a:pt x="146" y="384"/>
                  </a:lnTo>
                  <a:lnTo>
                    <a:pt x="136" y="380"/>
                  </a:lnTo>
                  <a:lnTo>
                    <a:pt x="136" y="380"/>
                  </a:lnTo>
                  <a:lnTo>
                    <a:pt x="128" y="374"/>
                  </a:lnTo>
                  <a:lnTo>
                    <a:pt x="122" y="366"/>
                  </a:lnTo>
                  <a:lnTo>
                    <a:pt x="122" y="366"/>
                  </a:lnTo>
                  <a:lnTo>
                    <a:pt x="112" y="352"/>
                  </a:lnTo>
                  <a:lnTo>
                    <a:pt x="112" y="352"/>
                  </a:lnTo>
                  <a:lnTo>
                    <a:pt x="106" y="332"/>
                  </a:lnTo>
                  <a:lnTo>
                    <a:pt x="104" y="310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6" y="60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28" y="20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46" y="8"/>
                  </a:lnTo>
                  <a:lnTo>
                    <a:pt x="156" y="4"/>
                  </a:lnTo>
                  <a:lnTo>
                    <a:pt x="156" y="4"/>
                  </a:lnTo>
                  <a:lnTo>
                    <a:pt x="168" y="2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8" y="2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220" y="8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36" y="20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52" y="42"/>
                  </a:lnTo>
                  <a:lnTo>
                    <a:pt x="252" y="42"/>
                  </a:lnTo>
                  <a:lnTo>
                    <a:pt x="258" y="60"/>
                  </a:lnTo>
                  <a:lnTo>
                    <a:pt x="262" y="82"/>
                  </a:lnTo>
                  <a:lnTo>
                    <a:pt x="262" y="310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52120" y="3240197"/>
            <a:ext cx="648072" cy="648072"/>
            <a:chOff x="1763688" y="3075806"/>
            <a:chExt cx="648072" cy="648072"/>
          </a:xfrm>
        </p:grpSpPr>
        <p:sp>
          <p:nvSpPr>
            <p:cNvPr id="5" name="椭圆 4"/>
            <p:cNvSpPr/>
            <p:nvPr/>
          </p:nvSpPr>
          <p:spPr>
            <a:xfrm>
              <a:off x="1763688" y="3075806"/>
              <a:ext cx="648072" cy="648072"/>
            </a:xfrm>
            <a:prstGeom prst="ellipse">
              <a:avLst/>
            </a:prstGeom>
            <a:solidFill>
              <a:srgbClr val="7153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1926539" y="3237851"/>
              <a:ext cx="322370" cy="323982"/>
            </a:xfrm>
            <a:custGeom>
              <a:avLst/>
              <a:gdLst>
                <a:gd name="T0" fmla="*/ 68 w 400"/>
                <a:gd name="T1" fmla="*/ 182 h 402"/>
                <a:gd name="T2" fmla="*/ 54 w 400"/>
                <a:gd name="T3" fmla="*/ 178 h 402"/>
                <a:gd name="T4" fmla="*/ 46 w 400"/>
                <a:gd name="T5" fmla="*/ 186 h 402"/>
                <a:gd name="T6" fmla="*/ 58 w 400"/>
                <a:gd name="T7" fmla="*/ 210 h 402"/>
                <a:gd name="T8" fmla="*/ 56 w 400"/>
                <a:gd name="T9" fmla="*/ 262 h 402"/>
                <a:gd name="T10" fmla="*/ 46 w 400"/>
                <a:gd name="T11" fmla="*/ 258 h 402"/>
                <a:gd name="T12" fmla="*/ 36 w 400"/>
                <a:gd name="T13" fmla="*/ 262 h 402"/>
                <a:gd name="T14" fmla="*/ 34 w 400"/>
                <a:gd name="T15" fmla="*/ 280 h 402"/>
                <a:gd name="T16" fmla="*/ 60 w 400"/>
                <a:gd name="T17" fmla="*/ 306 h 402"/>
                <a:gd name="T18" fmla="*/ 54 w 400"/>
                <a:gd name="T19" fmla="*/ 386 h 402"/>
                <a:gd name="T20" fmla="*/ 56 w 400"/>
                <a:gd name="T21" fmla="*/ 396 h 402"/>
                <a:gd name="T22" fmla="*/ 70 w 400"/>
                <a:gd name="T23" fmla="*/ 402 h 402"/>
                <a:gd name="T24" fmla="*/ 82 w 400"/>
                <a:gd name="T25" fmla="*/ 400 h 402"/>
                <a:gd name="T26" fmla="*/ 90 w 400"/>
                <a:gd name="T27" fmla="*/ 368 h 402"/>
                <a:gd name="T28" fmla="*/ 120 w 400"/>
                <a:gd name="T29" fmla="*/ 278 h 402"/>
                <a:gd name="T30" fmla="*/ 154 w 400"/>
                <a:gd name="T31" fmla="*/ 206 h 402"/>
                <a:gd name="T32" fmla="*/ 164 w 400"/>
                <a:gd name="T33" fmla="*/ 204 h 402"/>
                <a:gd name="T34" fmla="*/ 178 w 400"/>
                <a:gd name="T35" fmla="*/ 216 h 402"/>
                <a:gd name="T36" fmla="*/ 268 w 400"/>
                <a:gd name="T37" fmla="*/ 294 h 402"/>
                <a:gd name="T38" fmla="*/ 264 w 400"/>
                <a:gd name="T39" fmla="*/ 328 h 402"/>
                <a:gd name="T40" fmla="*/ 260 w 400"/>
                <a:gd name="T41" fmla="*/ 362 h 402"/>
                <a:gd name="T42" fmla="*/ 272 w 400"/>
                <a:gd name="T43" fmla="*/ 382 h 402"/>
                <a:gd name="T44" fmla="*/ 282 w 400"/>
                <a:gd name="T45" fmla="*/ 388 h 402"/>
                <a:gd name="T46" fmla="*/ 316 w 400"/>
                <a:gd name="T47" fmla="*/ 318 h 402"/>
                <a:gd name="T48" fmla="*/ 378 w 400"/>
                <a:gd name="T49" fmla="*/ 290 h 402"/>
                <a:gd name="T50" fmla="*/ 384 w 400"/>
                <a:gd name="T51" fmla="*/ 280 h 402"/>
                <a:gd name="T52" fmla="*/ 370 w 400"/>
                <a:gd name="T53" fmla="*/ 266 h 402"/>
                <a:gd name="T54" fmla="*/ 348 w 400"/>
                <a:gd name="T55" fmla="*/ 262 h 402"/>
                <a:gd name="T56" fmla="*/ 292 w 400"/>
                <a:gd name="T57" fmla="*/ 270 h 402"/>
                <a:gd name="T58" fmla="*/ 240 w 400"/>
                <a:gd name="T59" fmla="*/ 206 h 402"/>
                <a:gd name="T60" fmla="*/ 204 w 400"/>
                <a:gd name="T61" fmla="*/ 166 h 402"/>
                <a:gd name="T62" fmla="*/ 204 w 400"/>
                <a:gd name="T63" fmla="*/ 156 h 402"/>
                <a:gd name="T64" fmla="*/ 226 w 400"/>
                <a:gd name="T65" fmla="*/ 144 h 402"/>
                <a:gd name="T66" fmla="*/ 332 w 400"/>
                <a:gd name="T67" fmla="*/ 102 h 402"/>
                <a:gd name="T68" fmla="*/ 388 w 400"/>
                <a:gd name="T69" fmla="*/ 88 h 402"/>
                <a:gd name="T70" fmla="*/ 400 w 400"/>
                <a:gd name="T71" fmla="*/ 78 h 402"/>
                <a:gd name="T72" fmla="*/ 398 w 400"/>
                <a:gd name="T73" fmla="*/ 64 h 402"/>
                <a:gd name="T74" fmla="*/ 390 w 400"/>
                <a:gd name="T75" fmla="*/ 56 h 402"/>
                <a:gd name="T76" fmla="*/ 340 w 400"/>
                <a:gd name="T77" fmla="*/ 56 h 402"/>
                <a:gd name="T78" fmla="*/ 284 w 400"/>
                <a:gd name="T79" fmla="*/ 42 h 402"/>
                <a:gd name="T80" fmla="*/ 266 w 400"/>
                <a:gd name="T81" fmla="*/ 34 h 402"/>
                <a:gd name="T82" fmla="*/ 258 w 400"/>
                <a:gd name="T83" fmla="*/ 42 h 402"/>
                <a:gd name="T84" fmla="*/ 262 w 400"/>
                <a:gd name="T85" fmla="*/ 56 h 402"/>
                <a:gd name="T86" fmla="*/ 210 w 400"/>
                <a:gd name="T87" fmla="*/ 60 h 402"/>
                <a:gd name="T88" fmla="*/ 192 w 400"/>
                <a:gd name="T89" fmla="*/ 48 h 402"/>
                <a:gd name="T90" fmla="*/ 180 w 400"/>
                <a:gd name="T91" fmla="*/ 50 h 402"/>
                <a:gd name="T92" fmla="*/ 176 w 400"/>
                <a:gd name="T93" fmla="*/ 64 h 402"/>
                <a:gd name="T94" fmla="*/ 118 w 400"/>
                <a:gd name="T95" fmla="*/ 84 h 402"/>
                <a:gd name="T96" fmla="*/ 50 w 400"/>
                <a:gd name="T97" fmla="*/ 18 h 402"/>
                <a:gd name="T98" fmla="*/ 20 w 400"/>
                <a:gd name="T99" fmla="*/ 2 h 402"/>
                <a:gd name="T100" fmla="*/ 2 w 400"/>
                <a:gd name="T101" fmla="*/ 6 h 402"/>
                <a:gd name="T102" fmla="*/ 0 w 400"/>
                <a:gd name="T103" fmla="*/ 18 h 402"/>
                <a:gd name="T104" fmla="*/ 12 w 400"/>
                <a:gd name="T105" fmla="*/ 38 h 402"/>
                <a:gd name="T106" fmla="*/ 82 w 400"/>
                <a:gd name="T107" fmla="*/ 11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0" h="402">
                  <a:moveTo>
                    <a:pt x="76" y="190"/>
                  </a:moveTo>
                  <a:lnTo>
                    <a:pt x="68" y="182"/>
                  </a:lnTo>
                  <a:lnTo>
                    <a:pt x="68" y="182"/>
                  </a:lnTo>
                  <a:lnTo>
                    <a:pt x="64" y="178"/>
                  </a:lnTo>
                  <a:lnTo>
                    <a:pt x="58" y="176"/>
                  </a:lnTo>
                  <a:lnTo>
                    <a:pt x="54" y="178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6" y="186"/>
                  </a:lnTo>
                  <a:lnTo>
                    <a:pt x="46" y="194"/>
                  </a:lnTo>
                  <a:lnTo>
                    <a:pt x="50" y="202"/>
                  </a:lnTo>
                  <a:lnTo>
                    <a:pt x="58" y="210"/>
                  </a:lnTo>
                  <a:lnTo>
                    <a:pt x="72" y="224"/>
                  </a:lnTo>
                  <a:lnTo>
                    <a:pt x="64" y="272"/>
                  </a:lnTo>
                  <a:lnTo>
                    <a:pt x="56" y="262"/>
                  </a:lnTo>
                  <a:lnTo>
                    <a:pt x="56" y="262"/>
                  </a:lnTo>
                  <a:lnTo>
                    <a:pt x="50" y="260"/>
                  </a:lnTo>
                  <a:lnTo>
                    <a:pt x="46" y="258"/>
                  </a:lnTo>
                  <a:lnTo>
                    <a:pt x="40" y="258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32" y="268"/>
                  </a:lnTo>
                  <a:lnTo>
                    <a:pt x="32" y="274"/>
                  </a:lnTo>
                  <a:lnTo>
                    <a:pt x="34" y="280"/>
                  </a:lnTo>
                  <a:lnTo>
                    <a:pt x="40" y="286"/>
                  </a:lnTo>
                  <a:lnTo>
                    <a:pt x="60" y="306"/>
                  </a:lnTo>
                  <a:lnTo>
                    <a:pt x="60" y="306"/>
                  </a:lnTo>
                  <a:lnTo>
                    <a:pt x="54" y="342"/>
                  </a:lnTo>
                  <a:lnTo>
                    <a:pt x="52" y="368"/>
                  </a:lnTo>
                  <a:lnTo>
                    <a:pt x="54" y="386"/>
                  </a:lnTo>
                  <a:lnTo>
                    <a:pt x="54" y="392"/>
                  </a:lnTo>
                  <a:lnTo>
                    <a:pt x="56" y="396"/>
                  </a:lnTo>
                  <a:lnTo>
                    <a:pt x="56" y="396"/>
                  </a:lnTo>
                  <a:lnTo>
                    <a:pt x="62" y="400"/>
                  </a:lnTo>
                  <a:lnTo>
                    <a:pt x="70" y="402"/>
                  </a:lnTo>
                  <a:lnTo>
                    <a:pt x="70" y="402"/>
                  </a:lnTo>
                  <a:lnTo>
                    <a:pt x="76" y="402"/>
                  </a:lnTo>
                  <a:lnTo>
                    <a:pt x="82" y="400"/>
                  </a:lnTo>
                  <a:lnTo>
                    <a:pt x="82" y="400"/>
                  </a:lnTo>
                  <a:lnTo>
                    <a:pt x="86" y="390"/>
                  </a:lnTo>
                  <a:lnTo>
                    <a:pt x="90" y="368"/>
                  </a:lnTo>
                  <a:lnTo>
                    <a:pt x="90" y="368"/>
                  </a:lnTo>
                  <a:lnTo>
                    <a:pt x="102" y="332"/>
                  </a:lnTo>
                  <a:lnTo>
                    <a:pt x="120" y="278"/>
                  </a:lnTo>
                  <a:lnTo>
                    <a:pt x="120" y="278"/>
                  </a:lnTo>
                  <a:lnTo>
                    <a:pt x="142" y="228"/>
                  </a:lnTo>
                  <a:lnTo>
                    <a:pt x="148" y="214"/>
                  </a:lnTo>
                  <a:lnTo>
                    <a:pt x="154" y="206"/>
                  </a:lnTo>
                  <a:lnTo>
                    <a:pt x="154" y="206"/>
                  </a:lnTo>
                  <a:lnTo>
                    <a:pt x="158" y="204"/>
                  </a:lnTo>
                  <a:lnTo>
                    <a:pt x="164" y="204"/>
                  </a:lnTo>
                  <a:lnTo>
                    <a:pt x="170" y="210"/>
                  </a:lnTo>
                  <a:lnTo>
                    <a:pt x="178" y="216"/>
                  </a:lnTo>
                  <a:lnTo>
                    <a:pt x="178" y="216"/>
                  </a:lnTo>
                  <a:lnTo>
                    <a:pt x="230" y="264"/>
                  </a:lnTo>
                  <a:lnTo>
                    <a:pt x="250" y="282"/>
                  </a:lnTo>
                  <a:lnTo>
                    <a:pt x="268" y="294"/>
                  </a:lnTo>
                  <a:lnTo>
                    <a:pt x="268" y="294"/>
                  </a:lnTo>
                  <a:lnTo>
                    <a:pt x="264" y="328"/>
                  </a:lnTo>
                  <a:lnTo>
                    <a:pt x="264" y="328"/>
                  </a:lnTo>
                  <a:lnTo>
                    <a:pt x="260" y="350"/>
                  </a:lnTo>
                  <a:lnTo>
                    <a:pt x="260" y="362"/>
                  </a:lnTo>
                  <a:lnTo>
                    <a:pt x="260" y="362"/>
                  </a:lnTo>
                  <a:lnTo>
                    <a:pt x="264" y="370"/>
                  </a:lnTo>
                  <a:lnTo>
                    <a:pt x="272" y="382"/>
                  </a:lnTo>
                  <a:lnTo>
                    <a:pt x="272" y="382"/>
                  </a:lnTo>
                  <a:lnTo>
                    <a:pt x="278" y="386"/>
                  </a:lnTo>
                  <a:lnTo>
                    <a:pt x="282" y="388"/>
                  </a:lnTo>
                  <a:lnTo>
                    <a:pt x="282" y="388"/>
                  </a:lnTo>
                  <a:lnTo>
                    <a:pt x="286" y="380"/>
                  </a:lnTo>
                  <a:lnTo>
                    <a:pt x="294" y="366"/>
                  </a:lnTo>
                  <a:lnTo>
                    <a:pt x="316" y="318"/>
                  </a:lnTo>
                  <a:lnTo>
                    <a:pt x="316" y="318"/>
                  </a:lnTo>
                  <a:lnTo>
                    <a:pt x="362" y="298"/>
                  </a:lnTo>
                  <a:lnTo>
                    <a:pt x="378" y="290"/>
                  </a:lnTo>
                  <a:lnTo>
                    <a:pt x="386" y="284"/>
                  </a:lnTo>
                  <a:lnTo>
                    <a:pt x="386" y="284"/>
                  </a:lnTo>
                  <a:lnTo>
                    <a:pt x="384" y="280"/>
                  </a:lnTo>
                  <a:lnTo>
                    <a:pt x="380" y="274"/>
                  </a:lnTo>
                  <a:lnTo>
                    <a:pt x="380" y="274"/>
                  </a:lnTo>
                  <a:lnTo>
                    <a:pt x="370" y="266"/>
                  </a:lnTo>
                  <a:lnTo>
                    <a:pt x="362" y="262"/>
                  </a:lnTo>
                  <a:lnTo>
                    <a:pt x="362" y="262"/>
                  </a:lnTo>
                  <a:lnTo>
                    <a:pt x="348" y="262"/>
                  </a:lnTo>
                  <a:lnTo>
                    <a:pt x="326" y="266"/>
                  </a:lnTo>
                  <a:lnTo>
                    <a:pt x="326" y="266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70" y="238"/>
                  </a:lnTo>
                  <a:lnTo>
                    <a:pt x="240" y="206"/>
                  </a:lnTo>
                  <a:lnTo>
                    <a:pt x="240" y="206"/>
                  </a:lnTo>
                  <a:lnTo>
                    <a:pt x="214" y="178"/>
                  </a:lnTo>
                  <a:lnTo>
                    <a:pt x="204" y="166"/>
                  </a:lnTo>
                  <a:lnTo>
                    <a:pt x="204" y="166"/>
                  </a:lnTo>
                  <a:lnTo>
                    <a:pt x="202" y="160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12" y="150"/>
                  </a:lnTo>
                  <a:lnTo>
                    <a:pt x="226" y="144"/>
                  </a:lnTo>
                  <a:lnTo>
                    <a:pt x="276" y="122"/>
                  </a:lnTo>
                  <a:lnTo>
                    <a:pt x="276" y="122"/>
                  </a:lnTo>
                  <a:lnTo>
                    <a:pt x="332" y="102"/>
                  </a:lnTo>
                  <a:lnTo>
                    <a:pt x="368" y="92"/>
                  </a:lnTo>
                  <a:lnTo>
                    <a:pt x="368" y="92"/>
                  </a:lnTo>
                  <a:lnTo>
                    <a:pt x="388" y="88"/>
                  </a:lnTo>
                  <a:lnTo>
                    <a:pt x="398" y="82"/>
                  </a:lnTo>
                  <a:lnTo>
                    <a:pt x="398" y="82"/>
                  </a:lnTo>
                  <a:lnTo>
                    <a:pt x="400" y="78"/>
                  </a:lnTo>
                  <a:lnTo>
                    <a:pt x="400" y="70"/>
                  </a:lnTo>
                  <a:lnTo>
                    <a:pt x="400" y="70"/>
                  </a:lnTo>
                  <a:lnTo>
                    <a:pt x="398" y="64"/>
                  </a:lnTo>
                  <a:lnTo>
                    <a:pt x="394" y="58"/>
                  </a:lnTo>
                  <a:lnTo>
                    <a:pt x="394" y="58"/>
                  </a:lnTo>
                  <a:lnTo>
                    <a:pt x="390" y="56"/>
                  </a:lnTo>
                  <a:lnTo>
                    <a:pt x="386" y="56"/>
                  </a:lnTo>
                  <a:lnTo>
                    <a:pt x="368" y="54"/>
                  </a:lnTo>
                  <a:lnTo>
                    <a:pt x="340" y="56"/>
                  </a:lnTo>
                  <a:lnTo>
                    <a:pt x="304" y="62"/>
                  </a:lnTo>
                  <a:lnTo>
                    <a:pt x="284" y="42"/>
                  </a:lnTo>
                  <a:lnTo>
                    <a:pt x="284" y="42"/>
                  </a:lnTo>
                  <a:lnTo>
                    <a:pt x="278" y="36"/>
                  </a:lnTo>
                  <a:lnTo>
                    <a:pt x="272" y="34"/>
                  </a:lnTo>
                  <a:lnTo>
                    <a:pt x="266" y="34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8" y="52"/>
                  </a:lnTo>
                  <a:lnTo>
                    <a:pt x="262" y="56"/>
                  </a:lnTo>
                  <a:lnTo>
                    <a:pt x="272" y="66"/>
                  </a:lnTo>
                  <a:lnTo>
                    <a:pt x="222" y="74"/>
                  </a:lnTo>
                  <a:lnTo>
                    <a:pt x="210" y="60"/>
                  </a:lnTo>
                  <a:lnTo>
                    <a:pt x="210" y="60"/>
                  </a:lnTo>
                  <a:lnTo>
                    <a:pt x="200" y="52"/>
                  </a:lnTo>
                  <a:lnTo>
                    <a:pt x="192" y="48"/>
                  </a:lnTo>
                  <a:lnTo>
                    <a:pt x="186" y="48"/>
                  </a:lnTo>
                  <a:lnTo>
                    <a:pt x="180" y="50"/>
                  </a:lnTo>
                  <a:lnTo>
                    <a:pt x="180" y="50"/>
                  </a:lnTo>
                  <a:lnTo>
                    <a:pt x="176" y="54"/>
                  </a:lnTo>
                  <a:lnTo>
                    <a:pt x="176" y="60"/>
                  </a:lnTo>
                  <a:lnTo>
                    <a:pt x="176" y="64"/>
                  </a:lnTo>
                  <a:lnTo>
                    <a:pt x="180" y="70"/>
                  </a:lnTo>
                  <a:lnTo>
                    <a:pt x="190" y="78"/>
                  </a:lnTo>
                  <a:lnTo>
                    <a:pt x="118" y="84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50" y="18"/>
                  </a:lnTo>
                  <a:lnTo>
                    <a:pt x="38" y="10"/>
                  </a:lnTo>
                  <a:lnTo>
                    <a:pt x="28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4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28" y="62"/>
                  </a:lnTo>
                  <a:lnTo>
                    <a:pt x="40" y="76"/>
                  </a:lnTo>
                  <a:lnTo>
                    <a:pt x="82" y="118"/>
                  </a:lnTo>
                  <a:lnTo>
                    <a:pt x="76" y="190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652120" y="2304093"/>
            <a:ext cx="648072" cy="648072"/>
            <a:chOff x="1763688" y="2139702"/>
            <a:chExt cx="648072" cy="648072"/>
          </a:xfrm>
        </p:grpSpPr>
        <p:sp>
          <p:nvSpPr>
            <p:cNvPr id="4" name="椭圆 3"/>
            <p:cNvSpPr/>
            <p:nvPr/>
          </p:nvSpPr>
          <p:spPr>
            <a:xfrm>
              <a:off x="1763688" y="2139702"/>
              <a:ext cx="648072" cy="648072"/>
            </a:xfrm>
            <a:prstGeom prst="ellipse">
              <a:avLst/>
            </a:prstGeom>
            <a:solidFill>
              <a:srgbClr val="B25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888037" y="2299148"/>
              <a:ext cx="399374" cy="329181"/>
              <a:chOff x="7416800" y="1255713"/>
              <a:chExt cx="1047750" cy="863600"/>
            </a:xfrm>
            <a:solidFill>
              <a:srgbClr val="DAD7C5"/>
            </a:solidFill>
          </p:grpSpPr>
          <p:sp>
            <p:nvSpPr>
              <p:cNvPr id="20" name="Freeform 58"/>
              <p:cNvSpPr>
                <a:spLocks noEditPoints="1"/>
              </p:cNvSpPr>
              <p:nvPr/>
            </p:nvSpPr>
            <p:spPr bwMode="auto">
              <a:xfrm>
                <a:off x="7416800" y="1255713"/>
                <a:ext cx="571500" cy="574675"/>
              </a:xfrm>
              <a:custGeom>
                <a:avLst/>
                <a:gdLst>
                  <a:gd name="T0" fmla="*/ 320 w 360"/>
                  <a:gd name="T1" fmla="*/ 118 h 362"/>
                  <a:gd name="T2" fmla="*/ 280 w 360"/>
                  <a:gd name="T3" fmla="*/ 66 h 362"/>
                  <a:gd name="T4" fmla="*/ 292 w 360"/>
                  <a:gd name="T5" fmla="*/ 42 h 362"/>
                  <a:gd name="T6" fmla="*/ 258 w 360"/>
                  <a:gd name="T7" fmla="*/ 16 h 362"/>
                  <a:gd name="T8" fmla="*/ 248 w 360"/>
                  <a:gd name="T9" fmla="*/ 16 h 362"/>
                  <a:gd name="T10" fmla="*/ 232 w 360"/>
                  <a:gd name="T11" fmla="*/ 36 h 362"/>
                  <a:gd name="T12" fmla="*/ 174 w 360"/>
                  <a:gd name="T13" fmla="*/ 28 h 362"/>
                  <a:gd name="T14" fmla="*/ 164 w 360"/>
                  <a:gd name="T15" fmla="*/ 4 h 362"/>
                  <a:gd name="T16" fmla="*/ 122 w 360"/>
                  <a:gd name="T17" fmla="*/ 10 h 362"/>
                  <a:gd name="T18" fmla="*/ 116 w 360"/>
                  <a:gd name="T19" fmla="*/ 16 h 362"/>
                  <a:gd name="T20" fmla="*/ 118 w 360"/>
                  <a:gd name="T21" fmla="*/ 42 h 362"/>
                  <a:gd name="T22" fmla="*/ 64 w 360"/>
                  <a:gd name="T23" fmla="*/ 82 h 362"/>
                  <a:gd name="T24" fmla="*/ 42 w 360"/>
                  <a:gd name="T25" fmla="*/ 70 h 362"/>
                  <a:gd name="T26" fmla="*/ 14 w 360"/>
                  <a:gd name="T27" fmla="*/ 104 h 362"/>
                  <a:gd name="T28" fmla="*/ 16 w 360"/>
                  <a:gd name="T29" fmla="*/ 114 h 362"/>
                  <a:gd name="T30" fmla="*/ 36 w 360"/>
                  <a:gd name="T31" fmla="*/ 130 h 362"/>
                  <a:gd name="T32" fmla="*/ 28 w 360"/>
                  <a:gd name="T33" fmla="*/ 188 h 362"/>
                  <a:gd name="T34" fmla="*/ 4 w 360"/>
                  <a:gd name="T35" fmla="*/ 198 h 362"/>
                  <a:gd name="T36" fmla="*/ 8 w 360"/>
                  <a:gd name="T37" fmla="*/ 240 h 362"/>
                  <a:gd name="T38" fmla="*/ 14 w 360"/>
                  <a:gd name="T39" fmla="*/ 246 h 362"/>
                  <a:gd name="T40" fmla="*/ 42 w 360"/>
                  <a:gd name="T41" fmla="*/ 244 h 362"/>
                  <a:gd name="T42" fmla="*/ 80 w 360"/>
                  <a:gd name="T43" fmla="*/ 292 h 362"/>
                  <a:gd name="T44" fmla="*/ 70 w 360"/>
                  <a:gd name="T45" fmla="*/ 316 h 362"/>
                  <a:gd name="T46" fmla="*/ 74 w 360"/>
                  <a:gd name="T47" fmla="*/ 328 h 362"/>
                  <a:gd name="T48" fmla="*/ 110 w 360"/>
                  <a:gd name="T49" fmla="*/ 348 h 362"/>
                  <a:gd name="T50" fmla="*/ 124 w 360"/>
                  <a:gd name="T51" fmla="*/ 330 h 362"/>
                  <a:gd name="T52" fmla="*/ 182 w 360"/>
                  <a:gd name="T53" fmla="*/ 332 h 362"/>
                  <a:gd name="T54" fmla="*/ 196 w 360"/>
                  <a:gd name="T55" fmla="*/ 356 h 362"/>
                  <a:gd name="T56" fmla="*/ 206 w 360"/>
                  <a:gd name="T57" fmla="*/ 362 h 362"/>
                  <a:gd name="T58" fmla="*/ 246 w 360"/>
                  <a:gd name="T59" fmla="*/ 350 h 362"/>
                  <a:gd name="T60" fmla="*/ 242 w 360"/>
                  <a:gd name="T61" fmla="*/ 328 h 362"/>
                  <a:gd name="T62" fmla="*/ 290 w 360"/>
                  <a:gd name="T63" fmla="*/ 284 h 362"/>
                  <a:gd name="T64" fmla="*/ 316 w 360"/>
                  <a:gd name="T65" fmla="*/ 292 h 362"/>
                  <a:gd name="T66" fmla="*/ 328 w 360"/>
                  <a:gd name="T67" fmla="*/ 288 h 362"/>
                  <a:gd name="T68" fmla="*/ 346 w 360"/>
                  <a:gd name="T69" fmla="*/ 252 h 362"/>
                  <a:gd name="T70" fmla="*/ 330 w 360"/>
                  <a:gd name="T71" fmla="*/ 238 h 362"/>
                  <a:gd name="T72" fmla="*/ 330 w 360"/>
                  <a:gd name="T73" fmla="*/ 180 h 362"/>
                  <a:gd name="T74" fmla="*/ 354 w 360"/>
                  <a:gd name="T75" fmla="*/ 166 h 362"/>
                  <a:gd name="T76" fmla="*/ 360 w 360"/>
                  <a:gd name="T77" fmla="*/ 160 h 362"/>
                  <a:gd name="T78" fmla="*/ 350 w 360"/>
                  <a:gd name="T79" fmla="*/ 118 h 362"/>
                  <a:gd name="T80" fmla="*/ 342 w 360"/>
                  <a:gd name="T81" fmla="*/ 116 h 362"/>
                  <a:gd name="T82" fmla="*/ 166 w 360"/>
                  <a:gd name="T83" fmla="*/ 262 h 362"/>
                  <a:gd name="T84" fmla="*/ 114 w 360"/>
                  <a:gd name="T85" fmla="*/ 230 h 362"/>
                  <a:gd name="T86" fmla="*/ 98 w 360"/>
                  <a:gd name="T87" fmla="*/ 184 h 362"/>
                  <a:gd name="T88" fmla="*/ 120 w 360"/>
                  <a:gd name="T89" fmla="*/ 126 h 362"/>
                  <a:gd name="T90" fmla="*/ 162 w 360"/>
                  <a:gd name="T91" fmla="*/ 102 h 362"/>
                  <a:gd name="T92" fmla="*/ 224 w 360"/>
                  <a:gd name="T93" fmla="*/ 112 h 362"/>
                  <a:gd name="T94" fmla="*/ 260 w 360"/>
                  <a:gd name="T95" fmla="*/ 162 h 362"/>
                  <a:gd name="T96" fmla="*/ 258 w 360"/>
                  <a:gd name="T97" fmla="*/ 210 h 362"/>
                  <a:gd name="T98" fmla="*/ 214 w 360"/>
                  <a:gd name="T99" fmla="*/ 256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0" h="362">
                    <a:moveTo>
                      <a:pt x="342" y="116"/>
                    </a:moveTo>
                    <a:lnTo>
                      <a:pt x="328" y="120"/>
                    </a:lnTo>
                    <a:lnTo>
                      <a:pt x="328" y="120"/>
                    </a:lnTo>
                    <a:lnTo>
                      <a:pt x="320" y="118"/>
                    </a:lnTo>
                    <a:lnTo>
                      <a:pt x="316" y="114"/>
                    </a:lnTo>
                    <a:lnTo>
                      <a:pt x="284" y="72"/>
                    </a:lnTo>
                    <a:lnTo>
                      <a:pt x="284" y="72"/>
                    </a:lnTo>
                    <a:lnTo>
                      <a:pt x="280" y="66"/>
                    </a:lnTo>
                    <a:lnTo>
                      <a:pt x="282" y="58"/>
                    </a:lnTo>
                    <a:lnTo>
                      <a:pt x="290" y="46"/>
                    </a:lnTo>
                    <a:lnTo>
                      <a:pt x="290" y="46"/>
                    </a:lnTo>
                    <a:lnTo>
                      <a:pt x="292" y="42"/>
                    </a:lnTo>
                    <a:lnTo>
                      <a:pt x="292" y="40"/>
                    </a:lnTo>
                    <a:lnTo>
                      <a:pt x="290" y="36"/>
                    </a:lnTo>
                    <a:lnTo>
                      <a:pt x="288" y="34"/>
                    </a:lnTo>
                    <a:lnTo>
                      <a:pt x="258" y="16"/>
                    </a:lnTo>
                    <a:lnTo>
                      <a:pt x="258" y="16"/>
                    </a:lnTo>
                    <a:lnTo>
                      <a:pt x="254" y="14"/>
                    </a:lnTo>
                    <a:lnTo>
                      <a:pt x="252" y="16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38" y="32"/>
                    </a:lnTo>
                    <a:lnTo>
                      <a:pt x="238" y="32"/>
                    </a:lnTo>
                    <a:lnTo>
                      <a:pt x="232" y="36"/>
                    </a:lnTo>
                    <a:lnTo>
                      <a:pt x="226" y="38"/>
                    </a:lnTo>
                    <a:lnTo>
                      <a:pt x="180" y="30"/>
                    </a:lnTo>
                    <a:lnTo>
                      <a:pt x="180" y="30"/>
                    </a:lnTo>
                    <a:lnTo>
                      <a:pt x="174" y="28"/>
                    </a:lnTo>
                    <a:lnTo>
                      <a:pt x="170" y="22"/>
                    </a:lnTo>
                    <a:lnTo>
                      <a:pt x="166" y="8"/>
                    </a:lnTo>
                    <a:lnTo>
                      <a:pt x="166" y="8"/>
                    </a:lnTo>
                    <a:lnTo>
                      <a:pt x="164" y="4"/>
                    </a:lnTo>
                    <a:lnTo>
                      <a:pt x="162" y="2"/>
                    </a:lnTo>
                    <a:lnTo>
                      <a:pt x="160" y="0"/>
                    </a:lnTo>
                    <a:lnTo>
                      <a:pt x="156" y="0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6" y="16"/>
                    </a:lnTo>
                    <a:lnTo>
                      <a:pt x="116" y="20"/>
                    </a:lnTo>
                    <a:lnTo>
                      <a:pt x="120" y="34"/>
                    </a:lnTo>
                    <a:lnTo>
                      <a:pt x="120" y="34"/>
                    </a:lnTo>
                    <a:lnTo>
                      <a:pt x="118" y="42"/>
                    </a:lnTo>
                    <a:lnTo>
                      <a:pt x="114" y="46"/>
                    </a:lnTo>
                    <a:lnTo>
                      <a:pt x="72" y="78"/>
                    </a:lnTo>
                    <a:lnTo>
                      <a:pt x="72" y="78"/>
                    </a:lnTo>
                    <a:lnTo>
                      <a:pt x="64" y="82"/>
                    </a:lnTo>
                    <a:lnTo>
                      <a:pt x="58" y="80"/>
                    </a:lnTo>
                    <a:lnTo>
                      <a:pt x="44" y="72"/>
                    </a:lnTo>
                    <a:lnTo>
                      <a:pt x="44" y="72"/>
                    </a:lnTo>
                    <a:lnTo>
                      <a:pt x="42" y="70"/>
                    </a:lnTo>
                    <a:lnTo>
                      <a:pt x="38" y="70"/>
                    </a:lnTo>
                    <a:lnTo>
                      <a:pt x="36" y="72"/>
                    </a:lnTo>
                    <a:lnTo>
                      <a:pt x="34" y="74"/>
                    </a:lnTo>
                    <a:lnTo>
                      <a:pt x="14" y="104"/>
                    </a:lnTo>
                    <a:lnTo>
                      <a:pt x="14" y="104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6" y="114"/>
                    </a:lnTo>
                    <a:lnTo>
                      <a:pt x="18" y="116"/>
                    </a:lnTo>
                    <a:lnTo>
                      <a:pt x="32" y="124"/>
                    </a:lnTo>
                    <a:lnTo>
                      <a:pt x="32" y="124"/>
                    </a:lnTo>
                    <a:lnTo>
                      <a:pt x="36" y="130"/>
                    </a:lnTo>
                    <a:lnTo>
                      <a:pt x="38" y="138"/>
                    </a:lnTo>
                    <a:lnTo>
                      <a:pt x="30" y="182"/>
                    </a:lnTo>
                    <a:lnTo>
                      <a:pt x="30" y="182"/>
                    </a:lnTo>
                    <a:lnTo>
                      <a:pt x="28" y="188"/>
                    </a:lnTo>
                    <a:lnTo>
                      <a:pt x="22" y="192"/>
                    </a:lnTo>
                    <a:lnTo>
                      <a:pt x="6" y="196"/>
                    </a:lnTo>
                    <a:lnTo>
                      <a:pt x="6" y="196"/>
                    </a:lnTo>
                    <a:lnTo>
                      <a:pt x="4" y="198"/>
                    </a:lnTo>
                    <a:lnTo>
                      <a:pt x="0" y="200"/>
                    </a:lnTo>
                    <a:lnTo>
                      <a:pt x="0" y="202"/>
                    </a:lnTo>
                    <a:lnTo>
                      <a:pt x="0" y="206"/>
                    </a:lnTo>
                    <a:lnTo>
                      <a:pt x="8" y="240"/>
                    </a:lnTo>
                    <a:lnTo>
                      <a:pt x="8" y="240"/>
                    </a:lnTo>
                    <a:lnTo>
                      <a:pt x="10" y="244"/>
                    </a:lnTo>
                    <a:lnTo>
                      <a:pt x="12" y="246"/>
                    </a:lnTo>
                    <a:lnTo>
                      <a:pt x="14" y="246"/>
                    </a:lnTo>
                    <a:lnTo>
                      <a:pt x="18" y="246"/>
                    </a:lnTo>
                    <a:lnTo>
                      <a:pt x="34" y="242"/>
                    </a:lnTo>
                    <a:lnTo>
                      <a:pt x="34" y="242"/>
                    </a:lnTo>
                    <a:lnTo>
                      <a:pt x="42" y="244"/>
                    </a:lnTo>
                    <a:lnTo>
                      <a:pt x="46" y="248"/>
                    </a:lnTo>
                    <a:lnTo>
                      <a:pt x="78" y="290"/>
                    </a:lnTo>
                    <a:lnTo>
                      <a:pt x="78" y="290"/>
                    </a:lnTo>
                    <a:lnTo>
                      <a:pt x="80" y="292"/>
                    </a:lnTo>
                    <a:lnTo>
                      <a:pt x="80" y="296"/>
                    </a:lnTo>
                    <a:lnTo>
                      <a:pt x="80" y="304"/>
                    </a:lnTo>
                    <a:lnTo>
                      <a:pt x="70" y="316"/>
                    </a:lnTo>
                    <a:lnTo>
                      <a:pt x="70" y="316"/>
                    </a:lnTo>
                    <a:lnTo>
                      <a:pt x="70" y="320"/>
                    </a:lnTo>
                    <a:lnTo>
                      <a:pt x="70" y="324"/>
                    </a:lnTo>
                    <a:lnTo>
                      <a:pt x="70" y="326"/>
                    </a:lnTo>
                    <a:lnTo>
                      <a:pt x="74" y="328"/>
                    </a:lnTo>
                    <a:lnTo>
                      <a:pt x="104" y="346"/>
                    </a:lnTo>
                    <a:lnTo>
                      <a:pt x="104" y="346"/>
                    </a:lnTo>
                    <a:lnTo>
                      <a:pt x="106" y="348"/>
                    </a:lnTo>
                    <a:lnTo>
                      <a:pt x="110" y="348"/>
                    </a:lnTo>
                    <a:lnTo>
                      <a:pt x="112" y="346"/>
                    </a:lnTo>
                    <a:lnTo>
                      <a:pt x="114" y="344"/>
                    </a:lnTo>
                    <a:lnTo>
                      <a:pt x="124" y="330"/>
                    </a:lnTo>
                    <a:lnTo>
                      <a:pt x="124" y="330"/>
                    </a:lnTo>
                    <a:lnTo>
                      <a:pt x="130" y="324"/>
                    </a:lnTo>
                    <a:lnTo>
                      <a:pt x="136" y="324"/>
                    </a:lnTo>
                    <a:lnTo>
                      <a:pt x="182" y="332"/>
                    </a:lnTo>
                    <a:lnTo>
                      <a:pt x="182" y="332"/>
                    </a:lnTo>
                    <a:lnTo>
                      <a:pt x="188" y="334"/>
                    </a:lnTo>
                    <a:lnTo>
                      <a:pt x="192" y="340"/>
                    </a:lnTo>
                    <a:lnTo>
                      <a:pt x="196" y="356"/>
                    </a:lnTo>
                    <a:lnTo>
                      <a:pt x="196" y="356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202" y="362"/>
                    </a:lnTo>
                    <a:lnTo>
                      <a:pt x="206" y="362"/>
                    </a:lnTo>
                    <a:lnTo>
                      <a:pt x="240" y="354"/>
                    </a:lnTo>
                    <a:lnTo>
                      <a:pt x="240" y="354"/>
                    </a:lnTo>
                    <a:lnTo>
                      <a:pt x="244" y="352"/>
                    </a:lnTo>
                    <a:lnTo>
                      <a:pt x="246" y="350"/>
                    </a:lnTo>
                    <a:lnTo>
                      <a:pt x="246" y="346"/>
                    </a:lnTo>
                    <a:lnTo>
                      <a:pt x="246" y="344"/>
                    </a:lnTo>
                    <a:lnTo>
                      <a:pt x="242" y="328"/>
                    </a:lnTo>
                    <a:lnTo>
                      <a:pt x="242" y="328"/>
                    </a:lnTo>
                    <a:lnTo>
                      <a:pt x="244" y="320"/>
                    </a:lnTo>
                    <a:lnTo>
                      <a:pt x="248" y="316"/>
                    </a:lnTo>
                    <a:lnTo>
                      <a:pt x="290" y="284"/>
                    </a:lnTo>
                    <a:lnTo>
                      <a:pt x="290" y="284"/>
                    </a:lnTo>
                    <a:lnTo>
                      <a:pt x="296" y="282"/>
                    </a:lnTo>
                    <a:lnTo>
                      <a:pt x="302" y="284"/>
                    </a:lnTo>
                    <a:lnTo>
                      <a:pt x="316" y="292"/>
                    </a:lnTo>
                    <a:lnTo>
                      <a:pt x="316" y="292"/>
                    </a:lnTo>
                    <a:lnTo>
                      <a:pt x="318" y="292"/>
                    </a:lnTo>
                    <a:lnTo>
                      <a:pt x="322" y="292"/>
                    </a:lnTo>
                    <a:lnTo>
                      <a:pt x="324" y="290"/>
                    </a:lnTo>
                    <a:lnTo>
                      <a:pt x="328" y="288"/>
                    </a:lnTo>
                    <a:lnTo>
                      <a:pt x="346" y="258"/>
                    </a:lnTo>
                    <a:lnTo>
                      <a:pt x="346" y="258"/>
                    </a:lnTo>
                    <a:lnTo>
                      <a:pt x="346" y="256"/>
                    </a:lnTo>
                    <a:lnTo>
                      <a:pt x="346" y="252"/>
                    </a:lnTo>
                    <a:lnTo>
                      <a:pt x="346" y="250"/>
                    </a:lnTo>
                    <a:lnTo>
                      <a:pt x="342" y="246"/>
                    </a:lnTo>
                    <a:lnTo>
                      <a:pt x="330" y="238"/>
                    </a:lnTo>
                    <a:lnTo>
                      <a:pt x="330" y="238"/>
                    </a:lnTo>
                    <a:lnTo>
                      <a:pt x="324" y="232"/>
                    </a:lnTo>
                    <a:lnTo>
                      <a:pt x="324" y="226"/>
                    </a:lnTo>
                    <a:lnTo>
                      <a:pt x="330" y="180"/>
                    </a:lnTo>
                    <a:lnTo>
                      <a:pt x="330" y="180"/>
                    </a:lnTo>
                    <a:lnTo>
                      <a:pt x="332" y="176"/>
                    </a:lnTo>
                    <a:lnTo>
                      <a:pt x="334" y="174"/>
                    </a:lnTo>
                    <a:lnTo>
                      <a:pt x="340" y="170"/>
                    </a:lnTo>
                    <a:lnTo>
                      <a:pt x="354" y="166"/>
                    </a:lnTo>
                    <a:lnTo>
                      <a:pt x="354" y="166"/>
                    </a:lnTo>
                    <a:lnTo>
                      <a:pt x="358" y="164"/>
                    </a:lnTo>
                    <a:lnTo>
                      <a:pt x="360" y="162"/>
                    </a:lnTo>
                    <a:lnTo>
                      <a:pt x="360" y="160"/>
                    </a:lnTo>
                    <a:lnTo>
                      <a:pt x="360" y="156"/>
                    </a:lnTo>
                    <a:lnTo>
                      <a:pt x="352" y="122"/>
                    </a:lnTo>
                    <a:lnTo>
                      <a:pt x="352" y="122"/>
                    </a:lnTo>
                    <a:lnTo>
                      <a:pt x="350" y="118"/>
                    </a:lnTo>
                    <a:lnTo>
                      <a:pt x="348" y="116"/>
                    </a:lnTo>
                    <a:lnTo>
                      <a:pt x="346" y="116"/>
                    </a:lnTo>
                    <a:lnTo>
                      <a:pt x="342" y="116"/>
                    </a:lnTo>
                    <a:lnTo>
                      <a:pt x="342" y="116"/>
                    </a:lnTo>
                    <a:close/>
                    <a:moveTo>
                      <a:pt x="200" y="262"/>
                    </a:moveTo>
                    <a:lnTo>
                      <a:pt x="200" y="262"/>
                    </a:lnTo>
                    <a:lnTo>
                      <a:pt x="182" y="264"/>
                    </a:lnTo>
                    <a:lnTo>
                      <a:pt x="166" y="262"/>
                    </a:lnTo>
                    <a:lnTo>
                      <a:pt x="152" y="258"/>
                    </a:lnTo>
                    <a:lnTo>
                      <a:pt x="138" y="252"/>
                    </a:lnTo>
                    <a:lnTo>
                      <a:pt x="124" y="242"/>
                    </a:lnTo>
                    <a:lnTo>
                      <a:pt x="114" y="230"/>
                    </a:lnTo>
                    <a:lnTo>
                      <a:pt x="106" y="216"/>
                    </a:lnTo>
                    <a:lnTo>
                      <a:pt x="100" y="200"/>
                    </a:lnTo>
                    <a:lnTo>
                      <a:pt x="100" y="200"/>
                    </a:lnTo>
                    <a:lnTo>
                      <a:pt x="98" y="184"/>
                    </a:lnTo>
                    <a:lnTo>
                      <a:pt x="100" y="168"/>
                    </a:lnTo>
                    <a:lnTo>
                      <a:pt x="104" y="152"/>
                    </a:lnTo>
                    <a:lnTo>
                      <a:pt x="110" y="138"/>
                    </a:lnTo>
                    <a:lnTo>
                      <a:pt x="120" y="126"/>
                    </a:lnTo>
                    <a:lnTo>
                      <a:pt x="132" y="116"/>
                    </a:lnTo>
                    <a:lnTo>
                      <a:pt x="146" y="108"/>
                    </a:lnTo>
                    <a:lnTo>
                      <a:pt x="162" y="102"/>
                    </a:lnTo>
                    <a:lnTo>
                      <a:pt x="162" y="102"/>
                    </a:lnTo>
                    <a:lnTo>
                      <a:pt x="178" y="100"/>
                    </a:lnTo>
                    <a:lnTo>
                      <a:pt x="194" y="100"/>
                    </a:lnTo>
                    <a:lnTo>
                      <a:pt x="210" y="104"/>
                    </a:lnTo>
                    <a:lnTo>
                      <a:pt x="224" y="112"/>
                    </a:lnTo>
                    <a:lnTo>
                      <a:pt x="236" y="120"/>
                    </a:lnTo>
                    <a:lnTo>
                      <a:pt x="246" y="132"/>
                    </a:lnTo>
                    <a:lnTo>
                      <a:pt x="254" y="146"/>
                    </a:lnTo>
                    <a:lnTo>
                      <a:pt x="260" y="162"/>
                    </a:lnTo>
                    <a:lnTo>
                      <a:pt x="260" y="162"/>
                    </a:lnTo>
                    <a:lnTo>
                      <a:pt x="262" y="178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0" y="236"/>
                    </a:lnTo>
                    <a:lnTo>
                      <a:pt x="228" y="248"/>
                    </a:lnTo>
                    <a:lnTo>
                      <a:pt x="214" y="256"/>
                    </a:lnTo>
                    <a:lnTo>
                      <a:pt x="200" y="262"/>
                    </a:lnTo>
                    <a:lnTo>
                      <a:pt x="20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59"/>
              <p:cNvSpPr>
                <a:spLocks noEditPoints="1"/>
              </p:cNvSpPr>
              <p:nvPr/>
            </p:nvSpPr>
            <p:spPr bwMode="auto">
              <a:xfrm>
                <a:off x="7886700" y="1544638"/>
                <a:ext cx="577850" cy="574675"/>
              </a:xfrm>
              <a:custGeom>
                <a:avLst/>
                <a:gdLst>
                  <a:gd name="T0" fmla="*/ 336 w 364"/>
                  <a:gd name="T1" fmla="*/ 178 h 362"/>
                  <a:gd name="T2" fmla="*/ 320 w 364"/>
                  <a:gd name="T3" fmla="*/ 114 h 362"/>
                  <a:gd name="T4" fmla="*/ 338 w 364"/>
                  <a:gd name="T5" fmla="*/ 96 h 362"/>
                  <a:gd name="T6" fmla="*/ 318 w 364"/>
                  <a:gd name="T7" fmla="*/ 58 h 362"/>
                  <a:gd name="T8" fmla="*/ 308 w 364"/>
                  <a:gd name="T9" fmla="*/ 56 h 362"/>
                  <a:gd name="T10" fmla="*/ 286 w 364"/>
                  <a:gd name="T11" fmla="*/ 68 h 362"/>
                  <a:gd name="T12" fmla="*/ 236 w 364"/>
                  <a:gd name="T13" fmla="*/ 36 h 362"/>
                  <a:gd name="T14" fmla="*/ 236 w 364"/>
                  <a:gd name="T15" fmla="*/ 12 h 362"/>
                  <a:gd name="T16" fmla="*/ 196 w 364"/>
                  <a:gd name="T17" fmla="*/ 0 h 362"/>
                  <a:gd name="T18" fmla="*/ 186 w 364"/>
                  <a:gd name="T19" fmla="*/ 2 h 362"/>
                  <a:gd name="T20" fmla="*/ 180 w 364"/>
                  <a:gd name="T21" fmla="*/ 28 h 362"/>
                  <a:gd name="T22" fmla="*/ 114 w 364"/>
                  <a:gd name="T23" fmla="*/ 44 h 362"/>
                  <a:gd name="T24" fmla="*/ 98 w 364"/>
                  <a:gd name="T25" fmla="*/ 24 h 362"/>
                  <a:gd name="T26" fmla="*/ 60 w 364"/>
                  <a:gd name="T27" fmla="*/ 44 h 362"/>
                  <a:gd name="T28" fmla="*/ 56 w 364"/>
                  <a:gd name="T29" fmla="*/ 54 h 362"/>
                  <a:gd name="T30" fmla="*/ 70 w 364"/>
                  <a:gd name="T31" fmla="*/ 78 h 362"/>
                  <a:gd name="T32" fmla="*/ 38 w 364"/>
                  <a:gd name="T33" fmla="*/ 128 h 362"/>
                  <a:gd name="T34" fmla="*/ 12 w 364"/>
                  <a:gd name="T35" fmla="*/ 126 h 362"/>
                  <a:gd name="T36" fmla="*/ 0 w 364"/>
                  <a:gd name="T37" fmla="*/ 168 h 362"/>
                  <a:gd name="T38" fmla="*/ 4 w 364"/>
                  <a:gd name="T39" fmla="*/ 176 h 362"/>
                  <a:gd name="T40" fmla="*/ 30 w 364"/>
                  <a:gd name="T41" fmla="*/ 184 h 362"/>
                  <a:gd name="T42" fmla="*/ 44 w 364"/>
                  <a:gd name="T43" fmla="*/ 248 h 362"/>
                  <a:gd name="T44" fmla="*/ 26 w 364"/>
                  <a:gd name="T45" fmla="*/ 264 h 362"/>
                  <a:gd name="T46" fmla="*/ 46 w 364"/>
                  <a:gd name="T47" fmla="*/ 302 h 362"/>
                  <a:gd name="T48" fmla="*/ 54 w 364"/>
                  <a:gd name="T49" fmla="*/ 306 h 362"/>
                  <a:gd name="T50" fmla="*/ 78 w 364"/>
                  <a:gd name="T51" fmla="*/ 292 h 362"/>
                  <a:gd name="T52" fmla="*/ 130 w 364"/>
                  <a:gd name="T53" fmla="*/ 324 h 362"/>
                  <a:gd name="T54" fmla="*/ 128 w 364"/>
                  <a:gd name="T55" fmla="*/ 350 h 362"/>
                  <a:gd name="T56" fmla="*/ 170 w 364"/>
                  <a:gd name="T57" fmla="*/ 362 h 362"/>
                  <a:gd name="T58" fmla="*/ 178 w 364"/>
                  <a:gd name="T59" fmla="*/ 358 h 362"/>
                  <a:gd name="T60" fmla="*/ 186 w 364"/>
                  <a:gd name="T61" fmla="*/ 334 h 362"/>
                  <a:gd name="T62" fmla="*/ 248 w 364"/>
                  <a:gd name="T63" fmla="*/ 318 h 362"/>
                  <a:gd name="T64" fmla="*/ 266 w 364"/>
                  <a:gd name="T65" fmla="*/ 336 h 362"/>
                  <a:gd name="T66" fmla="*/ 304 w 364"/>
                  <a:gd name="T67" fmla="*/ 316 h 362"/>
                  <a:gd name="T68" fmla="*/ 308 w 364"/>
                  <a:gd name="T69" fmla="*/ 308 h 362"/>
                  <a:gd name="T70" fmla="*/ 294 w 364"/>
                  <a:gd name="T71" fmla="*/ 284 h 362"/>
                  <a:gd name="T72" fmla="*/ 326 w 364"/>
                  <a:gd name="T73" fmla="*/ 234 h 362"/>
                  <a:gd name="T74" fmla="*/ 352 w 364"/>
                  <a:gd name="T75" fmla="*/ 234 h 362"/>
                  <a:gd name="T76" fmla="*/ 364 w 364"/>
                  <a:gd name="T77" fmla="*/ 194 h 362"/>
                  <a:gd name="T78" fmla="*/ 360 w 364"/>
                  <a:gd name="T79" fmla="*/ 184 h 362"/>
                  <a:gd name="T80" fmla="*/ 168 w 364"/>
                  <a:gd name="T81" fmla="*/ 262 h 362"/>
                  <a:gd name="T82" fmla="*/ 114 w 364"/>
                  <a:gd name="T83" fmla="*/ 228 h 362"/>
                  <a:gd name="T84" fmla="*/ 100 w 364"/>
                  <a:gd name="T85" fmla="*/ 166 h 362"/>
                  <a:gd name="T86" fmla="*/ 122 w 364"/>
                  <a:gd name="T87" fmla="*/ 124 h 362"/>
                  <a:gd name="T88" fmla="*/ 178 w 364"/>
                  <a:gd name="T89" fmla="*/ 98 h 362"/>
                  <a:gd name="T90" fmla="*/ 226 w 364"/>
                  <a:gd name="T91" fmla="*/ 112 h 362"/>
                  <a:gd name="T92" fmla="*/ 262 w 364"/>
                  <a:gd name="T93" fmla="*/ 162 h 362"/>
                  <a:gd name="T94" fmla="*/ 258 w 364"/>
                  <a:gd name="T95" fmla="*/ 210 h 362"/>
                  <a:gd name="T96" fmla="*/ 216 w 364"/>
                  <a:gd name="T97" fmla="*/ 256 h 362"/>
                  <a:gd name="T98" fmla="*/ 168 w 364"/>
                  <a:gd name="T99" fmla="*/ 26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4" h="362">
                    <a:moveTo>
                      <a:pt x="356" y="184"/>
                    </a:moveTo>
                    <a:lnTo>
                      <a:pt x="342" y="180"/>
                    </a:lnTo>
                    <a:lnTo>
                      <a:pt x="342" y="180"/>
                    </a:lnTo>
                    <a:lnTo>
                      <a:pt x="336" y="178"/>
                    </a:lnTo>
                    <a:lnTo>
                      <a:pt x="332" y="172"/>
                    </a:lnTo>
                    <a:lnTo>
                      <a:pt x="320" y="120"/>
                    </a:lnTo>
                    <a:lnTo>
                      <a:pt x="320" y="120"/>
                    </a:lnTo>
                    <a:lnTo>
                      <a:pt x="320" y="114"/>
                    </a:lnTo>
                    <a:lnTo>
                      <a:pt x="324" y="108"/>
                    </a:lnTo>
                    <a:lnTo>
                      <a:pt x="336" y="98"/>
                    </a:lnTo>
                    <a:lnTo>
                      <a:pt x="336" y="98"/>
                    </a:lnTo>
                    <a:lnTo>
                      <a:pt x="338" y="96"/>
                    </a:lnTo>
                    <a:lnTo>
                      <a:pt x="340" y="94"/>
                    </a:lnTo>
                    <a:lnTo>
                      <a:pt x="338" y="90"/>
                    </a:lnTo>
                    <a:lnTo>
                      <a:pt x="338" y="88"/>
                    </a:lnTo>
                    <a:lnTo>
                      <a:pt x="318" y="58"/>
                    </a:lnTo>
                    <a:lnTo>
                      <a:pt x="318" y="58"/>
                    </a:lnTo>
                    <a:lnTo>
                      <a:pt x="314" y="56"/>
                    </a:lnTo>
                    <a:lnTo>
                      <a:pt x="312" y="56"/>
                    </a:lnTo>
                    <a:lnTo>
                      <a:pt x="308" y="56"/>
                    </a:lnTo>
                    <a:lnTo>
                      <a:pt x="306" y="56"/>
                    </a:lnTo>
                    <a:lnTo>
                      <a:pt x="292" y="66"/>
                    </a:lnTo>
                    <a:lnTo>
                      <a:pt x="292" y="66"/>
                    </a:lnTo>
                    <a:lnTo>
                      <a:pt x="286" y="68"/>
                    </a:lnTo>
                    <a:lnTo>
                      <a:pt x="280" y="66"/>
                    </a:lnTo>
                    <a:lnTo>
                      <a:pt x="240" y="42"/>
                    </a:lnTo>
                    <a:lnTo>
                      <a:pt x="240" y="42"/>
                    </a:lnTo>
                    <a:lnTo>
                      <a:pt x="236" y="36"/>
                    </a:lnTo>
                    <a:lnTo>
                      <a:pt x="234" y="30"/>
                    </a:lnTo>
                    <a:lnTo>
                      <a:pt x="236" y="14"/>
                    </a:lnTo>
                    <a:lnTo>
                      <a:pt x="236" y="14"/>
                    </a:lnTo>
                    <a:lnTo>
                      <a:pt x="236" y="12"/>
                    </a:lnTo>
                    <a:lnTo>
                      <a:pt x="236" y="8"/>
                    </a:lnTo>
                    <a:lnTo>
                      <a:pt x="234" y="6"/>
                    </a:lnTo>
                    <a:lnTo>
                      <a:pt x="230" y="4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2" y="0"/>
                    </a:lnTo>
                    <a:lnTo>
                      <a:pt x="190" y="0"/>
                    </a:lnTo>
                    <a:lnTo>
                      <a:pt x="186" y="2"/>
                    </a:lnTo>
                    <a:lnTo>
                      <a:pt x="186" y="6"/>
                    </a:lnTo>
                    <a:lnTo>
                      <a:pt x="184" y="22"/>
                    </a:lnTo>
                    <a:lnTo>
                      <a:pt x="184" y="22"/>
                    </a:lnTo>
                    <a:lnTo>
                      <a:pt x="180" y="28"/>
                    </a:lnTo>
                    <a:lnTo>
                      <a:pt x="174" y="30"/>
                    </a:lnTo>
                    <a:lnTo>
                      <a:pt x="122" y="44"/>
                    </a:lnTo>
                    <a:lnTo>
                      <a:pt x="122" y="44"/>
                    </a:lnTo>
                    <a:lnTo>
                      <a:pt x="114" y="44"/>
                    </a:lnTo>
                    <a:lnTo>
                      <a:pt x="108" y="40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98" y="24"/>
                    </a:lnTo>
                    <a:lnTo>
                      <a:pt x="94" y="24"/>
                    </a:lnTo>
                    <a:lnTo>
                      <a:pt x="92" y="24"/>
                    </a:lnTo>
                    <a:lnTo>
                      <a:pt x="88" y="2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58" y="48"/>
                    </a:lnTo>
                    <a:lnTo>
                      <a:pt x="56" y="50"/>
                    </a:lnTo>
                    <a:lnTo>
                      <a:pt x="56" y="54"/>
                    </a:lnTo>
                    <a:lnTo>
                      <a:pt x="58" y="56"/>
                    </a:lnTo>
                    <a:lnTo>
                      <a:pt x="68" y="70"/>
                    </a:lnTo>
                    <a:lnTo>
                      <a:pt x="68" y="70"/>
                    </a:lnTo>
                    <a:lnTo>
                      <a:pt x="70" y="78"/>
                    </a:lnTo>
                    <a:lnTo>
                      <a:pt x="68" y="84"/>
                    </a:lnTo>
                    <a:lnTo>
                      <a:pt x="44" y="122"/>
                    </a:lnTo>
                    <a:lnTo>
                      <a:pt x="44" y="122"/>
                    </a:lnTo>
                    <a:lnTo>
                      <a:pt x="38" y="128"/>
                    </a:lnTo>
                    <a:lnTo>
                      <a:pt x="32" y="128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2" y="12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6" y="132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2" y="174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30" y="184"/>
                    </a:lnTo>
                    <a:lnTo>
                      <a:pt x="32" y="190"/>
                    </a:lnTo>
                    <a:lnTo>
                      <a:pt x="44" y="240"/>
                    </a:lnTo>
                    <a:lnTo>
                      <a:pt x="44" y="240"/>
                    </a:lnTo>
                    <a:lnTo>
                      <a:pt x="44" y="248"/>
                    </a:lnTo>
                    <a:lnTo>
                      <a:pt x="40" y="252"/>
                    </a:lnTo>
                    <a:lnTo>
                      <a:pt x="28" y="262"/>
                    </a:lnTo>
                    <a:lnTo>
                      <a:pt x="28" y="262"/>
                    </a:lnTo>
                    <a:lnTo>
                      <a:pt x="26" y="264"/>
                    </a:lnTo>
                    <a:lnTo>
                      <a:pt x="24" y="268"/>
                    </a:lnTo>
                    <a:lnTo>
                      <a:pt x="24" y="270"/>
                    </a:lnTo>
                    <a:lnTo>
                      <a:pt x="26" y="274"/>
                    </a:lnTo>
                    <a:lnTo>
                      <a:pt x="46" y="302"/>
                    </a:lnTo>
                    <a:lnTo>
                      <a:pt x="46" y="302"/>
                    </a:lnTo>
                    <a:lnTo>
                      <a:pt x="48" y="304"/>
                    </a:lnTo>
                    <a:lnTo>
                      <a:pt x="52" y="306"/>
                    </a:lnTo>
                    <a:lnTo>
                      <a:pt x="54" y="306"/>
                    </a:lnTo>
                    <a:lnTo>
                      <a:pt x="58" y="304"/>
                    </a:lnTo>
                    <a:lnTo>
                      <a:pt x="72" y="294"/>
                    </a:lnTo>
                    <a:lnTo>
                      <a:pt x="72" y="294"/>
                    </a:lnTo>
                    <a:lnTo>
                      <a:pt x="78" y="292"/>
                    </a:lnTo>
                    <a:lnTo>
                      <a:pt x="86" y="294"/>
                    </a:lnTo>
                    <a:lnTo>
                      <a:pt x="124" y="318"/>
                    </a:lnTo>
                    <a:lnTo>
                      <a:pt x="124" y="318"/>
                    </a:lnTo>
                    <a:lnTo>
                      <a:pt x="130" y="324"/>
                    </a:lnTo>
                    <a:lnTo>
                      <a:pt x="130" y="330"/>
                    </a:lnTo>
                    <a:lnTo>
                      <a:pt x="128" y="346"/>
                    </a:lnTo>
                    <a:lnTo>
                      <a:pt x="128" y="346"/>
                    </a:lnTo>
                    <a:lnTo>
                      <a:pt x="128" y="350"/>
                    </a:lnTo>
                    <a:lnTo>
                      <a:pt x="130" y="352"/>
                    </a:lnTo>
                    <a:lnTo>
                      <a:pt x="132" y="356"/>
                    </a:lnTo>
                    <a:lnTo>
                      <a:pt x="134" y="356"/>
                    </a:lnTo>
                    <a:lnTo>
                      <a:pt x="170" y="362"/>
                    </a:lnTo>
                    <a:lnTo>
                      <a:pt x="170" y="362"/>
                    </a:lnTo>
                    <a:lnTo>
                      <a:pt x="172" y="362"/>
                    </a:lnTo>
                    <a:lnTo>
                      <a:pt x="176" y="360"/>
                    </a:lnTo>
                    <a:lnTo>
                      <a:pt x="178" y="358"/>
                    </a:lnTo>
                    <a:lnTo>
                      <a:pt x="178" y="356"/>
                    </a:lnTo>
                    <a:lnTo>
                      <a:pt x="182" y="340"/>
                    </a:lnTo>
                    <a:lnTo>
                      <a:pt x="182" y="340"/>
                    </a:lnTo>
                    <a:lnTo>
                      <a:pt x="186" y="334"/>
                    </a:lnTo>
                    <a:lnTo>
                      <a:pt x="192" y="330"/>
                    </a:lnTo>
                    <a:lnTo>
                      <a:pt x="242" y="318"/>
                    </a:lnTo>
                    <a:lnTo>
                      <a:pt x="242" y="318"/>
                    </a:lnTo>
                    <a:lnTo>
                      <a:pt x="248" y="318"/>
                    </a:lnTo>
                    <a:lnTo>
                      <a:pt x="254" y="322"/>
                    </a:lnTo>
                    <a:lnTo>
                      <a:pt x="264" y="334"/>
                    </a:lnTo>
                    <a:lnTo>
                      <a:pt x="264" y="334"/>
                    </a:lnTo>
                    <a:lnTo>
                      <a:pt x="266" y="336"/>
                    </a:lnTo>
                    <a:lnTo>
                      <a:pt x="268" y="338"/>
                    </a:lnTo>
                    <a:lnTo>
                      <a:pt x="272" y="338"/>
                    </a:lnTo>
                    <a:lnTo>
                      <a:pt x="276" y="336"/>
                    </a:lnTo>
                    <a:lnTo>
                      <a:pt x="304" y="316"/>
                    </a:lnTo>
                    <a:lnTo>
                      <a:pt x="304" y="316"/>
                    </a:lnTo>
                    <a:lnTo>
                      <a:pt x="306" y="314"/>
                    </a:lnTo>
                    <a:lnTo>
                      <a:pt x="308" y="310"/>
                    </a:lnTo>
                    <a:lnTo>
                      <a:pt x="308" y="308"/>
                    </a:lnTo>
                    <a:lnTo>
                      <a:pt x="306" y="304"/>
                    </a:lnTo>
                    <a:lnTo>
                      <a:pt x="296" y="292"/>
                    </a:lnTo>
                    <a:lnTo>
                      <a:pt x="296" y="292"/>
                    </a:lnTo>
                    <a:lnTo>
                      <a:pt x="294" y="284"/>
                    </a:lnTo>
                    <a:lnTo>
                      <a:pt x="296" y="278"/>
                    </a:lnTo>
                    <a:lnTo>
                      <a:pt x="320" y="238"/>
                    </a:lnTo>
                    <a:lnTo>
                      <a:pt x="320" y="238"/>
                    </a:lnTo>
                    <a:lnTo>
                      <a:pt x="326" y="234"/>
                    </a:lnTo>
                    <a:lnTo>
                      <a:pt x="332" y="232"/>
                    </a:lnTo>
                    <a:lnTo>
                      <a:pt x="348" y="234"/>
                    </a:lnTo>
                    <a:lnTo>
                      <a:pt x="348" y="234"/>
                    </a:lnTo>
                    <a:lnTo>
                      <a:pt x="352" y="234"/>
                    </a:lnTo>
                    <a:lnTo>
                      <a:pt x="354" y="234"/>
                    </a:lnTo>
                    <a:lnTo>
                      <a:pt x="356" y="230"/>
                    </a:lnTo>
                    <a:lnTo>
                      <a:pt x="358" y="228"/>
                    </a:lnTo>
                    <a:lnTo>
                      <a:pt x="364" y="194"/>
                    </a:lnTo>
                    <a:lnTo>
                      <a:pt x="364" y="194"/>
                    </a:lnTo>
                    <a:lnTo>
                      <a:pt x="364" y="190"/>
                    </a:lnTo>
                    <a:lnTo>
                      <a:pt x="362" y="186"/>
                    </a:lnTo>
                    <a:lnTo>
                      <a:pt x="360" y="184"/>
                    </a:lnTo>
                    <a:lnTo>
                      <a:pt x="356" y="184"/>
                    </a:lnTo>
                    <a:lnTo>
                      <a:pt x="356" y="184"/>
                    </a:lnTo>
                    <a:close/>
                    <a:moveTo>
                      <a:pt x="168" y="262"/>
                    </a:moveTo>
                    <a:lnTo>
                      <a:pt x="168" y="262"/>
                    </a:lnTo>
                    <a:lnTo>
                      <a:pt x="152" y="256"/>
                    </a:lnTo>
                    <a:lnTo>
                      <a:pt x="138" y="250"/>
                    </a:lnTo>
                    <a:lnTo>
                      <a:pt x="126" y="240"/>
                    </a:lnTo>
                    <a:lnTo>
                      <a:pt x="114" y="228"/>
                    </a:lnTo>
                    <a:lnTo>
                      <a:pt x="106" y="214"/>
                    </a:lnTo>
                    <a:lnTo>
                      <a:pt x="102" y="200"/>
                    </a:lnTo>
                    <a:lnTo>
                      <a:pt x="100" y="184"/>
                    </a:lnTo>
                    <a:lnTo>
                      <a:pt x="100" y="166"/>
                    </a:lnTo>
                    <a:lnTo>
                      <a:pt x="100" y="166"/>
                    </a:lnTo>
                    <a:lnTo>
                      <a:pt x="106" y="150"/>
                    </a:lnTo>
                    <a:lnTo>
                      <a:pt x="112" y="136"/>
                    </a:lnTo>
                    <a:lnTo>
                      <a:pt x="122" y="124"/>
                    </a:lnTo>
                    <a:lnTo>
                      <a:pt x="134" y="114"/>
                    </a:lnTo>
                    <a:lnTo>
                      <a:pt x="148" y="106"/>
                    </a:lnTo>
                    <a:lnTo>
                      <a:pt x="162" y="100"/>
                    </a:lnTo>
                    <a:lnTo>
                      <a:pt x="178" y="98"/>
                    </a:lnTo>
                    <a:lnTo>
                      <a:pt x="196" y="100"/>
                    </a:lnTo>
                    <a:lnTo>
                      <a:pt x="196" y="100"/>
                    </a:lnTo>
                    <a:lnTo>
                      <a:pt x="212" y="104"/>
                    </a:lnTo>
                    <a:lnTo>
                      <a:pt x="226" y="112"/>
                    </a:lnTo>
                    <a:lnTo>
                      <a:pt x="238" y="122"/>
                    </a:lnTo>
                    <a:lnTo>
                      <a:pt x="248" y="134"/>
                    </a:lnTo>
                    <a:lnTo>
                      <a:pt x="256" y="146"/>
                    </a:lnTo>
                    <a:lnTo>
                      <a:pt x="262" y="162"/>
                    </a:lnTo>
                    <a:lnTo>
                      <a:pt x="264" y="178"/>
                    </a:lnTo>
                    <a:lnTo>
                      <a:pt x="262" y="194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2" y="238"/>
                    </a:lnTo>
                    <a:lnTo>
                      <a:pt x="230" y="248"/>
                    </a:lnTo>
                    <a:lnTo>
                      <a:pt x="216" y="256"/>
                    </a:lnTo>
                    <a:lnTo>
                      <a:pt x="200" y="260"/>
                    </a:lnTo>
                    <a:lnTo>
                      <a:pt x="184" y="262"/>
                    </a:lnTo>
                    <a:lnTo>
                      <a:pt x="168" y="262"/>
                    </a:lnTo>
                    <a:lnTo>
                      <a:pt x="168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0"/>
              <p:cNvSpPr>
                <a:spLocks/>
              </p:cNvSpPr>
              <p:nvPr/>
            </p:nvSpPr>
            <p:spPr bwMode="auto">
              <a:xfrm>
                <a:off x="8115300" y="1770063"/>
                <a:ext cx="120650" cy="120650"/>
              </a:xfrm>
              <a:custGeom>
                <a:avLst/>
                <a:gdLst>
                  <a:gd name="T0" fmla="*/ 76 w 76"/>
                  <a:gd name="T1" fmla="*/ 44 h 76"/>
                  <a:gd name="T2" fmla="*/ 76 w 76"/>
                  <a:gd name="T3" fmla="*/ 44 h 76"/>
                  <a:gd name="T4" fmla="*/ 72 w 76"/>
                  <a:gd name="T5" fmla="*/ 52 h 76"/>
                  <a:gd name="T6" fmla="*/ 70 w 76"/>
                  <a:gd name="T7" fmla="*/ 58 h 76"/>
                  <a:gd name="T8" fmla="*/ 66 w 76"/>
                  <a:gd name="T9" fmla="*/ 64 h 76"/>
                  <a:gd name="T10" fmla="*/ 60 w 76"/>
                  <a:gd name="T11" fmla="*/ 70 h 76"/>
                  <a:gd name="T12" fmla="*/ 54 w 76"/>
                  <a:gd name="T13" fmla="*/ 74 h 76"/>
                  <a:gd name="T14" fmla="*/ 46 w 76"/>
                  <a:gd name="T15" fmla="*/ 76 h 76"/>
                  <a:gd name="T16" fmla="*/ 40 w 76"/>
                  <a:gd name="T17" fmla="*/ 76 h 76"/>
                  <a:gd name="T18" fmla="*/ 32 w 76"/>
                  <a:gd name="T19" fmla="*/ 76 h 76"/>
                  <a:gd name="T20" fmla="*/ 32 w 76"/>
                  <a:gd name="T21" fmla="*/ 76 h 76"/>
                  <a:gd name="T22" fmla="*/ 24 w 76"/>
                  <a:gd name="T23" fmla="*/ 74 h 76"/>
                  <a:gd name="T24" fmla="*/ 18 w 76"/>
                  <a:gd name="T25" fmla="*/ 70 h 76"/>
                  <a:gd name="T26" fmla="*/ 12 w 76"/>
                  <a:gd name="T27" fmla="*/ 66 h 76"/>
                  <a:gd name="T28" fmla="*/ 6 w 76"/>
                  <a:gd name="T29" fmla="*/ 60 h 76"/>
                  <a:gd name="T30" fmla="*/ 4 w 76"/>
                  <a:gd name="T31" fmla="*/ 54 h 76"/>
                  <a:gd name="T32" fmla="*/ 0 w 76"/>
                  <a:gd name="T33" fmla="*/ 48 h 76"/>
                  <a:gd name="T34" fmla="*/ 0 w 76"/>
                  <a:gd name="T35" fmla="*/ 40 h 76"/>
                  <a:gd name="T36" fmla="*/ 0 w 76"/>
                  <a:gd name="T37" fmla="*/ 32 h 76"/>
                  <a:gd name="T38" fmla="*/ 0 w 76"/>
                  <a:gd name="T39" fmla="*/ 32 h 76"/>
                  <a:gd name="T40" fmla="*/ 2 w 76"/>
                  <a:gd name="T41" fmla="*/ 24 h 76"/>
                  <a:gd name="T42" fmla="*/ 6 w 76"/>
                  <a:gd name="T43" fmla="*/ 18 h 76"/>
                  <a:gd name="T44" fmla="*/ 10 w 76"/>
                  <a:gd name="T45" fmla="*/ 12 h 76"/>
                  <a:gd name="T46" fmla="*/ 16 w 76"/>
                  <a:gd name="T47" fmla="*/ 8 h 76"/>
                  <a:gd name="T48" fmla="*/ 22 w 76"/>
                  <a:gd name="T49" fmla="*/ 4 h 76"/>
                  <a:gd name="T50" fmla="*/ 30 w 76"/>
                  <a:gd name="T51" fmla="*/ 2 h 76"/>
                  <a:gd name="T52" fmla="*/ 36 w 76"/>
                  <a:gd name="T53" fmla="*/ 0 h 76"/>
                  <a:gd name="T54" fmla="*/ 44 w 76"/>
                  <a:gd name="T55" fmla="*/ 2 h 76"/>
                  <a:gd name="T56" fmla="*/ 44 w 76"/>
                  <a:gd name="T57" fmla="*/ 2 h 76"/>
                  <a:gd name="T58" fmla="*/ 52 w 76"/>
                  <a:gd name="T59" fmla="*/ 4 h 76"/>
                  <a:gd name="T60" fmla="*/ 58 w 76"/>
                  <a:gd name="T61" fmla="*/ 6 h 76"/>
                  <a:gd name="T62" fmla="*/ 64 w 76"/>
                  <a:gd name="T63" fmla="*/ 12 h 76"/>
                  <a:gd name="T64" fmla="*/ 68 w 76"/>
                  <a:gd name="T65" fmla="*/ 16 h 76"/>
                  <a:gd name="T66" fmla="*/ 72 w 76"/>
                  <a:gd name="T67" fmla="*/ 22 h 76"/>
                  <a:gd name="T68" fmla="*/ 74 w 76"/>
                  <a:gd name="T69" fmla="*/ 30 h 76"/>
                  <a:gd name="T70" fmla="*/ 76 w 76"/>
                  <a:gd name="T71" fmla="*/ 38 h 76"/>
                  <a:gd name="T72" fmla="*/ 76 w 76"/>
                  <a:gd name="T73" fmla="*/ 44 h 76"/>
                  <a:gd name="T74" fmla="*/ 76 w 76"/>
                  <a:gd name="T75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76">
                    <a:moveTo>
                      <a:pt x="76" y="44"/>
                    </a:moveTo>
                    <a:lnTo>
                      <a:pt x="76" y="44"/>
                    </a:lnTo>
                    <a:lnTo>
                      <a:pt x="72" y="52"/>
                    </a:lnTo>
                    <a:lnTo>
                      <a:pt x="70" y="58"/>
                    </a:lnTo>
                    <a:lnTo>
                      <a:pt x="66" y="64"/>
                    </a:lnTo>
                    <a:lnTo>
                      <a:pt x="60" y="70"/>
                    </a:lnTo>
                    <a:lnTo>
                      <a:pt x="54" y="74"/>
                    </a:lnTo>
                    <a:lnTo>
                      <a:pt x="46" y="76"/>
                    </a:lnTo>
                    <a:lnTo>
                      <a:pt x="40" y="76"/>
                    </a:lnTo>
                    <a:lnTo>
                      <a:pt x="32" y="76"/>
                    </a:lnTo>
                    <a:lnTo>
                      <a:pt x="32" y="76"/>
                    </a:lnTo>
                    <a:lnTo>
                      <a:pt x="24" y="74"/>
                    </a:lnTo>
                    <a:lnTo>
                      <a:pt x="18" y="70"/>
                    </a:lnTo>
                    <a:lnTo>
                      <a:pt x="12" y="66"/>
                    </a:lnTo>
                    <a:lnTo>
                      <a:pt x="6" y="60"/>
                    </a:lnTo>
                    <a:lnTo>
                      <a:pt x="4" y="54"/>
                    </a:lnTo>
                    <a:lnTo>
                      <a:pt x="0" y="48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24"/>
                    </a:lnTo>
                    <a:lnTo>
                      <a:pt x="6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2" y="4"/>
                    </a:lnTo>
                    <a:lnTo>
                      <a:pt x="30" y="2"/>
                    </a:lnTo>
                    <a:lnTo>
                      <a:pt x="36" y="0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52" y="4"/>
                    </a:lnTo>
                    <a:lnTo>
                      <a:pt x="58" y="6"/>
                    </a:lnTo>
                    <a:lnTo>
                      <a:pt x="64" y="12"/>
                    </a:lnTo>
                    <a:lnTo>
                      <a:pt x="68" y="16"/>
                    </a:lnTo>
                    <a:lnTo>
                      <a:pt x="72" y="22"/>
                    </a:lnTo>
                    <a:lnTo>
                      <a:pt x="74" y="30"/>
                    </a:lnTo>
                    <a:lnTo>
                      <a:pt x="76" y="38"/>
                    </a:lnTo>
                    <a:lnTo>
                      <a:pt x="76" y="44"/>
                    </a:lnTo>
                    <a:lnTo>
                      <a:pt x="76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405779" y="1596718"/>
            <a:ext cx="4886301" cy="2991256"/>
            <a:chOff x="405779" y="1596718"/>
            <a:chExt cx="4886301" cy="2991256"/>
          </a:xfrm>
        </p:grpSpPr>
        <p:grpSp>
          <p:nvGrpSpPr>
            <p:cNvPr id="29" name="组合 28"/>
            <p:cNvGrpSpPr/>
            <p:nvPr/>
          </p:nvGrpSpPr>
          <p:grpSpPr>
            <a:xfrm>
              <a:off x="1729395" y="1596718"/>
              <a:ext cx="561711" cy="483965"/>
              <a:chOff x="2743200" y="128588"/>
              <a:chExt cx="917575" cy="790575"/>
            </a:xfrm>
            <a:solidFill>
              <a:srgbClr val="B25538"/>
            </a:solidFill>
          </p:grpSpPr>
          <p:sp>
            <p:nvSpPr>
              <p:cNvPr id="115" name="Freeform 5"/>
              <p:cNvSpPr>
                <a:spLocks/>
              </p:cNvSpPr>
              <p:nvPr/>
            </p:nvSpPr>
            <p:spPr bwMode="auto">
              <a:xfrm>
                <a:off x="2889250" y="128588"/>
                <a:ext cx="771525" cy="552450"/>
              </a:xfrm>
              <a:custGeom>
                <a:avLst/>
                <a:gdLst>
                  <a:gd name="T0" fmla="*/ 446 w 486"/>
                  <a:gd name="T1" fmla="*/ 248 h 348"/>
                  <a:gd name="T2" fmla="*/ 446 w 486"/>
                  <a:gd name="T3" fmla="*/ 248 h 348"/>
                  <a:gd name="T4" fmla="*/ 444 w 486"/>
                  <a:gd name="T5" fmla="*/ 222 h 348"/>
                  <a:gd name="T6" fmla="*/ 440 w 486"/>
                  <a:gd name="T7" fmla="*/ 198 h 348"/>
                  <a:gd name="T8" fmla="*/ 434 w 486"/>
                  <a:gd name="T9" fmla="*/ 174 h 348"/>
                  <a:gd name="T10" fmla="*/ 426 w 486"/>
                  <a:gd name="T11" fmla="*/ 152 h 348"/>
                  <a:gd name="T12" fmla="*/ 416 w 486"/>
                  <a:gd name="T13" fmla="*/ 130 h 348"/>
                  <a:gd name="T14" fmla="*/ 404 w 486"/>
                  <a:gd name="T15" fmla="*/ 110 h 348"/>
                  <a:gd name="T16" fmla="*/ 390 w 486"/>
                  <a:gd name="T17" fmla="*/ 90 h 348"/>
                  <a:gd name="T18" fmla="*/ 372 w 486"/>
                  <a:gd name="T19" fmla="*/ 72 h 348"/>
                  <a:gd name="T20" fmla="*/ 356 w 486"/>
                  <a:gd name="T21" fmla="*/ 56 h 348"/>
                  <a:gd name="T22" fmla="*/ 336 w 486"/>
                  <a:gd name="T23" fmla="*/ 42 h 348"/>
                  <a:gd name="T24" fmla="*/ 316 w 486"/>
                  <a:gd name="T25" fmla="*/ 30 h 348"/>
                  <a:gd name="T26" fmla="*/ 294 w 486"/>
                  <a:gd name="T27" fmla="*/ 20 h 348"/>
                  <a:gd name="T28" fmla="*/ 272 w 486"/>
                  <a:gd name="T29" fmla="*/ 10 h 348"/>
                  <a:gd name="T30" fmla="*/ 248 w 486"/>
                  <a:gd name="T31" fmla="*/ 4 h 348"/>
                  <a:gd name="T32" fmla="*/ 222 w 486"/>
                  <a:gd name="T33" fmla="*/ 0 h 348"/>
                  <a:gd name="T34" fmla="*/ 198 w 486"/>
                  <a:gd name="T35" fmla="*/ 0 h 348"/>
                  <a:gd name="T36" fmla="*/ 198 w 486"/>
                  <a:gd name="T37" fmla="*/ 0 h 348"/>
                  <a:gd name="T38" fmla="*/ 168 w 486"/>
                  <a:gd name="T39" fmla="*/ 2 h 348"/>
                  <a:gd name="T40" fmla="*/ 138 w 486"/>
                  <a:gd name="T41" fmla="*/ 6 h 348"/>
                  <a:gd name="T42" fmla="*/ 112 w 486"/>
                  <a:gd name="T43" fmla="*/ 14 h 348"/>
                  <a:gd name="T44" fmla="*/ 86 w 486"/>
                  <a:gd name="T45" fmla="*/ 26 h 348"/>
                  <a:gd name="T46" fmla="*/ 62 w 486"/>
                  <a:gd name="T47" fmla="*/ 40 h 348"/>
                  <a:gd name="T48" fmla="*/ 38 w 486"/>
                  <a:gd name="T49" fmla="*/ 56 h 348"/>
                  <a:gd name="T50" fmla="*/ 18 w 486"/>
                  <a:gd name="T51" fmla="*/ 76 h 348"/>
                  <a:gd name="T52" fmla="*/ 0 w 486"/>
                  <a:gd name="T53" fmla="*/ 96 h 348"/>
                  <a:gd name="T54" fmla="*/ 0 w 486"/>
                  <a:gd name="T55" fmla="*/ 96 h 348"/>
                  <a:gd name="T56" fmla="*/ 26 w 486"/>
                  <a:gd name="T57" fmla="*/ 82 h 348"/>
                  <a:gd name="T58" fmla="*/ 54 w 486"/>
                  <a:gd name="T59" fmla="*/ 72 h 348"/>
                  <a:gd name="T60" fmla="*/ 84 w 486"/>
                  <a:gd name="T61" fmla="*/ 64 h 348"/>
                  <a:gd name="T62" fmla="*/ 116 w 486"/>
                  <a:gd name="T63" fmla="*/ 62 h 348"/>
                  <a:gd name="T64" fmla="*/ 116 w 486"/>
                  <a:gd name="T65" fmla="*/ 62 h 348"/>
                  <a:gd name="T66" fmla="*/ 136 w 486"/>
                  <a:gd name="T67" fmla="*/ 64 h 348"/>
                  <a:gd name="T68" fmla="*/ 156 w 486"/>
                  <a:gd name="T69" fmla="*/ 66 h 348"/>
                  <a:gd name="T70" fmla="*/ 174 w 486"/>
                  <a:gd name="T71" fmla="*/ 70 h 348"/>
                  <a:gd name="T72" fmla="*/ 194 w 486"/>
                  <a:gd name="T73" fmla="*/ 76 h 348"/>
                  <a:gd name="T74" fmla="*/ 210 w 486"/>
                  <a:gd name="T75" fmla="*/ 84 h 348"/>
                  <a:gd name="T76" fmla="*/ 228 w 486"/>
                  <a:gd name="T77" fmla="*/ 94 h 348"/>
                  <a:gd name="T78" fmla="*/ 242 w 486"/>
                  <a:gd name="T79" fmla="*/ 104 h 348"/>
                  <a:gd name="T80" fmla="*/ 258 w 486"/>
                  <a:gd name="T81" fmla="*/ 116 h 348"/>
                  <a:gd name="T82" fmla="*/ 272 w 486"/>
                  <a:gd name="T83" fmla="*/ 130 h 348"/>
                  <a:gd name="T84" fmla="*/ 284 w 486"/>
                  <a:gd name="T85" fmla="*/ 144 h 348"/>
                  <a:gd name="T86" fmla="*/ 294 w 486"/>
                  <a:gd name="T87" fmla="*/ 158 h 348"/>
                  <a:gd name="T88" fmla="*/ 304 w 486"/>
                  <a:gd name="T89" fmla="*/ 176 h 348"/>
                  <a:gd name="T90" fmla="*/ 312 w 486"/>
                  <a:gd name="T91" fmla="*/ 192 h 348"/>
                  <a:gd name="T92" fmla="*/ 320 w 486"/>
                  <a:gd name="T93" fmla="*/ 210 h 348"/>
                  <a:gd name="T94" fmla="*/ 324 w 486"/>
                  <a:gd name="T95" fmla="*/ 230 h 348"/>
                  <a:gd name="T96" fmla="*/ 328 w 486"/>
                  <a:gd name="T97" fmla="*/ 248 h 348"/>
                  <a:gd name="T98" fmla="*/ 288 w 486"/>
                  <a:gd name="T99" fmla="*/ 248 h 348"/>
                  <a:gd name="T100" fmla="*/ 388 w 486"/>
                  <a:gd name="T101" fmla="*/ 348 h 348"/>
                  <a:gd name="T102" fmla="*/ 486 w 486"/>
                  <a:gd name="T103" fmla="*/ 248 h 348"/>
                  <a:gd name="T104" fmla="*/ 446 w 486"/>
                  <a:gd name="T105" fmla="*/ 24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6" h="348">
                    <a:moveTo>
                      <a:pt x="446" y="248"/>
                    </a:moveTo>
                    <a:lnTo>
                      <a:pt x="446" y="248"/>
                    </a:lnTo>
                    <a:lnTo>
                      <a:pt x="444" y="222"/>
                    </a:lnTo>
                    <a:lnTo>
                      <a:pt x="440" y="198"/>
                    </a:lnTo>
                    <a:lnTo>
                      <a:pt x="434" y="174"/>
                    </a:lnTo>
                    <a:lnTo>
                      <a:pt x="426" y="152"/>
                    </a:lnTo>
                    <a:lnTo>
                      <a:pt x="416" y="130"/>
                    </a:lnTo>
                    <a:lnTo>
                      <a:pt x="404" y="110"/>
                    </a:lnTo>
                    <a:lnTo>
                      <a:pt x="390" y="90"/>
                    </a:lnTo>
                    <a:lnTo>
                      <a:pt x="372" y="72"/>
                    </a:lnTo>
                    <a:lnTo>
                      <a:pt x="356" y="56"/>
                    </a:lnTo>
                    <a:lnTo>
                      <a:pt x="336" y="42"/>
                    </a:lnTo>
                    <a:lnTo>
                      <a:pt x="316" y="30"/>
                    </a:lnTo>
                    <a:lnTo>
                      <a:pt x="294" y="20"/>
                    </a:lnTo>
                    <a:lnTo>
                      <a:pt x="272" y="10"/>
                    </a:lnTo>
                    <a:lnTo>
                      <a:pt x="248" y="4"/>
                    </a:lnTo>
                    <a:lnTo>
                      <a:pt x="222" y="0"/>
                    </a:lnTo>
                    <a:lnTo>
                      <a:pt x="198" y="0"/>
                    </a:lnTo>
                    <a:lnTo>
                      <a:pt x="198" y="0"/>
                    </a:lnTo>
                    <a:lnTo>
                      <a:pt x="168" y="2"/>
                    </a:lnTo>
                    <a:lnTo>
                      <a:pt x="138" y="6"/>
                    </a:lnTo>
                    <a:lnTo>
                      <a:pt x="112" y="14"/>
                    </a:lnTo>
                    <a:lnTo>
                      <a:pt x="86" y="26"/>
                    </a:lnTo>
                    <a:lnTo>
                      <a:pt x="62" y="40"/>
                    </a:lnTo>
                    <a:lnTo>
                      <a:pt x="38" y="56"/>
                    </a:lnTo>
                    <a:lnTo>
                      <a:pt x="18" y="76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6" y="82"/>
                    </a:lnTo>
                    <a:lnTo>
                      <a:pt x="54" y="72"/>
                    </a:lnTo>
                    <a:lnTo>
                      <a:pt x="84" y="64"/>
                    </a:lnTo>
                    <a:lnTo>
                      <a:pt x="116" y="62"/>
                    </a:lnTo>
                    <a:lnTo>
                      <a:pt x="116" y="62"/>
                    </a:lnTo>
                    <a:lnTo>
                      <a:pt x="136" y="64"/>
                    </a:lnTo>
                    <a:lnTo>
                      <a:pt x="156" y="66"/>
                    </a:lnTo>
                    <a:lnTo>
                      <a:pt x="174" y="70"/>
                    </a:lnTo>
                    <a:lnTo>
                      <a:pt x="194" y="76"/>
                    </a:lnTo>
                    <a:lnTo>
                      <a:pt x="210" y="84"/>
                    </a:lnTo>
                    <a:lnTo>
                      <a:pt x="228" y="94"/>
                    </a:lnTo>
                    <a:lnTo>
                      <a:pt x="242" y="104"/>
                    </a:lnTo>
                    <a:lnTo>
                      <a:pt x="258" y="116"/>
                    </a:lnTo>
                    <a:lnTo>
                      <a:pt x="272" y="130"/>
                    </a:lnTo>
                    <a:lnTo>
                      <a:pt x="284" y="144"/>
                    </a:lnTo>
                    <a:lnTo>
                      <a:pt x="294" y="158"/>
                    </a:lnTo>
                    <a:lnTo>
                      <a:pt x="304" y="176"/>
                    </a:lnTo>
                    <a:lnTo>
                      <a:pt x="312" y="192"/>
                    </a:lnTo>
                    <a:lnTo>
                      <a:pt x="320" y="210"/>
                    </a:lnTo>
                    <a:lnTo>
                      <a:pt x="324" y="230"/>
                    </a:lnTo>
                    <a:lnTo>
                      <a:pt x="328" y="248"/>
                    </a:lnTo>
                    <a:lnTo>
                      <a:pt x="288" y="248"/>
                    </a:lnTo>
                    <a:lnTo>
                      <a:pt x="388" y="348"/>
                    </a:lnTo>
                    <a:lnTo>
                      <a:pt x="486" y="248"/>
                    </a:lnTo>
                    <a:lnTo>
                      <a:pt x="446" y="2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6"/>
              <p:cNvSpPr>
                <a:spLocks/>
              </p:cNvSpPr>
              <p:nvPr/>
            </p:nvSpPr>
            <p:spPr bwMode="auto">
              <a:xfrm>
                <a:off x="2743200" y="366713"/>
                <a:ext cx="771525" cy="552450"/>
              </a:xfrm>
              <a:custGeom>
                <a:avLst/>
                <a:gdLst>
                  <a:gd name="T0" fmla="*/ 40 w 486"/>
                  <a:gd name="T1" fmla="*/ 98 h 348"/>
                  <a:gd name="T2" fmla="*/ 40 w 486"/>
                  <a:gd name="T3" fmla="*/ 98 h 348"/>
                  <a:gd name="T4" fmla="*/ 42 w 486"/>
                  <a:gd name="T5" fmla="*/ 124 h 348"/>
                  <a:gd name="T6" fmla="*/ 46 w 486"/>
                  <a:gd name="T7" fmla="*/ 148 h 348"/>
                  <a:gd name="T8" fmla="*/ 52 w 486"/>
                  <a:gd name="T9" fmla="*/ 172 h 348"/>
                  <a:gd name="T10" fmla="*/ 60 w 486"/>
                  <a:gd name="T11" fmla="*/ 196 h 348"/>
                  <a:gd name="T12" fmla="*/ 70 w 486"/>
                  <a:gd name="T13" fmla="*/ 216 h 348"/>
                  <a:gd name="T14" fmla="*/ 82 w 486"/>
                  <a:gd name="T15" fmla="*/ 238 h 348"/>
                  <a:gd name="T16" fmla="*/ 98 w 486"/>
                  <a:gd name="T17" fmla="*/ 256 h 348"/>
                  <a:gd name="T18" fmla="*/ 114 w 486"/>
                  <a:gd name="T19" fmla="*/ 274 h 348"/>
                  <a:gd name="T20" fmla="*/ 130 w 486"/>
                  <a:gd name="T21" fmla="*/ 290 h 348"/>
                  <a:gd name="T22" fmla="*/ 150 w 486"/>
                  <a:gd name="T23" fmla="*/ 304 h 348"/>
                  <a:gd name="T24" fmla="*/ 170 w 486"/>
                  <a:gd name="T25" fmla="*/ 318 h 348"/>
                  <a:gd name="T26" fmla="*/ 192 w 486"/>
                  <a:gd name="T27" fmla="*/ 328 h 348"/>
                  <a:gd name="T28" fmla="*/ 216 w 486"/>
                  <a:gd name="T29" fmla="*/ 336 h 348"/>
                  <a:gd name="T30" fmla="*/ 238 w 486"/>
                  <a:gd name="T31" fmla="*/ 342 h 348"/>
                  <a:gd name="T32" fmla="*/ 264 w 486"/>
                  <a:gd name="T33" fmla="*/ 346 h 348"/>
                  <a:gd name="T34" fmla="*/ 290 w 486"/>
                  <a:gd name="T35" fmla="*/ 348 h 348"/>
                  <a:gd name="T36" fmla="*/ 290 w 486"/>
                  <a:gd name="T37" fmla="*/ 348 h 348"/>
                  <a:gd name="T38" fmla="*/ 318 w 486"/>
                  <a:gd name="T39" fmla="*/ 346 h 348"/>
                  <a:gd name="T40" fmla="*/ 348 w 486"/>
                  <a:gd name="T41" fmla="*/ 340 h 348"/>
                  <a:gd name="T42" fmla="*/ 374 w 486"/>
                  <a:gd name="T43" fmla="*/ 332 h 348"/>
                  <a:gd name="T44" fmla="*/ 400 w 486"/>
                  <a:gd name="T45" fmla="*/ 320 h 348"/>
                  <a:gd name="T46" fmla="*/ 424 w 486"/>
                  <a:gd name="T47" fmla="*/ 306 h 348"/>
                  <a:gd name="T48" fmla="*/ 448 w 486"/>
                  <a:gd name="T49" fmla="*/ 290 h 348"/>
                  <a:gd name="T50" fmla="*/ 468 w 486"/>
                  <a:gd name="T51" fmla="*/ 270 h 348"/>
                  <a:gd name="T52" fmla="*/ 486 w 486"/>
                  <a:gd name="T53" fmla="*/ 250 h 348"/>
                  <a:gd name="T54" fmla="*/ 486 w 486"/>
                  <a:gd name="T55" fmla="*/ 250 h 348"/>
                  <a:gd name="T56" fmla="*/ 460 w 486"/>
                  <a:gd name="T57" fmla="*/ 264 h 348"/>
                  <a:gd name="T58" fmla="*/ 432 w 486"/>
                  <a:gd name="T59" fmla="*/ 276 h 348"/>
                  <a:gd name="T60" fmla="*/ 402 w 486"/>
                  <a:gd name="T61" fmla="*/ 282 h 348"/>
                  <a:gd name="T62" fmla="*/ 370 w 486"/>
                  <a:gd name="T63" fmla="*/ 284 h 348"/>
                  <a:gd name="T64" fmla="*/ 370 w 486"/>
                  <a:gd name="T65" fmla="*/ 284 h 348"/>
                  <a:gd name="T66" fmla="*/ 350 w 486"/>
                  <a:gd name="T67" fmla="*/ 284 h 348"/>
                  <a:gd name="T68" fmla="*/ 330 w 486"/>
                  <a:gd name="T69" fmla="*/ 280 h 348"/>
                  <a:gd name="T70" fmla="*/ 312 w 486"/>
                  <a:gd name="T71" fmla="*/ 276 h 348"/>
                  <a:gd name="T72" fmla="*/ 294 w 486"/>
                  <a:gd name="T73" fmla="*/ 270 h 348"/>
                  <a:gd name="T74" fmla="*/ 276 w 486"/>
                  <a:gd name="T75" fmla="*/ 262 h 348"/>
                  <a:gd name="T76" fmla="*/ 258 w 486"/>
                  <a:gd name="T77" fmla="*/ 252 h 348"/>
                  <a:gd name="T78" fmla="*/ 244 w 486"/>
                  <a:gd name="T79" fmla="*/ 242 h 348"/>
                  <a:gd name="T80" fmla="*/ 228 w 486"/>
                  <a:gd name="T81" fmla="*/ 230 h 348"/>
                  <a:gd name="T82" fmla="*/ 214 w 486"/>
                  <a:gd name="T83" fmla="*/ 218 h 348"/>
                  <a:gd name="T84" fmla="*/ 202 w 486"/>
                  <a:gd name="T85" fmla="*/ 204 h 348"/>
                  <a:gd name="T86" fmla="*/ 192 w 486"/>
                  <a:gd name="T87" fmla="*/ 188 h 348"/>
                  <a:gd name="T88" fmla="*/ 182 w 486"/>
                  <a:gd name="T89" fmla="*/ 172 h 348"/>
                  <a:gd name="T90" fmla="*/ 174 w 486"/>
                  <a:gd name="T91" fmla="*/ 154 h 348"/>
                  <a:gd name="T92" fmla="*/ 166 w 486"/>
                  <a:gd name="T93" fmla="*/ 136 h 348"/>
                  <a:gd name="T94" fmla="*/ 162 w 486"/>
                  <a:gd name="T95" fmla="*/ 118 h 348"/>
                  <a:gd name="T96" fmla="*/ 158 w 486"/>
                  <a:gd name="T97" fmla="*/ 98 h 348"/>
                  <a:gd name="T98" fmla="*/ 198 w 486"/>
                  <a:gd name="T99" fmla="*/ 98 h 348"/>
                  <a:gd name="T100" fmla="*/ 100 w 486"/>
                  <a:gd name="T101" fmla="*/ 0 h 348"/>
                  <a:gd name="T102" fmla="*/ 0 w 486"/>
                  <a:gd name="T103" fmla="*/ 98 h 348"/>
                  <a:gd name="T104" fmla="*/ 40 w 486"/>
                  <a:gd name="T105" fmla="*/ 9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6" h="348">
                    <a:moveTo>
                      <a:pt x="40" y="98"/>
                    </a:moveTo>
                    <a:lnTo>
                      <a:pt x="40" y="98"/>
                    </a:lnTo>
                    <a:lnTo>
                      <a:pt x="42" y="124"/>
                    </a:lnTo>
                    <a:lnTo>
                      <a:pt x="46" y="148"/>
                    </a:lnTo>
                    <a:lnTo>
                      <a:pt x="52" y="172"/>
                    </a:lnTo>
                    <a:lnTo>
                      <a:pt x="60" y="196"/>
                    </a:lnTo>
                    <a:lnTo>
                      <a:pt x="70" y="216"/>
                    </a:lnTo>
                    <a:lnTo>
                      <a:pt x="82" y="238"/>
                    </a:lnTo>
                    <a:lnTo>
                      <a:pt x="98" y="256"/>
                    </a:lnTo>
                    <a:lnTo>
                      <a:pt x="114" y="274"/>
                    </a:lnTo>
                    <a:lnTo>
                      <a:pt x="130" y="290"/>
                    </a:lnTo>
                    <a:lnTo>
                      <a:pt x="150" y="304"/>
                    </a:lnTo>
                    <a:lnTo>
                      <a:pt x="170" y="318"/>
                    </a:lnTo>
                    <a:lnTo>
                      <a:pt x="192" y="328"/>
                    </a:lnTo>
                    <a:lnTo>
                      <a:pt x="216" y="336"/>
                    </a:lnTo>
                    <a:lnTo>
                      <a:pt x="238" y="342"/>
                    </a:lnTo>
                    <a:lnTo>
                      <a:pt x="264" y="346"/>
                    </a:lnTo>
                    <a:lnTo>
                      <a:pt x="290" y="348"/>
                    </a:lnTo>
                    <a:lnTo>
                      <a:pt x="290" y="348"/>
                    </a:lnTo>
                    <a:lnTo>
                      <a:pt x="318" y="346"/>
                    </a:lnTo>
                    <a:lnTo>
                      <a:pt x="348" y="340"/>
                    </a:lnTo>
                    <a:lnTo>
                      <a:pt x="374" y="332"/>
                    </a:lnTo>
                    <a:lnTo>
                      <a:pt x="400" y="320"/>
                    </a:lnTo>
                    <a:lnTo>
                      <a:pt x="424" y="306"/>
                    </a:lnTo>
                    <a:lnTo>
                      <a:pt x="448" y="290"/>
                    </a:lnTo>
                    <a:lnTo>
                      <a:pt x="468" y="270"/>
                    </a:lnTo>
                    <a:lnTo>
                      <a:pt x="486" y="250"/>
                    </a:lnTo>
                    <a:lnTo>
                      <a:pt x="486" y="250"/>
                    </a:lnTo>
                    <a:lnTo>
                      <a:pt x="460" y="264"/>
                    </a:lnTo>
                    <a:lnTo>
                      <a:pt x="432" y="276"/>
                    </a:lnTo>
                    <a:lnTo>
                      <a:pt x="402" y="282"/>
                    </a:lnTo>
                    <a:lnTo>
                      <a:pt x="370" y="284"/>
                    </a:lnTo>
                    <a:lnTo>
                      <a:pt x="370" y="284"/>
                    </a:lnTo>
                    <a:lnTo>
                      <a:pt x="350" y="284"/>
                    </a:lnTo>
                    <a:lnTo>
                      <a:pt x="330" y="280"/>
                    </a:lnTo>
                    <a:lnTo>
                      <a:pt x="312" y="276"/>
                    </a:lnTo>
                    <a:lnTo>
                      <a:pt x="294" y="270"/>
                    </a:lnTo>
                    <a:lnTo>
                      <a:pt x="276" y="262"/>
                    </a:lnTo>
                    <a:lnTo>
                      <a:pt x="258" y="252"/>
                    </a:lnTo>
                    <a:lnTo>
                      <a:pt x="244" y="242"/>
                    </a:lnTo>
                    <a:lnTo>
                      <a:pt x="228" y="230"/>
                    </a:lnTo>
                    <a:lnTo>
                      <a:pt x="214" y="218"/>
                    </a:lnTo>
                    <a:lnTo>
                      <a:pt x="202" y="204"/>
                    </a:lnTo>
                    <a:lnTo>
                      <a:pt x="192" y="188"/>
                    </a:lnTo>
                    <a:lnTo>
                      <a:pt x="182" y="172"/>
                    </a:lnTo>
                    <a:lnTo>
                      <a:pt x="174" y="154"/>
                    </a:lnTo>
                    <a:lnTo>
                      <a:pt x="166" y="136"/>
                    </a:lnTo>
                    <a:lnTo>
                      <a:pt x="162" y="118"/>
                    </a:lnTo>
                    <a:lnTo>
                      <a:pt x="158" y="98"/>
                    </a:lnTo>
                    <a:lnTo>
                      <a:pt x="198" y="98"/>
                    </a:lnTo>
                    <a:lnTo>
                      <a:pt x="100" y="0"/>
                    </a:lnTo>
                    <a:lnTo>
                      <a:pt x="0" y="98"/>
                    </a:lnTo>
                    <a:lnTo>
                      <a:pt x="40" y="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2434935" y="3999052"/>
              <a:ext cx="532556" cy="532556"/>
            </a:xfrm>
            <a:custGeom>
              <a:avLst/>
              <a:gdLst>
                <a:gd name="T0" fmla="*/ 304 w 548"/>
                <a:gd name="T1" fmla="*/ 278 h 548"/>
                <a:gd name="T2" fmla="*/ 282 w 548"/>
                <a:gd name="T3" fmla="*/ 320 h 548"/>
                <a:gd name="T4" fmla="*/ 238 w 548"/>
                <a:gd name="T5" fmla="*/ 352 h 548"/>
                <a:gd name="T6" fmla="*/ 156 w 548"/>
                <a:gd name="T7" fmla="*/ 370 h 548"/>
                <a:gd name="T8" fmla="*/ 96 w 548"/>
                <a:gd name="T9" fmla="*/ 374 h 548"/>
                <a:gd name="T10" fmla="*/ 72 w 548"/>
                <a:gd name="T11" fmla="*/ 406 h 548"/>
                <a:gd name="T12" fmla="*/ 40 w 548"/>
                <a:gd name="T13" fmla="*/ 414 h 548"/>
                <a:gd name="T14" fmla="*/ 0 w 548"/>
                <a:gd name="T15" fmla="*/ 400 h 548"/>
                <a:gd name="T16" fmla="*/ 26 w 548"/>
                <a:gd name="T17" fmla="*/ 388 h 548"/>
                <a:gd name="T18" fmla="*/ 44 w 548"/>
                <a:gd name="T19" fmla="*/ 364 h 548"/>
                <a:gd name="T20" fmla="*/ 46 w 548"/>
                <a:gd name="T21" fmla="*/ 334 h 548"/>
                <a:gd name="T22" fmla="*/ 16 w 548"/>
                <a:gd name="T23" fmla="*/ 298 h 548"/>
                <a:gd name="T24" fmla="*/ 6 w 548"/>
                <a:gd name="T25" fmla="*/ 256 h 548"/>
                <a:gd name="T26" fmla="*/ 12 w 548"/>
                <a:gd name="T27" fmla="*/ 224 h 548"/>
                <a:gd name="T28" fmla="*/ 40 w 548"/>
                <a:gd name="T29" fmla="*/ 186 h 548"/>
                <a:gd name="T30" fmla="*/ 98 w 548"/>
                <a:gd name="T31" fmla="*/ 154 h 548"/>
                <a:gd name="T32" fmla="*/ 186 w 548"/>
                <a:gd name="T33" fmla="*/ 148 h 548"/>
                <a:gd name="T34" fmla="*/ 262 w 548"/>
                <a:gd name="T35" fmla="*/ 178 h 548"/>
                <a:gd name="T36" fmla="*/ 294 w 548"/>
                <a:gd name="T37" fmla="*/ 214 h 548"/>
                <a:gd name="T38" fmla="*/ 306 w 548"/>
                <a:gd name="T39" fmla="*/ 256 h 548"/>
                <a:gd name="T40" fmla="*/ 490 w 548"/>
                <a:gd name="T41" fmla="*/ 412 h 548"/>
                <a:gd name="T42" fmla="*/ 454 w 548"/>
                <a:gd name="T43" fmla="*/ 452 h 548"/>
                <a:gd name="T44" fmla="*/ 360 w 548"/>
                <a:gd name="T45" fmla="*/ 484 h 548"/>
                <a:gd name="T46" fmla="*/ 332 w 548"/>
                <a:gd name="T47" fmla="*/ 528 h 548"/>
                <a:gd name="T48" fmla="*/ 292 w 548"/>
                <a:gd name="T49" fmla="*/ 546 h 548"/>
                <a:gd name="T50" fmla="*/ 264 w 548"/>
                <a:gd name="T51" fmla="*/ 544 h 548"/>
                <a:gd name="T52" fmla="*/ 292 w 548"/>
                <a:gd name="T53" fmla="*/ 516 h 548"/>
                <a:gd name="T54" fmla="*/ 298 w 548"/>
                <a:gd name="T55" fmla="*/ 488 h 548"/>
                <a:gd name="T56" fmla="*/ 200 w 548"/>
                <a:gd name="T57" fmla="*/ 464 h 548"/>
                <a:gd name="T58" fmla="*/ 154 w 548"/>
                <a:gd name="T59" fmla="*/ 430 h 548"/>
                <a:gd name="T60" fmla="*/ 162 w 548"/>
                <a:gd name="T61" fmla="*/ 416 h 548"/>
                <a:gd name="T62" fmla="*/ 238 w 548"/>
                <a:gd name="T63" fmla="*/ 414 h 548"/>
                <a:gd name="T64" fmla="*/ 290 w 548"/>
                <a:gd name="T65" fmla="*/ 388 h 548"/>
                <a:gd name="T66" fmla="*/ 330 w 548"/>
                <a:gd name="T67" fmla="*/ 344 h 548"/>
                <a:gd name="T68" fmla="*/ 342 w 548"/>
                <a:gd name="T69" fmla="*/ 304 h 548"/>
                <a:gd name="T70" fmla="*/ 440 w 548"/>
                <a:gd name="T71" fmla="*/ 324 h 548"/>
                <a:gd name="T72" fmla="*/ 472 w 548"/>
                <a:gd name="T73" fmla="*/ 344 h 548"/>
                <a:gd name="T74" fmla="*/ 492 w 548"/>
                <a:gd name="T75" fmla="*/ 384 h 548"/>
                <a:gd name="T76" fmla="*/ 548 w 548"/>
                <a:gd name="T77" fmla="*/ 108 h 548"/>
                <a:gd name="T78" fmla="*/ 534 w 548"/>
                <a:gd name="T79" fmla="*/ 156 h 548"/>
                <a:gd name="T80" fmla="*/ 494 w 548"/>
                <a:gd name="T81" fmla="*/ 194 h 548"/>
                <a:gd name="T82" fmla="*/ 494 w 548"/>
                <a:gd name="T83" fmla="*/ 222 h 548"/>
                <a:gd name="T84" fmla="*/ 506 w 548"/>
                <a:gd name="T85" fmla="*/ 250 h 548"/>
                <a:gd name="T86" fmla="*/ 494 w 548"/>
                <a:gd name="T87" fmla="*/ 270 h 548"/>
                <a:gd name="T88" fmla="*/ 456 w 548"/>
                <a:gd name="T89" fmla="*/ 250 h 548"/>
                <a:gd name="T90" fmla="*/ 434 w 548"/>
                <a:gd name="T91" fmla="*/ 218 h 548"/>
                <a:gd name="T92" fmla="*/ 376 w 548"/>
                <a:gd name="T93" fmla="*/ 220 h 548"/>
                <a:gd name="T94" fmla="*/ 340 w 548"/>
                <a:gd name="T95" fmla="*/ 184 h 548"/>
                <a:gd name="T96" fmla="*/ 300 w 548"/>
                <a:gd name="T97" fmla="*/ 142 h 548"/>
                <a:gd name="T98" fmla="*/ 250 w 548"/>
                <a:gd name="T99" fmla="*/ 122 h 548"/>
                <a:gd name="T100" fmla="*/ 252 w 548"/>
                <a:gd name="T101" fmla="*/ 84 h 548"/>
                <a:gd name="T102" fmla="*/ 272 w 548"/>
                <a:gd name="T103" fmla="*/ 46 h 548"/>
                <a:gd name="T104" fmla="*/ 314 w 548"/>
                <a:gd name="T105" fmla="*/ 18 h 548"/>
                <a:gd name="T106" fmla="*/ 398 w 548"/>
                <a:gd name="T107" fmla="*/ 0 h 548"/>
                <a:gd name="T108" fmla="*/ 504 w 548"/>
                <a:gd name="T109" fmla="*/ 30 h 548"/>
                <a:gd name="T110" fmla="*/ 530 w 548"/>
                <a:gd name="T111" fmla="*/ 56 h 548"/>
                <a:gd name="T112" fmla="*/ 546 w 548"/>
                <a:gd name="T113" fmla="*/ 9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8" h="548">
                  <a:moveTo>
                    <a:pt x="306" y="256"/>
                  </a:moveTo>
                  <a:lnTo>
                    <a:pt x="306" y="256"/>
                  </a:lnTo>
                  <a:lnTo>
                    <a:pt x="306" y="268"/>
                  </a:lnTo>
                  <a:lnTo>
                    <a:pt x="304" y="278"/>
                  </a:lnTo>
                  <a:lnTo>
                    <a:pt x="300" y="290"/>
                  </a:lnTo>
                  <a:lnTo>
                    <a:pt x="294" y="300"/>
                  </a:lnTo>
                  <a:lnTo>
                    <a:pt x="288" y="310"/>
                  </a:lnTo>
                  <a:lnTo>
                    <a:pt x="282" y="320"/>
                  </a:lnTo>
                  <a:lnTo>
                    <a:pt x="272" y="328"/>
                  </a:lnTo>
                  <a:lnTo>
                    <a:pt x="262" y="336"/>
                  </a:lnTo>
                  <a:lnTo>
                    <a:pt x="262" y="336"/>
                  </a:lnTo>
                  <a:lnTo>
                    <a:pt x="238" y="352"/>
                  </a:lnTo>
                  <a:lnTo>
                    <a:pt x="214" y="362"/>
                  </a:lnTo>
                  <a:lnTo>
                    <a:pt x="186" y="368"/>
                  </a:lnTo>
                  <a:lnTo>
                    <a:pt x="156" y="370"/>
                  </a:lnTo>
                  <a:lnTo>
                    <a:pt x="156" y="370"/>
                  </a:lnTo>
                  <a:lnTo>
                    <a:pt x="126" y="368"/>
                  </a:lnTo>
                  <a:lnTo>
                    <a:pt x="98" y="362"/>
                  </a:lnTo>
                  <a:lnTo>
                    <a:pt x="98" y="362"/>
                  </a:lnTo>
                  <a:lnTo>
                    <a:pt x="96" y="374"/>
                  </a:lnTo>
                  <a:lnTo>
                    <a:pt x="92" y="384"/>
                  </a:lnTo>
                  <a:lnTo>
                    <a:pt x="86" y="392"/>
                  </a:lnTo>
                  <a:lnTo>
                    <a:pt x="80" y="400"/>
                  </a:lnTo>
                  <a:lnTo>
                    <a:pt x="72" y="406"/>
                  </a:lnTo>
                  <a:lnTo>
                    <a:pt x="62" y="410"/>
                  </a:lnTo>
                  <a:lnTo>
                    <a:pt x="52" y="412"/>
                  </a:lnTo>
                  <a:lnTo>
                    <a:pt x="40" y="414"/>
                  </a:lnTo>
                  <a:lnTo>
                    <a:pt x="40" y="414"/>
                  </a:lnTo>
                  <a:lnTo>
                    <a:pt x="32" y="412"/>
                  </a:lnTo>
                  <a:lnTo>
                    <a:pt x="22" y="410"/>
                  </a:lnTo>
                  <a:lnTo>
                    <a:pt x="10" y="406"/>
                  </a:lnTo>
                  <a:lnTo>
                    <a:pt x="0" y="400"/>
                  </a:lnTo>
                  <a:lnTo>
                    <a:pt x="0" y="400"/>
                  </a:lnTo>
                  <a:lnTo>
                    <a:pt x="10" y="398"/>
                  </a:lnTo>
                  <a:lnTo>
                    <a:pt x="18" y="394"/>
                  </a:lnTo>
                  <a:lnTo>
                    <a:pt x="26" y="388"/>
                  </a:lnTo>
                  <a:lnTo>
                    <a:pt x="34" y="382"/>
                  </a:lnTo>
                  <a:lnTo>
                    <a:pt x="34" y="382"/>
                  </a:lnTo>
                  <a:lnTo>
                    <a:pt x="40" y="374"/>
                  </a:lnTo>
                  <a:lnTo>
                    <a:pt x="44" y="364"/>
                  </a:lnTo>
                  <a:lnTo>
                    <a:pt x="46" y="354"/>
                  </a:lnTo>
                  <a:lnTo>
                    <a:pt x="48" y="342"/>
                  </a:lnTo>
                  <a:lnTo>
                    <a:pt x="48" y="342"/>
                  </a:lnTo>
                  <a:lnTo>
                    <a:pt x="46" y="334"/>
                  </a:lnTo>
                  <a:lnTo>
                    <a:pt x="46" y="334"/>
                  </a:lnTo>
                  <a:lnTo>
                    <a:pt x="30" y="318"/>
                  </a:lnTo>
                  <a:lnTo>
                    <a:pt x="22" y="308"/>
                  </a:lnTo>
                  <a:lnTo>
                    <a:pt x="16" y="298"/>
                  </a:lnTo>
                  <a:lnTo>
                    <a:pt x="12" y="288"/>
                  </a:lnTo>
                  <a:lnTo>
                    <a:pt x="8" y="278"/>
                  </a:lnTo>
                  <a:lnTo>
                    <a:pt x="6" y="268"/>
                  </a:lnTo>
                  <a:lnTo>
                    <a:pt x="6" y="256"/>
                  </a:lnTo>
                  <a:lnTo>
                    <a:pt x="6" y="256"/>
                  </a:lnTo>
                  <a:lnTo>
                    <a:pt x="6" y="244"/>
                  </a:lnTo>
                  <a:lnTo>
                    <a:pt x="8" y="234"/>
                  </a:lnTo>
                  <a:lnTo>
                    <a:pt x="12" y="224"/>
                  </a:lnTo>
                  <a:lnTo>
                    <a:pt x="18" y="214"/>
                  </a:lnTo>
                  <a:lnTo>
                    <a:pt x="24" y="204"/>
                  </a:lnTo>
                  <a:lnTo>
                    <a:pt x="30" y="194"/>
                  </a:lnTo>
                  <a:lnTo>
                    <a:pt x="40" y="186"/>
                  </a:lnTo>
                  <a:lnTo>
                    <a:pt x="50" y="178"/>
                  </a:lnTo>
                  <a:lnTo>
                    <a:pt x="50" y="178"/>
                  </a:lnTo>
                  <a:lnTo>
                    <a:pt x="72" y="164"/>
                  </a:lnTo>
                  <a:lnTo>
                    <a:pt x="98" y="154"/>
                  </a:lnTo>
                  <a:lnTo>
                    <a:pt x="126" y="148"/>
                  </a:lnTo>
                  <a:lnTo>
                    <a:pt x="156" y="146"/>
                  </a:lnTo>
                  <a:lnTo>
                    <a:pt x="156" y="146"/>
                  </a:lnTo>
                  <a:lnTo>
                    <a:pt x="186" y="148"/>
                  </a:lnTo>
                  <a:lnTo>
                    <a:pt x="214" y="154"/>
                  </a:lnTo>
                  <a:lnTo>
                    <a:pt x="238" y="164"/>
                  </a:lnTo>
                  <a:lnTo>
                    <a:pt x="262" y="178"/>
                  </a:lnTo>
                  <a:lnTo>
                    <a:pt x="262" y="178"/>
                  </a:lnTo>
                  <a:lnTo>
                    <a:pt x="272" y="186"/>
                  </a:lnTo>
                  <a:lnTo>
                    <a:pt x="282" y="194"/>
                  </a:lnTo>
                  <a:lnTo>
                    <a:pt x="288" y="204"/>
                  </a:lnTo>
                  <a:lnTo>
                    <a:pt x="294" y="214"/>
                  </a:lnTo>
                  <a:lnTo>
                    <a:pt x="300" y="224"/>
                  </a:lnTo>
                  <a:lnTo>
                    <a:pt x="304" y="234"/>
                  </a:lnTo>
                  <a:lnTo>
                    <a:pt x="306" y="244"/>
                  </a:lnTo>
                  <a:lnTo>
                    <a:pt x="306" y="256"/>
                  </a:lnTo>
                  <a:lnTo>
                    <a:pt x="306" y="256"/>
                  </a:lnTo>
                  <a:close/>
                  <a:moveTo>
                    <a:pt x="492" y="396"/>
                  </a:moveTo>
                  <a:lnTo>
                    <a:pt x="492" y="396"/>
                  </a:lnTo>
                  <a:lnTo>
                    <a:pt x="490" y="412"/>
                  </a:lnTo>
                  <a:lnTo>
                    <a:pt x="482" y="426"/>
                  </a:lnTo>
                  <a:lnTo>
                    <a:pt x="472" y="440"/>
                  </a:lnTo>
                  <a:lnTo>
                    <a:pt x="454" y="452"/>
                  </a:lnTo>
                  <a:lnTo>
                    <a:pt x="454" y="452"/>
                  </a:lnTo>
                  <a:lnTo>
                    <a:pt x="436" y="464"/>
                  </a:lnTo>
                  <a:lnTo>
                    <a:pt x="412" y="474"/>
                  </a:lnTo>
                  <a:lnTo>
                    <a:pt x="388" y="480"/>
                  </a:lnTo>
                  <a:lnTo>
                    <a:pt x="360" y="484"/>
                  </a:lnTo>
                  <a:lnTo>
                    <a:pt x="360" y="484"/>
                  </a:lnTo>
                  <a:lnTo>
                    <a:pt x="352" y="502"/>
                  </a:lnTo>
                  <a:lnTo>
                    <a:pt x="344" y="516"/>
                  </a:lnTo>
                  <a:lnTo>
                    <a:pt x="332" y="528"/>
                  </a:lnTo>
                  <a:lnTo>
                    <a:pt x="320" y="536"/>
                  </a:lnTo>
                  <a:lnTo>
                    <a:pt x="320" y="536"/>
                  </a:lnTo>
                  <a:lnTo>
                    <a:pt x="306" y="542"/>
                  </a:lnTo>
                  <a:lnTo>
                    <a:pt x="292" y="546"/>
                  </a:lnTo>
                  <a:lnTo>
                    <a:pt x="274" y="548"/>
                  </a:lnTo>
                  <a:lnTo>
                    <a:pt x="254" y="548"/>
                  </a:lnTo>
                  <a:lnTo>
                    <a:pt x="254" y="548"/>
                  </a:lnTo>
                  <a:lnTo>
                    <a:pt x="264" y="544"/>
                  </a:lnTo>
                  <a:lnTo>
                    <a:pt x="272" y="538"/>
                  </a:lnTo>
                  <a:lnTo>
                    <a:pt x="280" y="532"/>
                  </a:lnTo>
                  <a:lnTo>
                    <a:pt x="286" y="524"/>
                  </a:lnTo>
                  <a:lnTo>
                    <a:pt x="292" y="516"/>
                  </a:lnTo>
                  <a:lnTo>
                    <a:pt x="296" y="508"/>
                  </a:lnTo>
                  <a:lnTo>
                    <a:pt x="298" y="498"/>
                  </a:lnTo>
                  <a:lnTo>
                    <a:pt x="298" y="488"/>
                  </a:lnTo>
                  <a:lnTo>
                    <a:pt x="298" y="488"/>
                  </a:lnTo>
                  <a:lnTo>
                    <a:pt x="270" y="484"/>
                  </a:lnTo>
                  <a:lnTo>
                    <a:pt x="246" y="480"/>
                  </a:lnTo>
                  <a:lnTo>
                    <a:pt x="222" y="474"/>
                  </a:lnTo>
                  <a:lnTo>
                    <a:pt x="200" y="464"/>
                  </a:lnTo>
                  <a:lnTo>
                    <a:pt x="200" y="464"/>
                  </a:lnTo>
                  <a:lnTo>
                    <a:pt x="180" y="454"/>
                  </a:lnTo>
                  <a:lnTo>
                    <a:pt x="166" y="442"/>
                  </a:lnTo>
                  <a:lnTo>
                    <a:pt x="154" y="430"/>
                  </a:lnTo>
                  <a:lnTo>
                    <a:pt x="146" y="416"/>
                  </a:lnTo>
                  <a:lnTo>
                    <a:pt x="146" y="416"/>
                  </a:lnTo>
                  <a:lnTo>
                    <a:pt x="162" y="416"/>
                  </a:lnTo>
                  <a:lnTo>
                    <a:pt x="162" y="416"/>
                  </a:lnTo>
                  <a:lnTo>
                    <a:pt x="190" y="418"/>
                  </a:lnTo>
                  <a:lnTo>
                    <a:pt x="190" y="418"/>
                  </a:lnTo>
                  <a:lnTo>
                    <a:pt x="214" y="418"/>
                  </a:lnTo>
                  <a:lnTo>
                    <a:pt x="238" y="414"/>
                  </a:lnTo>
                  <a:lnTo>
                    <a:pt x="258" y="406"/>
                  </a:lnTo>
                  <a:lnTo>
                    <a:pt x="278" y="396"/>
                  </a:lnTo>
                  <a:lnTo>
                    <a:pt x="278" y="396"/>
                  </a:lnTo>
                  <a:lnTo>
                    <a:pt x="290" y="388"/>
                  </a:lnTo>
                  <a:lnTo>
                    <a:pt x="302" y="378"/>
                  </a:lnTo>
                  <a:lnTo>
                    <a:pt x="314" y="366"/>
                  </a:lnTo>
                  <a:lnTo>
                    <a:pt x="322" y="356"/>
                  </a:lnTo>
                  <a:lnTo>
                    <a:pt x="330" y="344"/>
                  </a:lnTo>
                  <a:lnTo>
                    <a:pt x="334" y="332"/>
                  </a:lnTo>
                  <a:lnTo>
                    <a:pt x="338" y="318"/>
                  </a:lnTo>
                  <a:lnTo>
                    <a:pt x="342" y="304"/>
                  </a:lnTo>
                  <a:lnTo>
                    <a:pt x="342" y="304"/>
                  </a:lnTo>
                  <a:lnTo>
                    <a:pt x="370" y="306"/>
                  </a:lnTo>
                  <a:lnTo>
                    <a:pt x="394" y="308"/>
                  </a:lnTo>
                  <a:lnTo>
                    <a:pt x="418" y="314"/>
                  </a:lnTo>
                  <a:lnTo>
                    <a:pt x="440" y="324"/>
                  </a:lnTo>
                  <a:lnTo>
                    <a:pt x="440" y="324"/>
                  </a:lnTo>
                  <a:lnTo>
                    <a:pt x="452" y="330"/>
                  </a:lnTo>
                  <a:lnTo>
                    <a:pt x="462" y="336"/>
                  </a:lnTo>
                  <a:lnTo>
                    <a:pt x="472" y="344"/>
                  </a:lnTo>
                  <a:lnTo>
                    <a:pt x="478" y="354"/>
                  </a:lnTo>
                  <a:lnTo>
                    <a:pt x="484" y="362"/>
                  </a:lnTo>
                  <a:lnTo>
                    <a:pt x="488" y="374"/>
                  </a:lnTo>
                  <a:lnTo>
                    <a:pt x="492" y="384"/>
                  </a:lnTo>
                  <a:lnTo>
                    <a:pt x="492" y="396"/>
                  </a:lnTo>
                  <a:lnTo>
                    <a:pt x="492" y="396"/>
                  </a:lnTo>
                  <a:close/>
                  <a:moveTo>
                    <a:pt x="548" y="108"/>
                  </a:moveTo>
                  <a:lnTo>
                    <a:pt x="548" y="108"/>
                  </a:lnTo>
                  <a:lnTo>
                    <a:pt x="546" y="120"/>
                  </a:lnTo>
                  <a:lnTo>
                    <a:pt x="544" y="132"/>
                  </a:lnTo>
                  <a:lnTo>
                    <a:pt x="540" y="144"/>
                  </a:lnTo>
                  <a:lnTo>
                    <a:pt x="534" y="156"/>
                  </a:lnTo>
                  <a:lnTo>
                    <a:pt x="526" y="166"/>
                  </a:lnTo>
                  <a:lnTo>
                    <a:pt x="518" y="176"/>
                  </a:lnTo>
                  <a:lnTo>
                    <a:pt x="506" y="186"/>
                  </a:lnTo>
                  <a:lnTo>
                    <a:pt x="494" y="194"/>
                  </a:lnTo>
                  <a:lnTo>
                    <a:pt x="494" y="194"/>
                  </a:lnTo>
                  <a:lnTo>
                    <a:pt x="492" y="212"/>
                  </a:lnTo>
                  <a:lnTo>
                    <a:pt x="492" y="212"/>
                  </a:lnTo>
                  <a:lnTo>
                    <a:pt x="494" y="222"/>
                  </a:lnTo>
                  <a:lnTo>
                    <a:pt x="496" y="232"/>
                  </a:lnTo>
                  <a:lnTo>
                    <a:pt x="500" y="242"/>
                  </a:lnTo>
                  <a:lnTo>
                    <a:pt x="506" y="250"/>
                  </a:lnTo>
                  <a:lnTo>
                    <a:pt x="506" y="250"/>
                  </a:lnTo>
                  <a:lnTo>
                    <a:pt x="534" y="274"/>
                  </a:lnTo>
                  <a:lnTo>
                    <a:pt x="534" y="274"/>
                  </a:lnTo>
                  <a:lnTo>
                    <a:pt x="514" y="274"/>
                  </a:lnTo>
                  <a:lnTo>
                    <a:pt x="494" y="270"/>
                  </a:lnTo>
                  <a:lnTo>
                    <a:pt x="478" y="266"/>
                  </a:lnTo>
                  <a:lnTo>
                    <a:pt x="464" y="258"/>
                  </a:lnTo>
                  <a:lnTo>
                    <a:pt x="464" y="258"/>
                  </a:lnTo>
                  <a:lnTo>
                    <a:pt x="456" y="250"/>
                  </a:lnTo>
                  <a:lnTo>
                    <a:pt x="448" y="242"/>
                  </a:lnTo>
                  <a:lnTo>
                    <a:pt x="440" y="230"/>
                  </a:lnTo>
                  <a:lnTo>
                    <a:pt x="434" y="218"/>
                  </a:lnTo>
                  <a:lnTo>
                    <a:pt x="434" y="218"/>
                  </a:lnTo>
                  <a:lnTo>
                    <a:pt x="416" y="220"/>
                  </a:lnTo>
                  <a:lnTo>
                    <a:pt x="398" y="222"/>
                  </a:lnTo>
                  <a:lnTo>
                    <a:pt x="398" y="222"/>
                  </a:lnTo>
                  <a:lnTo>
                    <a:pt x="376" y="220"/>
                  </a:lnTo>
                  <a:lnTo>
                    <a:pt x="354" y="214"/>
                  </a:lnTo>
                  <a:lnTo>
                    <a:pt x="354" y="214"/>
                  </a:lnTo>
                  <a:lnTo>
                    <a:pt x="348" y="198"/>
                  </a:lnTo>
                  <a:lnTo>
                    <a:pt x="340" y="184"/>
                  </a:lnTo>
                  <a:lnTo>
                    <a:pt x="330" y="168"/>
                  </a:lnTo>
                  <a:lnTo>
                    <a:pt x="316" y="154"/>
                  </a:lnTo>
                  <a:lnTo>
                    <a:pt x="316" y="154"/>
                  </a:lnTo>
                  <a:lnTo>
                    <a:pt x="300" y="142"/>
                  </a:lnTo>
                  <a:lnTo>
                    <a:pt x="284" y="132"/>
                  </a:lnTo>
                  <a:lnTo>
                    <a:pt x="268" y="126"/>
                  </a:lnTo>
                  <a:lnTo>
                    <a:pt x="250" y="122"/>
                  </a:lnTo>
                  <a:lnTo>
                    <a:pt x="250" y="122"/>
                  </a:lnTo>
                  <a:lnTo>
                    <a:pt x="248" y="108"/>
                  </a:lnTo>
                  <a:lnTo>
                    <a:pt x="248" y="108"/>
                  </a:lnTo>
                  <a:lnTo>
                    <a:pt x="248" y="96"/>
                  </a:lnTo>
                  <a:lnTo>
                    <a:pt x="252" y="84"/>
                  </a:lnTo>
                  <a:lnTo>
                    <a:pt x="254" y="74"/>
                  </a:lnTo>
                  <a:lnTo>
                    <a:pt x="260" y="64"/>
                  </a:lnTo>
                  <a:lnTo>
                    <a:pt x="266" y="56"/>
                  </a:lnTo>
                  <a:lnTo>
                    <a:pt x="272" y="46"/>
                  </a:lnTo>
                  <a:lnTo>
                    <a:pt x="282" y="38"/>
                  </a:lnTo>
                  <a:lnTo>
                    <a:pt x="292" y="30"/>
                  </a:lnTo>
                  <a:lnTo>
                    <a:pt x="292" y="30"/>
                  </a:lnTo>
                  <a:lnTo>
                    <a:pt x="314" y="18"/>
                  </a:lnTo>
                  <a:lnTo>
                    <a:pt x="340" y="8"/>
                  </a:lnTo>
                  <a:lnTo>
                    <a:pt x="368" y="2"/>
                  </a:lnTo>
                  <a:lnTo>
                    <a:pt x="398" y="0"/>
                  </a:lnTo>
                  <a:lnTo>
                    <a:pt x="398" y="0"/>
                  </a:lnTo>
                  <a:lnTo>
                    <a:pt x="428" y="2"/>
                  </a:lnTo>
                  <a:lnTo>
                    <a:pt x="456" y="8"/>
                  </a:lnTo>
                  <a:lnTo>
                    <a:pt x="482" y="18"/>
                  </a:lnTo>
                  <a:lnTo>
                    <a:pt x="504" y="30"/>
                  </a:lnTo>
                  <a:lnTo>
                    <a:pt x="504" y="30"/>
                  </a:lnTo>
                  <a:lnTo>
                    <a:pt x="514" y="38"/>
                  </a:lnTo>
                  <a:lnTo>
                    <a:pt x="524" y="46"/>
                  </a:lnTo>
                  <a:lnTo>
                    <a:pt x="530" y="56"/>
                  </a:lnTo>
                  <a:lnTo>
                    <a:pt x="536" y="64"/>
                  </a:lnTo>
                  <a:lnTo>
                    <a:pt x="542" y="74"/>
                  </a:lnTo>
                  <a:lnTo>
                    <a:pt x="544" y="84"/>
                  </a:lnTo>
                  <a:lnTo>
                    <a:pt x="546" y="96"/>
                  </a:lnTo>
                  <a:lnTo>
                    <a:pt x="548" y="108"/>
                  </a:lnTo>
                  <a:lnTo>
                    <a:pt x="548" y="10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"/>
            <p:cNvSpPr>
              <a:spLocks noEditPoints="1"/>
            </p:cNvSpPr>
            <p:nvPr/>
          </p:nvSpPr>
          <p:spPr bwMode="auto">
            <a:xfrm>
              <a:off x="3284304" y="4008770"/>
              <a:ext cx="686104" cy="487853"/>
            </a:xfrm>
            <a:custGeom>
              <a:avLst/>
              <a:gdLst>
                <a:gd name="T0" fmla="*/ 0 w 706"/>
                <a:gd name="T1" fmla="*/ 144 h 502"/>
                <a:gd name="T2" fmla="*/ 76 w 706"/>
                <a:gd name="T3" fmla="*/ 84 h 502"/>
                <a:gd name="T4" fmla="*/ 116 w 706"/>
                <a:gd name="T5" fmla="*/ 60 h 502"/>
                <a:gd name="T6" fmla="*/ 160 w 706"/>
                <a:gd name="T7" fmla="*/ 38 h 502"/>
                <a:gd name="T8" fmla="*/ 252 w 706"/>
                <a:gd name="T9" fmla="*/ 10 h 502"/>
                <a:gd name="T10" fmla="*/ 278 w 706"/>
                <a:gd name="T11" fmla="*/ 6 h 502"/>
                <a:gd name="T12" fmla="*/ 328 w 706"/>
                <a:gd name="T13" fmla="*/ 0 h 502"/>
                <a:gd name="T14" fmla="*/ 354 w 706"/>
                <a:gd name="T15" fmla="*/ 0 h 502"/>
                <a:gd name="T16" fmla="*/ 404 w 706"/>
                <a:gd name="T17" fmla="*/ 2 h 502"/>
                <a:gd name="T18" fmla="*/ 454 w 706"/>
                <a:gd name="T19" fmla="*/ 10 h 502"/>
                <a:gd name="T20" fmla="*/ 502 w 706"/>
                <a:gd name="T21" fmla="*/ 22 h 502"/>
                <a:gd name="T22" fmla="*/ 546 w 706"/>
                <a:gd name="T23" fmla="*/ 38 h 502"/>
                <a:gd name="T24" fmla="*/ 612 w 706"/>
                <a:gd name="T25" fmla="*/ 72 h 502"/>
                <a:gd name="T26" fmla="*/ 632 w 706"/>
                <a:gd name="T27" fmla="*/ 84 h 502"/>
                <a:gd name="T28" fmla="*/ 706 w 706"/>
                <a:gd name="T29" fmla="*/ 144 h 502"/>
                <a:gd name="T30" fmla="*/ 644 w 706"/>
                <a:gd name="T31" fmla="*/ 206 h 502"/>
                <a:gd name="T32" fmla="*/ 584 w 706"/>
                <a:gd name="T33" fmla="*/ 156 h 502"/>
                <a:gd name="T34" fmla="*/ 550 w 706"/>
                <a:gd name="T35" fmla="*/ 136 h 502"/>
                <a:gd name="T36" fmla="*/ 514 w 706"/>
                <a:gd name="T37" fmla="*/ 118 h 502"/>
                <a:gd name="T38" fmla="*/ 436 w 706"/>
                <a:gd name="T39" fmla="*/ 94 h 502"/>
                <a:gd name="T40" fmla="*/ 394 w 706"/>
                <a:gd name="T41" fmla="*/ 88 h 502"/>
                <a:gd name="T42" fmla="*/ 354 w 706"/>
                <a:gd name="T43" fmla="*/ 86 h 502"/>
                <a:gd name="T44" fmla="*/ 270 w 706"/>
                <a:gd name="T45" fmla="*/ 94 h 502"/>
                <a:gd name="T46" fmla="*/ 230 w 706"/>
                <a:gd name="T47" fmla="*/ 104 h 502"/>
                <a:gd name="T48" fmla="*/ 192 w 706"/>
                <a:gd name="T49" fmla="*/ 118 h 502"/>
                <a:gd name="T50" fmla="*/ 122 w 706"/>
                <a:gd name="T51" fmla="*/ 156 h 502"/>
                <a:gd name="T52" fmla="*/ 90 w 706"/>
                <a:gd name="T53" fmla="*/ 180 h 502"/>
                <a:gd name="T54" fmla="*/ 0 w 706"/>
                <a:gd name="T55" fmla="*/ 144 h 502"/>
                <a:gd name="T56" fmla="*/ 124 w 706"/>
                <a:gd name="T57" fmla="*/ 268 h 502"/>
                <a:gd name="T58" fmla="*/ 172 w 706"/>
                <a:gd name="T59" fmla="*/ 230 h 502"/>
                <a:gd name="T60" fmla="*/ 226 w 706"/>
                <a:gd name="T61" fmla="*/ 200 h 502"/>
                <a:gd name="T62" fmla="*/ 256 w 706"/>
                <a:gd name="T63" fmla="*/ 188 h 502"/>
                <a:gd name="T64" fmla="*/ 320 w 706"/>
                <a:gd name="T65" fmla="*/ 176 h 502"/>
                <a:gd name="T66" fmla="*/ 354 w 706"/>
                <a:gd name="T67" fmla="*/ 174 h 502"/>
                <a:gd name="T68" fmla="*/ 418 w 706"/>
                <a:gd name="T69" fmla="*/ 180 h 502"/>
                <a:gd name="T70" fmla="*/ 480 w 706"/>
                <a:gd name="T71" fmla="*/ 200 h 502"/>
                <a:gd name="T72" fmla="*/ 508 w 706"/>
                <a:gd name="T73" fmla="*/ 214 h 502"/>
                <a:gd name="T74" fmla="*/ 560 w 706"/>
                <a:gd name="T75" fmla="*/ 248 h 502"/>
                <a:gd name="T76" fmla="*/ 522 w 706"/>
                <a:gd name="T77" fmla="*/ 330 h 502"/>
                <a:gd name="T78" fmla="*/ 506 w 706"/>
                <a:gd name="T79" fmla="*/ 316 h 502"/>
                <a:gd name="T80" fmla="*/ 468 w 706"/>
                <a:gd name="T81" fmla="*/ 290 h 502"/>
                <a:gd name="T82" fmla="*/ 446 w 706"/>
                <a:gd name="T83" fmla="*/ 280 h 502"/>
                <a:gd name="T84" fmla="*/ 402 w 706"/>
                <a:gd name="T85" fmla="*/ 266 h 502"/>
                <a:gd name="T86" fmla="*/ 354 w 706"/>
                <a:gd name="T87" fmla="*/ 260 h 502"/>
                <a:gd name="T88" fmla="*/ 328 w 706"/>
                <a:gd name="T89" fmla="*/ 262 h 502"/>
                <a:gd name="T90" fmla="*/ 282 w 706"/>
                <a:gd name="T91" fmla="*/ 270 h 502"/>
                <a:gd name="T92" fmla="*/ 260 w 706"/>
                <a:gd name="T93" fmla="*/ 280 h 502"/>
                <a:gd name="T94" fmla="*/ 220 w 706"/>
                <a:gd name="T95" fmla="*/ 302 h 502"/>
                <a:gd name="T96" fmla="*/ 184 w 706"/>
                <a:gd name="T97" fmla="*/ 330 h 502"/>
                <a:gd name="T98" fmla="*/ 246 w 706"/>
                <a:gd name="T99" fmla="*/ 392 h 502"/>
                <a:gd name="T100" fmla="*/ 256 w 706"/>
                <a:gd name="T101" fmla="*/ 384 h 502"/>
                <a:gd name="T102" fmla="*/ 280 w 706"/>
                <a:gd name="T103" fmla="*/ 366 h 502"/>
                <a:gd name="T104" fmla="*/ 294 w 706"/>
                <a:gd name="T105" fmla="*/ 360 h 502"/>
                <a:gd name="T106" fmla="*/ 322 w 706"/>
                <a:gd name="T107" fmla="*/ 352 h 502"/>
                <a:gd name="T108" fmla="*/ 354 w 706"/>
                <a:gd name="T109" fmla="*/ 348 h 502"/>
                <a:gd name="T110" fmla="*/ 368 w 706"/>
                <a:gd name="T111" fmla="*/ 350 h 502"/>
                <a:gd name="T112" fmla="*/ 398 w 706"/>
                <a:gd name="T113" fmla="*/ 356 h 502"/>
                <a:gd name="T114" fmla="*/ 412 w 706"/>
                <a:gd name="T115" fmla="*/ 360 h 502"/>
                <a:gd name="T116" fmla="*/ 438 w 706"/>
                <a:gd name="T117" fmla="*/ 374 h 502"/>
                <a:gd name="T118" fmla="*/ 460 w 706"/>
                <a:gd name="T119" fmla="*/ 392 h 502"/>
                <a:gd name="T120" fmla="*/ 246 w 706"/>
                <a:gd name="T121" fmla="*/ 39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6" h="502">
                  <a:moveTo>
                    <a:pt x="0" y="144"/>
                  </a:moveTo>
                  <a:lnTo>
                    <a:pt x="0" y="144"/>
                  </a:lnTo>
                  <a:lnTo>
                    <a:pt x="36" y="112"/>
                  </a:lnTo>
                  <a:lnTo>
                    <a:pt x="76" y="84"/>
                  </a:lnTo>
                  <a:lnTo>
                    <a:pt x="76" y="84"/>
                  </a:lnTo>
                  <a:lnTo>
                    <a:pt x="116" y="60"/>
                  </a:lnTo>
                  <a:lnTo>
                    <a:pt x="160" y="38"/>
                  </a:lnTo>
                  <a:lnTo>
                    <a:pt x="160" y="38"/>
                  </a:lnTo>
                  <a:lnTo>
                    <a:pt x="206" y="22"/>
                  </a:lnTo>
                  <a:lnTo>
                    <a:pt x="252" y="10"/>
                  </a:lnTo>
                  <a:lnTo>
                    <a:pt x="252" y="10"/>
                  </a:lnTo>
                  <a:lnTo>
                    <a:pt x="278" y="6"/>
                  </a:lnTo>
                  <a:lnTo>
                    <a:pt x="302" y="2"/>
                  </a:lnTo>
                  <a:lnTo>
                    <a:pt x="328" y="0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78" y="0"/>
                  </a:lnTo>
                  <a:lnTo>
                    <a:pt x="404" y="2"/>
                  </a:lnTo>
                  <a:lnTo>
                    <a:pt x="428" y="6"/>
                  </a:lnTo>
                  <a:lnTo>
                    <a:pt x="454" y="10"/>
                  </a:lnTo>
                  <a:lnTo>
                    <a:pt x="454" y="10"/>
                  </a:lnTo>
                  <a:lnTo>
                    <a:pt x="502" y="22"/>
                  </a:lnTo>
                  <a:lnTo>
                    <a:pt x="546" y="38"/>
                  </a:lnTo>
                  <a:lnTo>
                    <a:pt x="546" y="38"/>
                  </a:lnTo>
                  <a:lnTo>
                    <a:pt x="590" y="60"/>
                  </a:lnTo>
                  <a:lnTo>
                    <a:pt x="612" y="72"/>
                  </a:lnTo>
                  <a:lnTo>
                    <a:pt x="632" y="84"/>
                  </a:lnTo>
                  <a:lnTo>
                    <a:pt x="632" y="84"/>
                  </a:lnTo>
                  <a:lnTo>
                    <a:pt x="670" y="112"/>
                  </a:lnTo>
                  <a:lnTo>
                    <a:pt x="706" y="144"/>
                  </a:lnTo>
                  <a:lnTo>
                    <a:pt x="644" y="206"/>
                  </a:lnTo>
                  <a:lnTo>
                    <a:pt x="644" y="206"/>
                  </a:lnTo>
                  <a:lnTo>
                    <a:pt x="616" y="180"/>
                  </a:lnTo>
                  <a:lnTo>
                    <a:pt x="584" y="156"/>
                  </a:lnTo>
                  <a:lnTo>
                    <a:pt x="584" y="156"/>
                  </a:lnTo>
                  <a:lnTo>
                    <a:pt x="550" y="136"/>
                  </a:lnTo>
                  <a:lnTo>
                    <a:pt x="514" y="118"/>
                  </a:lnTo>
                  <a:lnTo>
                    <a:pt x="514" y="118"/>
                  </a:lnTo>
                  <a:lnTo>
                    <a:pt x="476" y="104"/>
                  </a:lnTo>
                  <a:lnTo>
                    <a:pt x="436" y="94"/>
                  </a:lnTo>
                  <a:lnTo>
                    <a:pt x="436" y="94"/>
                  </a:lnTo>
                  <a:lnTo>
                    <a:pt x="394" y="88"/>
                  </a:lnTo>
                  <a:lnTo>
                    <a:pt x="354" y="86"/>
                  </a:lnTo>
                  <a:lnTo>
                    <a:pt x="354" y="86"/>
                  </a:lnTo>
                  <a:lnTo>
                    <a:pt x="310" y="88"/>
                  </a:lnTo>
                  <a:lnTo>
                    <a:pt x="270" y="94"/>
                  </a:lnTo>
                  <a:lnTo>
                    <a:pt x="270" y="94"/>
                  </a:lnTo>
                  <a:lnTo>
                    <a:pt x="230" y="104"/>
                  </a:lnTo>
                  <a:lnTo>
                    <a:pt x="192" y="118"/>
                  </a:lnTo>
                  <a:lnTo>
                    <a:pt x="192" y="118"/>
                  </a:lnTo>
                  <a:lnTo>
                    <a:pt x="156" y="136"/>
                  </a:lnTo>
                  <a:lnTo>
                    <a:pt x="122" y="156"/>
                  </a:lnTo>
                  <a:lnTo>
                    <a:pt x="122" y="156"/>
                  </a:lnTo>
                  <a:lnTo>
                    <a:pt x="90" y="180"/>
                  </a:lnTo>
                  <a:lnTo>
                    <a:pt x="62" y="206"/>
                  </a:lnTo>
                  <a:lnTo>
                    <a:pt x="0" y="144"/>
                  </a:lnTo>
                  <a:close/>
                  <a:moveTo>
                    <a:pt x="124" y="268"/>
                  </a:moveTo>
                  <a:lnTo>
                    <a:pt x="124" y="268"/>
                  </a:lnTo>
                  <a:lnTo>
                    <a:pt x="146" y="248"/>
                  </a:lnTo>
                  <a:lnTo>
                    <a:pt x="172" y="230"/>
                  </a:lnTo>
                  <a:lnTo>
                    <a:pt x="198" y="214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56" y="188"/>
                  </a:lnTo>
                  <a:lnTo>
                    <a:pt x="288" y="180"/>
                  </a:lnTo>
                  <a:lnTo>
                    <a:pt x="320" y="176"/>
                  </a:lnTo>
                  <a:lnTo>
                    <a:pt x="354" y="174"/>
                  </a:lnTo>
                  <a:lnTo>
                    <a:pt x="354" y="174"/>
                  </a:lnTo>
                  <a:lnTo>
                    <a:pt x="386" y="176"/>
                  </a:lnTo>
                  <a:lnTo>
                    <a:pt x="418" y="180"/>
                  </a:lnTo>
                  <a:lnTo>
                    <a:pt x="450" y="188"/>
                  </a:lnTo>
                  <a:lnTo>
                    <a:pt x="480" y="200"/>
                  </a:lnTo>
                  <a:lnTo>
                    <a:pt x="480" y="200"/>
                  </a:lnTo>
                  <a:lnTo>
                    <a:pt x="508" y="214"/>
                  </a:lnTo>
                  <a:lnTo>
                    <a:pt x="534" y="230"/>
                  </a:lnTo>
                  <a:lnTo>
                    <a:pt x="560" y="248"/>
                  </a:lnTo>
                  <a:lnTo>
                    <a:pt x="584" y="268"/>
                  </a:lnTo>
                  <a:lnTo>
                    <a:pt x="522" y="330"/>
                  </a:lnTo>
                  <a:lnTo>
                    <a:pt x="522" y="330"/>
                  </a:lnTo>
                  <a:lnTo>
                    <a:pt x="506" y="316"/>
                  </a:lnTo>
                  <a:lnTo>
                    <a:pt x="488" y="302"/>
                  </a:lnTo>
                  <a:lnTo>
                    <a:pt x="468" y="290"/>
                  </a:lnTo>
                  <a:lnTo>
                    <a:pt x="446" y="280"/>
                  </a:lnTo>
                  <a:lnTo>
                    <a:pt x="446" y="280"/>
                  </a:lnTo>
                  <a:lnTo>
                    <a:pt x="424" y="270"/>
                  </a:lnTo>
                  <a:lnTo>
                    <a:pt x="402" y="266"/>
                  </a:lnTo>
                  <a:lnTo>
                    <a:pt x="378" y="262"/>
                  </a:lnTo>
                  <a:lnTo>
                    <a:pt x="354" y="260"/>
                  </a:lnTo>
                  <a:lnTo>
                    <a:pt x="354" y="260"/>
                  </a:lnTo>
                  <a:lnTo>
                    <a:pt x="328" y="262"/>
                  </a:lnTo>
                  <a:lnTo>
                    <a:pt x="304" y="266"/>
                  </a:lnTo>
                  <a:lnTo>
                    <a:pt x="282" y="270"/>
                  </a:lnTo>
                  <a:lnTo>
                    <a:pt x="260" y="280"/>
                  </a:lnTo>
                  <a:lnTo>
                    <a:pt x="260" y="280"/>
                  </a:lnTo>
                  <a:lnTo>
                    <a:pt x="238" y="290"/>
                  </a:lnTo>
                  <a:lnTo>
                    <a:pt x="220" y="302"/>
                  </a:lnTo>
                  <a:lnTo>
                    <a:pt x="200" y="314"/>
                  </a:lnTo>
                  <a:lnTo>
                    <a:pt x="184" y="330"/>
                  </a:lnTo>
                  <a:lnTo>
                    <a:pt x="124" y="268"/>
                  </a:lnTo>
                  <a:close/>
                  <a:moveTo>
                    <a:pt x="246" y="392"/>
                  </a:moveTo>
                  <a:lnTo>
                    <a:pt x="246" y="392"/>
                  </a:lnTo>
                  <a:lnTo>
                    <a:pt x="256" y="384"/>
                  </a:lnTo>
                  <a:lnTo>
                    <a:pt x="268" y="374"/>
                  </a:lnTo>
                  <a:lnTo>
                    <a:pt x="280" y="366"/>
                  </a:lnTo>
                  <a:lnTo>
                    <a:pt x="294" y="360"/>
                  </a:lnTo>
                  <a:lnTo>
                    <a:pt x="294" y="360"/>
                  </a:lnTo>
                  <a:lnTo>
                    <a:pt x="308" y="356"/>
                  </a:lnTo>
                  <a:lnTo>
                    <a:pt x="322" y="352"/>
                  </a:lnTo>
                  <a:lnTo>
                    <a:pt x="338" y="350"/>
                  </a:lnTo>
                  <a:lnTo>
                    <a:pt x="354" y="348"/>
                  </a:lnTo>
                  <a:lnTo>
                    <a:pt x="354" y="348"/>
                  </a:lnTo>
                  <a:lnTo>
                    <a:pt x="368" y="350"/>
                  </a:lnTo>
                  <a:lnTo>
                    <a:pt x="384" y="352"/>
                  </a:lnTo>
                  <a:lnTo>
                    <a:pt x="398" y="356"/>
                  </a:lnTo>
                  <a:lnTo>
                    <a:pt x="412" y="360"/>
                  </a:lnTo>
                  <a:lnTo>
                    <a:pt x="412" y="360"/>
                  </a:lnTo>
                  <a:lnTo>
                    <a:pt x="426" y="366"/>
                  </a:lnTo>
                  <a:lnTo>
                    <a:pt x="438" y="374"/>
                  </a:lnTo>
                  <a:lnTo>
                    <a:pt x="450" y="384"/>
                  </a:lnTo>
                  <a:lnTo>
                    <a:pt x="460" y="392"/>
                  </a:lnTo>
                  <a:lnTo>
                    <a:pt x="354" y="502"/>
                  </a:lnTo>
                  <a:lnTo>
                    <a:pt x="246" y="392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"/>
            <p:cNvSpPr>
              <a:spLocks noEditPoints="1"/>
            </p:cNvSpPr>
            <p:nvPr/>
          </p:nvSpPr>
          <p:spPr bwMode="auto">
            <a:xfrm>
              <a:off x="1649706" y="3975729"/>
              <a:ext cx="466473" cy="540331"/>
            </a:xfrm>
            <a:custGeom>
              <a:avLst/>
              <a:gdLst>
                <a:gd name="T0" fmla="*/ 392 w 480"/>
                <a:gd name="T1" fmla="*/ 300 h 556"/>
                <a:gd name="T2" fmla="*/ 392 w 480"/>
                <a:gd name="T3" fmla="*/ 316 h 556"/>
                <a:gd name="T4" fmla="*/ 428 w 480"/>
                <a:gd name="T5" fmla="*/ 320 h 556"/>
                <a:gd name="T6" fmla="*/ 466 w 480"/>
                <a:gd name="T7" fmla="*/ 338 h 556"/>
                <a:gd name="T8" fmla="*/ 480 w 480"/>
                <a:gd name="T9" fmla="*/ 382 h 556"/>
                <a:gd name="T10" fmla="*/ 466 w 480"/>
                <a:gd name="T11" fmla="*/ 432 h 556"/>
                <a:gd name="T12" fmla="*/ 426 w 480"/>
                <a:gd name="T13" fmla="*/ 468 h 556"/>
                <a:gd name="T14" fmla="*/ 382 w 480"/>
                <a:gd name="T15" fmla="*/ 480 h 556"/>
                <a:gd name="T16" fmla="*/ 360 w 480"/>
                <a:gd name="T17" fmla="*/ 484 h 556"/>
                <a:gd name="T18" fmla="*/ 326 w 480"/>
                <a:gd name="T19" fmla="*/ 512 h 556"/>
                <a:gd name="T20" fmla="*/ 304 w 480"/>
                <a:gd name="T21" fmla="*/ 532 h 556"/>
                <a:gd name="T22" fmla="*/ 278 w 480"/>
                <a:gd name="T23" fmla="*/ 550 h 556"/>
                <a:gd name="T24" fmla="*/ 116 w 480"/>
                <a:gd name="T25" fmla="*/ 556 h 556"/>
                <a:gd name="T26" fmla="*/ 108 w 480"/>
                <a:gd name="T27" fmla="*/ 548 h 556"/>
                <a:gd name="T28" fmla="*/ 82 w 480"/>
                <a:gd name="T29" fmla="*/ 526 h 556"/>
                <a:gd name="T30" fmla="*/ 54 w 480"/>
                <a:gd name="T31" fmla="*/ 504 h 556"/>
                <a:gd name="T32" fmla="*/ 14 w 480"/>
                <a:gd name="T33" fmla="*/ 424 h 556"/>
                <a:gd name="T34" fmla="*/ 0 w 480"/>
                <a:gd name="T35" fmla="*/ 312 h 556"/>
                <a:gd name="T36" fmla="*/ 136 w 480"/>
                <a:gd name="T37" fmla="*/ 26 h 556"/>
                <a:gd name="T38" fmla="*/ 138 w 480"/>
                <a:gd name="T39" fmla="*/ 60 h 556"/>
                <a:gd name="T40" fmla="*/ 130 w 480"/>
                <a:gd name="T41" fmla="*/ 98 h 556"/>
                <a:gd name="T42" fmla="*/ 152 w 480"/>
                <a:gd name="T43" fmla="*/ 176 h 556"/>
                <a:gd name="T44" fmla="*/ 148 w 480"/>
                <a:gd name="T45" fmla="*/ 206 h 556"/>
                <a:gd name="T46" fmla="*/ 120 w 480"/>
                <a:gd name="T47" fmla="*/ 254 h 556"/>
                <a:gd name="T48" fmla="*/ 108 w 480"/>
                <a:gd name="T49" fmla="*/ 276 h 556"/>
                <a:gd name="T50" fmla="*/ 102 w 480"/>
                <a:gd name="T51" fmla="*/ 232 h 556"/>
                <a:gd name="T52" fmla="*/ 112 w 480"/>
                <a:gd name="T53" fmla="*/ 170 h 556"/>
                <a:gd name="T54" fmla="*/ 96 w 480"/>
                <a:gd name="T55" fmla="*/ 104 h 556"/>
                <a:gd name="T56" fmla="*/ 110 w 480"/>
                <a:gd name="T57" fmla="*/ 58 h 556"/>
                <a:gd name="T58" fmla="*/ 128 w 480"/>
                <a:gd name="T59" fmla="*/ 22 h 556"/>
                <a:gd name="T60" fmla="*/ 220 w 480"/>
                <a:gd name="T61" fmla="*/ 0 h 556"/>
                <a:gd name="T62" fmla="*/ 230 w 480"/>
                <a:gd name="T63" fmla="*/ 36 h 556"/>
                <a:gd name="T64" fmla="*/ 222 w 480"/>
                <a:gd name="T65" fmla="*/ 84 h 556"/>
                <a:gd name="T66" fmla="*/ 232 w 480"/>
                <a:gd name="T67" fmla="*/ 134 h 556"/>
                <a:gd name="T68" fmla="*/ 244 w 480"/>
                <a:gd name="T69" fmla="*/ 194 h 556"/>
                <a:gd name="T70" fmla="*/ 206 w 480"/>
                <a:gd name="T71" fmla="*/ 258 h 556"/>
                <a:gd name="T72" fmla="*/ 194 w 480"/>
                <a:gd name="T73" fmla="*/ 280 h 556"/>
                <a:gd name="T74" fmla="*/ 184 w 480"/>
                <a:gd name="T75" fmla="*/ 260 h 556"/>
                <a:gd name="T76" fmla="*/ 200 w 480"/>
                <a:gd name="T77" fmla="*/ 208 h 556"/>
                <a:gd name="T78" fmla="*/ 202 w 480"/>
                <a:gd name="T79" fmla="*/ 168 h 556"/>
                <a:gd name="T80" fmla="*/ 180 w 480"/>
                <a:gd name="T81" fmla="*/ 100 h 556"/>
                <a:gd name="T82" fmla="*/ 206 w 480"/>
                <a:gd name="T83" fmla="*/ 36 h 556"/>
                <a:gd name="T84" fmla="*/ 216 w 480"/>
                <a:gd name="T85" fmla="*/ 6 h 556"/>
                <a:gd name="T86" fmla="*/ 298 w 480"/>
                <a:gd name="T87" fmla="*/ 20 h 556"/>
                <a:gd name="T88" fmla="*/ 312 w 480"/>
                <a:gd name="T89" fmla="*/ 56 h 556"/>
                <a:gd name="T90" fmla="*/ 308 w 480"/>
                <a:gd name="T91" fmla="*/ 90 h 556"/>
                <a:gd name="T92" fmla="*/ 320 w 480"/>
                <a:gd name="T93" fmla="*/ 130 h 556"/>
                <a:gd name="T94" fmla="*/ 334 w 480"/>
                <a:gd name="T95" fmla="*/ 174 h 556"/>
                <a:gd name="T96" fmla="*/ 308 w 480"/>
                <a:gd name="T97" fmla="*/ 230 h 556"/>
                <a:gd name="T98" fmla="*/ 278 w 480"/>
                <a:gd name="T99" fmla="*/ 278 h 556"/>
                <a:gd name="T100" fmla="*/ 272 w 480"/>
                <a:gd name="T101" fmla="*/ 268 h 556"/>
                <a:gd name="T102" fmla="*/ 272 w 480"/>
                <a:gd name="T103" fmla="*/ 242 h 556"/>
                <a:gd name="T104" fmla="*/ 294 w 480"/>
                <a:gd name="T105" fmla="*/ 186 h 556"/>
                <a:gd name="T106" fmla="*/ 288 w 480"/>
                <a:gd name="T107" fmla="*/ 144 h 556"/>
                <a:gd name="T108" fmla="*/ 276 w 480"/>
                <a:gd name="T109" fmla="*/ 86 h 556"/>
                <a:gd name="T110" fmla="*/ 294 w 480"/>
                <a:gd name="T111" fmla="*/ 30 h 556"/>
                <a:gd name="T112" fmla="*/ 440 w 480"/>
                <a:gd name="T113" fmla="*/ 346 h 556"/>
                <a:gd name="T114" fmla="*/ 394 w 480"/>
                <a:gd name="T115" fmla="*/ 350 h 556"/>
                <a:gd name="T116" fmla="*/ 368 w 480"/>
                <a:gd name="T117" fmla="*/ 460 h 556"/>
                <a:gd name="T118" fmla="*/ 412 w 480"/>
                <a:gd name="T119" fmla="*/ 448 h 556"/>
                <a:gd name="T120" fmla="*/ 444 w 480"/>
                <a:gd name="T121" fmla="*/ 420 h 556"/>
                <a:gd name="T122" fmla="*/ 456 w 480"/>
                <a:gd name="T123" fmla="*/ 37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0" h="556">
                  <a:moveTo>
                    <a:pt x="0" y="300"/>
                  </a:moveTo>
                  <a:lnTo>
                    <a:pt x="386" y="300"/>
                  </a:lnTo>
                  <a:lnTo>
                    <a:pt x="386" y="300"/>
                  </a:lnTo>
                  <a:lnTo>
                    <a:pt x="390" y="300"/>
                  </a:lnTo>
                  <a:lnTo>
                    <a:pt x="392" y="300"/>
                  </a:lnTo>
                  <a:lnTo>
                    <a:pt x="392" y="300"/>
                  </a:lnTo>
                  <a:lnTo>
                    <a:pt x="394" y="308"/>
                  </a:lnTo>
                  <a:lnTo>
                    <a:pt x="394" y="308"/>
                  </a:lnTo>
                  <a:lnTo>
                    <a:pt x="392" y="316"/>
                  </a:lnTo>
                  <a:lnTo>
                    <a:pt x="392" y="316"/>
                  </a:lnTo>
                  <a:lnTo>
                    <a:pt x="394" y="326"/>
                  </a:lnTo>
                  <a:lnTo>
                    <a:pt x="394" y="326"/>
                  </a:lnTo>
                  <a:lnTo>
                    <a:pt x="406" y="322"/>
                  </a:lnTo>
                  <a:lnTo>
                    <a:pt x="418" y="320"/>
                  </a:lnTo>
                  <a:lnTo>
                    <a:pt x="428" y="320"/>
                  </a:lnTo>
                  <a:lnTo>
                    <a:pt x="438" y="322"/>
                  </a:lnTo>
                  <a:lnTo>
                    <a:pt x="438" y="322"/>
                  </a:lnTo>
                  <a:lnTo>
                    <a:pt x="454" y="328"/>
                  </a:lnTo>
                  <a:lnTo>
                    <a:pt x="460" y="332"/>
                  </a:lnTo>
                  <a:lnTo>
                    <a:pt x="466" y="338"/>
                  </a:lnTo>
                  <a:lnTo>
                    <a:pt x="466" y="338"/>
                  </a:lnTo>
                  <a:lnTo>
                    <a:pt x="474" y="350"/>
                  </a:lnTo>
                  <a:lnTo>
                    <a:pt x="480" y="366"/>
                  </a:lnTo>
                  <a:lnTo>
                    <a:pt x="480" y="366"/>
                  </a:lnTo>
                  <a:lnTo>
                    <a:pt x="480" y="382"/>
                  </a:lnTo>
                  <a:lnTo>
                    <a:pt x="478" y="398"/>
                  </a:lnTo>
                  <a:lnTo>
                    <a:pt x="478" y="398"/>
                  </a:lnTo>
                  <a:lnTo>
                    <a:pt x="474" y="416"/>
                  </a:lnTo>
                  <a:lnTo>
                    <a:pt x="466" y="432"/>
                  </a:lnTo>
                  <a:lnTo>
                    <a:pt x="466" y="432"/>
                  </a:lnTo>
                  <a:lnTo>
                    <a:pt x="456" y="448"/>
                  </a:lnTo>
                  <a:lnTo>
                    <a:pt x="444" y="460"/>
                  </a:lnTo>
                  <a:lnTo>
                    <a:pt x="444" y="460"/>
                  </a:lnTo>
                  <a:lnTo>
                    <a:pt x="426" y="468"/>
                  </a:lnTo>
                  <a:lnTo>
                    <a:pt x="426" y="468"/>
                  </a:lnTo>
                  <a:lnTo>
                    <a:pt x="406" y="476"/>
                  </a:lnTo>
                  <a:lnTo>
                    <a:pt x="406" y="476"/>
                  </a:lnTo>
                  <a:lnTo>
                    <a:pt x="396" y="478"/>
                  </a:lnTo>
                  <a:lnTo>
                    <a:pt x="396" y="478"/>
                  </a:lnTo>
                  <a:lnTo>
                    <a:pt x="382" y="480"/>
                  </a:lnTo>
                  <a:lnTo>
                    <a:pt x="382" y="480"/>
                  </a:lnTo>
                  <a:lnTo>
                    <a:pt x="370" y="482"/>
                  </a:lnTo>
                  <a:lnTo>
                    <a:pt x="370" y="482"/>
                  </a:lnTo>
                  <a:lnTo>
                    <a:pt x="360" y="484"/>
                  </a:lnTo>
                  <a:lnTo>
                    <a:pt x="360" y="484"/>
                  </a:lnTo>
                  <a:lnTo>
                    <a:pt x="346" y="492"/>
                  </a:lnTo>
                  <a:lnTo>
                    <a:pt x="346" y="492"/>
                  </a:lnTo>
                  <a:lnTo>
                    <a:pt x="336" y="500"/>
                  </a:lnTo>
                  <a:lnTo>
                    <a:pt x="336" y="500"/>
                  </a:lnTo>
                  <a:lnTo>
                    <a:pt x="326" y="512"/>
                  </a:lnTo>
                  <a:lnTo>
                    <a:pt x="326" y="512"/>
                  </a:lnTo>
                  <a:lnTo>
                    <a:pt x="318" y="522"/>
                  </a:lnTo>
                  <a:lnTo>
                    <a:pt x="318" y="522"/>
                  </a:lnTo>
                  <a:lnTo>
                    <a:pt x="304" y="532"/>
                  </a:lnTo>
                  <a:lnTo>
                    <a:pt x="304" y="532"/>
                  </a:lnTo>
                  <a:lnTo>
                    <a:pt x="292" y="538"/>
                  </a:lnTo>
                  <a:lnTo>
                    <a:pt x="292" y="538"/>
                  </a:lnTo>
                  <a:lnTo>
                    <a:pt x="282" y="544"/>
                  </a:lnTo>
                  <a:lnTo>
                    <a:pt x="282" y="544"/>
                  </a:lnTo>
                  <a:lnTo>
                    <a:pt x="278" y="550"/>
                  </a:lnTo>
                  <a:lnTo>
                    <a:pt x="276" y="554"/>
                  </a:lnTo>
                  <a:lnTo>
                    <a:pt x="122" y="554"/>
                  </a:lnTo>
                  <a:lnTo>
                    <a:pt x="122" y="554"/>
                  </a:lnTo>
                  <a:lnTo>
                    <a:pt x="118" y="556"/>
                  </a:lnTo>
                  <a:lnTo>
                    <a:pt x="116" y="556"/>
                  </a:lnTo>
                  <a:lnTo>
                    <a:pt x="116" y="556"/>
                  </a:lnTo>
                  <a:lnTo>
                    <a:pt x="112" y="552"/>
                  </a:lnTo>
                  <a:lnTo>
                    <a:pt x="112" y="552"/>
                  </a:lnTo>
                  <a:lnTo>
                    <a:pt x="108" y="548"/>
                  </a:lnTo>
                  <a:lnTo>
                    <a:pt x="108" y="548"/>
                  </a:lnTo>
                  <a:lnTo>
                    <a:pt x="104" y="542"/>
                  </a:lnTo>
                  <a:lnTo>
                    <a:pt x="104" y="542"/>
                  </a:lnTo>
                  <a:lnTo>
                    <a:pt x="94" y="534"/>
                  </a:lnTo>
                  <a:lnTo>
                    <a:pt x="94" y="534"/>
                  </a:lnTo>
                  <a:lnTo>
                    <a:pt x="82" y="526"/>
                  </a:lnTo>
                  <a:lnTo>
                    <a:pt x="82" y="526"/>
                  </a:lnTo>
                  <a:lnTo>
                    <a:pt x="68" y="516"/>
                  </a:lnTo>
                  <a:lnTo>
                    <a:pt x="68" y="516"/>
                  </a:lnTo>
                  <a:lnTo>
                    <a:pt x="54" y="504"/>
                  </a:lnTo>
                  <a:lnTo>
                    <a:pt x="54" y="504"/>
                  </a:lnTo>
                  <a:lnTo>
                    <a:pt x="40" y="488"/>
                  </a:lnTo>
                  <a:lnTo>
                    <a:pt x="30" y="468"/>
                  </a:lnTo>
                  <a:lnTo>
                    <a:pt x="30" y="468"/>
                  </a:lnTo>
                  <a:lnTo>
                    <a:pt x="20" y="448"/>
                  </a:lnTo>
                  <a:lnTo>
                    <a:pt x="14" y="424"/>
                  </a:lnTo>
                  <a:lnTo>
                    <a:pt x="14" y="424"/>
                  </a:lnTo>
                  <a:lnTo>
                    <a:pt x="8" y="400"/>
                  </a:lnTo>
                  <a:lnTo>
                    <a:pt x="4" y="372"/>
                  </a:lnTo>
                  <a:lnTo>
                    <a:pt x="4" y="372"/>
                  </a:lnTo>
                  <a:lnTo>
                    <a:pt x="0" y="312"/>
                  </a:lnTo>
                  <a:lnTo>
                    <a:pt x="0" y="300"/>
                  </a:lnTo>
                  <a:close/>
                  <a:moveTo>
                    <a:pt x="132" y="20"/>
                  </a:moveTo>
                  <a:lnTo>
                    <a:pt x="132" y="20"/>
                  </a:lnTo>
                  <a:lnTo>
                    <a:pt x="136" y="22"/>
                  </a:lnTo>
                  <a:lnTo>
                    <a:pt x="136" y="26"/>
                  </a:lnTo>
                  <a:lnTo>
                    <a:pt x="138" y="36"/>
                  </a:lnTo>
                  <a:lnTo>
                    <a:pt x="138" y="36"/>
                  </a:lnTo>
                  <a:lnTo>
                    <a:pt x="140" y="48"/>
                  </a:lnTo>
                  <a:lnTo>
                    <a:pt x="140" y="48"/>
                  </a:lnTo>
                  <a:lnTo>
                    <a:pt x="138" y="60"/>
                  </a:lnTo>
                  <a:lnTo>
                    <a:pt x="136" y="70"/>
                  </a:lnTo>
                  <a:lnTo>
                    <a:pt x="132" y="90"/>
                  </a:lnTo>
                  <a:lnTo>
                    <a:pt x="132" y="90"/>
                  </a:lnTo>
                  <a:lnTo>
                    <a:pt x="130" y="98"/>
                  </a:lnTo>
                  <a:lnTo>
                    <a:pt x="130" y="98"/>
                  </a:lnTo>
                  <a:lnTo>
                    <a:pt x="134" y="112"/>
                  </a:lnTo>
                  <a:lnTo>
                    <a:pt x="142" y="140"/>
                  </a:lnTo>
                  <a:lnTo>
                    <a:pt x="142" y="140"/>
                  </a:lnTo>
                  <a:lnTo>
                    <a:pt x="150" y="164"/>
                  </a:lnTo>
                  <a:lnTo>
                    <a:pt x="152" y="176"/>
                  </a:lnTo>
                  <a:lnTo>
                    <a:pt x="154" y="186"/>
                  </a:lnTo>
                  <a:lnTo>
                    <a:pt x="154" y="186"/>
                  </a:lnTo>
                  <a:lnTo>
                    <a:pt x="152" y="194"/>
                  </a:lnTo>
                  <a:lnTo>
                    <a:pt x="148" y="206"/>
                  </a:lnTo>
                  <a:lnTo>
                    <a:pt x="148" y="206"/>
                  </a:lnTo>
                  <a:lnTo>
                    <a:pt x="144" y="216"/>
                  </a:lnTo>
                  <a:lnTo>
                    <a:pt x="140" y="224"/>
                  </a:lnTo>
                  <a:lnTo>
                    <a:pt x="128" y="240"/>
                  </a:lnTo>
                  <a:lnTo>
                    <a:pt x="128" y="240"/>
                  </a:lnTo>
                  <a:lnTo>
                    <a:pt x="120" y="254"/>
                  </a:lnTo>
                  <a:lnTo>
                    <a:pt x="116" y="268"/>
                  </a:lnTo>
                  <a:lnTo>
                    <a:pt x="116" y="268"/>
                  </a:lnTo>
                  <a:lnTo>
                    <a:pt x="112" y="274"/>
                  </a:lnTo>
                  <a:lnTo>
                    <a:pt x="108" y="276"/>
                  </a:lnTo>
                  <a:lnTo>
                    <a:pt x="108" y="276"/>
                  </a:lnTo>
                  <a:lnTo>
                    <a:pt x="104" y="274"/>
                  </a:lnTo>
                  <a:lnTo>
                    <a:pt x="102" y="268"/>
                  </a:lnTo>
                  <a:lnTo>
                    <a:pt x="98" y="244"/>
                  </a:lnTo>
                  <a:lnTo>
                    <a:pt x="102" y="232"/>
                  </a:lnTo>
                  <a:lnTo>
                    <a:pt x="102" y="232"/>
                  </a:lnTo>
                  <a:lnTo>
                    <a:pt x="110" y="208"/>
                  </a:lnTo>
                  <a:lnTo>
                    <a:pt x="112" y="196"/>
                  </a:lnTo>
                  <a:lnTo>
                    <a:pt x="112" y="186"/>
                  </a:lnTo>
                  <a:lnTo>
                    <a:pt x="112" y="186"/>
                  </a:lnTo>
                  <a:lnTo>
                    <a:pt x="112" y="170"/>
                  </a:lnTo>
                  <a:lnTo>
                    <a:pt x="108" y="158"/>
                  </a:lnTo>
                  <a:lnTo>
                    <a:pt x="102" y="142"/>
                  </a:lnTo>
                  <a:lnTo>
                    <a:pt x="102" y="142"/>
                  </a:lnTo>
                  <a:lnTo>
                    <a:pt x="98" y="12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94"/>
                  </a:lnTo>
                  <a:lnTo>
                    <a:pt x="100" y="82"/>
                  </a:lnTo>
                  <a:lnTo>
                    <a:pt x="104" y="70"/>
                  </a:lnTo>
                  <a:lnTo>
                    <a:pt x="110" y="58"/>
                  </a:lnTo>
                  <a:lnTo>
                    <a:pt x="120" y="42"/>
                  </a:lnTo>
                  <a:lnTo>
                    <a:pt x="120" y="42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8" y="22"/>
                  </a:lnTo>
                  <a:lnTo>
                    <a:pt x="132" y="20"/>
                  </a:lnTo>
                  <a:lnTo>
                    <a:pt x="132" y="20"/>
                  </a:lnTo>
                  <a:close/>
                  <a:moveTo>
                    <a:pt x="218" y="0"/>
                  </a:moveTo>
                  <a:lnTo>
                    <a:pt x="218" y="0"/>
                  </a:lnTo>
                  <a:lnTo>
                    <a:pt x="220" y="0"/>
                  </a:lnTo>
                  <a:lnTo>
                    <a:pt x="222" y="2"/>
                  </a:lnTo>
                  <a:lnTo>
                    <a:pt x="226" y="10"/>
                  </a:lnTo>
                  <a:lnTo>
                    <a:pt x="228" y="22"/>
                  </a:lnTo>
                  <a:lnTo>
                    <a:pt x="228" y="22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30" y="50"/>
                  </a:lnTo>
                  <a:lnTo>
                    <a:pt x="226" y="66"/>
                  </a:lnTo>
                  <a:lnTo>
                    <a:pt x="226" y="66"/>
                  </a:lnTo>
                  <a:lnTo>
                    <a:pt x="222" y="84"/>
                  </a:lnTo>
                  <a:lnTo>
                    <a:pt x="220" y="96"/>
                  </a:lnTo>
                  <a:lnTo>
                    <a:pt x="220" y="96"/>
                  </a:lnTo>
                  <a:lnTo>
                    <a:pt x="222" y="112"/>
                  </a:lnTo>
                  <a:lnTo>
                    <a:pt x="232" y="134"/>
                  </a:lnTo>
                  <a:lnTo>
                    <a:pt x="232" y="134"/>
                  </a:lnTo>
                  <a:lnTo>
                    <a:pt x="242" y="160"/>
                  </a:lnTo>
                  <a:lnTo>
                    <a:pt x="246" y="170"/>
                  </a:lnTo>
                  <a:lnTo>
                    <a:pt x="246" y="180"/>
                  </a:lnTo>
                  <a:lnTo>
                    <a:pt x="246" y="180"/>
                  </a:lnTo>
                  <a:lnTo>
                    <a:pt x="244" y="194"/>
                  </a:lnTo>
                  <a:lnTo>
                    <a:pt x="240" y="208"/>
                  </a:lnTo>
                  <a:lnTo>
                    <a:pt x="230" y="224"/>
                  </a:lnTo>
                  <a:lnTo>
                    <a:pt x="218" y="240"/>
                  </a:lnTo>
                  <a:lnTo>
                    <a:pt x="218" y="240"/>
                  </a:lnTo>
                  <a:lnTo>
                    <a:pt x="206" y="258"/>
                  </a:lnTo>
                  <a:lnTo>
                    <a:pt x="200" y="270"/>
                  </a:lnTo>
                  <a:lnTo>
                    <a:pt x="200" y="270"/>
                  </a:lnTo>
                  <a:lnTo>
                    <a:pt x="198" y="278"/>
                  </a:lnTo>
                  <a:lnTo>
                    <a:pt x="194" y="280"/>
                  </a:lnTo>
                  <a:lnTo>
                    <a:pt x="194" y="280"/>
                  </a:lnTo>
                  <a:lnTo>
                    <a:pt x="190" y="280"/>
                  </a:lnTo>
                  <a:lnTo>
                    <a:pt x="188" y="278"/>
                  </a:lnTo>
                  <a:lnTo>
                    <a:pt x="186" y="270"/>
                  </a:lnTo>
                  <a:lnTo>
                    <a:pt x="184" y="260"/>
                  </a:lnTo>
                  <a:lnTo>
                    <a:pt x="184" y="260"/>
                  </a:lnTo>
                  <a:lnTo>
                    <a:pt x="184" y="256"/>
                  </a:lnTo>
                  <a:lnTo>
                    <a:pt x="184" y="256"/>
                  </a:lnTo>
                  <a:lnTo>
                    <a:pt x="186" y="244"/>
                  </a:lnTo>
                  <a:lnTo>
                    <a:pt x="192" y="230"/>
                  </a:lnTo>
                  <a:lnTo>
                    <a:pt x="200" y="208"/>
                  </a:lnTo>
                  <a:lnTo>
                    <a:pt x="200" y="208"/>
                  </a:lnTo>
                  <a:lnTo>
                    <a:pt x="202" y="198"/>
                  </a:lnTo>
                  <a:lnTo>
                    <a:pt x="204" y="188"/>
                  </a:lnTo>
                  <a:lnTo>
                    <a:pt x="204" y="188"/>
                  </a:lnTo>
                  <a:lnTo>
                    <a:pt x="202" y="168"/>
                  </a:lnTo>
                  <a:lnTo>
                    <a:pt x="196" y="148"/>
                  </a:lnTo>
                  <a:lnTo>
                    <a:pt x="188" y="128"/>
                  </a:lnTo>
                  <a:lnTo>
                    <a:pt x="188" y="128"/>
                  </a:lnTo>
                  <a:lnTo>
                    <a:pt x="182" y="114"/>
                  </a:lnTo>
                  <a:lnTo>
                    <a:pt x="180" y="100"/>
                  </a:lnTo>
                  <a:lnTo>
                    <a:pt x="180" y="100"/>
                  </a:lnTo>
                  <a:lnTo>
                    <a:pt x="182" y="90"/>
                  </a:lnTo>
                  <a:lnTo>
                    <a:pt x="184" y="80"/>
                  </a:lnTo>
                  <a:lnTo>
                    <a:pt x="196" y="54"/>
                  </a:lnTo>
                  <a:lnTo>
                    <a:pt x="206" y="36"/>
                  </a:lnTo>
                  <a:lnTo>
                    <a:pt x="206" y="36"/>
                  </a:lnTo>
                  <a:lnTo>
                    <a:pt x="210" y="26"/>
                  </a:lnTo>
                  <a:lnTo>
                    <a:pt x="212" y="18"/>
                  </a:lnTo>
                  <a:lnTo>
                    <a:pt x="212" y="18"/>
                  </a:lnTo>
                  <a:lnTo>
                    <a:pt x="216" y="6"/>
                  </a:lnTo>
                  <a:lnTo>
                    <a:pt x="216" y="2"/>
                  </a:lnTo>
                  <a:lnTo>
                    <a:pt x="218" y="0"/>
                  </a:lnTo>
                  <a:lnTo>
                    <a:pt x="218" y="0"/>
                  </a:lnTo>
                  <a:close/>
                  <a:moveTo>
                    <a:pt x="298" y="20"/>
                  </a:moveTo>
                  <a:lnTo>
                    <a:pt x="298" y="20"/>
                  </a:lnTo>
                  <a:lnTo>
                    <a:pt x="300" y="20"/>
                  </a:lnTo>
                  <a:lnTo>
                    <a:pt x="304" y="24"/>
                  </a:lnTo>
                  <a:lnTo>
                    <a:pt x="306" y="36"/>
                  </a:lnTo>
                  <a:lnTo>
                    <a:pt x="308" y="42"/>
                  </a:lnTo>
                  <a:lnTo>
                    <a:pt x="312" y="56"/>
                  </a:lnTo>
                  <a:lnTo>
                    <a:pt x="312" y="56"/>
                  </a:lnTo>
                  <a:lnTo>
                    <a:pt x="312" y="64"/>
                  </a:lnTo>
                  <a:lnTo>
                    <a:pt x="312" y="64"/>
                  </a:lnTo>
                  <a:lnTo>
                    <a:pt x="312" y="74"/>
                  </a:lnTo>
                  <a:lnTo>
                    <a:pt x="308" y="90"/>
                  </a:lnTo>
                  <a:lnTo>
                    <a:pt x="308" y="90"/>
                  </a:lnTo>
                  <a:lnTo>
                    <a:pt x="308" y="94"/>
                  </a:lnTo>
                  <a:lnTo>
                    <a:pt x="308" y="94"/>
                  </a:lnTo>
                  <a:lnTo>
                    <a:pt x="312" y="108"/>
                  </a:lnTo>
                  <a:lnTo>
                    <a:pt x="320" y="130"/>
                  </a:lnTo>
                  <a:lnTo>
                    <a:pt x="320" y="130"/>
                  </a:lnTo>
                  <a:lnTo>
                    <a:pt x="330" y="154"/>
                  </a:lnTo>
                  <a:lnTo>
                    <a:pt x="332" y="164"/>
                  </a:lnTo>
                  <a:lnTo>
                    <a:pt x="334" y="174"/>
                  </a:lnTo>
                  <a:lnTo>
                    <a:pt x="334" y="174"/>
                  </a:lnTo>
                  <a:lnTo>
                    <a:pt x="332" y="186"/>
                  </a:lnTo>
                  <a:lnTo>
                    <a:pt x="328" y="200"/>
                  </a:lnTo>
                  <a:lnTo>
                    <a:pt x="320" y="214"/>
                  </a:lnTo>
                  <a:lnTo>
                    <a:pt x="308" y="230"/>
                  </a:lnTo>
                  <a:lnTo>
                    <a:pt x="308" y="230"/>
                  </a:lnTo>
                  <a:lnTo>
                    <a:pt x="292" y="254"/>
                  </a:lnTo>
                  <a:lnTo>
                    <a:pt x="284" y="270"/>
                  </a:lnTo>
                  <a:lnTo>
                    <a:pt x="284" y="270"/>
                  </a:lnTo>
                  <a:lnTo>
                    <a:pt x="282" y="276"/>
                  </a:lnTo>
                  <a:lnTo>
                    <a:pt x="278" y="278"/>
                  </a:lnTo>
                  <a:lnTo>
                    <a:pt x="278" y="278"/>
                  </a:lnTo>
                  <a:lnTo>
                    <a:pt x="274" y="278"/>
                  </a:lnTo>
                  <a:lnTo>
                    <a:pt x="274" y="276"/>
                  </a:lnTo>
                  <a:lnTo>
                    <a:pt x="272" y="268"/>
                  </a:lnTo>
                  <a:lnTo>
                    <a:pt x="272" y="268"/>
                  </a:lnTo>
                  <a:lnTo>
                    <a:pt x="270" y="256"/>
                  </a:lnTo>
                  <a:lnTo>
                    <a:pt x="270" y="256"/>
                  </a:lnTo>
                  <a:lnTo>
                    <a:pt x="270" y="252"/>
                  </a:lnTo>
                  <a:lnTo>
                    <a:pt x="270" y="252"/>
                  </a:lnTo>
                  <a:lnTo>
                    <a:pt x="272" y="242"/>
                  </a:lnTo>
                  <a:lnTo>
                    <a:pt x="280" y="228"/>
                  </a:lnTo>
                  <a:lnTo>
                    <a:pt x="280" y="228"/>
                  </a:lnTo>
                  <a:lnTo>
                    <a:pt x="286" y="212"/>
                  </a:lnTo>
                  <a:lnTo>
                    <a:pt x="292" y="198"/>
                  </a:lnTo>
                  <a:lnTo>
                    <a:pt x="294" y="186"/>
                  </a:lnTo>
                  <a:lnTo>
                    <a:pt x="296" y="174"/>
                  </a:lnTo>
                  <a:lnTo>
                    <a:pt x="296" y="174"/>
                  </a:lnTo>
                  <a:lnTo>
                    <a:pt x="294" y="160"/>
                  </a:lnTo>
                  <a:lnTo>
                    <a:pt x="288" y="144"/>
                  </a:lnTo>
                  <a:lnTo>
                    <a:pt x="288" y="144"/>
                  </a:lnTo>
                  <a:lnTo>
                    <a:pt x="278" y="118"/>
                  </a:lnTo>
                  <a:lnTo>
                    <a:pt x="276" y="108"/>
                  </a:lnTo>
                  <a:lnTo>
                    <a:pt x="274" y="100"/>
                  </a:lnTo>
                  <a:lnTo>
                    <a:pt x="274" y="100"/>
                  </a:lnTo>
                  <a:lnTo>
                    <a:pt x="276" y="86"/>
                  </a:lnTo>
                  <a:lnTo>
                    <a:pt x="280" y="74"/>
                  </a:lnTo>
                  <a:lnTo>
                    <a:pt x="286" y="56"/>
                  </a:lnTo>
                  <a:lnTo>
                    <a:pt x="286" y="56"/>
                  </a:lnTo>
                  <a:lnTo>
                    <a:pt x="292" y="40"/>
                  </a:lnTo>
                  <a:lnTo>
                    <a:pt x="294" y="30"/>
                  </a:lnTo>
                  <a:lnTo>
                    <a:pt x="294" y="30"/>
                  </a:lnTo>
                  <a:lnTo>
                    <a:pt x="296" y="22"/>
                  </a:lnTo>
                  <a:lnTo>
                    <a:pt x="298" y="20"/>
                  </a:lnTo>
                  <a:lnTo>
                    <a:pt x="298" y="20"/>
                  </a:lnTo>
                  <a:close/>
                  <a:moveTo>
                    <a:pt x="440" y="346"/>
                  </a:moveTo>
                  <a:lnTo>
                    <a:pt x="440" y="346"/>
                  </a:lnTo>
                  <a:lnTo>
                    <a:pt x="426" y="346"/>
                  </a:lnTo>
                  <a:lnTo>
                    <a:pt x="414" y="348"/>
                  </a:lnTo>
                  <a:lnTo>
                    <a:pt x="414" y="348"/>
                  </a:lnTo>
                  <a:lnTo>
                    <a:pt x="394" y="350"/>
                  </a:lnTo>
                  <a:lnTo>
                    <a:pt x="394" y="350"/>
                  </a:lnTo>
                  <a:lnTo>
                    <a:pt x="382" y="406"/>
                  </a:lnTo>
                  <a:lnTo>
                    <a:pt x="382" y="406"/>
                  </a:lnTo>
                  <a:lnTo>
                    <a:pt x="376" y="434"/>
                  </a:lnTo>
                  <a:lnTo>
                    <a:pt x="368" y="460"/>
                  </a:lnTo>
                  <a:lnTo>
                    <a:pt x="368" y="460"/>
                  </a:lnTo>
                  <a:lnTo>
                    <a:pt x="382" y="458"/>
                  </a:lnTo>
                  <a:lnTo>
                    <a:pt x="398" y="454"/>
                  </a:lnTo>
                  <a:lnTo>
                    <a:pt x="398" y="454"/>
                  </a:lnTo>
                  <a:lnTo>
                    <a:pt x="412" y="448"/>
                  </a:lnTo>
                  <a:lnTo>
                    <a:pt x="424" y="440"/>
                  </a:lnTo>
                  <a:lnTo>
                    <a:pt x="424" y="440"/>
                  </a:lnTo>
                  <a:lnTo>
                    <a:pt x="436" y="430"/>
                  </a:lnTo>
                  <a:lnTo>
                    <a:pt x="444" y="420"/>
                  </a:lnTo>
                  <a:lnTo>
                    <a:pt x="444" y="420"/>
                  </a:lnTo>
                  <a:lnTo>
                    <a:pt x="452" y="408"/>
                  </a:lnTo>
                  <a:lnTo>
                    <a:pt x="456" y="396"/>
                  </a:lnTo>
                  <a:lnTo>
                    <a:pt x="456" y="396"/>
                  </a:lnTo>
                  <a:lnTo>
                    <a:pt x="458" y="384"/>
                  </a:lnTo>
                  <a:lnTo>
                    <a:pt x="456" y="370"/>
                  </a:lnTo>
                  <a:lnTo>
                    <a:pt x="456" y="370"/>
                  </a:lnTo>
                  <a:lnTo>
                    <a:pt x="450" y="358"/>
                  </a:lnTo>
                  <a:lnTo>
                    <a:pt x="440" y="346"/>
                  </a:lnTo>
                  <a:lnTo>
                    <a:pt x="440" y="346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"/>
            <p:cNvSpPr>
              <a:spLocks noEditPoints="1"/>
            </p:cNvSpPr>
            <p:nvPr/>
          </p:nvSpPr>
          <p:spPr bwMode="auto">
            <a:xfrm>
              <a:off x="4287220" y="4008770"/>
              <a:ext cx="295433" cy="474247"/>
            </a:xfrm>
            <a:custGeom>
              <a:avLst/>
              <a:gdLst>
                <a:gd name="T0" fmla="*/ 138 w 304"/>
                <a:gd name="T1" fmla="*/ 488 h 488"/>
                <a:gd name="T2" fmla="*/ 138 w 304"/>
                <a:gd name="T3" fmla="*/ 294 h 488"/>
                <a:gd name="T4" fmla="*/ 34 w 304"/>
                <a:gd name="T5" fmla="*/ 386 h 488"/>
                <a:gd name="T6" fmla="*/ 0 w 304"/>
                <a:gd name="T7" fmla="*/ 346 h 488"/>
                <a:gd name="T8" fmla="*/ 124 w 304"/>
                <a:gd name="T9" fmla="*/ 236 h 488"/>
                <a:gd name="T10" fmla="*/ 8 w 304"/>
                <a:gd name="T11" fmla="*/ 128 h 488"/>
                <a:gd name="T12" fmla="*/ 44 w 304"/>
                <a:gd name="T13" fmla="*/ 88 h 488"/>
                <a:gd name="T14" fmla="*/ 138 w 304"/>
                <a:gd name="T15" fmla="*/ 180 h 488"/>
                <a:gd name="T16" fmla="*/ 138 w 304"/>
                <a:gd name="T17" fmla="*/ 0 h 488"/>
                <a:gd name="T18" fmla="*/ 302 w 304"/>
                <a:gd name="T19" fmla="*/ 140 h 488"/>
                <a:gd name="T20" fmla="*/ 192 w 304"/>
                <a:gd name="T21" fmla="*/ 238 h 488"/>
                <a:gd name="T22" fmla="*/ 304 w 304"/>
                <a:gd name="T23" fmla="*/ 346 h 488"/>
                <a:gd name="T24" fmla="*/ 138 w 304"/>
                <a:gd name="T25" fmla="*/ 488 h 488"/>
                <a:gd name="T26" fmla="*/ 178 w 304"/>
                <a:gd name="T27" fmla="*/ 84 h 488"/>
                <a:gd name="T28" fmla="*/ 178 w 304"/>
                <a:gd name="T29" fmla="*/ 198 h 488"/>
                <a:gd name="T30" fmla="*/ 244 w 304"/>
                <a:gd name="T31" fmla="*/ 140 h 488"/>
                <a:gd name="T32" fmla="*/ 178 w 304"/>
                <a:gd name="T33" fmla="*/ 84 h 488"/>
                <a:gd name="T34" fmla="*/ 178 w 304"/>
                <a:gd name="T35" fmla="*/ 278 h 488"/>
                <a:gd name="T36" fmla="*/ 178 w 304"/>
                <a:gd name="T37" fmla="*/ 404 h 488"/>
                <a:gd name="T38" fmla="*/ 246 w 304"/>
                <a:gd name="T39" fmla="*/ 344 h 488"/>
                <a:gd name="T40" fmla="*/ 178 w 304"/>
                <a:gd name="T41" fmla="*/ 27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4" h="488">
                  <a:moveTo>
                    <a:pt x="138" y="488"/>
                  </a:moveTo>
                  <a:lnTo>
                    <a:pt x="138" y="294"/>
                  </a:lnTo>
                  <a:lnTo>
                    <a:pt x="34" y="386"/>
                  </a:lnTo>
                  <a:lnTo>
                    <a:pt x="0" y="346"/>
                  </a:lnTo>
                  <a:lnTo>
                    <a:pt x="124" y="236"/>
                  </a:lnTo>
                  <a:lnTo>
                    <a:pt x="8" y="128"/>
                  </a:lnTo>
                  <a:lnTo>
                    <a:pt x="44" y="88"/>
                  </a:lnTo>
                  <a:lnTo>
                    <a:pt x="138" y="180"/>
                  </a:lnTo>
                  <a:lnTo>
                    <a:pt x="138" y="0"/>
                  </a:lnTo>
                  <a:lnTo>
                    <a:pt x="302" y="140"/>
                  </a:lnTo>
                  <a:lnTo>
                    <a:pt x="192" y="238"/>
                  </a:lnTo>
                  <a:lnTo>
                    <a:pt x="304" y="346"/>
                  </a:lnTo>
                  <a:lnTo>
                    <a:pt x="138" y="488"/>
                  </a:lnTo>
                  <a:close/>
                  <a:moveTo>
                    <a:pt x="178" y="84"/>
                  </a:moveTo>
                  <a:lnTo>
                    <a:pt x="178" y="198"/>
                  </a:lnTo>
                  <a:lnTo>
                    <a:pt x="244" y="140"/>
                  </a:lnTo>
                  <a:lnTo>
                    <a:pt x="178" y="84"/>
                  </a:lnTo>
                  <a:close/>
                  <a:moveTo>
                    <a:pt x="178" y="278"/>
                  </a:moveTo>
                  <a:lnTo>
                    <a:pt x="178" y="404"/>
                  </a:lnTo>
                  <a:lnTo>
                    <a:pt x="246" y="344"/>
                  </a:lnTo>
                  <a:lnTo>
                    <a:pt x="178" y="27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4901409" y="3973785"/>
              <a:ext cx="322644" cy="546162"/>
            </a:xfrm>
            <a:custGeom>
              <a:avLst/>
              <a:gdLst>
                <a:gd name="T0" fmla="*/ 310 w 332"/>
                <a:gd name="T1" fmla="*/ 206 h 562"/>
                <a:gd name="T2" fmla="*/ 306 w 332"/>
                <a:gd name="T3" fmla="*/ 238 h 562"/>
                <a:gd name="T4" fmla="*/ 290 w 332"/>
                <a:gd name="T5" fmla="*/ 264 h 562"/>
                <a:gd name="T6" fmla="*/ 270 w 332"/>
                <a:gd name="T7" fmla="*/ 282 h 562"/>
                <a:gd name="T8" fmla="*/ 224 w 332"/>
                <a:gd name="T9" fmla="*/ 314 h 562"/>
                <a:gd name="T10" fmla="*/ 202 w 332"/>
                <a:gd name="T11" fmla="*/ 328 h 562"/>
                <a:gd name="T12" fmla="*/ 188 w 332"/>
                <a:gd name="T13" fmla="*/ 344 h 562"/>
                <a:gd name="T14" fmla="*/ 182 w 332"/>
                <a:gd name="T15" fmla="*/ 438 h 562"/>
                <a:gd name="T16" fmla="*/ 190 w 332"/>
                <a:gd name="T17" fmla="*/ 456 h 562"/>
                <a:gd name="T18" fmla="*/ 206 w 332"/>
                <a:gd name="T19" fmla="*/ 466 h 562"/>
                <a:gd name="T20" fmla="*/ 216 w 332"/>
                <a:gd name="T21" fmla="*/ 480 h 562"/>
                <a:gd name="T22" fmla="*/ 222 w 332"/>
                <a:gd name="T23" fmla="*/ 498 h 562"/>
                <a:gd name="T24" fmla="*/ 222 w 332"/>
                <a:gd name="T25" fmla="*/ 518 h 562"/>
                <a:gd name="T26" fmla="*/ 214 w 332"/>
                <a:gd name="T27" fmla="*/ 538 h 562"/>
                <a:gd name="T28" fmla="*/ 198 w 332"/>
                <a:gd name="T29" fmla="*/ 552 h 562"/>
                <a:gd name="T30" fmla="*/ 178 w 332"/>
                <a:gd name="T31" fmla="*/ 560 h 562"/>
                <a:gd name="T32" fmla="*/ 156 w 332"/>
                <a:gd name="T33" fmla="*/ 560 h 562"/>
                <a:gd name="T34" fmla="*/ 136 w 332"/>
                <a:gd name="T35" fmla="*/ 552 h 562"/>
                <a:gd name="T36" fmla="*/ 122 w 332"/>
                <a:gd name="T37" fmla="*/ 538 h 562"/>
                <a:gd name="T38" fmla="*/ 114 w 332"/>
                <a:gd name="T39" fmla="*/ 518 h 562"/>
                <a:gd name="T40" fmla="*/ 114 w 332"/>
                <a:gd name="T41" fmla="*/ 498 h 562"/>
                <a:gd name="T42" fmla="*/ 120 w 332"/>
                <a:gd name="T43" fmla="*/ 480 h 562"/>
                <a:gd name="T44" fmla="*/ 130 w 332"/>
                <a:gd name="T45" fmla="*/ 466 h 562"/>
                <a:gd name="T46" fmla="*/ 144 w 332"/>
                <a:gd name="T47" fmla="*/ 456 h 562"/>
                <a:gd name="T48" fmla="*/ 152 w 332"/>
                <a:gd name="T49" fmla="*/ 442 h 562"/>
                <a:gd name="T50" fmla="*/ 148 w 332"/>
                <a:gd name="T51" fmla="*/ 422 h 562"/>
                <a:gd name="T52" fmla="*/ 132 w 332"/>
                <a:gd name="T53" fmla="*/ 404 h 562"/>
                <a:gd name="T54" fmla="*/ 88 w 332"/>
                <a:gd name="T55" fmla="*/ 368 h 562"/>
                <a:gd name="T56" fmla="*/ 64 w 332"/>
                <a:gd name="T57" fmla="*/ 348 h 562"/>
                <a:gd name="T58" fmla="*/ 44 w 332"/>
                <a:gd name="T59" fmla="*/ 326 h 562"/>
                <a:gd name="T60" fmla="*/ 30 w 332"/>
                <a:gd name="T61" fmla="*/ 296 h 562"/>
                <a:gd name="T62" fmla="*/ 24 w 332"/>
                <a:gd name="T63" fmla="*/ 246 h 562"/>
                <a:gd name="T64" fmla="*/ 6 w 332"/>
                <a:gd name="T65" fmla="*/ 232 h 562"/>
                <a:gd name="T66" fmla="*/ 0 w 332"/>
                <a:gd name="T67" fmla="*/ 210 h 562"/>
                <a:gd name="T68" fmla="*/ 4 w 332"/>
                <a:gd name="T69" fmla="*/ 194 h 562"/>
                <a:gd name="T70" fmla="*/ 12 w 332"/>
                <a:gd name="T71" fmla="*/ 182 h 562"/>
                <a:gd name="T72" fmla="*/ 24 w 332"/>
                <a:gd name="T73" fmla="*/ 174 h 562"/>
                <a:gd name="T74" fmla="*/ 40 w 332"/>
                <a:gd name="T75" fmla="*/ 170 h 562"/>
                <a:gd name="T76" fmla="*/ 54 w 332"/>
                <a:gd name="T77" fmla="*/ 174 h 562"/>
                <a:gd name="T78" fmla="*/ 68 w 332"/>
                <a:gd name="T79" fmla="*/ 182 h 562"/>
                <a:gd name="T80" fmla="*/ 76 w 332"/>
                <a:gd name="T81" fmla="*/ 194 h 562"/>
                <a:gd name="T82" fmla="*/ 78 w 332"/>
                <a:gd name="T83" fmla="*/ 210 h 562"/>
                <a:gd name="T84" fmla="*/ 72 w 332"/>
                <a:gd name="T85" fmla="*/ 232 h 562"/>
                <a:gd name="T86" fmla="*/ 54 w 332"/>
                <a:gd name="T87" fmla="*/ 246 h 562"/>
                <a:gd name="T88" fmla="*/ 56 w 332"/>
                <a:gd name="T89" fmla="*/ 274 h 562"/>
                <a:gd name="T90" fmla="*/ 64 w 332"/>
                <a:gd name="T91" fmla="*/ 300 h 562"/>
                <a:gd name="T92" fmla="*/ 90 w 332"/>
                <a:gd name="T93" fmla="*/ 330 h 562"/>
                <a:gd name="T94" fmla="*/ 122 w 332"/>
                <a:gd name="T95" fmla="*/ 356 h 562"/>
                <a:gd name="T96" fmla="*/ 118 w 332"/>
                <a:gd name="T97" fmla="*/ 92 h 562"/>
                <a:gd name="T98" fmla="*/ 182 w 332"/>
                <a:gd name="T99" fmla="*/ 92 h 562"/>
                <a:gd name="T100" fmla="*/ 198 w 332"/>
                <a:gd name="T101" fmla="*/ 294 h 562"/>
                <a:gd name="T102" fmla="*/ 246 w 332"/>
                <a:gd name="T103" fmla="*/ 264 h 562"/>
                <a:gd name="T104" fmla="*/ 270 w 332"/>
                <a:gd name="T105" fmla="*/ 238 h 562"/>
                <a:gd name="T106" fmla="*/ 278 w 332"/>
                <a:gd name="T107" fmla="*/ 224 h 562"/>
                <a:gd name="T108" fmla="*/ 280 w 332"/>
                <a:gd name="T109" fmla="*/ 202 h 562"/>
                <a:gd name="T110" fmla="*/ 332 w 332"/>
                <a:gd name="T111" fmla="*/ 128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" h="562">
                  <a:moveTo>
                    <a:pt x="310" y="202"/>
                  </a:moveTo>
                  <a:lnTo>
                    <a:pt x="310" y="206"/>
                  </a:lnTo>
                  <a:lnTo>
                    <a:pt x="310" y="206"/>
                  </a:lnTo>
                  <a:lnTo>
                    <a:pt x="310" y="222"/>
                  </a:lnTo>
                  <a:lnTo>
                    <a:pt x="306" y="238"/>
                  </a:lnTo>
                  <a:lnTo>
                    <a:pt x="306" y="238"/>
                  </a:lnTo>
                  <a:lnTo>
                    <a:pt x="298" y="252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82" y="274"/>
                  </a:lnTo>
                  <a:lnTo>
                    <a:pt x="270" y="282"/>
                  </a:lnTo>
                  <a:lnTo>
                    <a:pt x="270" y="282"/>
                  </a:lnTo>
                  <a:lnTo>
                    <a:pt x="246" y="300"/>
                  </a:lnTo>
                  <a:lnTo>
                    <a:pt x="246" y="300"/>
                  </a:lnTo>
                  <a:lnTo>
                    <a:pt x="224" y="314"/>
                  </a:lnTo>
                  <a:lnTo>
                    <a:pt x="224" y="314"/>
                  </a:lnTo>
                  <a:lnTo>
                    <a:pt x="202" y="328"/>
                  </a:lnTo>
                  <a:lnTo>
                    <a:pt x="202" y="328"/>
                  </a:lnTo>
                  <a:lnTo>
                    <a:pt x="194" y="336"/>
                  </a:lnTo>
                  <a:lnTo>
                    <a:pt x="188" y="344"/>
                  </a:lnTo>
                  <a:lnTo>
                    <a:pt x="188" y="344"/>
                  </a:lnTo>
                  <a:lnTo>
                    <a:pt x="184" y="354"/>
                  </a:lnTo>
                  <a:lnTo>
                    <a:pt x="182" y="366"/>
                  </a:lnTo>
                  <a:lnTo>
                    <a:pt x="182" y="438"/>
                  </a:lnTo>
                  <a:lnTo>
                    <a:pt x="182" y="454"/>
                  </a:lnTo>
                  <a:lnTo>
                    <a:pt x="182" y="454"/>
                  </a:lnTo>
                  <a:lnTo>
                    <a:pt x="190" y="456"/>
                  </a:lnTo>
                  <a:lnTo>
                    <a:pt x="198" y="462"/>
                  </a:lnTo>
                  <a:lnTo>
                    <a:pt x="198" y="462"/>
                  </a:lnTo>
                  <a:lnTo>
                    <a:pt x="206" y="466"/>
                  </a:lnTo>
                  <a:lnTo>
                    <a:pt x="212" y="474"/>
                  </a:lnTo>
                  <a:lnTo>
                    <a:pt x="212" y="474"/>
                  </a:lnTo>
                  <a:lnTo>
                    <a:pt x="216" y="480"/>
                  </a:lnTo>
                  <a:lnTo>
                    <a:pt x="220" y="488"/>
                  </a:lnTo>
                  <a:lnTo>
                    <a:pt x="220" y="488"/>
                  </a:lnTo>
                  <a:lnTo>
                    <a:pt x="222" y="498"/>
                  </a:lnTo>
                  <a:lnTo>
                    <a:pt x="222" y="506"/>
                  </a:lnTo>
                  <a:lnTo>
                    <a:pt x="222" y="506"/>
                  </a:lnTo>
                  <a:lnTo>
                    <a:pt x="222" y="518"/>
                  </a:lnTo>
                  <a:lnTo>
                    <a:pt x="218" y="528"/>
                  </a:lnTo>
                  <a:lnTo>
                    <a:pt x="218" y="528"/>
                  </a:lnTo>
                  <a:lnTo>
                    <a:pt x="214" y="538"/>
                  </a:lnTo>
                  <a:lnTo>
                    <a:pt x="206" y="546"/>
                  </a:lnTo>
                  <a:lnTo>
                    <a:pt x="206" y="546"/>
                  </a:lnTo>
                  <a:lnTo>
                    <a:pt x="198" y="552"/>
                  </a:lnTo>
                  <a:lnTo>
                    <a:pt x="190" y="558"/>
                  </a:lnTo>
                  <a:lnTo>
                    <a:pt x="190" y="558"/>
                  </a:lnTo>
                  <a:lnTo>
                    <a:pt x="178" y="560"/>
                  </a:lnTo>
                  <a:lnTo>
                    <a:pt x="168" y="562"/>
                  </a:lnTo>
                  <a:lnTo>
                    <a:pt x="168" y="562"/>
                  </a:lnTo>
                  <a:lnTo>
                    <a:pt x="156" y="560"/>
                  </a:lnTo>
                  <a:lnTo>
                    <a:pt x="146" y="558"/>
                  </a:lnTo>
                  <a:lnTo>
                    <a:pt x="146" y="558"/>
                  </a:lnTo>
                  <a:lnTo>
                    <a:pt x="136" y="552"/>
                  </a:lnTo>
                  <a:lnTo>
                    <a:pt x="128" y="546"/>
                  </a:lnTo>
                  <a:lnTo>
                    <a:pt x="128" y="546"/>
                  </a:lnTo>
                  <a:lnTo>
                    <a:pt x="122" y="538"/>
                  </a:lnTo>
                  <a:lnTo>
                    <a:pt x="118" y="528"/>
                  </a:lnTo>
                  <a:lnTo>
                    <a:pt x="118" y="528"/>
                  </a:lnTo>
                  <a:lnTo>
                    <a:pt x="114" y="518"/>
                  </a:lnTo>
                  <a:lnTo>
                    <a:pt x="112" y="506"/>
                  </a:lnTo>
                  <a:lnTo>
                    <a:pt x="112" y="506"/>
                  </a:lnTo>
                  <a:lnTo>
                    <a:pt x="114" y="498"/>
                  </a:lnTo>
                  <a:lnTo>
                    <a:pt x="116" y="488"/>
                  </a:lnTo>
                  <a:lnTo>
                    <a:pt x="116" y="488"/>
                  </a:lnTo>
                  <a:lnTo>
                    <a:pt x="120" y="480"/>
                  </a:lnTo>
                  <a:lnTo>
                    <a:pt x="124" y="474"/>
                  </a:lnTo>
                  <a:lnTo>
                    <a:pt x="124" y="474"/>
                  </a:lnTo>
                  <a:lnTo>
                    <a:pt x="130" y="466"/>
                  </a:lnTo>
                  <a:lnTo>
                    <a:pt x="136" y="462"/>
                  </a:lnTo>
                  <a:lnTo>
                    <a:pt x="136" y="462"/>
                  </a:lnTo>
                  <a:lnTo>
                    <a:pt x="144" y="456"/>
                  </a:lnTo>
                  <a:lnTo>
                    <a:pt x="152" y="454"/>
                  </a:lnTo>
                  <a:lnTo>
                    <a:pt x="152" y="442"/>
                  </a:lnTo>
                  <a:lnTo>
                    <a:pt x="152" y="442"/>
                  </a:lnTo>
                  <a:lnTo>
                    <a:pt x="152" y="432"/>
                  </a:lnTo>
                  <a:lnTo>
                    <a:pt x="148" y="422"/>
                  </a:lnTo>
                  <a:lnTo>
                    <a:pt x="148" y="422"/>
                  </a:lnTo>
                  <a:lnTo>
                    <a:pt x="140" y="412"/>
                  </a:lnTo>
                  <a:lnTo>
                    <a:pt x="132" y="404"/>
                  </a:lnTo>
                  <a:lnTo>
                    <a:pt x="132" y="404"/>
                  </a:lnTo>
                  <a:lnTo>
                    <a:pt x="112" y="386"/>
                  </a:lnTo>
                  <a:lnTo>
                    <a:pt x="112" y="386"/>
                  </a:lnTo>
                  <a:lnTo>
                    <a:pt x="88" y="368"/>
                  </a:lnTo>
                  <a:lnTo>
                    <a:pt x="88" y="368"/>
                  </a:lnTo>
                  <a:lnTo>
                    <a:pt x="64" y="348"/>
                  </a:lnTo>
                  <a:lnTo>
                    <a:pt x="64" y="348"/>
                  </a:lnTo>
                  <a:lnTo>
                    <a:pt x="54" y="338"/>
                  </a:lnTo>
                  <a:lnTo>
                    <a:pt x="44" y="326"/>
                  </a:lnTo>
                  <a:lnTo>
                    <a:pt x="44" y="326"/>
                  </a:lnTo>
                  <a:lnTo>
                    <a:pt x="36" y="312"/>
                  </a:lnTo>
                  <a:lnTo>
                    <a:pt x="30" y="296"/>
                  </a:lnTo>
                  <a:lnTo>
                    <a:pt x="30" y="296"/>
                  </a:lnTo>
                  <a:lnTo>
                    <a:pt x="26" y="280"/>
                  </a:lnTo>
                  <a:lnTo>
                    <a:pt x="24" y="262"/>
                  </a:lnTo>
                  <a:lnTo>
                    <a:pt x="24" y="246"/>
                  </a:lnTo>
                  <a:lnTo>
                    <a:pt x="24" y="246"/>
                  </a:lnTo>
                  <a:lnTo>
                    <a:pt x="14" y="242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2" y="222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0" y="202"/>
                  </a:lnTo>
                  <a:lnTo>
                    <a:pt x="4" y="194"/>
                  </a:lnTo>
                  <a:lnTo>
                    <a:pt x="4" y="194"/>
                  </a:lnTo>
                  <a:lnTo>
                    <a:pt x="6" y="188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18" y="178"/>
                  </a:lnTo>
                  <a:lnTo>
                    <a:pt x="24" y="174"/>
                  </a:lnTo>
                  <a:lnTo>
                    <a:pt x="24" y="174"/>
                  </a:lnTo>
                  <a:lnTo>
                    <a:pt x="32" y="172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8" y="172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62" y="178"/>
                  </a:lnTo>
                  <a:lnTo>
                    <a:pt x="68" y="182"/>
                  </a:lnTo>
                  <a:lnTo>
                    <a:pt x="68" y="182"/>
                  </a:lnTo>
                  <a:lnTo>
                    <a:pt x="72" y="188"/>
                  </a:lnTo>
                  <a:lnTo>
                    <a:pt x="76" y="194"/>
                  </a:lnTo>
                  <a:lnTo>
                    <a:pt x="76" y="194"/>
                  </a:lnTo>
                  <a:lnTo>
                    <a:pt x="78" y="202"/>
                  </a:lnTo>
                  <a:lnTo>
                    <a:pt x="78" y="210"/>
                  </a:lnTo>
                  <a:lnTo>
                    <a:pt x="78" y="210"/>
                  </a:lnTo>
                  <a:lnTo>
                    <a:pt x="76" y="222"/>
                  </a:lnTo>
                  <a:lnTo>
                    <a:pt x="72" y="232"/>
                  </a:lnTo>
                  <a:lnTo>
                    <a:pt x="72" y="232"/>
                  </a:lnTo>
                  <a:lnTo>
                    <a:pt x="64" y="242"/>
                  </a:lnTo>
                  <a:lnTo>
                    <a:pt x="54" y="246"/>
                  </a:lnTo>
                  <a:lnTo>
                    <a:pt x="54" y="264"/>
                  </a:lnTo>
                  <a:lnTo>
                    <a:pt x="54" y="264"/>
                  </a:lnTo>
                  <a:lnTo>
                    <a:pt x="56" y="274"/>
                  </a:lnTo>
                  <a:lnTo>
                    <a:pt x="58" y="284"/>
                  </a:lnTo>
                  <a:lnTo>
                    <a:pt x="60" y="292"/>
                  </a:lnTo>
                  <a:lnTo>
                    <a:pt x="64" y="300"/>
                  </a:lnTo>
                  <a:lnTo>
                    <a:pt x="64" y="300"/>
                  </a:lnTo>
                  <a:lnTo>
                    <a:pt x="76" y="316"/>
                  </a:lnTo>
                  <a:lnTo>
                    <a:pt x="90" y="330"/>
                  </a:lnTo>
                  <a:lnTo>
                    <a:pt x="90" y="330"/>
                  </a:lnTo>
                  <a:lnTo>
                    <a:pt x="122" y="356"/>
                  </a:lnTo>
                  <a:lnTo>
                    <a:pt x="122" y="356"/>
                  </a:lnTo>
                  <a:lnTo>
                    <a:pt x="152" y="382"/>
                  </a:lnTo>
                  <a:lnTo>
                    <a:pt x="152" y="92"/>
                  </a:lnTo>
                  <a:lnTo>
                    <a:pt x="118" y="92"/>
                  </a:lnTo>
                  <a:lnTo>
                    <a:pt x="168" y="0"/>
                  </a:lnTo>
                  <a:lnTo>
                    <a:pt x="218" y="92"/>
                  </a:lnTo>
                  <a:lnTo>
                    <a:pt x="182" y="92"/>
                  </a:lnTo>
                  <a:lnTo>
                    <a:pt x="182" y="306"/>
                  </a:lnTo>
                  <a:lnTo>
                    <a:pt x="182" y="306"/>
                  </a:lnTo>
                  <a:lnTo>
                    <a:pt x="198" y="294"/>
                  </a:lnTo>
                  <a:lnTo>
                    <a:pt x="214" y="284"/>
                  </a:lnTo>
                  <a:lnTo>
                    <a:pt x="214" y="284"/>
                  </a:lnTo>
                  <a:lnTo>
                    <a:pt x="246" y="264"/>
                  </a:lnTo>
                  <a:lnTo>
                    <a:pt x="246" y="264"/>
                  </a:lnTo>
                  <a:lnTo>
                    <a:pt x="260" y="252"/>
                  </a:lnTo>
                  <a:lnTo>
                    <a:pt x="270" y="238"/>
                  </a:lnTo>
                  <a:lnTo>
                    <a:pt x="270" y="238"/>
                  </a:lnTo>
                  <a:lnTo>
                    <a:pt x="276" y="232"/>
                  </a:lnTo>
                  <a:lnTo>
                    <a:pt x="278" y="224"/>
                  </a:lnTo>
                  <a:lnTo>
                    <a:pt x="280" y="216"/>
                  </a:lnTo>
                  <a:lnTo>
                    <a:pt x="280" y="206"/>
                  </a:lnTo>
                  <a:lnTo>
                    <a:pt x="280" y="202"/>
                  </a:lnTo>
                  <a:lnTo>
                    <a:pt x="258" y="202"/>
                  </a:lnTo>
                  <a:lnTo>
                    <a:pt x="258" y="128"/>
                  </a:lnTo>
                  <a:lnTo>
                    <a:pt x="332" y="128"/>
                  </a:lnTo>
                  <a:lnTo>
                    <a:pt x="332" y="202"/>
                  </a:lnTo>
                  <a:lnTo>
                    <a:pt x="310" y="202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4903353" y="1686125"/>
              <a:ext cx="388727" cy="390671"/>
            </a:xfrm>
            <a:custGeom>
              <a:avLst/>
              <a:gdLst>
                <a:gd name="T0" fmla="*/ 68 w 400"/>
                <a:gd name="T1" fmla="*/ 182 h 402"/>
                <a:gd name="T2" fmla="*/ 54 w 400"/>
                <a:gd name="T3" fmla="*/ 178 h 402"/>
                <a:gd name="T4" fmla="*/ 46 w 400"/>
                <a:gd name="T5" fmla="*/ 186 h 402"/>
                <a:gd name="T6" fmla="*/ 58 w 400"/>
                <a:gd name="T7" fmla="*/ 210 h 402"/>
                <a:gd name="T8" fmla="*/ 56 w 400"/>
                <a:gd name="T9" fmla="*/ 262 h 402"/>
                <a:gd name="T10" fmla="*/ 46 w 400"/>
                <a:gd name="T11" fmla="*/ 258 h 402"/>
                <a:gd name="T12" fmla="*/ 36 w 400"/>
                <a:gd name="T13" fmla="*/ 262 h 402"/>
                <a:gd name="T14" fmla="*/ 34 w 400"/>
                <a:gd name="T15" fmla="*/ 280 h 402"/>
                <a:gd name="T16" fmla="*/ 60 w 400"/>
                <a:gd name="T17" fmla="*/ 306 h 402"/>
                <a:gd name="T18" fmla="*/ 54 w 400"/>
                <a:gd name="T19" fmla="*/ 386 h 402"/>
                <a:gd name="T20" fmla="*/ 56 w 400"/>
                <a:gd name="T21" fmla="*/ 396 h 402"/>
                <a:gd name="T22" fmla="*/ 70 w 400"/>
                <a:gd name="T23" fmla="*/ 402 h 402"/>
                <a:gd name="T24" fmla="*/ 82 w 400"/>
                <a:gd name="T25" fmla="*/ 400 h 402"/>
                <a:gd name="T26" fmla="*/ 90 w 400"/>
                <a:gd name="T27" fmla="*/ 368 h 402"/>
                <a:gd name="T28" fmla="*/ 120 w 400"/>
                <a:gd name="T29" fmla="*/ 278 h 402"/>
                <a:gd name="T30" fmla="*/ 154 w 400"/>
                <a:gd name="T31" fmla="*/ 206 h 402"/>
                <a:gd name="T32" fmla="*/ 164 w 400"/>
                <a:gd name="T33" fmla="*/ 204 h 402"/>
                <a:gd name="T34" fmla="*/ 178 w 400"/>
                <a:gd name="T35" fmla="*/ 216 h 402"/>
                <a:gd name="T36" fmla="*/ 268 w 400"/>
                <a:gd name="T37" fmla="*/ 294 h 402"/>
                <a:gd name="T38" fmla="*/ 264 w 400"/>
                <a:gd name="T39" fmla="*/ 328 h 402"/>
                <a:gd name="T40" fmla="*/ 260 w 400"/>
                <a:gd name="T41" fmla="*/ 362 h 402"/>
                <a:gd name="T42" fmla="*/ 272 w 400"/>
                <a:gd name="T43" fmla="*/ 382 h 402"/>
                <a:gd name="T44" fmla="*/ 282 w 400"/>
                <a:gd name="T45" fmla="*/ 388 h 402"/>
                <a:gd name="T46" fmla="*/ 316 w 400"/>
                <a:gd name="T47" fmla="*/ 318 h 402"/>
                <a:gd name="T48" fmla="*/ 378 w 400"/>
                <a:gd name="T49" fmla="*/ 290 h 402"/>
                <a:gd name="T50" fmla="*/ 384 w 400"/>
                <a:gd name="T51" fmla="*/ 280 h 402"/>
                <a:gd name="T52" fmla="*/ 370 w 400"/>
                <a:gd name="T53" fmla="*/ 266 h 402"/>
                <a:gd name="T54" fmla="*/ 348 w 400"/>
                <a:gd name="T55" fmla="*/ 262 h 402"/>
                <a:gd name="T56" fmla="*/ 292 w 400"/>
                <a:gd name="T57" fmla="*/ 270 h 402"/>
                <a:gd name="T58" fmla="*/ 240 w 400"/>
                <a:gd name="T59" fmla="*/ 206 h 402"/>
                <a:gd name="T60" fmla="*/ 204 w 400"/>
                <a:gd name="T61" fmla="*/ 166 h 402"/>
                <a:gd name="T62" fmla="*/ 204 w 400"/>
                <a:gd name="T63" fmla="*/ 156 h 402"/>
                <a:gd name="T64" fmla="*/ 226 w 400"/>
                <a:gd name="T65" fmla="*/ 144 h 402"/>
                <a:gd name="T66" fmla="*/ 332 w 400"/>
                <a:gd name="T67" fmla="*/ 102 h 402"/>
                <a:gd name="T68" fmla="*/ 388 w 400"/>
                <a:gd name="T69" fmla="*/ 88 h 402"/>
                <a:gd name="T70" fmla="*/ 400 w 400"/>
                <a:gd name="T71" fmla="*/ 78 h 402"/>
                <a:gd name="T72" fmla="*/ 398 w 400"/>
                <a:gd name="T73" fmla="*/ 64 h 402"/>
                <a:gd name="T74" fmla="*/ 390 w 400"/>
                <a:gd name="T75" fmla="*/ 56 h 402"/>
                <a:gd name="T76" fmla="*/ 340 w 400"/>
                <a:gd name="T77" fmla="*/ 56 h 402"/>
                <a:gd name="T78" fmla="*/ 284 w 400"/>
                <a:gd name="T79" fmla="*/ 42 h 402"/>
                <a:gd name="T80" fmla="*/ 266 w 400"/>
                <a:gd name="T81" fmla="*/ 34 h 402"/>
                <a:gd name="T82" fmla="*/ 258 w 400"/>
                <a:gd name="T83" fmla="*/ 42 h 402"/>
                <a:gd name="T84" fmla="*/ 262 w 400"/>
                <a:gd name="T85" fmla="*/ 56 h 402"/>
                <a:gd name="T86" fmla="*/ 210 w 400"/>
                <a:gd name="T87" fmla="*/ 60 h 402"/>
                <a:gd name="T88" fmla="*/ 192 w 400"/>
                <a:gd name="T89" fmla="*/ 48 h 402"/>
                <a:gd name="T90" fmla="*/ 180 w 400"/>
                <a:gd name="T91" fmla="*/ 50 h 402"/>
                <a:gd name="T92" fmla="*/ 176 w 400"/>
                <a:gd name="T93" fmla="*/ 64 h 402"/>
                <a:gd name="T94" fmla="*/ 118 w 400"/>
                <a:gd name="T95" fmla="*/ 84 h 402"/>
                <a:gd name="T96" fmla="*/ 50 w 400"/>
                <a:gd name="T97" fmla="*/ 18 h 402"/>
                <a:gd name="T98" fmla="*/ 20 w 400"/>
                <a:gd name="T99" fmla="*/ 2 h 402"/>
                <a:gd name="T100" fmla="*/ 2 w 400"/>
                <a:gd name="T101" fmla="*/ 6 h 402"/>
                <a:gd name="T102" fmla="*/ 0 w 400"/>
                <a:gd name="T103" fmla="*/ 18 h 402"/>
                <a:gd name="T104" fmla="*/ 12 w 400"/>
                <a:gd name="T105" fmla="*/ 38 h 402"/>
                <a:gd name="T106" fmla="*/ 82 w 400"/>
                <a:gd name="T107" fmla="*/ 11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0" h="402">
                  <a:moveTo>
                    <a:pt x="76" y="190"/>
                  </a:moveTo>
                  <a:lnTo>
                    <a:pt x="68" y="182"/>
                  </a:lnTo>
                  <a:lnTo>
                    <a:pt x="68" y="182"/>
                  </a:lnTo>
                  <a:lnTo>
                    <a:pt x="64" y="178"/>
                  </a:lnTo>
                  <a:lnTo>
                    <a:pt x="58" y="176"/>
                  </a:lnTo>
                  <a:lnTo>
                    <a:pt x="54" y="178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6" y="186"/>
                  </a:lnTo>
                  <a:lnTo>
                    <a:pt x="46" y="194"/>
                  </a:lnTo>
                  <a:lnTo>
                    <a:pt x="50" y="202"/>
                  </a:lnTo>
                  <a:lnTo>
                    <a:pt x="58" y="210"/>
                  </a:lnTo>
                  <a:lnTo>
                    <a:pt x="72" y="224"/>
                  </a:lnTo>
                  <a:lnTo>
                    <a:pt x="64" y="272"/>
                  </a:lnTo>
                  <a:lnTo>
                    <a:pt x="56" y="262"/>
                  </a:lnTo>
                  <a:lnTo>
                    <a:pt x="56" y="262"/>
                  </a:lnTo>
                  <a:lnTo>
                    <a:pt x="50" y="260"/>
                  </a:lnTo>
                  <a:lnTo>
                    <a:pt x="46" y="258"/>
                  </a:lnTo>
                  <a:lnTo>
                    <a:pt x="40" y="258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32" y="268"/>
                  </a:lnTo>
                  <a:lnTo>
                    <a:pt x="32" y="274"/>
                  </a:lnTo>
                  <a:lnTo>
                    <a:pt x="34" y="280"/>
                  </a:lnTo>
                  <a:lnTo>
                    <a:pt x="40" y="286"/>
                  </a:lnTo>
                  <a:lnTo>
                    <a:pt x="60" y="306"/>
                  </a:lnTo>
                  <a:lnTo>
                    <a:pt x="60" y="306"/>
                  </a:lnTo>
                  <a:lnTo>
                    <a:pt x="54" y="342"/>
                  </a:lnTo>
                  <a:lnTo>
                    <a:pt x="52" y="368"/>
                  </a:lnTo>
                  <a:lnTo>
                    <a:pt x="54" y="386"/>
                  </a:lnTo>
                  <a:lnTo>
                    <a:pt x="54" y="392"/>
                  </a:lnTo>
                  <a:lnTo>
                    <a:pt x="56" y="396"/>
                  </a:lnTo>
                  <a:lnTo>
                    <a:pt x="56" y="396"/>
                  </a:lnTo>
                  <a:lnTo>
                    <a:pt x="62" y="400"/>
                  </a:lnTo>
                  <a:lnTo>
                    <a:pt x="70" y="402"/>
                  </a:lnTo>
                  <a:lnTo>
                    <a:pt x="70" y="402"/>
                  </a:lnTo>
                  <a:lnTo>
                    <a:pt x="76" y="402"/>
                  </a:lnTo>
                  <a:lnTo>
                    <a:pt x="82" y="400"/>
                  </a:lnTo>
                  <a:lnTo>
                    <a:pt x="82" y="400"/>
                  </a:lnTo>
                  <a:lnTo>
                    <a:pt x="86" y="390"/>
                  </a:lnTo>
                  <a:lnTo>
                    <a:pt x="90" y="368"/>
                  </a:lnTo>
                  <a:lnTo>
                    <a:pt x="90" y="368"/>
                  </a:lnTo>
                  <a:lnTo>
                    <a:pt x="102" y="332"/>
                  </a:lnTo>
                  <a:lnTo>
                    <a:pt x="120" y="278"/>
                  </a:lnTo>
                  <a:lnTo>
                    <a:pt x="120" y="278"/>
                  </a:lnTo>
                  <a:lnTo>
                    <a:pt x="142" y="228"/>
                  </a:lnTo>
                  <a:lnTo>
                    <a:pt x="148" y="214"/>
                  </a:lnTo>
                  <a:lnTo>
                    <a:pt x="154" y="206"/>
                  </a:lnTo>
                  <a:lnTo>
                    <a:pt x="154" y="206"/>
                  </a:lnTo>
                  <a:lnTo>
                    <a:pt x="158" y="204"/>
                  </a:lnTo>
                  <a:lnTo>
                    <a:pt x="164" y="204"/>
                  </a:lnTo>
                  <a:lnTo>
                    <a:pt x="170" y="210"/>
                  </a:lnTo>
                  <a:lnTo>
                    <a:pt x="178" y="216"/>
                  </a:lnTo>
                  <a:lnTo>
                    <a:pt x="178" y="216"/>
                  </a:lnTo>
                  <a:lnTo>
                    <a:pt x="230" y="264"/>
                  </a:lnTo>
                  <a:lnTo>
                    <a:pt x="250" y="282"/>
                  </a:lnTo>
                  <a:lnTo>
                    <a:pt x="268" y="294"/>
                  </a:lnTo>
                  <a:lnTo>
                    <a:pt x="268" y="294"/>
                  </a:lnTo>
                  <a:lnTo>
                    <a:pt x="264" y="328"/>
                  </a:lnTo>
                  <a:lnTo>
                    <a:pt x="264" y="328"/>
                  </a:lnTo>
                  <a:lnTo>
                    <a:pt x="260" y="350"/>
                  </a:lnTo>
                  <a:lnTo>
                    <a:pt x="260" y="362"/>
                  </a:lnTo>
                  <a:lnTo>
                    <a:pt x="260" y="362"/>
                  </a:lnTo>
                  <a:lnTo>
                    <a:pt x="264" y="370"/>
                  </a:lnTo>
                  <a:lnTo>
                    <a:pt x="272" y="382"/>
                  </a:lnTo>
                  <a:lnTo>
                    <a:pt x="272" y="382"/>
                  </a:lnTo>
                  <a:lnTo>
                    <a:pt x="278" y="386"/>
                  </a:lnTo>
                  <a:lnTo>
                    <a:pt x="282" y="388"/>
                  </a:lnTo>
                  <a:lnTo>
                    <a:pt x="282" y="388"/>
                  </a:lnTo>
                  <a:lnTo>
                    <a:pt x="286" y="380"/>
                  </a:lnTo>
                  <a:lnTo>
                    <a:pt x="294" y="366"/>
                  </a:lnTo>
                  <a:lnTo>
                    <a:pt x="316" y="318"/>
                  </a:lnTo>
                  <a:lnTo>
                    <a:pt x="316" y="318"/>
                  </a:lnTo>
                  <a:lnTo>
                    <a:pt x="362" y="298"/>
                  </a:lnTo>
                  <a:lnTo>
                    <a:pt x="378" y="290"/>
                  </a:lnTo>
                  <a:lnTo>
                    <a:pt x="386" y="284"/>
                  </a:lnTo>
                  <a:lnTo>
                    <a:pt x="386" y="284"/>
                  </a:lnTo>
                  <a:lnTo>
                    <a:pt x="384" y="280"/>
                  </a:lnTo>
                  <a:lnTo>
                    <a:pt x="380" y="274"/>
                  </a:lnTo>
                  <a:lnTo>
                    <a:pt x="380" y="274"/>
                  </a:lnTo>
                  <a:lnTo>
                    <a:pt x="370" y="266"/>
                  </a:lnTo>
                  <a:lnTo>
                    <a:pt x="362" y="262"/>
                  </a:lnTo>
                  <a:lnTo>
                    <a:pt x="362" y="262"/>
                  </a:lnTo>
                  <a:lnTo>
                    <a:pt x="348" y="262"/>
                  </a:lnTo>
                  <a:lnTo>
                    <a:pt x="326" y="266"/>
                  </a:lnTo>
                  <a:lnTo>
                    <a:pt x="326" y="266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70" y="238"/>
                  </a:lnTo>
                  <a:lnTo>
                    <a:pt x="240" y="206"/>
                  </a:lnTo>
                  <a:lnTo>
                    <a:pt x="240" y="206"/>
                  </a:lnTo>
                  <a:lnTo>
                    <a:pt x="214" y="178"/>
                  </a:lnTo>
                  <a:lnTo>
                    <a:pt x="204" y="166"/>
                  </a:lnTo>
                  <a:lnTo>
                    <a:pt x="204" y="166"/>
                  </a:lnTo>
                  <a:lnTo>
                    <a:pt x="202" y="160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12" y="150"/>
                  </a:lnTo>
                  <a:lnTo>
                    <a:pt x="226" y="144"/>
                  </a:lnTo>
                  <a:lnTo>
                    <a:pt x="276" y="122"/>
                  </a:lnTo>
                  <a:lnTo>
                    <a:pt x="276" y="122"/>
                  </a:lnTo>
                  <a:lnTo>
                    <a:pt x="332" y="102"/>
                  </a:lnTo>
                  <a:lnTo>
                    <a:pt x="368" y="92"/>
                  </a:lnTo>
                  <a:lnTo>
                    <a:pt x="368" y="92"/>
                  </a:lnTo>
                  <a:lnTo>
                    <a:pt x="388" y="88"/>
                  </a:lnTo>
                  <a:lnTo>
                    <a:pt x="398" y="82"/>
                  </a:lnTo>
                  <a:lnTo>
                    <a:pt x="398" y="82"/>
                  </a:lnTo>
                  <a:lnTo>
                    <a:pt x="400" y="78"/>
                  </a:lnTo>
                  <a:lnTo>
                    <a:pt x="400" y="70"/>
                  </a:lnTo>
                  <a:lnTo>
                    <a:pt x="400" y="70"/>
                  </a:lnTo>
                  <a:lnTo>
                    <a:pt x="398" y="64"/>
                  </a:lnTo>
                  <a:lnTo>
                    <a:pt x="394" y="58"/>
                  </a:lnTo>
                  <a:lnTo>
                    <a:pt x="394" y="58"/>
                  </a:lnTo>
                  <a:lnTo>
                    <a:pt x="390" y="56"/>
                  </a:lnTo>
                  <a:lnTo>
                    <a:pt x="386" y="56"/>
                  </a:lnTo>
                  <a:lnTo>
                    <a:pt x="368" y="54"/>
                  </a:lnTo>
                  <a:lnTo>
                    <a:pt x="340" y="56"/>
                  </a:lnTo>
                  <a:lnTo>
                    <a:pt x="304" y="62"/>
                  </a:lnTo>
                  <a:lnTo>
                    <a:pt x="284" y="42"/>
                  </a:lnTo>
                  <a:lnTo>
                    <a:pt x="284" y="42"/>
                  </a:lnTo>
                  <a:lnTo>
                    <a:pt x="278" y="36"/>
                  </a:lnTo>
                  <a:lnTo>
                    <a:pt x="272" y="34"/>
                  </a:lnTo>
                  <a:lnTo>
                    <a:pt x="266" y="34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8" y="52"/>
                  </a:lnTo>
                  <a:lnTo>
                    <a:pt x="262" y="56"/>
                  </a:lnTo>
                  <a:lnTo>
                    <a:pt x="272" y="66"/>
                  </a:lnTo>
                  <a:lnTo>
                    <a:pt x="222" y="74"/>
                  </a:lnTo>
                  <a:lnTo>
                    <a:pt x="210" y="60"/>
                  </a:lnTo>
                  <a:lnTo>
                    <a:pt x="210" y="60"/>
                  </a:lnTo>
                  <a:lnTo>
                    <a:pt x="200" y="52"/>
                  </a:lnTo>
                  <a:lnTo>
                    <a:pt x="192" y="48"/>
                  </a:lnTo>
                  <a:lnTo>
                    <a:pt x="186" y="48"/>
                  </a:lnTo>
                  <a:lnTo>
                    <a:pt x="180" y="50"/>
                  </a:lnTo>
                  <a:lnTo>
                    <a:pt x="180" y="50"/>
                  </a:lnTo>
                  <a:lnTo>
                    <a:pt x="176" y="54"/>
                  </a:lnTo>
                  <a:lnTo>
                    <a:pt x="176" y="60"/>
                  </a:lnTo>
                  <a:lnTo>
                    <a:pt x="176" y="64"/>
                  </a:lnTo>
                  <a:lnTo>
                    <a:pt x="180" y="70"/>
                  </a:lnTo>
                  <a:lnTo>
                    <a:pt x="190" y="78"/>
                  </a:lnTo>
                  <a:lnTo>
                    <a:pt x="118" y="84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50" y="18"/>
                  </a:lnTo>
                  <a:lnTo>
                    <a:pt x="38" y="10"/>
                  </a:lnTo>
                  <a:lnTo>
                    <a:pt x="28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4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28" y="62"/>
                  </a:lnTo>
                  <a:lnTo>
                    <a:pt x="40" y="76"/>
                  </a:lnTo>
                  <a:lnTo>
                    <a:pt x="82" y="118"/>
                  </a:lnTo>
                  <a:lnTo>
                    <a:pt x="76" y="19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05779" y="1637534"/>
              <a:ext cx="334305" cy="427600"/>
              <a:chOff x="581025" y="195263"/>
              <a:chExt cx="546100" cy="698500"/>
            </a:xfrm>
            <a:solidFill>
              <a:srgbClr val="B25538"/>
            </a:solidFill>
          </p:grpSpPr>
          <p:sp>
            <p:nvSpPr>
              <p:cNvPr id="113" name="Freeform 13"/>
              <p:cNvSpPr>
                <a:spLocks/>
              </p:cNvSpPr>
              <p:nvPr/>
            </p:nvSpPr>
            <p:spPr bwMode="auto">
              <a:xfrm>
                <a:off x="619125" y="195263"/>
                <a:ext cx="508000" cy="323850"/>
              </a:xfrm>
              <a:custGeom>
                <a:avLst/>
                <a:gdLst>
                  <a:gd name="T0" fmla="*/ 218 w 320"/>
                  <a:gd name="T1" fmla="*/ 204 h 204"/>
                  <a:gd name="T2" fmla="*/ 320 w 320"/>
                  <a:gd name="T3" fmla="*/ 102 h 204"/>
                  <a:gd name="T4" fmla="*/ 218 w 320"/>
                  <a:gd name="T5" fmla="*/ 0 h 204"/>
                  <a:gd name="T6" fmla="*/ 152 w 320"/>
                  <a:gd name="T7" fmla="*/ 0 h 204"/>
                  <a:gd name="T8" fmla="*/ 228 w 320"/>
                  <a:gd name="T9" fmla="*/ 78 h 204"/>
                  <a:gd name="T10" fmla="*/ 0 w 320"/>
                  <a:gd name="T11" fmla="*/ 78 h 204"/>
                  <a:gd name="T12" fmla="*/ 0 w 320"/>
                  <a:gd name="T13" fmla="*/ 128 h 204"/>
                  <a:gd name="T14" fmla="*/ 228 w 320"/>
                  <a:gd name="T15" fmla="*/ 128 h 204"/>
                  <a:gd name="T16" fmla="*/ 152 w 320"/>
                  <a:gd name="T17" fmla="*/ 204 h 204"/>
                  <a:gd name="T18" fmla="*/ 218 w 320"/>
                  <a:gd name="T19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0" h="204">
                    <a:moveTo>
                      <a:pt x="218" y="204"/>
                    </a:moveTo>
                    <a:lnTo>
                      <a:pt x="320" y="102"/>
                    </a:lnTo>
                    <a:lnTo>
                      <a:pt x="218" y="0"/>
                    </a:lnTo>
                    <a:lnTo>
                      <a:pt x="152" y="0"/>
                    </a:lnTo>
                    <a:lnTo>
                      <a:pt x="228" y="78"/>
                    </a:lnTo>
                    <a:lnTo>
                      <a:pt x="0" y="78"/>
                    </a:lnTo>
                    <a:lnTo>
                      <a:pt x="0" y="128"/>
                    </a:lnTo>
                    <a:lnTo>
                      <a:pt x="228" y="128"/>
                    </a:lnTo>
                    <a:lnTo>
                      <a:pt x="152" y="204"/>
                    </a:lnTo>
                    <a:lnTo>
                      <a:pt x="218" y="2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4"/>
              <p:cNvSpPr>
                <a:spLocks/>
              </p:cNvSpPr>
              <p:nvPr/>
            </p:nvSpPr>
            <p:spPr bwMode="auto">
              <a:xfrm>
                <a:off x="581025" y="569913"/>
                <a:ext cx="504825" cy="323850"/>
              </a:xfrm>
              <a:custGeom>
                <a:avLst/>
                <a:gdLst>
                  <a:gd name="T0" fmla="*/ 100 w 318"/>
                  <a:gd name="T1" fmla="*/ 2 h 204"/>
                  <a:gd name="T2" fmla="*/ 0 w 318"/>
                  <a:gd name="T3" fmla="*/ 102 h 204"/>
                  <a:gd name="T4" fmla="*/ 100 w 318"/>
                  <a:gd name="T5" fmla="*/ 204 h 204"/>
                  <a:gd name="T6" fmla="*/ 168 w 318"/>
                  <a:gd name="T7" fmla="*/ 204 h 204"/>
                  <a:gd name="T8" fmla="*/ 90 w 318"/>
                  <a:gd name="T9" fmla="*/ 126 h 204"/>
                  <a:gd name="T10" fmla="*/ 318 w 318"/>
                  <a:gd name="T11" fmla="*/ 126 h 204"/>
                  <a:gd name="T12" fmla="*/ 318 w 318"/>
                  <a:gd name="T13" fmla="*/ 78 h 204"/>
                  <a:gd name="T14" fmla="*/ 92 w 318"/>
                  <a:gd name="T15" fmla="*/ 78 h 204"/>
                  <a:gd name="T16" fmla="*/ 168 w 318"/>
                  <a:gd name="T17" fmla="*/ 0 h 204"/>
                  <a:gd name="T18" fmla="*/ 100 w 318"/>
                  <a:gd name="T19" fmla="*/ 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8" h="204">
                    <a:moveTo>
                      <a:pt x="100" y="2"/>
                    </a:moveTo>
                    <a:lnTo>
                      <a:pt x="0" y="102"/>
                    </a:lnTo>
                    <a:lnTo>
                      <a:pt x="100" y="204"/>
                    </a:lnTo>
                    <a:lnTo>
                      <a:pt x="168" y="204"/>
                    </a:lnTo>
                    <a:lnTo>
                      <a:pt x="90" y="126"/>
                    </a:lnTo>
                    <a:lnTo>
                      <a:pt x="318" y="126"/>
                    </a:lnTo>
                    <a:lnTo>
                      <a:pt x="318" y="78"/>
                    </a:lnTo>
                    <a:lnTo>
                      <a:pt x="92" y="78"/>
                    </a:lnTo>
                    <a:lnTo>
                      <a:pt x="168" y="0"/>
                    </a:lnTo>
                    <a:lnTo>
                      <a:pt x="10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508792" y="3987390"/>
              <a:ext cx="235180" cy="600584"/>
              <a:chOff x="749300" y="4033838"/>
              <a:chExt cx="384175" cy="981075"/>
            </a:xfrm>
            <a:solidFill>
              <a:srgbClr val="B25538"/>
            </a:solidFill>
          </p:grpSpPr>
          <p:sp>
            <p:nvSpPr>
              <p:cNvPr id="111" name="Freeform 15"/>
              <p:cNvSpPr>
                <a:spLocks/>
              </p:cNvSpPr>
              <p:nvPr/>
            </p:nvSpPr>
            <p:spPr bwMode="auto">
              <a:xfrm>
                <a:off x="863600" y="4033838"/>
                <a:ext cx="158750" cy="158750"/>
              </a:xfrm>
              <a:custGeom>
                <a:avLst/>
                <a:gdLst>
                  <a:gd name="T0" fmla="*/ 38 w 100"/>
                  <a:gd name="T1" fmla="*/ 2 h 100"/>
                  <a:gd name="T2" fmla="*/ 38 w 100"/>
                  <a:gd name="T3" fmla="*/ 2 h 100"/>
                  <a:gd name="T4" fmla="*/ 52 w 100"/>
                  <a:gd name="T5" fmla="*/ 0 h 100"/>
                  <a:gd name="T6" fmla="*/ 64 w 100"/>
                  <a:gd name="T7" fmla="*/ 2 h 100"/>
                  <a:gd name="T8" fmla="*/ 76 w 100"/>
                  <a:gd name="T9" fmla="*/ 8 h 100"/>
                  <a:gd name="T10" fmla="*/ 88 w 100"/>
                  <a:gd name="T11" fmla="*/ 16 h 100"/>
                  <a:gd name="T12" fmla="*/ 96 w 100"/>
                  <a:gd name="T13" fmla="*/ 28 h 100"/>
                  <a:gd name="T14" fmla="*/ 100 w 100"/>
                  <a:gd name="T15" fmla="*/ 40 h 100"/>
                  <a:gd name="T16" fmla="*/ 100 w 100"/>
                  <a:gd name="T17" fmla="*/ 54 h 100"/>
                  <a:gd name="T18" fmla="*/ 100 w 100"/>
                  <a:gd name="T19" fmla="*/ 60 h 100"/>
                  <a:gd name="T20" fmla="*/ 98 w 100"/>
                  <a:gd name="T21" fmla="*/ 66 h 100"/>
                  <a:gd name="T22" fmla="*/ 98 w 100"/>
                  <a:gd name="T23" fmla="*/ 66 h 100"/>
                  <a:gd name="T24" fmla="*/ 92 w 100"/>
                  <a:gd name="T25" fmla="*/ 78 h 100"/>
                  <a:gd name="T26" fmla="*/ 82 w 100"/>
                  <a:gd name="T27" fmla="*/ 88 h 100"/>
                  <a:gd name="T28" fmla="*/ 72 w 100"/>
                  <a:gd name="T29" fmla="*/ 94 h 100"/>
                  <a:gd name="T30" fmla="*/ 60 w 100"/>
                  <a:gd name="T31" fmla="*/ 98 h 100"/>
                  <a:gd name="T32" fmla="*/ 46 w 100"/>
                  <a:gd name="T33" fmla="*/ 100 h 100"/>
                  <a:gd name="T34" fmla="*/ 34 w 100"/>
                  <a:gd name="T35" fmla="*/ 98 h 100"/>
                  <a:gd name="T36" fmla="*/ 22 w 100"/>
                  <a:gd name="T37" fmla="*/ 92 h 100"/>
                  <a:gd name="T38" fmla="*/ 12 w 100"/>
                  <a:gd name="T39" fmla="*/ 82 h 100"/>
                  <a:gd name="T40" fmla="*/ 12 w 100"/>
                  <a:gd name="T41" fmla="*/ 82 h 100"/>
                  <a:gd name="T42" fmla="*/ 6 w 100"/>
                  <a:gd name="T43" fmla="*/ 72 h 100"/>
                  <a:gd name="T44" fmla="*/ 2 w 100"/>
                  <a:gd name="T45" fmla="*/ 60 h 100"/>
                  <a:gd name="T46" fmla="*/ 0 w 100"/>
                  <a:gd name="T47" fmla="*/ 48 h 100"/>
                  <a:gd name="T48" fmla="*/ 4 w 100"/>
                  <a:gd name="T49" fmla="*/ 34 h 100"/>
                  <a:gd name="T50" fmla="*/ 8 w 100"/>
                  <a:gd name="T51" fmla="*/ 24 h 100"/>
                  <a:gd name="T52" fmla="*/ 16 w 100"/>
                  <a:gd name="T53" fmla="*/ 14 h 100"/>
                  <a:gd name="T54" fmla="*/ 26 w 100"/>
                  <a:gd name="T55" fmla="*/ 6 h 100"/>
                  <a:gd name="T56" fmla="*/ 38 w 100"/>
                  <a:gd name="T57" fmla="*/ 2 h 100"/>
                  <a:gd name="T58" fmla="*/ 38 w 100"/>
                  <a:gd name="T59" fmla="*/ 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0" h="100">
                    <a:moveTo>
                      <a:pt x="38" y="2"/>
                    </a:moveTo>
                    <a:lnTo>
                      <a:pt x="38" y="2"/>
                    </a:lnTo>
                    <a:lnTo>
                      <a:pt x="52" y="0"/>
                    </a:lnTo>
                    <a:lnTo>
                      <a:pt x="64" y="2"/>
                    </a:lnTo>
                    <a:lnTo>
                      <a:pt x="76" y="8"/>
                    </a:lnTo>
                    <a:lnTo>
                      <a:pt x="88" y="16"/>
                    </a:lnTo>
                    <a:lnTo>
                      <a:pt x="96" y="28"/>
                    </a:lnTo>
                    <a:lnTo>
                      <a:pt x="100" y="40"/>
                    </a:lnTo>
                    <a:lnTo>
                      <a:pt x="100" y="54"/>
                    </a:lnTo>
                    <a:lnTo>
                      <a:pt x="100" y="60"/>
                    </a:lnTo>
                    <a:lnTo>
                      <a:pt x="98" y="66"/>
                    </a:lnTo>
                    <a:lnTo>
                      <a:pt x="98" y="66"/>
                    </a:lnTo>
                    <a:lnTo>
                      <a:pt x="92" y="78"/>
                    </a:lnTo>
                    <a:lnTo>
                      <a:pt x="82" y="88"/>
                    </a:lnTo>
                    <a:lnTo>
                      <a:pt x="72" y="94"/>
                    </a:lnTo>
                    <a:lnTo>
                      <a:pt x="60" y="98"/>
                    </a:lnTo>
                    <a:lnTo>
                      <a:pt x="46" y="100"/>
                    </a:lnTo>
                    <a:lnTo>
                      <a:pt x="34" y="98"/>
                    </a:lnTo>
                    <a:lnTo>
                      <a:pt x="22" y="92"/>
                    </a:lnTo>
                    <a:lnTo>
                      <a:pt x="12" y="82"/>
                    </a:lnTo>
                    <a:lnTo>
                      <a:pt x="12" y="82"/>
                    </a:lnTo>
                    <a:lnTo>
                      <a:pt x="6" y="72"/>
                    </a:lnTo>
                    <a:lnTo>
                      <a:pt x="2" y="60"/>
                    </a:lnTo>
                    <a:lnTo>
                      <a:pt x="0" y="48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4"/>
                    </a:lnTo>
                    <a:lnTo>
                      <a:pt x="26" y="6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6"/>
              <p:cNvSpPr>
                <a:spLocks/>
              </p:cNvSpPr>
              <p:nvPr/>
            </p:nvSpPr>
            <p:spPr bwMode="auto">
              <a:xfrm>
                <a:off x="749300" y="4208463"/>
                <a:ext cx="384175" cy="806450"/>
              </a:xfrm>
              <a:custGeom>
                <a:avLst/>
                <a:gdLst>
                  <a:gd name="T0" fmla="*/ 30 w 242"/>
                  <a:gd name="T1" fmla="*/ 8 h 508"/>
                  <a:gd name="T2" fmla="*/ 56 w 242"/>
                  <a:gd name="T3" fmla="*/ 2 h 508"/>
                  <a:gd name="T4" fmla="*/ 134 w 242"/>
                  <a:gd name="T5" fmla="*/ 0 h 508"/>
                  <a:gd name="T6" fmla="*/ 156 w 242"/>
                  <a:gd name="T7" fmla="*/ 0 h 508"/>
                  <a:gd name="T8" fmla="*/ 192 w 242"/>
                  <a:gd name="T9" fmla="*/ 2 h 508"/>
                  <a:gd name="T10" fmla="*/ 212 w 242"/>
                  <a:gd name="T11" fmla="*/ 10 h 508"/>
                  <a:gd name="T12" fmla="*/ 222 w 242"/>
                  <a:gd name="T13" fmla="*/ 16 h 508"/>
                  <a:gd name="T14" fmla="*/ 232 w 242"/>
                  <a:gd name="T15" fmla="*/ 30 h 508"/>
                  <a:gd name="T16" fmla="*/ 238 w 242"/>
                  <a:gd name="T17" fmla="*/ 44 h 508"/>
                  <a:gd name="T18" fmla="*/ 242 w 242"/>
                  <a:gd name="T19" fmla="*/ 78 h 508"/>
                  <a:gd name="T20" fmla="*/ 242 w 242"/>
                  <a:gd name="T21" fmla="*/ 222 h 508"/>
                  <a:gd name="T22" fmla="*/ 240 w 242"/>
                  <a:gd name="T23" fmla="*/ 230 h 508"/>
                  <a:gd name="T24" fmla="*/ 232 w 242"/>
                  <a:gd name="T25" fmla="*/ 246 h 508"/>
                  <a:gd name="T26" fmla="*/ 224 w 242"/>
                  <a:gd name="T27" fmla="*/ 248 h 508"/>
                  <a:gd name="T28" fmla="*/ 218 w 242"/>
                  <a:gd name="T29" fmla="*/ 248 h 508"/>
                  <a:gd name="T30" fmla="*/ 210 w 242"/>
                  <a:gd name="T31" fmla="*/ 244 h 508"/>
                  <a:gd name="T32" fmla="*/ 200 w 242"/>
                  <a:gd name="T33" fmla="*/ 232 h 508"/>
                  <a:gd name="T34" fmla="*/ 198 w 242"/>
                  <a:gd name="T35" fmla="*/ 222 h 508"/>
                  <a:gd name="T36" fmla="*/ 198 w 242"/>
                  <a:gd name="T37" fmla="*/ 82 h 508"/>
                  <a:gd name="T38" fmla="*/ 184 w 242"/>
                  <a:gd name="T39" fmla="*/ 82 h 508"/>
                  <a:gd name="T40" fmla="*/ 182 w 242"/>
                  <a:gd name="T41" fmla="*/ 480 h 508"/>
                  <a:gd name="T42" fmla="*/ 182 w 242"/>
                  <a:gd name="T43" fmla="*/ 490 h 508"/>
                  <a:gd name="T44" fmla="*/ 168 w 242"/>
                  <a:gd name="T45" fmla="*/ 504 h 508"/>
                  <a:gd name="T46" fmla="*/ 148 w 242"/>
                  <a:gd name="T47" fmla="*/ 508 h 508"/>
                  <a:gd name="T48" fmla="*/ 132 w 242"/>
                  <a:gd name="T49" fmla="*/ 496 h 508"/>
                  <a:gd name="T50" fmla="*/ 128 w 242"/>
                  <a:gd name="T51" fmla="*/ 486 h 508"/>
                  <a:gd name="T52" fmla="*/ 128 w 242"/>
                  <a:gd name="T53" fmla="*/ 366 h 508"/>
                  <a:gd name="T54" fmla="*/ 128 w 242"/>
                  <a:gd name="T55" fmla="*/ 248 h 508"/>
                  <a:gd name="T56" fmla="*/ 114 w 242"/>
                  <a:gd name="T57" fmla="*/ 248 h 508"/>
                  <a:gd name="T58" fmla="*/ 114 w 242"/>
                  <a:gd name="T59" fmla="*/ 456 h 508"/>
                  <a:gd name="T60" fmla="*/ 112 w 242"/>
                  <a:gd name="T61" fmla="*/ 490 h 508"/>
                  <a:gd name="T62" fmla="*/ 108 w 242"/>
                  <a:gd name="T63" fmla="*/ 500 h 508"/>
                  <a:gd name="T64" fmla="*/ 92 w 242"/>
                  <a:gd name="T65" fmla="*/ 508 h 508"/>
                  <a:gd name="T66" fmla="*/ 74 w 242"/>
                  <a:gd name="T67" fmla="*/ 506 h 508"/>
                  <a:gd name="T68" fmla="*/ 62 w 242"/>
                  <a:gd name="T69" fmla="*/ 498 h 508"/>
                  <a:gd name="T70" fmla="*/ 56 w 242"/>
                  <a:gd name="T71" fmla="*/ 480 h 508"/>
                  <a:gd name="T72" fmla="*/ 56 w 242"/>
                  <a:gd name="T73" fmla="*/ 282 h 508"/>
                  <a:gd name="T74" fmla="*/ 56 w 242"/>
                  <a:gd name="T75" fmla="*/ 84 h 508"/>
                  <a:gd name="T76" fmla="*/ 44 w 242"/>
                  <a:gd name="T77" fmla="*/ 84 h 508"/>
                  <a:gd name="T78" fmla="*/ 42 w 242"/>
                  <a:gd name="T79" fmla="*/ 216 h 508"/>
                  <a:gd name="T80" fmla="*/ 36 w 242"/>
                  <a:gd name="T81" fmla="*/ 238 h 508"/>
                  <a:gd name="T82" fmla="*/ 30 w 242"/>
                  <a:gd name="T83" fmla="*/ 246 h 508"/>
                  <a:gd name="T84" fmla="*/ 18 w 242"/>
                  <a:gd name="T85" fmla="*/ 248 h 508"/>
                  <a:gd name="T86" fmla="*/ 10 w 242"/>
                  <a:gd name="T87" fmla="*/ 246 h 508"/>
                  <a:gd name="T88" fmla="*/ 2 w 242"/>
                  <a:gd name="T89" fmla="*/ 234 h 508"/>
                  <a:gd name="T90" fmla="*/ 0 w 242"/>
                  <a:gd name="T91" fmla="*/ 226 h 508"/>
                  <a:gd name="T92" fmla="*/ 0 w 242"/>
                  <a:gd name="T93" fmla="*/ 60 h 508"/>
                  <a:gd name="T94" fmla="*/ 8 w 242"/>
                  <a:gd name="T95" fmla="*/ 28 h 508"/>
                  <a:gd name="T96" fmla="*/ 18 w 242"/>
                  <a:gd name="T97" fmla="*/ 16 h 508"/>
                  <a:gd name="T98" fmla="*/ 30 w 242"/>
                  <a:gd name="T99" fmla="*/ 8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2" h="508">
                    <a:moveTo>
                      <a:pt x="30" y="8"/>
                    </a:moveTo>
                    <a:lnTo>
                      <a:pt x="30" y="8"/>
                    </a:lnTo>
                    <a:lnTo>
                      <a:pt x="44" y="4"/>
                    </a:lnTo>
                    <a:lnTo>
                      <a:pt x="56" y="2"/>
                    </a:lnTo>
                    <a:lnTo>
                      <a:pt x="82" y="0"/>
                    </a:lnTo>
                    <a:lnTo>
                      <a:pt x="134" y="0"/>
                    </a:lnTo>
                    <a:lnTo>
                      <a:pt x="134" y="0"/>
                    </a:lnTo>
                    <a:lnTo>
                      <a:pt x="156" y="0"/>
                    </a:lnTo>
                    <a:lnTo>
                      <a:pt x="180" y="0"/>
                    </a:lnTo>
                    <a:lnTo>
                      <a:pt x="192" y="2"/>
                    </a:lnTo>
                    <a:lnTo>
                      <a:pt x="202" y="6"/>
                    </a:lnTo>
                    <a:lnTo>
                      <a:pt x="212" y="10"/>
                    </a:lnTo>
                    <a:lnTo>
                      <a:pt x="222" y="16"/>
                    </a:lnTo>
                    <a:lnTo>
                      <a:pt x="222" y="16"/>
                    </a:lnTo>
                    <a:lnTo>
                      <a:pt x="228" y="22"/>
                    </a:lnTo>
                    <a:lnTo>
                      <a:pt x="232" y="30"/>
                    </a:lnTo>
                    <a:lnTo>
                      <a:pt x="236" y="36"/>
                    </a:lnTo>
                    <a:lnTo>
                      <a:pt x="238" y="44"/>
                    </a:lnTo>
                    <a:lnTo>
                      <a:pt x="242" y="62"/>
                    </a:lnTo>
                    <a:lnTo>
                      <a:pt x="242" y="78"/>
                    </a:lnTo>
                    <a:lnTo>
                      <a:pt x="242" y="78"/>
                    </a:lnTo>
                    <a:lnTo>
                      <a:pt x="242" y="222"/>
                    </a:lnTo>
                    <a:lnTo>
                      <a:pt x="242" y="222"/>
                    </a:lnTo>
                    <a:lnTo>
                      <a:pt x="240" y="230"/>
                    </a:lnTo>
                    <a:lnTo>
                      <a:pt x="238" y="238"/>
                    </a:lnTo>
                    <a:lnTo>
                      <a:pt x="232" y="246"/>
                    </a:lnTo>
                    <a:lnTo>
                      <a:pt x="228" y="248"/>
                    </a:lnTo>
                    <a:lnTo>
                      <a:pt x="224" y="248"/>
                    </a:lnTo>
                    <a:lnTo>
                      <a:pt x="224" y="248"/>
                    </a:lnTo>
                    <a:lnTo>
                      <a:pt x="218" y="248"/>
                    </a:lnTo>
                    <a:lnTo>
                      <a:pt x="214" y="248"/>
                    </a:lnTo>
                    <a:lnTo>
                      <a:pt x="210" y="244"/>
                    </a:lnTo>
                    <a:lnTo>
                      <a:pt x="206" y="242"/>
                    </a:lnTo>
                    <a:lnTo>
                      <a:pt x="200" y="232"/>
                    </a:lnTo>
                    <a:lnTo>
                      <a:pt x="198" y="222"/>
                    </a:lnTo>
                    <a:lnTo>
                      <a:pt x="198" y="222"/>
                    </a:lnTo>
                    <a:lnTo>
                      <a:pt x="198" y="82"/>
                    </a:lnTo>
                    <a:lnTo>
                      <a:pt x="198" y="82"/>
                    </a:lnTo>
                    <a:lnTo>
                      <a:pt x="184" y="82"/>
                    </a:lnTo>
                    <a:lnTo>
                      <a:pt x="184" y="82"/>
                    </a:lnTo>
                    <a:lnTo>
                      <a:pt x="182" y="480"/>
                    </a:lnTo>
                    <a:lnTo>
                      <a:pt x="182" y="480"/>
                    </a:lnTo>
                    <a:lnTo>
                      <a:pt x="182" y="486"/>
                    </a:lnTo>
                    <a:lnTo>
                      <a:pt x="182" y="490"/>
                    </a:lnTo>
                    <a:lnTo>
                      <a:pt x="176" y="500"/>
                    </a:lnTo>
                    <a:lnTo>
                      <a:pt x="168" y="504"/>
                    </a:lnTo>
                    <a:lnTo>
                      <a:pt x="158" y="508"/>
                    </a:lnTo>
                    <a:lnTo>
                      <a:pt x="148" y="508"/>
                    </a:lnTo>
                    <a:lnTo>
                      <a:pt x="138" y="504"/>
                    </a:lnTo>
                    <a:lnTo>
                      <a:pt x="132" y="496"/>
                    </a:lnTo>
                    <a:lnTo>
                      <a:pt x="128" y="492"/>
                    </a:lnTo>
                    <a:lnTo>
                      <a:pt x="128" y="486"/>
                    </a:lnTo>
                    <a:lnTo>
                      <a:pt x="128" y="486"/>
                    </a:lnTo>
                    <a:lnTo>
                      <a:pt x="128" y="366"/>
                    </a:lnTo>
                    <a:lnTo>
                      <a:pt x="128" y="248"/>
                    </a:lnTo>
                    <a:lnTo>
                      <a:pt x="128" y="248"/>
                    </a:lnTo>
                    <a:lnTo>
                      <a:pt x="114" y="248"/>
                    </a:lnTo>
                    <a:lnTo>
                      <a:pt x="114" y="248"/>
                    </a:lnTo>
                    <a:lnTo>
                      <a:pt x="114" y="456"/>
                    </a:lnTo>
                    <a:lnTo>
                      <a:pt x="114" y="456"/>
                    </a:lnTo>
                    <a:lnTo>
                      <a:pt x="114" y="478"/>
                    </a:lnTo>
                    <a:lnTo>
                      <a:pt x="112" y="490"/>
                    </a:lnTo>
                    <a:lnTo>
                      <a:pt x="108" y="500"/>
                    </a:lnTo>
                    <a:lnTo>
                      <a:pt x="108" y="500"/>
                    </a:lnTo>
                    <a:lnTo>
                      <a:pt x="100" y="506"/>
                    </a:lnTo>
                    <a:lnTo>
                      <a:pt x="92" y="508"/>
                    </a:lnTo>
                    <a:lnTo>
                      <a:pt x="84" y="508"/>
                    </a:lnTo>
                    <a:lnTo>
                      <a:pt x="74" y="506"/>
                    </a:lnTo>
                    <a:lnTo>
                      <a:pt x="68" y="502"/>
                    </a:lnTo>
                    <a:lnTo>
                      <a:pt x="62" y="498"/>
                    </a:lnTo>
                    <a:lnTo>
                      <a:pt x="58" y="490"/>
                    </a:lnTo>
                    <a:lnTo>
                      <a:pt x="56" y="480"/>
                    </a:lnTo>
                    <a:lnTo>
                      <a:pt x="56" y="480"/>
                    </a:lnTo>
                    <a:lnTo>
                      <a:pt x="56" y="282"/>
                    </a:lnTo>
                    <a:lnTo>
                      <a:pt x="56" y="84"/>
                    </a:lnTo>
                    <a:lnTo>
                      <a:pt x="56" y="84"/>
                    </a:lnTo>
                    <a:lnTo>
                      <a:pt x="44" y="84"/>
                    </a:lnTo>
                    <a:lnTo>
                      <a:pt x="44" y="84"/>
                    </a:lnTo>
                    <a:lnTo>
                      <a:pt x="42" y="216"/>
                    </a:lnTo>
                    <a:lnTo>
                      <a:pt x="42" y="216"/>
                    </a:lnTo>
                    <a:lnTo>
                      <a:pt x="42" y="226"/>
                    </a:lnTo>
                    <a:lnTo>
                      <a:pt x="36" y="238"/>
                    </a:lnTo>
                    <a:lnTo>
                      <a:pt x="34" y="244"/>
                    </a:lnTo>
                    <a:lnTo>
                      <a:pt x="30" y="246"/>
                    </a:lnTo>
                    <a:lnTo>
                      <a:pt x="24" y="248"/>
                    </a:lnTo>
                    <a:lnTo>
                      <a:pt x="18" y="248"/>
                    </a:lnTo>
                    <a:lnTo>
                      <a:pt x="18" y="248"/>
                    </a:lnTo>
                    <a:lnTo>
                      <a:pt x="10" y="246"/>
                    </a:lnTo>
                    <a:lnTo>
                      <a:pt x="4" y="242"/>
                    </a:lnTo>
                    <a:lnTo>
                      <a:pt x="2" y="234"/>
                    </a:lnTo>
                    <a:lnTo>
                      <a:pt x="0" y="226"/>
                    </a:lnTo>
                    <a:lnTo>
                      <a:pt x="0" y="226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4"/>
                    </a:lnTo>
                    <a:lnTo>
                      <a:pt x="8" y="28"/>
                    </a:lnTo>
                    <a:lnTo>
                      <a:pt x="12" y="22"/>
                    </a:lnTo>
                    <a:lnTo>
                      <a:pt x="18" y="16"/>
                    </a:lnTo>
                    <a:lnTo>
                      <a:pt x="24" y="12"/>
                    </a:lnTo>
                    <a:lnTo>
                      <a:pt x="30" y="8"/>
                    </a:lnTo>
                    <a:lnTo>
                      <a:pt x="3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060784" y="3981560"/>
              <a:ext cx="272109" cy="606414"/>
              <a:chOff x="1651000" y="4024313"/>
              <a:chExt cx="444500" cy="990600"/>
            </a:xfrm>
            <a:solidFill>
              <a:srgbClr val="B25538"/>
            </a:solidFill>
          </p:grpSpPr>
          <p:sp>
            <p:nvSpPr>
              <p:cNvPr id="109" name="Freeform 17"/>
              <p:cNvSpPr>
                <a:spLocks/>
              </p:cNvSpPr>
              <p:nvPr/>
            </p:nvSpPr>
            <p:spPr bwMode="auto">
              <a:xfrm>
                <a:off x="1790700" y="4024313"/>
                <a:ext cx="161925" cy="158750"/>
              </a:xfrm>
              <a:custGeom>
                <a:avLst/>
                <a:gdLst>
                  <a:gd name="T0" fmla="*/ 42 w 102"/>
                  <a:gd name="T1" fmla="*/ 0 h 100"/>
                  <a:gd name="T2" fmla="*/ 42 w 102"/>
                  <a:gd name="T3" fmla="*/ 0 h 100"/>
                  <a:gd name="T4" fmla="*/ 54 w 102"/>
                  <a:gd name="T5" fmla="*/ 0 h 100"/>
                  <a:gd name="T6" fmla="*/ 66 w 102"/>
                  <a:gd name="T7" fmla="*/ 2 h 100"/>
                  <a:gd name="T8" fmla="*/ 78 w 102"/>
                  <a:gd name="T9" fmla="*/ 6 h 100"/>
                  <a:gd name="T10" fmla="*/ 86 w 102"/>
                  <a:gd name="T11" fmla="*/ 14 h 100"/>
                  <a:gd name="T12" fmla="*/ 94 w 102"/>
                  <a:gd name="T13" fmla="*/ 24 h 100"/>
                  <a:gd name="T14" fmla="*/ 100 w 102"/>
                  <a:gd name="T15" fmla="*/ 34 h 100"/>
                  <a:gd name="T16" fmla="*/ 102 w 102"/>
                  <a:gd name="T17" fmla="*/ 46 h 100"/>
                  <a:gd name="T18" fmla="*/ 102 w 102"/>
                  <a:gd name="T19" fmla="*/ 58 h 100"/>
                  <a:gd name="T20" fmla="*/ 102 w 102"/>
                  <a:gd name="T21" fmla="*/ 58 h 100"/>
                  <a:gd name="T22" fmla="*/ 100 w 102"/>
                  <a:gd name="T23" fmla="*/ 66 h 100"/>
                  <a:gd name="T24" fmla="*/ 98 w 102"/>
                  <a:gd name="T25" fmla="*/ 74 h 100"/>
                  <a:gd name="T26" fmla="*/ 94 w 102"/>
                  <a:gd name="T27" fmla="*/ 80 h 100"/>
                  <a:gd name="T28" fmla="*/ 90 w 102"/>
                  <a:gd name="T29" fmla="*/ 86 h 100"/>
                  <a:gd name="T30" fmla="*/ 78 w 102"/>
                  <a:gd name="T31" fmla="*/ 94 h 100"/>
                  <a:gd name="T32" fmla="*/ 64 w 102"/>
                  <a:gd name="T33" fmla="*/ 98 h 100"/>
                  <a:gd name="T34" fmla="*/ 50 w 102"/>
                  <a:gd name="T35" fmla="*/ 100 h 100"/>
                  <a:gd name="T36" fmla="*/ 34 w 102"/>
                  <a:gd name="T37" fmla="*/ 98 h 100"/>
                  <a:gd name="T38" fmla="*/ 22 w 102"/>
                  <a:gd name="T39" fmla="*/ 92 h 100"/>
                  <a:gd name="T40" fmla="*/ 16 w 102"/>
                  <a:gd name="T41" fmla="*/ 86 h 100"/>
                  <a:gd name="T42" fmla="*/ 10 w 102"/>
                  <a:gd name="T43" fmla="*/ 80 h 100"/>
                  <a:gd name="T44" fmla="*/ 10 w 102"/>
                  <a:gd name="T45" fmla="*/ 80 h 100"/>
                  <a:gd name="T46" fmla="*/ 4 w 102"/>
                  <a:gd name="T47" fmla="*/ 70 h 100"/>
                  <a:gd name="T48" fmla="*/ 0 w 102"/>
                  <a:gd name="T49" fmla="*/ 58 h 100"/>
                  <a:gd name="T50" fmla="*/ 2 w 102"/>
                  <a:gd name="T51" fmla="*/ 44 h 100"/>
                  <a:gd name="T52" fmla="*/ 4 w 102"/>
                  <a:gd name="T53" fmla="*/ 32 h 100"/>
                  <a:gd name="T54" fmla="*/ 10 w 102"/>
                  <a:gd name="T55" fmla="*/ 22 h 100"/>
                  <a:gd name="T56" fmla="*/ 18 w 102"/>
                  <a:gd name="T57" fmla="*/ 12 h 100"/>
                  <a:gd name="T58" fmla="*/ 30 w 102"/>
                  <a:gd name="T59" fmla="*/ 4 h 100"/>
                  <a:gd name="T60" fmla="*/ 42 w 102"/>
                  <a:gd name="T61" fmla="*/ 0 h 100"/>
                  <a:gd name="T62" fmla="*/ 42 w 102"/>
                  <a:gd name="T6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" h="100">
                    <a:moveTo>
                      <a:pt x="42" y="0"/>
                    </a:moveTo>
                    <a:lnTo>
                      <a:pt x="42" y="0"/>
                    </a:lnTo>
                    <a:lnTo>
                      <a:pt x="54" y="0"/>
                    </a:lnTo>
                    <a:lnTo>
                      <a:pt x="66" y="2"/>
                    </a:lnTo>
                    <a:lnTo>
                      <a:pt x="78" y="6"/>
                    </a:lnTo>
                    <a:lnTo>
                      <a:pt x="86" y="14"/>
                    </a:lnTo>
                    <a:lnTo>
                      <a:pt x="94" y="24"/>
                    </a:lnTo>
                    <a:lnTo>
                      <a:pt x="100" y="34"/>
                    </a:lnTo>
                    <a:lnTo>
                      <a:pt x="102" y="46"/>
                    </a:lnTo>
                    <a:lnTo>
                      <a:pt x="102" y="58"/>
                    </a:lnTo>
                    <a:lnTo>
                      <a:pt x="102" y="58"/>
                    </a:lnTo>
                    <a:lnTo>
                      <a:pt x="100" y="66"/>
                    </a:lnTo>
                    <a:lnTo>
                      <a:pt x="98" y="74"/>
                    </a:lnTo>
                    <a:lnTo>
                      <a:pt x="94" y="80"/>
                    </a:lnTo>
                    <a:lnTo>
                      <a:pt x="90" y="86"/>
                    </a:lnTo>
                    <a:lnTo>
                      <a:pt x="78" y="94"/>
                    </a:lnTo>
                    <a:lnTo>
                      <a:pt x="64" y="98"/>
                    </a:lnTo>
                    <a:lnTo>
                      <a:pt x="50" y="100"/>
                    </a:lnTo>
                    <a:lnTo>
                      <a:pt x="34" y="98"/>
                    </a:lnTo>
                    <a:lnTo>
                      <a:pt x="22" y="92"/>
                    </a:lnTo>
                    <a:lnTo>
                      <a:pt x="16" y="86"/>
                    </a:lnTo>
                    <a:lnTo>
                      <a:pt x="10" y="80"/>
                    </a:lnTo>
                    <a:lnTo>
                      <a:pt x="10" y="80"/>
                    </a:lnTo>
                    <a:lnTo>
                      <a:pt x="4" y="70"/>
                    </a:lnTo>
                    <a:lnTo>
                      <a:pt x="0" y="58"/>
                    </a:lnTo>
                    <a:lnTo>
                      <a:pt x="2" y="44"/>
                    </a:lnTo>
                    <a:lnTo>
                      <a:pt x="4" y="32"/>
                    </a:lnTo>
                    <a:lnTo>
                      <a:pt x="10" y="22"/>
                    </a:lnTo>
                    <a:lnTo>
                      <a:pt x="18" y="12"/>
                    </a:lnTo>
                    <a:lnTo>
                      <a:pt x="30" y="4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8"/>
              <p:cNvSpPr>
                <a:spLocks/>
              </p:cNvSpPr>
              <p:nvPr/>
            </p:nvSpPr>
            <p:spPr bwMode="auto">
              <a:xfrm>
                <a:off x="1651000" y="4208463"/>
                <a:ext cx="444500" cy="806450"/>
              </a:xfrm>
              <a:custGeom>
                <a:avLst/>
                <a:gdLst>
                  <a:gd name="T0" fmla="*/ 60 w 280"/>
                  <a:gd name="T1" fmla="*/ 18 h 508"/>
                  <a:gd name="T2" fmla="*/ 80 w 280"/>
                  <a:gd name="T3" fmla="*/ 4 h 508"/>
                  <a:gd name="T4" fmla="*/ 104 w 280"/>
                  <a:gd name="T5" fmla="*/ 0 h 508"/>
                  <a:gd name="T6" fmla="*/ 154 w 280"/>
                  <a:gd name="T7" fmla="*/ 0 h 508"/>
                  <a:gd name="T8" fmla="*/ 174 w 280"/>
                  <a:gd name="T9" fmla="*/ 0 h 508"/>
                  <a:gd name="T10" fmla="*/ 204 w 280"/>
                  <a:gd name="T11" fmla="*/ 8 h 508"/>
                  <a:gd name="T12" fmla="*/ 220 w 280"/>
                  <a:gd name="T13" fmla="*/ 18 h 508"/>
                  <a:gd name="T14" fmla="*/ 226 w 280"/>
                  <a:gd name="T15" fmla="*/ 26 h 508"/>
                  <a:gd name="T16" fmla="*/ 238 w 280"/>
                  <a:gd name="T17" fmla="*/ 50 h 508"/>
                  <a:gd name="T18" fmla="*/ 254 w 280"/>
                  <a:gd name="T19" fmla="*/ 102 h 508"/>
                  <a:gd name="T20" fmla="*/ 262 w 280"/>
                  <a:gd name="T21" fmla="*/ 128 h 508"/>
                  <a:gd name="T22" fmla="*/ 278 w 280"/>
                  <a:gd name="T23" fmla="*/ 192 h 508"/>
                  <a:gd name="T24" fmla="*/ 278 w 280"/>
                  <a:gd name="T25" fmla="*/ 216 h 508"/>
                  <a:gd name="T26" fmla="*/ 268 w 280"/>
                  <a:gd name="T27" fmla="*/ 218 h 508"/>
                  <a:gd name="T28" fmla="*/ 248 w 280"/>
                  <a:gd name="T29" fmla="*/ 214 h 508"/>
                  <a:gd name="T30" fmla="*/ 242 w 280"/>
                  <a:gd name="T31" fmla="*/ 204 h 508"/>
                  <a:gd name="T32" fmla="*/ 230 w 280"/>
                  <a:gd name="T33" fmla="*/ 174 h 508"/>
                  <a:gd name="T34" fmla="*/ 202 w 280"/>
                  <a:gd name="T35" fmla="*/ 82 h 508"/>
                  <a:gd name="T36" fmla="*/ 200 w 280"/>
                  <a:gd name="T37" fmla="*/ 76 h 508"/>
                  <a:gd name="T38" fmla="*/ 190 w 280"/>
                  <a:gd name="T39" fmla="*/ 66 h 508"/>
                  <a:gd name="T40" fmla="*/ 204 w 280"/>
                  <a:gd name="T41" fmla="*/ 126 h 508"/>
                  <a:gd name="T42" fmla="*/ 258 w 280"/>
                  <a:gd name="T43" fmla="*/ 306 h 508"/>
                  <a:gd name="T44" fmla="*/ 198 w 280"/>
                  <a:gd name="T45" fmla="*/ 306 h 508"/>
                  <a:gd name="T46" fmla="*/ 196 w 280"/>
                  <a:gd name="T47" fmla="*/ 394 h 508"/>
                  <a:gd name="T48" fmla="*/ 196 w 280"/>
                  <a:gd name="T49" fmla="*/ 480 h 508"/>
                  <a:gd name="T50" fmla="*/ 190 w 280"/>
                  <a:gd name="T51" fmla="*/ 500 h 508"/>
                  <a:gd name="T52" fmla="*/ 178 w 280"/>
                  <a:gd name="T53" fmla="*/ 508 h 508"/>
                  <a:gd name="T54" fmla="*/ 174 w 280"/>
                  <a:gd name="T55" fmla="*/ 508 h 508"/>
                  <a:gd name="T56" fmla="*/ 164 w 280"/>
                  <a:gd name="T57" fmla="*/ 506 h 508"/>
                  <a:gd name="T58" fmla="*/ 150 w 280"/>
                  <a:gd name="T59" fmla="*/ 490 h 508"/>
                  <a:gd name="T60" fmla="*/ 150 w 280"/>
                  <a:gd name="T61" fmla="*/ 480 h 508"/>
                  <a:gd name="T62" fmla="*/ 150 w 280"/>
                  <a:gd name="T63" fmla="*/ 306 h 508"/>
                  <a:gd name="T64" fmla="*/ 136 w 280"/>
                  <a:gd name="T65" fmla="*/ 308 h 508"/>
                  <a:gd name="T66" fmla="*/ 136 w 280"/>
                  <a:gd name="T67" fmla="*/ 398 h 508"/>
                  <a:gd name="T68" fmla="*/ 134 w 280"/>
                  <a:gd name="T69" fmla="*/ 488 h 508"/>
                  <a:gd name="T70" fmla="*/ 132 w 280"/>
                  <a:gd name="T71" fmla="*/ 496 h 508"/>
                  <a:gd name="T72" fmla="*/ 120 w 280"/>
                  <a:gd name="T73" fmla="*/ 506 h 508"/>
                  <a:gd name="T74" fmla="*/ 104 w 280"/>
                  <a:gd name="T75" fmla="*/ 506 h 508"/>
                  <a:gd name="T76" fmla="*/ 92 w 280"/>
                  <a:gd name="T77" fmla="*/ 496 h 508"/>
                  <a:gd name="T78" fmla="*/ 90 w 280"/>
                  <a:gd name="T79" fmla="*/ 488 h 508"/>
                  <a:gd name="T80" fmla="*/ 88 w 280"/>
                  <a:gd name="T81" fmla="*/ 308 h 508"/>
                  <a:gd name="T82" fmla="*/ 28 w 280"/>
                  <a:gd name="T83" fmla="*/ 306 h 508"/>
                  <a:gd name="T84" fmla="*/ 58 w 280"/>
                  <a:gd name="T85" fmla="*/ 188 h 508"/>
                  <a:gd name="T86" fmla="*/ 88 w 280"/>
                  <a:gd name="T87" fmla="*/ 70 h 508"/>
                  <a:gd name="T88" fmla="*/ 80 w 280"/>
                  <a:gd name="T89" fmla="*/ 76 h 508"/>
                  <a:gd name="T90" fmla="*/ 60 w 280"/>
                  <a:gd name="T91" fmla="*/ 140 h 508"/>
                  <a:gd name="T92" fmla="*/ 40 w 280"/>
                  <a:gd name="T93" fmla="*/ 204 h 508"/>
                  <a:gd name="T94" fmla="*/ 38 w 280"/>
                  <a:gd name="T95" fmla="*/ 212 h 508"/>
                  <a:gd name="T96" fmla="*/ 26 w 280"/>
                  <a:gd name="T97" fmla="*/ 218 h 508"/>
                  <a:gd name="T98" fmla="*/ 12 w 280"/>
                  <a:gd name="T99" fmla="*/ 218 h 508"/>
                  <a:gd name="T100" fmla="*/ 2 w 280"/>
                  <a:gd name="T101" fmla="*/ 208 h 508"/>
                  <a:gd name="T102" fmla="*/ 0 w 280"/>
                  <a:gd name="T103" fmla="*/ 202 h 508"/>
                  <a:gd name="T104" fmla="*/ 12 w 280"/>
                  <a:gd name="T105" fmla="*/ 154 h 508"/>
                  <a:gd name="T106" fmla="*/ 26 w 280"/>
                  <a:gd name="T107" fmla="*/ 106 h 508"/>
                  <a:gd name="T108" fmla="*/ 38 w 280"/>
                  <a:gd name="T109" fmla="*/ 60 h 508"/>
                  <a:gd name="T110" fmla="*/ 52 w 280"/>
                  <a:gd name="T111" fmla="*/ 28 h 508"/>
                  <a:gd name="T112" fmla="*/ 60 w 280"/>
                  <a:gd name="T113" fmla="*/ 18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0" h="508">
                    <a:moveTo>
                      <a:pt x="60" y="18"/>
                    </a:moveTo>
                    <a:lnTo>
                      <a:pt x="60" y="18"/>
                    </a:lnTo>
                    <a:lnTo>
                      <a:pt x="70" y="10"/>
                    </a:lnTo>
                    <a:lnTo>
                      <a:pt x="80" y="4"/>
                    </a:lnTo>
                    <a:lnTo>
                      <a:pt x="92" y="2"/>
                    </a:lnTo>
                    <a:lnTo>
                      <a:pt x="104" y="0"/>
                    </a:lnTo>
                    <a:lnTo>
                      <a:pt x="130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74" y="0"/>
                    </a:lnTo>
                    <a:lnTo>
                      <a:pt x="194" y="4"/>
                    </a:lnTo>
                    <a:lnTo>
                      <a:pt x="204" y="8"/>
                    </a:lnTo>
                    <a:lnTo>
                      <a:pt x="212" y="12"/>
                    </a:lnTo>
                    <a:lnTo>
                      <a:pt x="220" y="18"/>
                    </a:lnTo>
                    <a:lnTo>
                      <a:pt x="226" y="26"/>
                    </a:lnTo>
                    <a:lnTo>
                      <a:pt x="226" y="26"/>
                    </a:lnTo>
                    <a:lnTo>
                      <a:pt x="232" y="38"/>
                    </a:lnTo>
                    <a:lnTo>
                      <a:pt x="238" y="50"/>
                    </a:lnTo>
                    <a:lnTo>
                      <a:pt x="246" y="76"/>
                    </a:lnTo>
                    <a:lnTo>
                      <a:pt x="254" y="102"/>
                    </a:lnTo>
                    <a:lnTo>
                      <a:pt x="262" y="128"/>
                    </a:lnTo>
                    <a:lnTo>
                      <a:pt x="262" y="128"/>
                    </a:lnTo>
                    <a:lnTo>
                      <a:pt x="274" y="170"/>
                    </a:lnTo>
                    <a:lnTo>
                      <a:pt x="278" y="192"/>
                    </a:lnTo>
                    <a:lnTo>
                      <a:pt x="280" y="204"/>
                    </a:lnTo>
                    <a:lnTo>
                      <a:pt x="278" y="216"/>
                    </a:lnTo>
                    <a:lnTo>
                      <a:pt x="278" y="216"/>
                    </a:lnTo>
                    <a:lnTo>
                      <a:pt x="268" y="218"/>
                    </a:lnTo>
                    <a:lnTo>
                      <a:pt x="256" y="218"/>
                    </a:lnTo>
                    <a:lnTo>
                      <a:pt x="248" y="214"/>
                    </a:lnTo>
                    <a:lnTo>
                      <a:pt x="244" y="210"/>
                    </a:lnTo>
                    <a:lnTo>
                      <a:pt x="242" y="204"/>
                    </a:lnTo>
                    <a:lnTo>
                      <a:pt x="242" y="204"/>
                    </a:lnTo>
                    <a:lnTo>
                      <a:pt x="230" y="174"/>
                    </a:lnTo>
                    <a:lnTo>
                      <a:pt x="222" y="144"/>
                    </a:lnTo>
                    <a:lnTo>
                      <a:pt x="202" y="82"/>
                    </a:lnTo>
                    <a:lnTo>
                      <a:pt x="202" y="82"/>
                    </a:lnTo>
                    <a:lnTo>
                      <a:pt x="200" y="76"/>
                    </a:lnTo>
                    <a:lnTo>
                      <a:pt x="196" y="72"/>
                    </a:lnTo>
                    <a:lnTo>
                      <a:pt x="190" y="66"/>
                    </a:lnTo>
                    <a:lnTo>
                      <a:pt x="190" y="66"/>
                    </a:lnTo>
                    <a:lnTo>
                      <a:pt x="204" y="126"/>
                    </a:lnTo>
                    <a:lnTo>
                      <a:pt x="222" y="186"/>
                    </a:lnTo>
                    <a:lnTo>
                      <a:pt x="258" y="306"/>
                    </a:lnTo>
                    <a:lnTo>
                      <a:pt x="258" y="306"/>
                    </a:lnTo>
                    <a:lnTo>
                      <a:pt x="198" y="306"/>
                    </a:lnTo>
                    <a:lnTo>
                      <a:pt x="198" y="306"/>
                    </a:lnTo>
                    <a:lnTo>
                      <a:pt x="196" y="394"/>
                    </a:lnTo>
                    <a:lnTo>
                      <a:pt x="196" y="480"/>
                    </a:lnTo>
                    <a:lnTo>
                      <a:pt x="196" y="480"/>
                    </a:lnTo>
                    <a:lnTo>
                      <a:pt x="194" y="490"/>
                    </a:lnTo>
                    <a:lnTo>
                      <a:pt x="190" y="500"/>
                    </a:lnTo>
                    <a:lnTo>
                      <a:pt x="184" y="506"/>
                    </a:lnTo>
                    <a:lnTo>
                      <a:pt x="178" y="508"/>
                    </a:lnTo>
                    <a:lnTo>
                      <a:pt x="174" y="508"/>
                    </a:lnTo>
                    <a:lnTo>
                      <a:pt x="174" y="508"/>
                    </a:lnTo>
                    <a:lnTo>
                      <a:pt x="168" y="508"/>
                    </a:lnTo>
                    <a:lnTo>
                      <a:pt x="164" y="506"/>
                    </a:lnTo>
                    <a:lnTo>
                      <a:pt x="156" y="500"/>
                    </a:lnTo>
                    <a:lnTo>
                      <a:pt x="150" y="490"/>
                    </a:lnTo>
                    <a:lnTo>
                      <a:pt x="150" y="480"/>
                    </a:lnTo>
                    <a:lnTo>
                      <a:pt x="150" y="480"/>
                    </a:lnTo>
                    <a:lnTo>
                      <a:pt x="150" y="394"/>
                    </a:lnTo>
                    <a:lnTo>
                      <a:pt x="150" y="306"/>
                    </a:lnTo>
                    <a:lnTo>
                      <a:pt x="150" y="306"/>
                    </a:lnTo>
                    <a:lnTo>
                      <a:pt x="136" y="308"/>
                    </a:lnTo>
                    <a:lnTo>
                      <a:pt x="136" y="308"/>
                    </a:lnTo>
                    <a:lnTo>
                      <a:pt x="136" y="398"/>
                    </a:lnTo>
                    <a:lnTo>
                      <a:pt x="136" y="442"/>
                    </a:lnTo>
                    <a:lnTo>
                      <a:pt x="134" y="488"/>
                    </a:lnTo>
                    <a:lnTo>
                      <a:pt x="134" y="488"/>
                    </a:lnTo>
                    <a:lnTo>
                      <a:pt x="132" y="496"/>
                    </a:lnTo>
                    <a:lnTo>
                      <a:pt x="126" y="502"/>
                    </a:lnTo>
                    <a:lnTo>
                      <a:pt x="120" y="506"/>
                    </a:lnTo>
                    <a:lnTo>
                      <a:pt x="112" y="508"/>
                    </a:lnTo>
                    <a:lnTo>
                      <a:pt x="104" y="506"/>
                    </a:lnTo>
                    <a:lnTo>
                      <a:pt x="98" y="502"/>
                    </a:lnTo>
                    <a:lnTo>
                      <a:pt x="92" y="496"/>
                    </a:lnTo>
                    <a:lnTo>
                      <a:pt x="90" y="488"/>
                    </a:lnTo>
                    <a:lnTo>
                      <a:pt x="90" y="488"/>
                    </a:lnTo>
                    <a:lnTo>
                      <a:pt x="88" y="398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28" y="306"/>
                    </a:lnTo>
                    <a:lnTo>
                      <a:pt x="28" y="306"/>
                    </a:lnTo>
                    <a:lnTo>
                      <a:pt x="58" y="188"/>
                    </a:lnTo>
                    <a:lnTo>
                      <a:pt x="88" y="70"/>
                    </a:lnTo>
                    <a:lnTo>
                      <a:pt x="88" y="70"/>
                    </a:lnTo>
                    <a:lnTo>
                      <a:pt x="80" y="76"/>
                    </a:lnTo>
                    <a:lnTo>
                      <a:pt x="80" y="76"/>
                    </a:lnTo>
                    <a:lnTo>
                      <a:pt x="68" y="108"/>
                    </a:lnTo>
                    <a:lnTo>
                      <a:pt x="60" y="140"/>
                    </a:lnTo>
                    <a:lnTo>
                      <a:pt x="50" y="172"/>
                    </a:lnTo>
                    <a:lnTo>
                      <a:pt x="40" y="204"/>
                    </a:lnTo>
                    <a:lnTo>
                      <a:pt x="40" y="204"/>
                    </a:lnTo>
                    <a:lnTo>
                      <a:pt x="38" y="212"/>
                    </a:lnTo>
                    <a:lnTo>
                      <a:pt x="32" y="216"/>
                    </a:lnTo>
                    <a:lnTo>
                      <a:pt x="26" y="218"/>
                    </a:lnTo>
                    <a:lnTo>
                      <a:pt x="18" y="218"/>
                    </a:lnTo>
                    <a:lnTo>
                      <a:pt x="12" y="218"/>
                    </a:lnTo>
                    <a:lnTo>
                      <a:pt x="6" y="214"/>
                    </a:lnTo>
                    <a:lnTo>
                      <a:pt x="2" y="208"/>
                    </a:lnTo>
                    <a:lnTo>
                      <a:pt x="0" y="202"/>
                    </a:lnTo>
                    <a:lnTo>
                      <a:pt x="0" y="202"/>
                    </a:lnTo>
                    <a:lnTo>
                      <a:pt x="4" y="178"/>
                    </a:lnTo>
                    <a:lnTo>
                      <a:pt x="12" y="154"/>
                    </a:lnTo>
                    <a:lnTo>
                      <a:pt x="26" y="106"/>
                    </a:lnTo>
                    <a:lnTo>
                      <a:pt x="26" y="106"/>
                    </a:lnTo>
                    <a:lnTo>
                      <a:pt x="32" y="84"/>
                    </a:lnTo>
                    <a:lnTo>
                      <a:pt x="38" y="60"/>
                    </a:lnTo>
                    <a:lnTo>
                      <a:pt x="46" y="38"/>
                    </a:lnTo>
                    <a:lnTo>
                      <a:pt x="52" y="28"/>
                    </a:lnTo>
                    <a:lnTo>
                      <a:pt x="60" y="18"/>
                    </a:lnTo>
                    <a:lnTo>
                      <a:pt x="6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4164771" y="1637534"/>
              <a:ext cx="456754" cy="456754"/>
              <a:chOff x="6721475" y="195263"/>
              <a:chExt cx="746125" cy="746125"/>
            </a:xfrm>
            <a:solidFill>
              <a:srgbClr val="B25538"/>
            </a:solidFill>
          </p:grpSpPr>
          <p:sp>
            <p:nvSpPr>
              <p:cNvPr id="78" name="Freeform 19"/>
              <p:cNvSpPr>
                <a:spLocks noEditPoints="1"/>
              </p:cNvSpPr>
              <p:nvPr/>
            </p:nvSpPr>
            <p:spPr bwMode="auto">
              <a:xfrm>
                <a:off x="6721475" y="195263"/>
                <a:ext cx="746125" cy="746125"/>
              </a:xfrm>
              <a:custGeom>
                <a:avLst/>
                <a:gdLst>
                  <a:gd name="T0" fmla="*/ 2 w 470"/>
                  <a:gd name="T1" fmla="*/ 212 h 470"/>
                  <a:gd name="T2" fmla="*/ 20 w 470"/>
                  <a:gd name="T3" fmla="*/ 144 h 470"/>
                  <a:gd name="T4" fmla="*/ 54 w 470"/>
                  <a:gd name="T5" fmla="*/ 86 h 470"/>
                  <a:gd name="T6" fmla="*/ 104 w 470"/>
                  <a:gd name="T7" fmla="*/ 40 h 470"/>
                  <a:gd name="T8" fmla="*/ 166 w 470"/>
                  <a:gd name="T9" fmla="*/ 10 h 470"/>
                  <a:gd name="T10" fmla="*/ 236 w 470"/>
                  <a:gd name="T11" fmla="*/ 0 h 470"/>
                  <a:gd name="T12" fmla="*/ 260 w 470"/>
                  <a:gd name="T13" fmla="*/ 2 h 470"/>
                  <a:gd name="T14" fmla="*/ 328 w 470"/>
                  <a:gd name="T15" fmla="*/ 18 h 470"/>
                  <a:gd name="T16" fmla="*/ 386 w 470"/>
                  <a:gd name="T17" fmla="*/ 54 h 470"/>
                  <a:gd name="T18" fmla="*/ 430 w 470"/>
                  <a:gd name="T19" fmla="*/ 104 h 470"/>
                  <a:gd name="T20" fmla="*/ 460 w 470"/>
                  <a:gd name="T21" fmla="*/ 166 h 470"/>
                  <a:gd name="T22" fmla="*/ 470 w 470"/>
                  <a:gd name="T23" fmla="*/ 236 h 470"/>
                  <a:gd name="T24" fmla="*/ 470 w 470"/>
                  <a:gd name="T25" fmla="*/ 260 h 470"/>
                  <a:gd name="T26" fmla="*/ 452 w 470"/>
                  <a:gd name="T27" fmla="*/ 326 h 470"/>
                  <a:gd name="T28" fmla="*/ 416 w 470"/>
                  <a:gd name="T29" fmla="*/ 384 h 470"/>
                  <a:gd name="T30" fmla="*/ 368 w 470"/>
                  <a:gd name="T31" fmla="*/ 430 h 470"/>
                  <a:gd name="T32" fmla="*/ 306 w 470"/>
                  <a:gd name="T33" fmla="*/ 460 h 470"/>
                  <a:gd name="T34" fmla="*/ 236 w 470"/>
                  <a:gd name="T35" fmla="*/ 470 h 470"/>
                  <a:gd name="T36" fmla="*/ 212 w 470"/>
                  <a:gd name="T37" fmla="*/ 468 h 470"/>
                  <a:gd name="T38" fmla="*/ 144 w 470"/>
                  <a:gd name="T39" fmla="*/ 452 h 470"/>
                  <a:gd name="T40" fmla="*/ 86 w 470"/>
                  <a:gd name="T41" fmla="*/ 416 h 470"/>
                  <a:gd name="T42" fmla="*/ 40 w 470"/>
                  <a:gd name="T43" fmla="*/ 366 h 470"/>
                  <a:gd name="T44" fmla="*/ 12 w 470"/>
                  <a:gd name="T45" fmla="*/ 306 h 470"/>
                  <a:gd name="T46" fmla="*/ 0 w 470"/>
                  <a:gd name="T47" fmla="*/ 236 h 470"/>
                  <a:gd name="T48" fmla="*/ 28 w 470"/>
                  <a:gd name="T49" fmla="*/ 236 h 470"/>
                  <a:gd name="T50" fmla="*/ 38 w 470"/>
                  <a:gd name="T51" fmla="*/ 296 h 470"/>
                  <a:gd name="T52" fmla="*/ 64 w 470"/>
                  <a:gd name="T53" fmla="*/ 352 h 470"/>
                  <a:gd name="T54" fmla="*/ 104 w 470"/>
                  <a:gd name="T55" fmla="*/ 396 h 470"/>
                  <a:gd name="T56" fmla="*/ 156 w 470"/>
                  <a:gd name="T57" fmla="*/ 426 h 470"/>
                  <a:gd name="T58" fmla="*/ 214 w 470"/>
                  <a:gd name="T59" fmla="*/ 442 h 470"/>
                  <a:gd name="T60" fmla="*/ 236 w 470"/>
                  <a:gd name="T61" fmla="*/ 442 h 470"/>
                  <a:gd name="T62" fmla="*/ 298 w 470"/>
                  <a:gd name="T63" fmla="*/ 434 h 470"/>
                  <a:gd name="T64" fmla="*/ 352 w 470"/>
                  <a:gd name="T65" fmla="*/ 408 h 470"/>
                  <a:gd name="T66" fmla="*/ 396 w 470"/>
                  <a:gd name="T67" fmla="*/ 368 h 470"/>
                  <a:gd name="T68" fmla="*/ 426 w 470"/>
                  <a:gd name="T69" fmla="*/ 316 h 470"/>
                  <a:gd name="T70" fmla="*/ 442 w 470"/>
                  <a:gd name="T71" fmla="*/ 256 h 470"/>
                  <a:gd name="T72" fmla="*/ 444 w 470"/>
                  <a:gd name="T73" fmla="*/ 236 h 470"/>
                  <a:gd name="T74" fmla="*/ 434 w 470"/>
                  <a:gd name="T75" fmla="*/ 174 h 470"/>
                  <a:gd name="T76" fmla="*/ 408 w 470"/>
                  <a:gd name="T77" fmla="*/ 120 h 470"/>
                  <a:gd name="T78" fmla="*/ 368 w 470"/>
                  <a:gd name="T79" fmla="*/ 76 h 470"/>
                  <a:gd name="T80" fmla="*/ 316 w 470"/>
                  <a:gd name="T81" fmla="*/ 44 h 470"/>
                  <a:gd name="T82" fmla="*/ 256 w 470"/>
                  <a:gd name="T83" fmla="*/ 30 h 470"/>
                  <a:gd name="T84" fmla="*/ 236 w 470"/>
                  <a:gd name="T85" fmla="*/ 28 h 470"/>
                  <a:gd name="T86" fmla="*/ 174 w 470"/>
                  <a:gd name="T87" fmla="*/ 38 h 470"/>
                  <a:gd name="T88" fmla="*/ 120 w 470"/>
                  <a:gd name="T89" fmla="*/ 64 h 470"/>
                  <a:gd name="T90" fmla="*/ 76 w 470"/>
                  <a:gd name="T91" fmla="*/ 104 h 470"/>
                  <a:gd name="T92" fmla="*/ 44 w 470"/>
                  <a:gd name="T93" fmla="*/ 154 h 470"/>
                  <a:gd name="T94" fmla="*/ 30 w 470"/>
                  <a:gd name="T95" fmla="*/ 214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70" h="470">
                    <a:moveTo>
                      <a:pt x="0" y="236"/>
                    </a:moveTo>
                    <a:lnTo>
                      <a:pt x="0" y="236"/>
                    </a:lnTo>
                    <a:lnTo>
                      <a:pt x="2" y="212"/>
                    </a:lnTo>
                    <a:lnTo>
                      <a:pt x="6" y="188"/>
                    </a:lnTo>
                    <a:lnTo>
                      <a:pt x="12" y="166"/>
                    </a:lnTo>
                    <a:lnTo>
                      <a:pt x="20" y="144"/>
                    </a:lnTo>
                    <a:lnTo>
                      <a:pt x="30" y="124"/>
                    </a:lnTo>
                    <a:lnTo>
                      <a:pt x="40" y="104"/>
                    </a:lnTo>
                    <a:lnTo>
                      <a:pt x="54" y="86"/>
                    </a:lnTo>
                    <a:lnTo>
                      <a:pt x="70" y="70"/>
                    </a:lnTo>
                    <a:lnTo>
                      <a:pt x="86" y="54"/>
                    </a:lnTo>
                    <a:lnTo>
                      <a:pt x="104" y="40"/>
                    </a:lnTo>
                    <a:lnTo>
                      <a:pt x="124" y="28"/>
                    </a:lnTo>
                    <a:lnTo>
                      <a:pt x="144" y="18"/>
                    </a:lnTo>
                    <a:lnTo>
                      <a:pt x="166" y="10"/>
                    </a:lnTo>
                    <a:lnTo>
                      <a:pt x="188" y="6"/>
                    </a:lnTo>
                    <a:lnTo>
                      <a:pt x="212" y="2"/>
                    </a:lnTo>
                    <a:lnTo>
                      <a:pt x="236" y="0"/>
                    </a:lnTo>
                    <a:lnTo>
                      <a:pt x="236" y="0"/>
                    </a:lnTo>
                    <a:lnTo>
                      <a:pt x="236" y="0"/>
                    </a:lnTo>
                    <a:lnTo>
                      <a:pt x="260" y="2"/>
                    </a:lnTo>
                    <a:lnTo>
                      <a:pt x="284" y="6"/>
                    </a:lnTo>
                    <a:lnTo>
                      <a:pt x="306" y="10"/>
                    </a:lnTo>
                    <a:lnTo>
                      <a:pt x="328" y="18"/>
                    </a:lnTo>
                    <a:lnTo>
                      <a:pt x="348" y="28"/>
                    </a:lnTo>
                    <a:lnTo>
                      <a:pt x="368" y="40"/>
                    </a:lnTo>
                    <a:lnTo>
                      <a:pt x="386" y="54"/>
                    </a:lnTo>
                    <a:lnTo>
                      <a:pt x="402" y="70"/>
                    </a:lnTo>
                    <a:lnTo>
                      <a:pt x="416" y="86"/>
                    </a:lnTo>
                    <a:lnTo>
                      <a:pt x="430" y="104"/>
                    </a:lnTo>
                    <a:lnTo>
                      <a:pt x="442" y="124"/>
                    </a:lnTo>
                    <a:lnTo>
                      <a:pt x="452" y="144"/>
                    </a:lnTo>
                    <a:lnTo>
                      <a:pt x="460" y="166"/>
                    </a:lnTo>
                    <a:lnTo>
                      <a:pt x="466" y="188"/>
                    </a:lnTo>
                    <a:lnTo>
                      <a:pt x="470" y="212"/>
                    </a:lnTo>
                    <a:lnTo>
                      <a:pt x="470" y="236"/>
                    </a:lnTo>
                    <a:lnTo>
                      <a:pt x="470" y="236"/>
                    </a:lnTo>
                    <a:lnTo>
                      <a:pt x="470" y="236"/>
                    </a:lnTo>
                    <a:lnTo>
                      <a:pt x="470" y="260"/>
                    </a:lnTo>
                    <a:lnTo>
                      <a:pt x="466" y="282"/>
                    </a:lnTo>
                    <a:lnTo>
                      <a:pt x="460" y="306"/>
                    </a:lnTo>
                    <a:lnTo>
                      <a:pt x="452" y="326"/>
                    </a:lnTo>
                    <a:lnTo>
                      <a:pt x="442" y="348"/>
                    </a:lnTo>
                    <a:lnTo>
                      <a:pt x="430" y="366"/>
                    </a:lnTo>
                    <a:lnTo>
                      <a:pt x="416" y="384"/>
                    </a:lnTo>
                    <a:lnTo>
                      <a:pt x="402" y="402"/>
                    </a:lnTo>
                    <a:lnTo>
                      <a:pt x="386" y="416"/>
                    </a:lnTo>
                    <a:lnTo>
                      <a:pt x="368" y="430"/>
                    </a:lnTo>
                    <a:lnTo>
                      <a:pt x="348" y="442"/>
                    </a:lnTo>
                    <a:lnTo>
                      <a:pt x="328" y="452"/>
                    </a:lnTo>
                    <a:lnTo>
                      <a:pt x="306" y="460"/>
                    </a:lnTo>
                    <a:lnTo>
                      <a:pt x="284" y="466"/>
                    </a:lnTo>
                    <a:lnTo>
                      <a:pt x="260" y="468"/>
                    </a:lnTo>
                    <a:lnTo>
                      <a:pt x="236" y="470"/>
                    </a:lnTo>
                    <a:lnTo>
                      <a:pt x="236" y="470"/>
                    </a:lnTo>
                    <a:lnTo>
                      <a:pt x="236" y="470"/>
                    </a:lnTo>
                    <a:lnTo>
                      <a:pt x="212" y="468"/>
                    </a:lnTo>
                    <a:lnTo>
                      <a:pt x="188" y="466"/>
                    </a:lnTo>
                    <a:lnTo>
                      <a:pt x="166" y="460"/>
                    </a:lnTo>
                    <a:lnTo>
                      <a:pt x="144" y="452"/>
                    </a:lnTo>
                    <a:lnTo>
                      <a:pt x="124" y="442"/>
                    </a:lnTo>
                    <a:lnTo>
                      <a:pt x="104" y="430"/>
                    </a:lnTo>
                    <a:lnTo>
                      <a:pt x="86" y="416"/>
                    </a:lnTo>
                    <a:lnTo>
                      <a:pt x="70" y="402"/>
                    </a:lnTo>
                    <a:lnTo>
                      <a:pt x="54" y="384"/>
                    </a:lnTo>
                    <a:lnTo>
                      <a:pt x="40" y="366"/>
                    </a:lnTo>
                    <a:lnTo>
                      <a:pt x="30" y="348"/>
                    </a:lnTo>
                    <a:lnTo>
                      <a:pt x="20" y="326"/>
                    </a:lnTo>
                    <a:lnTo>
                      <a:pt x="12" y="306"/>
                    </a:lnTo>
                    <a:lnTo>
                      <a:pt x="6" y="282"/>
                    </a:lnTo>
                    <a:lnTo>
                      <a:pt x="2" y="260"/>
                    </a:lnTo>
                    <a:lnTo>
                      <a:pt x="0" y="236"/>
                    </a:lnTo>
                    <a:lnTo>
                      <a:pt x="0" y="236"/>
                    </a:lnTo>
                    <a:close/>
                    <a:moveTo>
                      <a:pt x="28" y="236"/>
                    </a:moveTo>
                    <a:lnTo>
                      <a:pt x="28" y="236"/>
                    </a:lnTo>
                    <a:lnTo>
                      <a:pt x="30" y="256"/>
                    </a:lnTo>
                    <a:lnTo>
                      <a:pt x="32" y="278"/>
                    </a:lnTo>
                    <a:lnTo>
                      <a:pt x="38" y="296"/>
                    </a:lnTo>
                    <a:lnTo>
                      <a:pt x="44" y="316"/>
                    </a:lnTo>
                    <a:lnTo>
                      <a:pt x="54" y="334"/>
                    </a:lnTo>
                    <a:lnTo>
                      <a:pt x="64" y="352"/>
                    </a:lnTo>
                    <a:lnTo>
                      <a:pt x="76" y="368"/>
                    </a:lnTo>
                    <a:lnTo>
                      <a:pt x="90" y="382"/>
                    </a:lnTo>
                    <a:lnTo>
                      <a:pt x="104" y="396"/>
                    </a:lnTo>
                    <a:lnTo>
                      <a:pt x="120" y="408"/>
                    </a:lnTo>
                    <a:lnTo>
                      <a:pt x="136" y="418"/>
                    </a:lnTo>
                    <a:lnTo>
                      <a:pt x="156" y="426"/>
                    </a:lnTo>
                    <a:lnTo>
                      <a:pt x="174" y="434"/>
                    </a:lnTo>
                    <a:lnTo>
                      <a:pt x="194" y="438"/>
                    </a:lnTo>
                    <a:lnTo>
                      <a:pt x="214" y="442"/>
                    </a:lnTo>
                    <a:lnTo>
                      <a:pt x="236" y="442"/>
                    </a:lnTo>
                    <a:lnTo>
                      <a:pt x="236" y="442"/>
                    </a:lnTo>
                    <a:lnTo>
                      <a:pt x="236" y="442"/>
                    </a:lnTo>
                    <a:lnTo>
                      <a:pt x="256" y="442"/>
                    </a:lnTo>
                    <a:lnTo>
                      <a:pt x="278" y="438"/>
                    </a:lnTo>
                    <a:lnTo>
                      <a:pt x="298" y="434"/>
                    </a:lnTo>
                    <a:lnTo>
                      <a:pt x="316" y="426"/>
                    </a:lnTo>
                    <a:lnTo>
                      <a:pt x="334" y="418"/>
                    </a:lnTo>
                    <a:lnTo>
                      <a:pt x="352" y="408"/>
                    </a:lnTo>
                    <a:lnTo>
                      <a:pt x="368" y="396"/>
                    </a:lnTo>
                    <a:lnTo>
                      <a:pt x="382" y="382"/>
                    </a:lnTo>
                    <a:lnTo>
                      <a:pt x="396" y="368"/>
                    </a:lnTo>
                    <a:lnTo>
                      <a:pt x="408" y="352"/>
                    </a:lnTo>
                    <a:lnTo>
                      <a:pt x="418" y="334"/>
                    </a:lnTo>
                    <a:lnTo>
                      <a:pt x="426" y="316"/>
                    </a:lnTo>
                    <a:lnTo>
                      <a:pt x="434" y="296"/>
                    </a:lnTo>
                    <a:lnTo>
                      <a:pt x="438" y="278"/>
                    </a:lnTo>
                    <a:lnTo>
                      <a:pt x="442" y="256"/>
                    </a:lnTo>
                    <a:lnTo>
                      <a:pt x="444" y="236"/>
                    </a:lnTo>
                    <a:lnTo>
                      <a:pt x="444" y="236"/>
                    </a:lnTo>
                    <a:lnTo>
                      <a:pt x="444" y="236"/>
                    </a:lnTo>
                    <a:lnTo>
                      <a:pt x="442" y="214"/>
                    </a:lnTo>
                    <a:lnTo>
                      <a:pt x="438" y="194"/>
                    </a:lnTo>
                    <a:lnTo>
                      <a:pt x="434" y="174"/>
                    </a:lnTo>
                    <a:lnTo>
                      <a:pt x="426" y="154"/>
                    </a:lnTo>
                    <a:lnTo>
                      <a:pt x="418" y="136"/>
                    </a:lnTo>
                    <a:lnTo>
                      <a:pt x="408" y="120"/>
                    </a:lnTo>
                    <a:lnTo>
                      <a:pt x="396" y="104"/>
                    </a:lnTo>
                    <a:lnTo>
                      <a:pt x="382" y="88"/>
                    </a:lnTo>
                    <a:lnTo>
                      <a:pt x="368" y="76"/>
                    </a:lnTo>
                    <a:lnTo>
                      <a:pt x="352" y="64"/>
                    </a:lnTo>
                    <a:lnTo>
                      <a:pt x="334" y="54"/>
                    </a:lnTo>
                    <a:lnTo>
                      <a:pt x="316" y="44"/>
                    </a:lnTo>
                    <a:lnTo>
                      <a:pt x="298" y="38"/>
                    </a:lnTo>
                    <a:lnTo>
                      <a:pt x="278" y="32"/>
                    </a:lnTo>
                    <a:lnTo>
                      <a:pt x="256" y="30"/>
                    </a:lnTo>
                    <a:lnTo>
                      <a:pt x="236" y="28"/>
                    </a:lnTo>
                    <a:lnTo>
                      <a:pt x="236" y="28"/>
                    </a:lnTo>
                    <a:lnTo>
                      <a:pt x="236" y="28"/>
                    </a:lnTo>
                    <a:lnTo>
                      <a:pt x="214" y="30"/>
                    </a:lnTo>
                    <a:lnTo>
                      <a:pt x="194" y="32"/>
                    </a:lnTo>
                    <a:lnTo>
                      <a:pt x="174" y="38"/>
                    </a:lnTo>
                    <a:lnTo>
                      <a:pt x="156" y="44"/>
                    </a:lnTo>
                    <a:lnTo>
                      <a:pt x="136" y="54"/>
                    </a:lnTo>
                    <a:lnTo>
                      <a:pt x="120" y="64"/>
                    </a:lnTo>
                    <a:lnTo>
                      <a:pt x="104" y="76"/>
                    </a:lnTo>
                    <a:lnTo>
                      <a:pt x="90" y="88"/>
                    </a:lnTo>
                    <a:lnTo>
                      <a:pt x="76" y="104"/>
                    </a:lnTo>
                    <a:lnTo>
                      <a:pt x="64" y="120"/>
                    </a:lnTo>
                    <a:lnTo>
                      <a:pt x="54" y="136"/>
                    </a:lnTo>
                    <a:lnTo>
                      <a:pt x="44" y="154"/>
                    </a:lnTo>
                    <a:lnTo>
                      <a:pt x="38" y="174"/>
                    </a:lnTo>
                    <a:lnTo>
                      <a:pt x="32" y="194"/>
                    </a:lnTo>
                    <a:lnTo>
                      <a:pt x="30" y="214"/>
                    </a:lnTo>
                    <a:lnTo>
                      <a:pt x="28" y="236"/>
                    </a:lnTo>
                    <a:lnTo>
                      <a:pt x="28" y="2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0"/>
              <p:cNvSpPr>
                <a:spLocks/>
              </p:cNvSpPr>
              <p:nvPr/>
            </p:nvSpPr>
            <p:spPr bwMode="auto">
              <a:xfrm>
                <a:off x="7096125" y="290513"/>
                <a:ext cx="0" cy="73025"/>
              </a:xfrm>
              <a:custGeom>
                <a:avLst/>
                <a:gdLst>
                  <a:gd name="T0" fmla="*/ 0 h 46"/>
                  <a:gd name="T1" fmla="*/ 46 h 46"/>
                  <a:gd name="T2" fmla="*/ 0 h 4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46">
                    <a:moveTo>
                      <a:pt x="0" y="0"/>
                    </a:moveTo>
                    <a:lnTo>
                      <a:pt x="0" y="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Line 21"/>
              <p:cNvSpPr>
                <a:spLocks noChangeShapeType="1"/>
              </p:cNvSpPr>
              <p:nvPr/>
            </p:nvSpPr>
            <p:spPr bwMode="auto">
              <a:xfrm>
                <a:off x="7096125" y="290513"/>
                <a:ext cx="0" cy="73025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2"/>
              <p:cNvSpPr>
                <a:spLocks/>
              </p:cNvSpPr>
              <p:nvPr/>
            </p:nvSpPr>
            <p:spPr bwMode="auto">
              <a:xfrm>
                <a:off x="7080250" y="274638"/>
                <a:ext cx="31750" cy="101600"/>
              </a:xfrm>
              <a:custGeom>
                <a:avLst/>
                <a:gdLst>
                  <a:gd name="T0" fmla="*/ 0 w 20"/>
                  <a:gd name="T1" fmla="*/ 10 h 64"/>
                  <a:gd name="T2" fmla="*/ 0 w 20"/>
                  <a:gd name="T3" fmla="*/ 10 h 64"/>
                  <a:gd name="T4" fmla="*/ 0 w 20"/>
                  <a:gd name="T5" fmla="*/ 56 h 64"/>
                  <a:gd name="T6" fmla="*/ 0 w 20"/>
                  <a:gd name="T7" fmla="*/ 56 h 64"/>
                  <a:gd name="T8" fmla="*/ 0 w 20"/>
                  <a:gd name="T9" fmla="*/ 60 h 64"/>
                  <a:gd name="T10" fmla="*/ 4 w 20"/>
                  <a:gd name="T11" fmla="*/ 62 h 64"/>
                  <a:gd name="T12" fmla="*/ 6 w 20"/>
                  <a:gd name="T13" fmla="*/ 64 h 64"/>
                  <a:gd name="T14" fmla="*/ 10 w 20"/>
                  <a:gd name="T15" fmla="*/ 64 h 64"/>
                  <a:gd name="T16" fmla="*/ 14 w 20"/>
                  <a:gd name="T17" fmla="*/ 64 h 64"/>
                  <a:gd name="T18" fmla="*/ 16 w 20"/>
                  <a:gd name="T19" fmla="*/ 62 h 64"/>
                  <a:gd name="T20" fmla="*/ 18 w 20"/>
                  <a:gd name="T21" fmla="*/ 60 h 64"/>
                  <a:gd name="T22" fmla="*/ 20 w 20"/>
                  <a:gd name="T23" fmla="*/ 56 h 64"/>
                  <a:gd name="T24" fmla="*/ 20 w 20"/>
                  <a:gd name="T25" fmla="*/ 56 h 64"/>
                  <a:gd name="T26" fmla="*/ 20 w 20"/>
                  <a:gd name="T27" fmla="*/ 10 h 64"/>
                  <a:gd name="T28" fmla="*/ 20 w 20"/>
                  <a:gd name="T29" fmla="*/ 10 h 64"/>
                  <a:gd name="T30" fmla="*/ 18 w 20"/>
                  <a:gd name="T31" fmla="*/ 6 h 64"/>
                  <a:gd name="T32" fmla="*/ 16 w 20"/>
                  <a:gd name="T33" fmla="*/ 2 h 64"/>
                  <a:gd name="T34" fmla="*/ 14 w 20"/>
                  <a:gd name="T35" fmla="*/ 2 h 64"/>
                  <a:gd name="T36" fmla="*/ 10 w 20"/>
                  <a:gd name="T37" fmla="*/ 0 h 64"/>
                  <a:gd name="T38" fmla="*/ 6 w 20"/>
                  <a:gd name="T39" fmla="*/ 2 h 64"/>
                  <a:gd name="T40" fmla="*/ 4 w 20"/>
                  <a:gd name="T41" fmla="*/ 2 h 64"/>
                  <a:gd name="T42" fmla="*/ 0 w 20"/>
                  <a:gd name="T43" fmla="*/ 6 h 64"/>
                  <a:gd name="T44" fmla="*/ 0 w 20"/>
                  <a:gd name="T45" fmla="*/ 10 h 64"/>
                  <a:gd name="T46" fmla="*/ 0 w 20"/>
                  <a:gd name="T47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" h="64">
                    <a:moveTo>
                      <a:pt x="0" y="10"/>
                    </a:moveTo>
                    <a:lnTo>
                      <a:pt x="0" y="10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4" y="62"/>
                    </a:lnTo>
                    <a:lnTo>
                      <a:pt x="6" y="64"/>
                    </a:lnTo>
                    <a:lnTo>
                      <a:pt x="10" y="64"/>
                    </a:lnTo>
                    <a:lnTo>
                      <a:pt x="14" y="64"/>
                    </a:lnTo>
                    <a:lnTo>
                      <a:pt x="16" y="62"/>
                    </a:lnTo>
                    <a:lnTo>
                      <a:pt x="18" y="60"/>
                    </a:lnTo>
                    <a:lnTo>
                      <a:pt x="20" y="56"/>
                    </a:lnTo>
                    <a:lnTo>
                      <a:pt x="20" y="56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18" y="6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3"/>
              <p:cNvSpPr>
                <a:spLocks/>
              </p:cNvSpPr>
              <p:nvPr/>
            </p:nvSpPr>
            <p:spPr bwMode="auto">
              <a:xfrm>
                <a:off x="7096125" y="785813"/>
                <a:ext cx="0" cy="73025"/>
              </a:xfrm>
              <a:custGeom>
                <a:avLst/>
                <a:gdLst>
                  <a:gd name="T0" fmla="*/ 0 h 46"/>
                  <a:gd name="T1" fmla="*/ 46 h 46"/>
                  <a:gd name="T2" fmla="*/ 0 h 4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46">
                    <a:moveTo>
                      <a:pt x="0" y="0"/>
                    </a:moveTo>
                    <a:lnTo>
                      <a:pt x="0" y="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Line 24"/>
              <p:cNvSpPr>
                <a:spLocks noChangeShapeType="1"/>
              </p:cNvSpPr>
              <p:nvPr/>
            </p:nvSpPr>
            <p:spPr bwMode="auto">
              <a:xfrm>
                <a:off x="7096125" y="785813"/>
                <a:ext cx="0" cy="73025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5"/>
              <p:cNvSpPr>
                <a:spLocks/>
              </p:cNvSpPr>
              <p:nvPr/>
            </p:nvSpPr>
            <p:spPr bwMode="auto">
              <a:xfrm>
                <a:off x="7080250" y="773113"/>
                <a:ext cx="31750" cy="101600"/>
              </a:xfrm>
              <a:custGeom>
                <a:avLst/>
                <a:gdLst>
                  <a:gd name="T0" fmla="*/ 0 w 20"/>
                  <a:gd name="T1" fmla="*/ 8 h 64"/>
                  <a:gd name="T2" fmla="*/ 0 w 20"/>
                  <a:gd name="T3" fmla="*/ 8 h 64"/>
                  <a:gd name="T4" fmla="*/ 0 w 20"/>
                  <a:gd name="T5" fmla="*/ 54 h 64"/>
                  <a:gd name="T6" fmla="*/ 0 w 20"/>
                  <a:gd name="T7" fmla="*/ 54 h 64"/>
                  <a:gd name="T8" fmla="*/ 0 w 20"/>
                  <a:gd name="T9" fmla="*/ 58 h 64"/>
                  <a:gd name="T10" fmla="*/ 4 w 20"/>
                  <a:gd name="T11" fmla="*/ 62 h 64"/>
                  <a:gd name="T12" fmla="*/ 6 w 20"/>
                  <a:gd name="T13" fmla="*/ 64 h 64"/>
                  <a:gd name="T14" fmla="*/ 10 w 20"/>
                  <a:gd name="T15" fmla="*/ 64 h 64"/>
                  <a:gd name="T16" fmla="*/ 14 w 20"/>
                  <a:gd name="T17" fmla="*/ 64 h 64"/>
                  <a:gd name="T18" fmla="*/ 16 w 20"/>
                  <a:gd name="T19" fmla="*/ 62 h 64"/>
                  <a:gd name="T20" fmla="*/ 18 w 20"/>
                  <a:gd name="T21" fmla="*/ 58 h 64"/>
                  <a:gd name="T22" fmla="*/ 20 w 20"/>
                  <a:gd name="T23" fmla="*/ 54 h 64"/>
                  <a:gd name="T24" fmla="*/ 20 w 20"/>
                  <a:gd name="T25" fmla="*/ 54 h 64"/>
                  <a:gd name="T26" fmla="*/ 20 w 20"/>
                  <a:gd name="T27" fmla="*/ 8 h 64"/>
                  <a:gd name="T28" fmla="*/ 20 w 20"/>
                  <a:gd name="T29" fmla="*/ 8 h 64"/>
                  <a:gd name="T30" fmla="*/ 18 w 20"/>
                  <a:gd name="T31" fmla="*/ 4 h 64"/>
                  <a:gd name="T32" fmla="*/ 16 w 20"/>
                  <a:gd name="T33" fmla="*/ 2 h 64"/>
                  <a:gd name="T34" fmla="*/ 14 w 20"/>
                  <a:gd name="T35" fmla="*/ 0 h 64"/>
                  <a:gd name="T36" fmla="*/ 10 w 20"/>
                  <a:gd name="T37" fmla="*/ 0 h 64"/>
                  <a:gd name="T38" fmla="*/ 6 w 20"/>
                  <a:gd name="T39" fmla="*/ 0 h 64"/>
                  <a:gd name="T40" fmla="*/ 4 w 20"/>
                  <a:gd name="T41" fmla="*/ 2 h 64"/>
                  <a:gd name="T42" fmla="*/ 0 w 20"/>
                  <a:gd name="T43" fmla="*/ 4 h 64"/>
                  <a:gd name="T44" fmla="*/ 0 w 20"/>
                  <a:gd name="T45" fmla="*/ 8 h 64"/>
                  <a:gd name="T46" fmla="*/ 0 w 20"/>
                  <a:gd name="T47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" h="64">
                    <a:moveTo>
                      <a:pt x="0" y="8"/>
                    </a:moveTo>
                    <a:lnTo>
                      <a:pt x="0" y="8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8"/>
                    </a:lnTo>
                    <a:lnTo>
                      <a:pt x="4" y="62"/>
                    </a:lnTo>
                    <a:lnTo>
                      <a:pt x="6" y="64"/>
                    </a:lnTo>
                    <a:lnTo>
                      <a:pt x="10" y="64"/>
                    </a:lnTo>
                    <a:lnTo>
                      <a:pt x="14" y="64"/>
                    </a:lnTo>
                    <a:lnTo>
                      <a:pt x="16" y="62"/>
                    </a:lnTo>
                    <a:lnTo>
                      <a:pt x="18" y="58"/>
                    </a:lnTo>
                    <a:lnTo>
                      <a:pt x="20" y="54"/>
                    </a:lnTo>
                    <a:lnTo>
                      <a:pt x="20" y="54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6"/>
              <p:cNvSpPr>
                <a:spLocks/>
              </p:cNvSpPr>
              <p:nvPr/>
            </p:nvSpPr>
            <p:spPr bwMode="auto">
              <a:xfrm>
                <a:off x="7305675" y="566738"/>
                <a:ext cx="73025" cy="0"/>
              </a:xfrm>
              <a:custGeom>
                <a:avLst/>
                <a:gdLst>
                  <a:gd name="T0" fmla="*/ 46 w 46"/>
                  <a:gd name="T1" fmla="*/ 0 w 46"/>
                  <a:gd name="T2" fmla="*/ 46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6">
                    <a:moveTo>
                      <a:pt x="46" y="0"/>
                    </a:moveTo>
                    <a:lnTo>
                      <a:pt x="0" y="0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Line 27"/>
              <p:cNvSpPr>
                <a:spLocks noChangeShapeType="1"/>
              </p:cNvSpPr>
              <p:nvPr/>
            </p:nvSpPr>
            <p:spPr bwMode="auto">
              <a:xfrm flipH="1">
                <a:off x="7305675" y="566738"/>
                <a:ext cx="73025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8"/>
              <p:cNvSpPr>
                <a:spLocks/>
              </p:cNvSpPr>
              <p:nvPr/>
            </p:nvSpPr>
            <p:spPr bwMode="auto">
              <a:xfrm>
                <a:off x="7289800" y="550863"/>
                <a:ext cx="101600" cy="31750"/>
              </a:xfrm>
              <a:custGeom>
                <a:avLst/>
                <a:gdLst>
                  <a:gd name="T0" fmla="*/ 56 w 64"/>
                  <a:gd name="T1" fmla="*/ 0 h 20"/>
                  <a:gd name="T2" fmla="*/ 56 w 64"/>
                  <a:gd name="T3" fmla="*/ 0 h 20"/>
                  <a:gd name="T4" fmla="*/ 10 w 64"/>
                  <a:gd name="T5" fmla="*/ 0 h 20"/>
                  <a:gd name="T6" fmla="*/ 10 w 64"/>
                  <a:gd name="T7" fmla="*/ 0 h 20"/>
                  <a:gd name="T8" fmla="*/ 6 w 64"/>
                  <a:gd name="T9" fmla="*/ 2 h 20"/>
                  <a:gd name="T10" fmla="*/ 2 w 64"/>
                  <a:gd name="T11" fmla="*/ 4 h 20"/>
                  <a:gd name="T12" fmla="*/ 0 w 64"/>
                  <a:gd name="T13" fmla="*/ 6 h 20"/>
                  <a:gd name="T14" fmla="*/ 0 w 64"/>
                  <a:gd name="T15" fmla="*/ 10 h 20"/>
                  <a:gd name="T16" fmla="*/ 0 w 64"/>
                  <a:gd name="T17" fmla="*/ 14 h 20"/>
                  <a:gd name="T18" fmla="*/ 2 w 64"/>
                  <a:gd name="T19" fmla="*/ 16 h 20"/>
                  <a:gd name="T20" fmla="*/ 6 w 64"/>
                  <a:gd name="T21" fmla="*/ 18 h 20"/>
                  <a:gd name="T22" fmla="*/ 10 w 64"/>
                  <a:gd name="T23" fmla="*/ 20 h 20"/>
                  <a:gd name="T24" fmla="*/ 10 w 64"/>
                  <a:gd name="T25" fmla="*/ 20 h 20"/>
                  <a:gd name="T26" fmla="*/ 56 w 64"/>
                  <a:gd name="T27" fmla="*/ 20 h 20"/>
                  <a:gd name="T28" fmla="*/ 56 w 64"/>
                  <a:gd name="T29" fmla="*/ 20 h 20"/>
                  <a:gd name="T30" fmla="*/ 60 w 64"/>
                  <a:gd name="T31" fmla="*/ 18 h 20"/>
                  <a:gd name="T32" fmla="*/ 62 w 64"/>
                  <a:gd name="T33" fmla="*/ 16 h 20"/>
                  <a:gd name="T34" fmla="*/ 64 w 64"/>
                  <a:gd name="T35" fmla="*/ 14 h 20"/>
                  <a:gd name="T36" fmla="*/ 64 w 64"/>
                  <a:gd name="T37" fmla="*/ 10 h 20"/>
                  <a:gd name="T38" fmla="*/ 64 w 64"/>
                  <a:gd name="T39" fmla="*/ 6 h 20"/>
                  <a:gd name="T40" fmla="*/ 62 w 64"/>
                  <a:gd name="T41" fmla="*/ 4 h 20"/>
                  <a:gd name="T42" fmla="*/ 60 w 64"/>
                  <a:gd name="T43" fmla="*/ 2 h 20"/>
                  <a:gd name="T44" fmla="*/ 56 w 64"/>
                  <a:gd name="T45" fmla="*/ 0 h 20"/>
                  <a:gd name="T46" fmla="*/ 56 w 64"/>
                  <a:gd name="T4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20">
                    <a:moveTo>
                      <a:pt x="56" y="0"/>
                    </a:moveTo>
                    <a:lnTo>
                      <a:pt x="56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6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56" y="20"/>
                    </a:lnTo>
                    <a:lnTo>
                      <a:pt x="56" y="20"/>
                    </a:lnTo>
                    <a:lnTo>
                      <a:pt x="60" y="18"/>
                    </a:lnTo>
                    <a:lnTo>
                      <a:pt x="62" y="16"/>
                    </a:lnTo>
                    <a:lnTo>
                      <a:pt x="64" y="14"/>
                    </a:lnTo>
                    <a:lnTo>
                      <a:pt x="64" y="10"/>
                    </a:lnTo>
                    <a:lnTo>
                      <a:pt x="64" y="6"/>
                    </a:lnTo>
                    <a:lnTo>
                      <a:pt x="62" y="4"/>
                    </a:lnTo>
                    <a:lnTo>
                      <a:pt x="60" y="2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9"/>
              <p:cNvSpPr>
                <a:spLocks/>
              </p:cNvSpPr>
              <p:nvPr/>
            </p:nvSpPr>
            <p:spPr bwMode="auto">
              <a:xfrm>
                <a:off x="6807200" y="566738"/>
                <a:ext cx="73025" cy="0"/>
              </a:xfrm>
              <a:custGeom>
                <a:avLst/>
                <a:gdLst>
                  <a:gd name="T0" fmla="*/ 46 w 46"/>
                  <a:gd name="T1" fmla="*/ 0 w 46"/>
                  <a:gd name="T2" fmla="*/ 46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6">
                    <a:moveTo>
                      <a:pt x="46" y="0"/>
                    </a:moveTo>
                    <a:lnTo>
                      <a:pt x="0" y="0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Line 30"/>
              <p:cNvSpPr>
                <a:spLocks noChangeShapeType="1"/>
              </p:cNvSpPr>
              <p:nvPr/>
            </p:nvSpPr>
            <p:spPr bwMode="auto">
              <a:xfrm flipH="1">
                <a:off x="6807200" y="566738"/>
                <a:ext cx="73025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31"/>
              <p:cNvSpPr>
                <a:spLocks/>
              </p:cNvSpPr>
              <p:nvPr/>
            </p:nvSpPr>
            <p:spPr bwMode="auto">
              <a:xfrm>
                <a:off x="6794500" y="550863"/>
                <a:ext cx="101600" cy="31750"/>
              </a:xfrm>
              <a:custGeom>
                <a:avLst/>
                <a:gdLst>
                  <a:gd name="T0" fmla="*/ 54 w 64"/>
                  <a:gd name="T1" fmla="*/ 0 h 20"/>
                  <a:gd name="T2" fmla="*/ 54 w 64"/>
                  <a:gd name="T3" fmla="*/ 0 h 20"/>
                  <a:gd name="T4" fmla="*/ 8 w 64"/>
                  <a:gd name="T5" fmla="*/ 0 h 20"/>
                  <a:gd name="T6" fmla="*/ 8 w 64"/>
                  <a:gd name="T7" fmla="*/ 0 h 20"/>
                  <a:gd name="T8" fmla="*/ 4 w 64"/>
                  <a:gd name="T9" fmla="*/ 2 h 20"/>
                  <a:gd name="T10" fmla="*/ 2 w 64"/>
                  <a:gd name="T11" fmla="*/ 4 h 20"/>
                  <a:gd name="T12" fmla="*/ 0 w 64"/>
                  <a:gd name="T13" fmla="*/ 6 h 20"/>
                  <a:gd name="T14" fmla="*/ 0 w 64"/>
                  <a:gd name="T15" fmla="*/ 10 h 20"/>
                  <a:gd name="T16" fmla="*/ 0 w 64"/>
                  <a:gd name="T17" fmla="*/ 14 h 20"/>
                  <a:gd name="T18" fmla="*/ 2 w 64"/>
                  <a:gd name="T19" fmla="*/ 16 h 20"/>
                  <a:gd name="T20" fmla="*/ 4 w 64"/>
                  <a:gd name="T21" fmla="*/ 18 h 20"/>
                  <a:gd name="T22" fmla="*/ 8 w 64"/>
                  <a:gd name="T23" fmla="*/ 20 h 20"/>
                  <a:gd name="T24" fmla="*/ 8 w 64"/>
                  <a:gd name="T25" fmla="*/ 20 h 20"/>
                  <a:gd name="T26" fmla="*/ 54 w 64"/>
                  <a:gd name="T27" fmla="*/ 20 h 20"/>
                  <a:gd name="T28" fmla="*/ 54 w 64"/>
                  <a:gd name="T29" fmla="*/ 20 h 20"/>
                  <a:gd name="T30" fmla="*/ 58 w 64"/>
                  <a:gd name="T31" fmla="*/ 18 h 20"/>
                  <a:gd name="T32" fmla="*/ 62 w 64"/>
                  <a:gd name="T33" fmla="*/ 16 h 20"/>
                  <a:gd name="T34" fmla="*/ 64 w 64"/>
                  <a:gd name="T35" fmla="*/ 14 h 20"/>
                  <a:gd name="T36" fmla="*/ 64 w 64"/>
                  <a:gd name="T37" fmla="*/ 10 h 20"/>
                  <a:gd name="T38" fmla="*/ 64 w 64"/>
                  <a:gd name="T39" fmla="*/ 6 h 20"/>
                  <a:gd name="T40" fmla="*/ 62 w 64"/>
                  <a:gd name="T41" fmla="*/ 4 h 20"/>
                  <a:gd name="T42" fmla="*/ 58 w 64"/>
                  <a:gd name="T43" fmla="*/ 2 h 20"/>
                  <a:gd name="T44" fmla="*/ 54 w 64"/>
                  <a:gd name="T45" fmla="*/ 0 h 20"/>
                  <a:gd name="T46" fmla="*/ 54 w 64"/>
                  <a:gd name="T4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20">
                    <a:moveTo>
                      <a:pt x="54" y="0"/>
                    </a:moveTo>
                    <a:lnTo>
                      <a:pt x="54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8" y="18"/>
                    </a:lnTo>
                    <a:lnTo>
                      <a:pt x="62" y="16"/>
                    </a:lnTo>
                    <a:lnTo>
                      <a:pt x="64" y="14"/>
                    </a:lnTo>
                    <a:lnTo>
                      <a:pt x="64" y="10"/>
                    </a:lnTo>
                    <a:lnTo>
                      <a:pt x="64" y="6"/>
                    </a:lnTo>
                    <a:lnTo>
                      <a:pt x="62" y="4"/>
                    </a:lnTo>
                    <a:lnTo>
                      <a:pt x="58" y="2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32"/>
              <p:cNvSpPr>
                <a:spLocks/>
              </p:cNvSpPr>
              <p:nvPr/>
            </p:nvSpPr>
            <p:spPr bwMode="auto">
              <a:xfrm>
                <a:off x="6892925" y="366713"/>
                <a:ext cx="50800" cy="50800"/>
              </a:xfrm>
              <a:custGeom>
                <a:avLst/>
                <a:gdLst>
                  <a:gd name="T0" fmla="*/ 0 w 32"/>
                  <a:gd name="T1" fmla="*/ 0 h 32"/>
                  <a:gd name="T2" fmla="*/ 32 w 32"/>
                  <a:gd name="T3" fmla="*/ 32 h 32"/>
                  <a:gd name="T4" fmla="*/ 0 w 32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2">
                    <a:moveTo>
                      <a:pt x="0" y="0"/>
                    </a:moveTo>
                    <a:lnTo>
                      <a:pt x="32" y="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Line 33"/>
              <p:cNvSpPr>
                <a:spLocks noChangeShapeType="1"/>
              </p:cNvSpPr>
              <p:nvPr/>
            </p:nvSpPr>
            <p:spPr bwMode="auto">
              <a:xfrm>
                <a:off x="6892925" y="366713"/>
                <a:ext cx="50800" cy="5080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4"/>
              <p:cNvSpPr>
                <a:spLocks/>
              </p:cNvSpPr>
              <p:nvPr/>
            </p:nvSpPr>
            <p:spPr bwMode="auto">
              <a:xfrm>
                <a:off x="6883400" y="357188"/>
                <a:ext cx="66675" cy="66675"/>
              </a:xfrm>
              <a:custGeom>
                <a:avLst/>
                <a:gdLst>
                  <a:gd name="T0" fmla="*/ 2 w 42"/>
                  <a:gd name="T1" fmla="*/ 8 h 42"/>
                  <a:gd name="T2" fmla="*/ 2 w 42"/>
                  <a:gd name="T3" fmla="*/ 8 h 42"/>
                  <a:gd name="T4" fmla="*/ 34 w 42"/>
                  <a:gd name="T5" fmla="*/ 42 h 42"/>
                  <a:gd name="T6" fmla="*/ 34 w 42"/>
                  <a:gd name="T7" fmla="*/ 42 h 42"/>
                  <a:gd name="T8" fmla="*/ 38 w 42"/>
                  <a:gd name="T9" fmla="*/ 42 h 42"/>
                  <a:gd name="T10" fmla="*/ 40 w 42"/>
                  <a:gd name="T11" fmla="*/ 40 h 42"/>
                  <a:gd name="T12" fmla="*/ 42 w 42"/>
                  <a:gd name="T13" fmla="*/ 38 h 42"/>
                  <a:gd name="T14" fmla="*/ 42 w 42"/>
                  <a:gd name="T15" fmla="*/ 34 h 42"/>
                  <a:gd name="T16" fmla="*/ 42 w 42"/>
                  <a:gd name="T17" fmla="*/ 34 h 42"/>
                  <a:gd name="T18" fmla="*/ 8 w 42"/>
                  <a:gd name="T19" fmla="*/ 2 h 42"/>
                  <a:gd name="T20" fmla="*/ 8 w 42"/>
                  <a:gd name="T21" fmla="*/ 2 h 42"/>
                  <a:gd name="T22" fmla="*/ 6 w 42"/>
                  <a:gd name="T23" fmla="*/ 0 h 42"/>
                  <a:gd name="T24" fmla="*/ 2 w 42"/>
                  <a:gd name="T25" fmla="*/ 2 h 42"/>
                  <a:gd name="T26" fmla="*/ 0 w 42"/>
                  <a:gd name="T27" fmla="*/ 6 h 42"/>
                  <a:gd name="T28" fmla="*/ 2 w 42"/>
                  <a:gd name="T29" fmla="*/ 8 h 42"/>
                  <a:gd name="T30" fmla="*/ 2 w 42"/>
                  <a:gd name="T31" fmla="*/ 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2">
                    <a:moveTo>
                      <a:pt x="2" y="8"/>
                    </a:moveTo>
                    <a:lnTo>
                      <a:pt x="2" y="8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2" y="38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35"/>
              <p:cNvSpPr>
                <a:spLocks/>
              </p:cNvSpPr>
              <p:nvPr/>
            </p:nvSpPr>
            <p:spPr bwMode="auto">
              <a:xfrm>
                <a:off x="7242175" y="715963"/>
                <a:ext cx="50800" cy="50800"/>
              </a:xfrm>
              <a:custGeom>
                <a:avLst/>
                <a:gdLst>
                  <a:gd name="T0" fmla="*/ 0 w 32"/>
                  <a:gd name="T1" fmla="*/ 0 h 32"/>
                  <a:gd name="T2" fmla="*/ 32 w 32"/>
                  <a:gd name="T3" fmla="*/ 32 h 32"/>
                  <a:gd name="T4" fmla="*/ 0 w 32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2">
                    <a:moveTo>
                      <a:pt x="0" y="0"/>
                    </a:moveTo>
                    <a:lnTo>
                      <a:pt x="32" y="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36"/>
              <p:cNvSpPr>
                <a:spLocks noChangeShapeType="1"/>
              </p:cNvSpPr>
              <p:nvPr/>
            </p:nvSpPr>
            <p:spPr bwMode="auto">
              <a:xfrm>
                <a:off x="7242175" y="715963"/>
                <a:ext cx="50800" cy="5080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37"/>
              <p:cNvSpPr>
                <a:spLocks/>
              </p:cNvSpPr>
              <p:nvPr/>
            </p:nvSpPr>
            <p:spPr bwMode="auto">
              <a:xfrm>
                <a:off x="7235825" y="709613"/>
                <a:ext cx="66675" cy="66675"/>
              </a:xfrm>
              <a:custGeom>
                <a:avLst/>
                <a:gdLst>
                  <a:gd name="T0" fmla="*/ 2 w 42"/>
                  <a:gd name="T1" fmla="*/ 8 h 42"/>
                  <a:gd name="T2" fmla="*/ 2 w 42"/>
                  <a:gd name="T3" fmla="*/ 8 h 42"/>
                  <a:gd name="T4" fmla="*/ 34 w 42"/>
                  <a:gd name="T5" fmla="*/ 40 h 42"/>
                  <a:gd name="T6" fmla="*/ 34 w 42"/>
                  <a:gd name="T7" fmla="*/ 40 h 42"/>
                  <a:gd name="T8" fmla="*/ 36 w 42"/>
                  <a:gd name="T9" fmla="*/ 42 h 42"/>
                  <a:gd name="T10" fmla="*/ 40 w 42"/>
                  <a:gd name="T11" fmla="*/ 40 h 42"/>
                  <a:gd name="T12" fmla="*/ 42 w 42"/>
                  <a:gd name="T13" fmla="*/ 36 h 42"/>
                  <a:gd name="T14" fmla="*/ 40 w 42"/>
                  <a:gd name="T15" fmla="*/ 34 h 42"/>
                  <a:gd name="T16" fmla="*/ 40 w 42"/>
                  <a:gd name="T17" fmla="*/ 34 h 42"/>
                  <a:gd name="T18" fmla="*/ 8 w 42"/>
                  <a:gd name="T19" fmla="*/ 2 h 42"/>
                  <a:gd name="T20" fmla="*/ 8 w 42"/>
                  <a:gd name="T21" fmla="*/ 2 h 42"/>
                  <a:gd name="T22" fmla="*/ 4 w 42"/>
                  <a:gd name="T23" fmla="*/ 0 h 42"/>
                  <a:gd name="T24" fmla="*/ 2 w 42"/>
                  <a:gd name="T25" fmla="*/ 2 h 42"/>
                  <a:gd name="T26" fmla="*/ 0 w 42"/>
                  <a:gd name="T27" fmla="*/ 4 h 42"/>
                  <a:gd name="T28" fmla="*/ 2 w 42"/>
                  <a:gd name="T29" fmla="*/ 8 h 42"/>
                  <a:gd name="T30" fmla="*/ 2 w 42"/>
                  <a:gd name="T31" fmla="*/ 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2">
                    <a:moveTo>
                      <a:pt x="2" y="8"/>
                    </a:moveTo>
                    <a:lnTo>
                      <a:pt x="2" y="8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6" y="42"/>
                    </a:lnTo>
                    <a:lnTo>
                      <a:pt x="40" y="40"/>
                    </a:lnTo>
                    <a:lnTo>
                      <a:pt x="42" y="36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8"/>
              <p:cNvSpPr>
                <a:spLocks/>
              </p:cNvSpPr>
              <p:nvPr/>
            </p:nvSpPr>
            <p:spPr bwMode="auto">
              <a:xfrm>
                <a:off x="7242175" y="366713"/>
                <a:ext cx="50800" cy="50800"/>
              </a:xfrm>
              <a:custGeom>
                <a:avLst/>
                <a:gdLst>
                  <a:gd name="T0" fmla="*/ 32 w 32"/>
                  <a:gd name="T1" fmla="*/ 0 h 32"/>
                  <a:gd name="T2" fmla="*/ 0 w 32"/>
                  <a:gd name="T3" fmla="*/ 32 h 32"/>
                  <a:gd name="T4" fmla="*/ 32 w 32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2">
                    <a:moveTo>
                      <a:pt x="32" y="0"/>
                    </a:moveTo>
                    <a:lnTo>
                      <a:pt x="0" y="3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Line 39"/>
              <p:cNvSpPr>
                <a:spLocks noChangeShapeType="1"/>
              </p:cNvSpPr>
              <p:nvPr/>
            </p:nvSpPr>
            <p:spPr bwMode="auto">
              <a:xfrm flipH="1">
                <a:off x="7242175" y="366713"/>
                <a:ext cx="50800" cy="5080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0"/>
              <p:cNvSpPr>
                <a:spLocks/>
              </p:cNvSpPr>
              <p:nvPr/>
            </p:nvSpPr>
            <p:spPr bwMode="auto">
              <a:xfrm>
                <a:off x="7235825" y="357188"/>
                <a:ext cx="66675" cy="66675"/>
              </a:xfrm>
              <a:custGeom>
                <a:avLst/>
                <a:gdLst>
                  <a:gd name="T0" fmla="*/ 34 w 42"/>
                  <a:gd name="T1" fmla="*/ 2 h 42"/>
                  <a:gd name="T2" fmla="*/ 34 w 42"/>
                  <a:gd name="T3" fmla="*/ 2 h 42"/>
                  <a:gd name="T4" fmla="*/ 2 w 42"/>
                  <a:gd name="T5" fmla="*/ 34 h 42"/>
                  <a:gd name="T6" fmla="*/ 2 w 42"/>
                  <a:gd name="T7" fmla="*/ 34 h 42"/>
                  <a:gd name="T8" fmla="*/ 0 w 42"/>
                  <a:gd name="T9" fmla="*/ 38 h 42"/>
                  <a:gd name="T10" fmla="*/ 2 w 42"/>
                  <a:gd name="T11" fmla="*/ 40 h 42"/>
                  <a:gd name="T12" fmla="*/ 4 w 42"/>
                  <a:gd name="T13" fmla="*/ 42 h 42"/>
                  <a:gd name="T14" fmla="*/ 8 w 42"/>
                  <a:gd name="T15" fmla="*/ 42 h 42"/>
                  <a:gd name="T16" fmla="*/ 8 w 42"/>
                  <a:gd name="T17" fmla="*/ 42 h 42"/>
                  <a:gd name="T18" fmla="*/ 40 w 42"/>
                  <a:gd name="T19" fmla="*/ 8 h 42"/>
                  <a:gd name="T20" fmla="*/ 40 w 42"/>
                  <a:gd name="T21" fmla="*/ 8 h 42"/>
                  <a:gd name="T22" fmla="*/ 42 w 42"/>
                  <a:gd name="T23" fmla="*/ 6 h 42"/>
                  <a:gd name="T24" fmla="*/ 40 w 42"/>
                  <a:gd name="T25" fmla="*/ 2 h 42"/>
                  <a:gd name="T26" fmla="*/ 36 w 42"/>
                  <a:gd name="T27" fmla="*/ 0 h 42"/>
                  <a:gd name="T28" fmla="*/ 34 w 42"/>
                  <a:gd name="T29" fmla="*/ 2 h 42"/>
                  <a:gd name="T30" fmla="*/ 34 w 42"/>
                  <a:gd name="T3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2">
                    <a:moveTo>
                      <a:pt x="34" y="2"/>
                    </a:moveTo>
                    <a:lnTo>
                      <a:pt x="34" y="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0" y="38"/>
                    </a:lnTo>
                    <a:lnTo>
                      <a:pt x="2" y="40"/>
                    </a:lnTo>
                    <a:lnTo>
                      <a:pt x="4" y="4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41"/>
              <p:cNvSpPr>
                <a:spLocks/>
              </p:cNvSpPr>
              <p:nvPr/>
            </p:nvSpPr>
            <p:spPr bwMode="auto">
              <a:xfrm>
                <a:off x="6892925" y="715963"/>
                <a:ext cx="50800" cy="50800"/>
              </a:xfrm>
              <a:custGeom>
                <a:avLst/>
                <a:gdLst>
                  <a:gd name="T0" fmla="*/ 32 w 32"/>
                  <a:gd name="T1" fmla="*/ 0 h 32"/>
                  <a:gd name="T2" fmla="*/ 0 w 32"/>
                  <a:gd name="T3" fmla="*/ 32 h 32"/>
                  <a:gd name="T4" fmla="*/ 32 w 32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2">
                    <a:moveTo>
                      <a:pt x="32" y="0"/>
                    </a:moveTo>
                    <a:lnTo>
                      <a:pt x="0" y="3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Line 42"/>
              <p:cNvSpPr>
                <a:spLocks noChangeShapeType="1"/>
              </p:cNvSpPr>
              <p:nvPr/>
            </p:nvSpPr>
            <p:spPr bwMode="auto">
              <a:xfrm flipH="1">
                <a:off x="6892925" y="715963"/>
                <a:ext cx="50800" cy="5080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3"/>
              <p:cNvSpPr>
                <a:spLocks/>
              </p:cNvSpPr>
              <p:nvPr/>
            </p:nvSpPr>
            <p:spPr bwMode="auto">
              <a:xfrm>
                <a:off x="6883400" y="709613"/>
                <a:ext cx="66675" cy="66675"/>
              </a:xfrm>
              <a:custGeom>
                <a:avLst/>
                <a:gdLst>
                  <a:gd name="T0" fmla="*/ 34 w 42"/>
                  <a:gd name="T1" fmla="*/ 2 h 42"/>
                  <a:gd name="T2" fmla="*/ 34 w 42"/>
                  <a:gd name="T3" fmla="*/ 2 h 42"/>
                  <a:gd name="T4" fmla="*/ 2 w 42"/>
                  <a:gd name="T5" fmla="*/ 34 h 42"/>
                  <a:gd name="T6" fmla="*/ 2 w 42"/>
                  <a:gd name="T7" fmla="*/ 34 h 42"/>
                  <a:gd name="T8" fmla="*/ 0 w 42"/>
                  <a:gd name="T9" fmla="*/ 36 h 42"/>
                  <a:gd name="T10" fmla="*/ 2 w 42"/>
                  <a:gd name="T11" fmla="*/ 40 h 42"/>
                  <a:gd name="T12" fmla="*/ 6 w 42"/>
                  <a:gd name="T13" fmla="*/ 42 h 42"/>
                  <a:gd name="T14" fmla="*/ 8 w 42"/>
                  <a:gd name="T15" fmla="*/ 40 h 42"/>
                  <a:gd name="T16" fmla="*/ 8 w 42"/>
                  <a:gd name="T17" fmla="*/ 40 h 42"/>
                  <a:gd name="T18" fmla="*/ 42 w 42"/>
                  <a:gd name="T19" fmla="*/ 8 h 42"/>
                  <a:gd name="T20" fmla="*/ 42 w 42"/>
                  <a:gd name="T21" fmla="*/ 8 h 42"/>
                  <a:gd name="T22" fmla="*/ 42 w 42"/>
                  <a:gd name="T23" fmla="*/ 4 h 42"/>
                  <a:gd name="T24" fmla="*/ 40 w 42"/>
                  <a:gd name="T25" fmla="*/ 2 h 42"/>
                  <a:gd name="T26" fmla="*/ 38 w 42"/>
                  <a:gd name="T27" fmla="*/ 0 h 42"/>
                  <a:gd name="T28" fmla="*/ 34 w 42"/>
                  <a:gd name="T29" fmla="*/ 2 h 42"/>
                  <a:gd name="T30" fmla="*/ 34 w 42"/>
                  <a:gd name="T3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2">
                    <a:moveTo>
                      <a:pt x="34" y="2"/>
                    </a:moveTo>
                    <a:lnTo>
                      <a:pt x="34" y="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6" y="42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42" y="8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4" y="2"/>
                    </a:lnTo>
                    <a:lnTo>
                      <a:pt x="3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4"/>
              <p:cNvSpPr>
                <a:spLocks/>
              </p:cNvSpPr>
              <p:nvPr/>
            </p:nvSpPr>
            <p:spPr bwMode="auto">
              <a:xfrm>
                <a:off x="7089775" y="303213"/>
                <a:ext cx="79375" cy="276225"/>
              </a:xfrm>
              <a:custGeom>
                <a:avLst/>
                <a:gdLst>
                  <a:gd name="T0" fmla="*/ 50 w 50"/>
                  <a:gd name="T1" fmla="*/ 0 h 174"/>
                  <a:gd name="T2" fmla="*/ 0 w 50"/>
                  <a:gd name="T3" fmla="*/ 174 h 174"/>
                  <a:gd name="T4" fmla="*/ 50 w 50"/>
                  <a:gd name="T5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174">
                    <a:moveTo>
                      <a:pt x="50" y="0"/>
                    </a:moveTo>
                    <a:lnTo>
                      <a:pt x="0" y="174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Line 45"/>
              <p:cNvSpPr>
                <a:spLocks noChangeShapeType="1"/>
              </p:cNvSpPr>
              <p:nvPr/>
            </p:nvSpPr>
            <p:spPr bwMode="auto">
              <a:xfrm flipH="1">
                <a:off x="7089775" y="303213"/>
                <a:ext cx="79375" cy="276225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6"/>
              <p:cNvSpPr>
                <a:spLocks/>
              </p:cNvSpPr>
              <p:nvPr/>
            </p:nvSpPr>
            <p:spPr bwMode="auto">
              <a:xfrm>
                <a:off x="7073900" y="287338"/>
                <a:ext cx="111125" cy="307975"/>
              </a:xfrm>
              <a:custGeom>
                <a:avLst/>
                <a:gdLst>
                  <a:gd name="T0" fmla="*/ 50 w 70"/>
                  <a:gd name="T1" fmla="*/ 8 h 194"/>
                  <a:gd name="T2" fmla="*/ 50 w 70"/>
                  <a:gd name="T3" fmla="*/ 8 h 194"/>
                  <a:gd name="T4" fmla="*/ 0 w 70"/>
                  <a:gd name="T5" fmla="*/ 182 h 194"/>
                  <a:gd name="T6" fmla="*/ 0 w 70"/>
                  <a:gd name="T7" fmla="*/ 182 h 194"/>
                  <a:gd name="T8" fmla="*/ 0 w 70"/>
                  <a:gd name="T9" fmla="*/ 186 h 194"/>
                  <a:gd name="T10" fmla="*/ 2 w 70"/>
                  <a:gd name="T11" fmla="*/ 190 h 194"/>
                  <a:gd name="T12" fmla="*/ 4 w 70"/>
                  <a:gd name="T13" fmla="*/ 192 h 194"/>
                  <a:gd name="T14" fmla="*/ 8 w 70"/>
                  <a:gd name="T15" fmla="*/ 194 h 194"/>
                  <a:gd name="T16" fmla="*/ 10 w 70"/>
                  <a:gd name="T17" fmla="*/ 194 h 194"/>
                  <a:gd name="T18" fmla="*/ 14 w 70"/>
                  <a:gd name="T19" fmla="*/ 194 h 194"/>
                  <a:gd name="T20" fmla="*/ 18 w 70"/>
                  <a:gd name="T21" fmla="*/ 192 h 194"/>
                  <a:gd name="T22" fmla="*/ 20 w 70"/>
                  <a:gd name="T23" fmla="*/ 188 h 194"/>
                  <a:gd name="T24" fmla="*/ 20 w 70"/>
                  <a:gd name="T25" fmla="*/ 188 h 194"/>
                  <a:gd name="T26" fmla="*/ 68 w 70"/>
                  <a:gd name="T27" fmla="*/ 12 h 194"/>
                  <a:gd name="T28" fmla="*/ 68 w 70"/>
                  <a:gd name="T29" fmla="*/ 12 h 194"/>
                  <a:gd name="T30" fmla="*/ 70 w 70"/>
                  <a:gd name="T31" fmla="*/ 8 h 194"/>
                  <a:gd name="T32" fmla="*/ 68 w 70"/>
                  <a:gd name="T33" fmla="*/ 4 h 194"/>
                  <a:gd name="T34" fmla="*/ 66 w 70"/>
                  <a:gd name="T35" fmla="*/ 2 h 194"/>
                  <a:gd name="T36" fmla="*/ 62 w 70"/>
                  <a:gd name="T37" fmla="*/ 0 h 194"/>
                  <a:gd name="T38" fmla="*/ 58 w 70"/>
                  <a:gd name="T39" fmla="*/ 0 h 194"/>
                  <a:gd name="T40" fmla="*/ 56 w 70"/>
                  <a:gd name="T41" fmla="*/ 2 h 194"/>
                  <a:gd name="T42" fmla="*/ 52 w 70"/>
                  <a:gd name="T43" fmla="*/ 4 h 194"/>
                  <a:gd name="T44" fmla="*/ 50 w 70"/>
                  <a:gd name="T45" fmla="*/ 8 h 194"/>
                  <a:gd name="T46" fmla="*/ 50 w 70"/>
                  <a:gd name="T47" fmla="*/ 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0" h="194">
                    <a:moveTo>
                      <a:pt x="50" y="8"/>
                    </a:moveTo>
                    <a:lnTo>
                      <a:pt x="50" y="8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6"/>
                    </a:lnTo>
                    <a:lnTo>
                      <a:pt x="2" y="190"/>
                    </a:lnTo>
                    <a:lnTo>
                      <a:pt x="4" y="192"/>
                    </a:lnTo>
                    <a:lnTo>
                      <a:pt x="8" y="194"/>
                    </a:lnTo>
                    <a:lnTo>
                      <a:pt x="10" y="194"/>
                    </a:lnTo>
                    <a:lnTo>
                      <a:pt x="14" y="194"/>
                    </a:lnTo>
                    <a:lnTo>
                      <a:pt x="18" y="192"/>
                    </a:lnTo>
                    <a:lnTo>
                      <a:pt x="20" y="188"/>
                    </a:lnTo>
                    <a:lnTo>
                      <a:pt x="20" y="188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70" y="8"/>
                    </a:lnTo>
                    <a:lnTo>
                      <a:pt x="68" y="4"/>
                    </a:lnTo>
                    <a:lnTo>
                      <a:pt x="66" y="2"/>
                    </a:lnTo>
                    <a:lnTo>
                      <a:pt x="62" y="0"/>
                    </a:lnTo>
                    <a:lnTo>
                      <a:pt x="58" y="0"/>
                    </a:lnTo>
                    <a:lnTo>
                      <a:pt x="56" y="2"/>
                    </a:lnTo>
                    <a:lnTo>
                      <a:pt x="52" y="4"/>
                    </a:lnTo>
                    <a:lnTo>
                      <a:pt x="50" y="8"/>
                    </a:lnTo>
                    <a:lnTo>
                      <a:pt x="5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7"/>
              <p:cNvSpPr>
                <a:spLocks/>
              </p:cNvSpPr>
              <p:nvPr/>
            </p:nvSpPr>
            <p:spPr bwMode="auto">
              <a:xfrm>
                <a:off x="7089775" y="579438"/>
                <a:ext cx="158750" cy="0"/>
              </a:xfrm>
              <a:custGeom>
                <a:avLst/>
                <a:gdLst>
                  <a:gd name="T0" fmla="*/ 0 w 100"/>
                  <a:gd name="T1" fmla="*/ 100 w 100"/>
                  <a:gd name="T2" fmla="*/ 0 w 10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00">
                    <a:moveTo>
                      <a:pt x="0" y="0"/>
                    </a:moveTo>
                    <a:lnTo>
                      <a:pt x="1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Line 48"/>
              <p:cNvSpPr>
                <a:spLocks noChangeShapeType="1"/>
              </p:cNvSpPr>
              <p:nvPr/>
            </p:nvSpPr>
            <p:spPr bwMode="auto">
              <a:xfrm>
                <a:off x="7089775" y="579438"/>
                <a:ext cx="15875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49"/>
              <p:cNvSpPr>
                <a:spLocks/>
              </p:cNvSpPr>
              <p:nvPr/>
            </p:nvSpPr>
            <p:spPr bwMode="auto">
              <a:xfrm>
                <a:off x="7073900" y="566738"/>
                <a:ext cx="187325" cy="28575"/>
              </a:xfrm>
              <a:custGeom>
                <a:avLst/>
                <a:gdLst>
                  <a:gd name="T0" fmla="*/ 10 w 118"/>
                  <a:gd name="T1" fmla="*/ 18 h 18"/>
                  <a:gd name="T2" fmla="*/ 10 w 118"/>
                  <a:gd name="T3" fmla="*/ 18 h 18"/>
                  <a:gd name="T4" fmla="*/ 110 w 118"/>
                  <a:gd name="T5" fmla="*/ 18 h 18"/>
                  <a:gd name="T6" fmla="*/ 110 w 118"/>
                  <a:gd name="T7" fmla="*/ 18 h 18"/>
                  <a:gd name="T8" fmla="*/ 114 w 118"/>
                  <a:gd name="T9" fmla="*/ 18 h 18"/>
                  <a:gd name="T10" fmla="*/ 116 w 118"/>
                  <a:gd name="T11" fmla="*/ 16 h 18"/>
                  <a:gd name="T12" fmla="*/ 118 w 118"/>
                  <a:gd name="T13" fmla="*/ 12 h 18"/>
                  <a:gd name="T14" fmla="*/ 118 w 118"/>
                  <a:gd name="T15" fmla="*/ 8 h 18"/>
                  <a:gd name="T16" fmla="*/ 118 w 118"/>
                  <a:gd name="T17" fmla="*/ 6 h 18"/>
                  <a:gd name="T18" fmla="*/ 116 w 118"/>
                  <a:gd name="T19" fmla="*/ 2 h 18"/>
                  <a:gd name="T20" fmla="*/ 114 w 118"/>
                  <a:gd name="T21" fmla="*/ 0 h 18"/>
                  <a:gd name="T22" fmla="*/ 110 w 118"/>
                  <a:gd name="T23" fmla="*/ 0 h 18"/>
                  <a:gd name="T24" fmla="*/ 110 w 118"/>
                  <a:gd name="T25" fmla="*/ 0 h 18"/>
                  <a:gd name="T26" fmla="*/ 10 w 118"/>
                  <a:gd name="T27" fmla="*/ 0 h 18"/>
                  <a:gd name="T28" fmla="*/ 10 w 118"/>
                  <a:gd name="T29" fmla="*/ 0 h 18"/>
                  <a:gd name="T30" fmla="*/ 6 w 118"/>
                  <a:gd name="T31" fmla="*/ 0 h 18"/>
                  <a:gd name="T32" fmla="*/ 2 w 118"/>
                  <a:gd name="T33" fmla="*/ 2 h 18"/>
                  <a:gd name="T34" fmla="*/ 2 w 118"/>
                  <a:gd name="T35" fmla="*/ 6 h 18"/>
                  <a:gd name="T36" fmla="*/ 0 w 118"/>
                  <a:gd name="T37" fmla="*/ 8 h 18"/>
                  <a:gd name="T38" fmla="*/ 2 w 118"/>
                  <a:gd name="T39" fmla="*/ 12 h 18"/>
                  <a:gd name="T40" fmla="*/ 2 w 118"/>
                  <a:gd name="T41" fmla="*/ 16 h 18"/>
                  <a:gd name="T42" fmla="*/ 6 w 118"/>
                  <a:gd name="T43" fmla="*/ 18 h 18"/>
                  <a:gd name="T44" fmla="*/ 10 w 118"/>
                  <a:gd name="T45" fmla="*/ 18 h 18"/>
                  <a:gd name="T46" fmla="*/ 10 w 118"/>
                  <a:gd name="T4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8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110" y="18"/>
                    </a:lnTo>
                    <a:lnTo>
                      <a:pt x="110" y="18"/>
                    </a:lnTo>
                    <a:lnTo>
                      <a:pt x="114" y="18"/>
                    </a:lnTo>
                    <a:lnTo>
                      <a:pt x="116" y="16"/>
                    </a:lnTo>
                    <a:lnTo>
                      <a:pt x="118" y="12"/>
                    </a:lnTo>
                    <a:lnTo>
                      <a:pt x="118" y="8"/>
                    </a:lnTo>
                    <a:lnTo>
                      <a:pt x="118" y="6"/>
                    </a:lnTo>
                    <a:lnTo>
                      <a:pt x="116" y="2"/>
                    </a:lnTo>
                    <a:lnTo>
                      <a:pt x="114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6" y="18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572933" y="1635591"/>
              <a:ext cx="460642" cy="462585"/>
              <a:chOff x="4121150" y="192088"/>
              <a:chExt cx="752475" cy="755650"/>
            </a:xfrm>
            <a:solidFill>
              <a:srgbClr val="B25538"/>
            </a:solidFill>
          </p:grpSpPr>
          <p:sp>
            <p:nvSpPr>
              <p:cNvPr id="71" name="Freeform 50"/>
              <p:cNvSpPr>
                <a:spLocks noEditPoints="1"/>
              </p:cNvSpPr>
              <p:nvPr/>
            </p:nvSpPr>
            <p:spPr bwMode="auto">
              <a:xfrm>
                <a:off x="4121150" y="192088"/>
                <a:ext cx="752475" cy="755650"/>
              </a:xfrm>
              <a:custGeom>
                <a:avLst/>
                <a:gdLst>
                  <a:gd name="T0" fmla="*/ 160 w 474"/>
                  <a:gd name="T1" fmla="*/ 2 h 476"/>
                  <a:gd name="T2" fmla="*/ 130 w 474"/>
                  <a:gd name="T3" fmla="*/ 26 h 476"/>
                  <a:gd name="T4" fmla="*/ 102 w 474"/>
                  <a:gd name="T5" fmla="*/ 72 h 476"/>
                  <a:gd name="T6" fmla="*/ 74 w 474"/>
                  <a:gd name="T7" fmla="*/ 120 h 476"/>
                  <a:gd name="T8" fmla="*/ 172 w 474"/>
                  <a:gd name="T9" fmla="*/ 174 h 476"/>
                  <a:gd name="T10" fmla="*/ 240 w 474"/>
                  <a:gd name="T11" fmla="*/ 58 h 476"/>
                  <a:gd name="T12" fmla="*/ 216 w 474"/>
                  <a:gd name="T13" fmla="*/ 18 h 476"/>
                  <a:gd name="T14" fmla="*/ 188 w 474"/>
                  <a:gd name="T15" fmla="*/ 0 h 476"/>
                  <a:gd name="T16" fmla="*/ 226 w 474"/>
                  <a:gd name="T17" fmla="*/ 26 h 476"/>
                  <a:gd name="T18" fmla="*/ 254 w 474"/>
                  <a:gd name="T19" fmla="*/ 74 h 476"/>
                  <a:gd name="T20" fmla="*/ 274 w 474"/>
                  <a:gd name="T21" fmla="*/ 130 h 476"/>
                  <a:gd name="T22" fmla="*/ 252 w 474"/>
                  <a:gd name="T23" fmla="*/ 142 h 476"/>
                  <a:gd name="T24" fmla="*/ 360 w 474"/>
                  <a:gd name="T25" fmla="*/ 144 h 476"/>
                  <a:gd name="T26" fmla="*/ 416 w 474"/>
                  <a:gd name="T27" fmla="*/ 46 h 476"/>
                  <a:gd name="T28" fmla="*/ 390 w 474"/>
                  <a:gd name="T29" fmla="*/ 62 h 476"/>
                  <a:gd name="T30" fmla="*/ 372 w 474"/>
                  <a:gd name="T31" fmla="*/ 52 h 476"/>
                  <a:gd name="T32" fmla="*/ 350 w 474"/>
                  <a:gd name="T33" fmla="*/ 10 h 476"/>
                  <a:gd name="T34" fmla="*/ 340 w 474"/>
                  <a:gd name="T35" fmla="*/ 4 h 476"/>
                  <a:gd name="T36" fmla="*/ 290 w 474"/>
                  <a:gd name="T37" fmla="*/ 0 h 476"/>
                  <a:gd name="T38" fmla="*/ 200 w 474"/>
                  <a:gd name="T39" fmla="*/ 2 h 476"/>
                  <a:gd name="T40" fmla="*/ 222 w 474"/>
                  <a:gd name="T41" fmla="*/ 18 h 476"/>
                  <a:gd name="T42" fmla="*/ 442 w 474"/>
                  <a:gd name="T43" fmla="*/ 318 h 476"/>
                  <a:gd name="T44" fmla="*/ 470 w 474"/>
                  <a:gd name="T45" fmla="*/ 270 h 476"/>
                  <a:gd name="T46" fmla="*/ 474 w 474"/>
                  <a:gd name="T47" fmla="*/ 254 h 476"/>
                  <a:gd name="T48" fmla="*/ 460 w 474"/>
                  <a:gd name="T49" fmla="*/ 220 h 476"/>
                  <a:gd name="T50" fmla="*/ 426 w 474"/>
                  <a:gd name="T51" fmla="*/ 156 h 476"/>
                  <a:gd name="T52" fmla="*/ 318 w 474"/>
                  <a:gd name="T53" fmla="*/ 196 h 476"/>
                  <a:gd name="T54" fmla="*/ 362 w 474"/>
                  <a:gd name="T55" fmla="*/ 276 h 476"/>
                  <a:gd name="T56" fmla="*/ 390 w 474"/>
                  <a:gd name="T57" fmla="*/ 324 h 476"/>
                  <a:gd name="T58" fmla="*/ 406 w 474"/>
                  <a:gd name="T59" fmla="*/ 378 h 476"/>
                  <a:gd name="T60" fmla="*/ 442 w 474"/>
                  <a:gd name="T61" fmla="*/ 318 h 476"/>
                  <a:gd name="T62" fmla="*/ 34 w 474"/>
                  <a:gd name="T63" fmla="*/ 188 h 476"/>
                  <a:gd name="T64" fmla="*/ 12 w 474"/>
                  <a:gd name="T65" fmla="*/ 222 h 476"/>
                  <a:gd name="T66" fmla="*/ 0 w 474"/>
                  <a:gd name="T67" fmla="*/ 248 h 476"/>
                  <a:gd name="T68" fmla="*/ 2 w 474"/>
                  <a:gd name="T69" fmla="*/ 268 h 476"/>
                  <a:gd name="T70" fmla="*/ 18 w 474"/>
                  <a:gd name="T71" fmla="*/ 298 h 476"/>
                  <a:gd name="T72" fmla="*/ 66 w 474"/>
                  <a:gd name="T73" fmla="*/ 384 h 476"/>
                  <a:gd name="T74" fmla="*/ 70 w 474"/>
                  <a:gd name="T75" fmla="*/ 350 h 476"/>
                  <a:gd name="T76" fmla="*/ 102 w 474"/>
                  <a:gd name="T77" fmla="*/ 296 h 476"/>
                  <a:gd name="T78" fmla="*/ 132 w 474"/>
                  <a:gd name="T79" fmla="*/ 244 h 476"/>
                  <a:gd name="T80" fmla="*/ 136 w 474"/>
                  <a:gd name="T81" fmla="*/ 214 h 476"/>
                  <a:gd name="T82" fmla="*/ 0 w 474"/>
                  <a:gd name="T83" fmla="*/ 164 h 476"/>
                  <a:gd name="T84" fmla="*/ 16 w 474"/>
                  <a:gd name="T85" fmla="*/ 176 h 476"/>
                  <a:gd name="T86" fmla="*/ 34 w 474"/>
                  <a:gd name="T87" fmla="*/ 188 h 476"/>
                  <a:gd name="T88" fmla="*/ 274 w 474"/>
                  <a:gd name="T89" fmla="*/ 428 h 476"/>
                  <a:gd name="T90" fmla="*/ 302 w 474"/>
                  <a:gd name="T91" fmla="*/ 454 h 476"/>
                  <a:gd name="T92" fmla="*/ 324 w 474"/>
                  <a:gd name="T93" fmla="*/ 434 h 476"/>
                  <a:gd name="T94" fmla="*/ 374 w 474"/>
                  <a:gd name="T95" fmla="*/ 422 h 476"/>
                  <a:gd name="T96" fmla="*/ 400 w 474"/>
                  <a:gd name="T97" fmla="*/ 388 h 476"/>
                  <a:gd name="T98" fmla="*/ 400 w 474"/>
                  <a:gd name="T99" fmla="*/ 356 h 476"/>
                  <a:gd name="T100" fmla="*/ 382 w 474"/>
                  <a:gd name="T101" fmla="*/ 318 h 476"/>
                  <a:gd name="T102" fmla="*/ 302 w 474"/>
                  <a:gd name="T103" fmla="*/ 316 h 476"/>
                  <a:gd name="T104" fmla="*/ 302 w 474"/>
                  <a:gd name="T105" fmla="*/ 290 h 476"/>
                  <a:gd name="T106" fmla="*/ 288 w 474"/>
                  <a:gd name="T107" fmla="*/ 306 h 476"/>
                  <a:gd name="T108" fmla="*/ 248 w 474"/>
                  <a:gd name="T109" fmla="*/ 378 h 476"/>
                  <a:gd name="T110" fmla="*/ 80 w 474"/>
                  <a:gd name="T111" fmla="*/ 340 h 476"/>
                  <a:gd name="T112" fmla="*/ 70 w 474"/>
                  <a:gd name="T113" fmla="*/ 372 h 476"/>
                  <a:gd name="T114" fmla="*/ 74 w 474"/>
                  <a:gd name="T115" fmla="*/ 404 h 476"/>
                  <a:gd name="T116" fmla="*/ 86 w 474"/>
                  <a:gd name="T117" fmla="*/ 418 h 476"/>
                  <a:gd name="T118" fmla="*/ 118 w 474"/>
                  <a:gd name="T119" fmla="*/ 432 h 476"/>
                  <a:gd name="T120" fmla="*/ 180 w 474"/>
                  <a:gd name="T121" fmla="*/ 434 h 476"/>
                  <a:gd name="T122" fmla="*/ 222 w 474"/>
                  <a:gd name="T123" fmla="*/ 320 h 476"/>
                  <a:gd name="T124" fmla="*/ 92 w 474"/>
                  <a:gd name="T125" fmla="*/ 32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4" h="476">
                    <a:moveTo>
                      <a:pt x="174" y="0"/>
                    </a:moveTo>
                    <a:lnTo>
                      <a:pt x="174" y="0"/>
                    </a:lnTo>
                    <a:lnTo>
                      <a:pt x="160" y="2"/>
                    </a:lnTo>
                    <a:lnTo>
                      <a:pt x="148" y="8"/>
                    </a:lnTo>
                    <a:lnTo>
                      <a:pt x="138" y="16"/>
                    </a:lnTo>
                    <a:lnTo>
                      <a:pt x="130" y="26"/>
                    </a:lnTo>
                    <a:lnTo>
                      <a:pt x="122" y="38"/>
                    </a:lnTo>
                    <a:lnTo>
                      <a:pt x="114" y="48"/>
                    </a:lnTo>
                    <a:lnTo>
                      <a:pt x="102" y="72"/>
                    </a:lnTo>
                    <a:lnTo>
                      <a:pt x="102" y="72"/>
                    </a:lnTo>
                    <a:lnTo>
                      <a:pt x="88" y="96"/>
                    </a:lnTo>
                    <a:lnTo>
                      <a:pt x="74" y="120"/>
                    </a:lnTo>
                    <a:lnTo>
                      <a:pt x="74" y="120"/>
                    </a:lnTo>
                    <a:lnTo>
                      <a:pt x="172" y="174"/>
                    </a:lnTo>
                    <a:lnTo>
                      <a:pt x="172" y="174"/>
                    </a:lnTo>
                    <a:lnTo>
                      <a:pt x="206" y="11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30" y="36"/>
                    </a:lnTo>
                    <a:lnTo>
                      <a:pt x="224" y="26"/>
                    </a:lnTo>
                    <a:lnTo>
                      <a:pt x="216" y="18"/>
                    </a:lnTo>
                    <a:lnTo>
                      <a:pt x="208" y="10"/>
                    </a:lnTo>
                    <a:lnTo>
                      <a:pt x="200" y="4"/>
                    </a:lnTo>
                    <a:lnTo>
                      <a:pt x="188" y="0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  <a:moveTo>
                      <a:pt x="226" y="26"/>
                    </a:moveTo>
                    <a:lnTo>
                      <a:pt x="226" y="26"/>
                    </a:lnTo>
                    <a:lnTo>
                      <a:pt x="240" y="48"/>
                    </a:lnTo>
                    <a:lnTo>
                      <a:pt x="254" y="74"/>
                    </a:lnTo>
                    <a:lnTo>
                      <a:pt x="280" y="124"/>
                    </a:lnTo>
                    <a:lnTo>
                      <a:pt x="280" y="124"/>
                    </a:lnTo>
                    <a:lnTo>
                      <a:pt x="274" y="130"/>
                    </a:lnTo>
                    <a:lnTo>
                      <a:pt x="266" y="134"/>
                    </a:lnTo>
                    <a:lnTo>
                      <a:pt x="258" y="138"/>
                    </a:lnTo>
                    <a:lnTo>
                      <a:pt x="252" y="142"/>
                    </a:lnTo>
                    <a:lnTo>
                      <a:pt x="252" y="142"/>
                    </a:lnTo>
                    <a:lnTo>
                      <a:pt x="308" y="144"/>
                    </a:lnTo>
                    <a:lnTo>
                      <a:pt x="360" y="144"/>
                    </a:lnTo>
                    <a:lnTo>
                      <a:pt x="360" y="144"/>
                    </a:lnTo>
                    <a:lnTo>
                      <a:pt x="416" y="46"/>
                    </a:lnTo>
                    <a:lnTo>
                      <a:pt x="416" y="46"/>
                    </a:lnTo>
                    <a:lnTo>
                      <a:pt x="406" y="52"/>
                    </a:lnTo>
                    <a:lnTo>
                      <a:pt x="398" y="56"/>
                    </a:lnTo>
                    <a:lnTo>
                      <a:pt x="390" y="62"/>
                    </a:lnTo>
                    <a:lnTo>
                      <a:pt x="380" y="66"/>
                    </a:lnTo>
                    <a:lnTo>
                      <a:pt x="380" y="66"/>
                    </a:lnTo>
                    <a:lnTo>
                      <a:pt x="372" y="52"/>
                    </a:lnTo>
                    <a:lnTo>
                      <a:pt x="364" y="38"/>
                    </a:lnTo>
                    <a:lnTo>
                      <a:pt x="358" y="24"/>
                    </a:lnTo>
                    <a:lnTo>
                      <a:pt x="350" y="10"/>
                    </a:lnTo>
                    <a:lnTo>
                      <a:pt x="350" y="10"/>
                    </a:lnTo>
                    <a:lnTo>
                      <a:pt x="344" y="6"/>
                    </a:lnTo>
                    <a:lnTo>
                      <a:pt x="340" y="4"/>
                    </a:lnTo>
                    <a:lnTo>
                      <a:pt x="324" y="2"/>
                    </a:lnTo>
                    <a:lnTo>
                      <a:pt x="290" y="0"/>
                    </a:lnTo>
                    <a:lnTo>
                      <a:pt x="290" y="0"/>
                    </a:lnTo>
                    <a:lnTo>
                      <a:pt x="240" y="0"/>
                    </a:lnTo>
                    <a:lnTo>
                      <a:pt x="200" y="2"/>
                    </a:lnTo>
                    <a:lnTo>
                      <a:pt x="200" y="2"/>
                    </a:lnTo>
                    <a:lnTo>
                      <a:pt x="208" y="6"/>
                    </a:lnTo>
                    <a:lnTo>
                      <a:pt x="216" y="10"/>
                    </a:lnTo>
                    <a:lnTo>
                      <a:pt x="222" y="18"/>
                    </a:lnTo>
                    <a:lnTo>
                      <a:pt x="226" y="26"/>
                    </a:lnTo>
                    <a:lnTo>
                      <a:pt x="226" y="26"/>
                    </a:lnTo>
                    <a:close/>
                    <a:moveTo>
                      <a:pt x="442" y="318"/>
                    </a:moveTo>
                    <a:lnTo>
                      <a:pt x="442" y="318"/>
                    </a:lnTo>
                    <a:lnTo>
                      <a:pt x="460" y="288"/>
                    </a:lnTo>
                    <a:lnTo>
                      <a:pt x="470" y="270"/>
                    </a:lnTo>
                    <a:lnTo>
                      <a:pt x="472" y="262"/>
                    </a:lnTo>
                    <a:lnTo>
                      <a:pt x="474" y="254"/>
                    </a:lnTo>
                    <a:lnTo>
                      <a:pt x="474" y="254"/>
                    </a:lnTo>
                    <a:lnTo>
                      <a:pt x="472" y="244"/>
                    </a:lnTo>
                    <a:lnTo>
                      <a:pt x="470" y="236"/>
                    </a:lnTo>
                    <a:lnTo>
                      <a:pt x="460" y="220"/>
                    </a:lnTo>
                    <a:lnTo>
                      <a:pt x="460" y="220"/>
                    </a:lnTo>
                    <a:lnTo>
                      <a:pt x="438" y="178"/>
                    </a:lnTo>
                    <a:lnTo>
                      <a:pt x="426" y="156"/>
                    </a:lnTo>
                    <a:lnTo>
                      <a:pt x="416" y="138"/>
                    </a:lnTo>
                    <a:lnTo>
                      <a:pt x="416" y="138"/>
                    </a:lnTo>
                    <a:lnTo>
                      <a:pt x="318" y="196"/>
                    </a:lnTo>
                    <a:lnTo>
                      <a:pt x="318" y="196"/>
                    </a:lnTo>
                    <a:lnTo>
                      <a:pt x="340" y="236"/>
                    </a:lnTo>
                    <a:lnTo>
                      <a:pt x="362" y="276"/>
                    </a:lnTo>
                    <a:lnTo>
                      <a:pt x="362" y="276"/>
                    </a:lnTo>
                    <a:lnTo>
                      <a:pt x="376" y="298"/>
                    </a:lnTo>
                    <a:lnTo>
                      <a:pt x="390" y="324"/>
                    </a:lnTo>
                    <a:lnTo>
                      <a:pt x="400" y="350"/>
                    </a:lnTo>
                    <a:lnTo>
                      <a:pt x="404" y="364"/>
                    </a:lnTo>
                    <a:lnTo>
                      <a:pt x="406" y="378"/>
                    </a:lnTo>
                    <a:lnTo>
                      <a:pt x="406" y="378"/>
                    </a:lnTo>
                    <a:lnTo>
                      <a:pt x="422" y="348"/>
                    </a:lnTo>
                    <a:lnTo>
                      <a:pt x="442" y="318"/>
                    </a:lnTo>
                    <a:lnTo>
                      <a:pt x="442" y="318"/>
                    </a:lnTo>
                    <a:close/>
                    <a:moveTo>
                      <a:pt x="34" y="188"/>
                    </a:moveTo>
                    <a:lnTo>
                      <a:pt x="34" y="188"/>
                    </a:lnTo>
                    <a:lnTo>
                      <a:pt x="28" y="196"/>
                    </a:lnTo>
                    <a:lnTo>
                      <a:pt x="24" y="204"/>
                    </a:lnTo>
                    <a:lnTo>
                      <a:pt x="12" y="222"/>
                    </a:lnTo>
                    <a:lnTo>
                      <a:pt x="6" y="230"/>
                    </a:lnTo>
                    <a:lnTo>
                      <a:pt x="2" y="238"/>
                    </a:lnTo>
                    <a:lnTo>
                      <a:pt x="0" y="248"/>
                    </a:lnTo>
                    <a:lnTo>
                      <a:pt x="0" y="258"/>
                    </a:lnTo>
                    <a:lnTo>
                      <a:pt x="0" y="258"/>
                    </a:lnTo>
                    <a:lnTo>
                      <a:pt x="2" y="268"/>
                    </a:lnTo>
                    <a:lnTo>
                      <a:pt x="6" y="278"/>
                    </a:lnTo>
                    <a:lnTo>
                      <a:pt x="18" y="298"/>
                    </a:lnTo>
                    <a:lnTo>
                      <a:pt x="18" y="298"/>
                    </a:lnTo>
                    <a:lnTo>
                      <a:pt x="42" y="342"/>
                    </a:lnTo>
                    <a:lnTo>
                      <a:pt x="66" y="384"/>
                    </a:lnTo>
                    <a:lnTo>
                      <a:pt x="66" y="384"/>
                    </a:lnTo>
                    <a:lnTo>
                      <a:pt x="66" y="376"/>
                    </a:lnTo>
                    <a:lnTo>
                      <a:pt x="66" y="366"/>
                    </a:lnTo>
                    <a:lnTo>
                      <a:pt x="70" y="350"/>
                    </a:lnTo>
                    <a:lnTo>
                      <a:pt x="70" y="350"/>
                    </a:lnTo>
                    <a:lnTo>
                      <a:pt x="86" y="324"/>
                    </a:lnTo>
                    <a:lnTo>
                      <a:pt x="102" y="296"/>
                    </a:lnTo>
                    <a:lnTo>
                      <a:pt x="116" y="270"/>
                    </a:lnTo>
                    <a:lnTo>
                      <a:pt x="132" y="244"/>
                    </a:lnTo>
                    <a:lnTo>
                      <a:pt x="132" y="244"/>
                    </a:lnTo>
                    <a:lnTo>
                      <a:pt x="160" y="260"/>
                    </a:lnTo>
                    <a:lnTo>
                      <a:pt x="160" y="260"/>
                    </a:lnTo>
                    <a:lnTo>
                      <a:pt x="136" y="214"/>
                    </a:lnTo>
                    <a:lnTo>
                      <a:pt x="110" y="164"/>
                    </a:lnTo>
                    <a:lnTo>
                      <a:pt x="11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8" y="170"/>
                    </a:lnTo>
                    <a:lnTo>
                      <a:pt x="16" y="176"/>
                    </a:lnTo>
                    <a:lnTo>
                      <a:pt x="26" y="180"/>
                    </a:lnTo>
                    <a:lnTo>
                      <a:pt x="34" y="188"/>
                    </a:lnTo>
                    <a:lnTo>
                      <a:pt x="34" y="188"/>
                    </a:lnTo>
                    <a:close/>
                    <a:moveTo>
                      <a:pt x="248" y="378"/>
                    </a:moveTo>
                    <a:lnTo>
                      <a:pt x="248" y="378"/>
                    </a:lnTo>
                    <a:lnTo>
                      <a:pt x="274" y="428"/>
                    </a:lnTo>
                    <a:lnTo>
                      <a:pt x="302" y="476"/>
                    </a:lnTo>
                    <a:lnTo>
                      <a:pt x="302" y="476"/>
                    </a:lnTo>
                    <a:lnTo>
                      <a:pt x="302" y="454"/>
                    </a:lnTo>
                    <a:lnTo>
                      <a:pt x="302" y="432"/>
                    </a:lnTo>
                    <a:lnTo>
                      <a:pt x="302" y="432"/>
                    </a:lnTo>
                    <a:lnTo>
                      <a:pt x="324" y="434"/>
                    </a:lnTo>
                    <a:lnTo>
                      <a:pt x="342" y="432"/>
                    </a:lnTo>
                    <a:lnTo>
                      <a:pt x="358" y="428"/>
                    </a:lnTo>
                    <a:lnTo>
                      <a:pt x="374" y="422"/>
                    </a:lnTo>
                    <a:lnTo>
                      <a:pt x="384" y="414"/>
                    </a:lnTo>
                    <a:lnTo>
                      <a:pt x="394" y="402"/>
                    </a:lnTo>
                    <a:lnTo>
                      <a:pt x="400" y="388"/>
                    </a:lnTo>
                    <a:lnTo>
                      <a:pt x="402" y="372"/>
                    </a:lnTo>
                    <a:lnTo>
                      <a:pt x="402" y="372"/>
                    </a:lnTo>
                    <a:lnTo>
                      <a:pt x="400" y="356"/>
                    </a:lnTo>
                    <a:lnTo>
                      <a:pt x="394" y="342"/>
                    </a:lnTo>
                    <a:lnTo>
                      <a:pt x="382" y="318"/>
                    </a:lnTo>
                    <a:lnTo>
                      <a:pt x="382" y="318"/>
                    </a:lnTo>
                    <a:lnTo>
                      <a:pt x="342" y="318"/>
                    </a:lnTo>
                    <a:lnTo>
                      <a:pt x="322" y="318"/>
                    </a:lnTo>
                    <a:lnTo>
                      <a:pt x="302" y="316"/>
                    </a:lnTo>
                    <a:lnTo>
                      <a:pt x="302" y="316"/>
                    </a:lnTo>
                    <a:lnTo>
                      <a:pt x="302" y="298"/>
                    </a:lnTo>
                    <a:lnTo>
                      <a:pt x="302" y="290"/>
                    </a:lnTo>
                    <a:lnTo>
                      <a:pt x="302" y="282"/>
                    </a:lnTo>
                    <a:lnTo>
                      <a:pt x="302" y="282"/>
                    </a:lnTo>
                    <a:lnTo>
                      <a:pt x="288" y="306"/>
                    </a:lnTo>
                    <a:lnTo>
                      <a:pt x="274" y="330"/>
                    </a:lnTo>
                    <a:lnTo>
                      <a:pt x="248" y="378"/>
                    </a:lnTo>
                    <a:lnTo>
                      <a:pt x="248" y="378"/>
                    </a:lnTo>
                    <a:close/>
                    <a:moveTo>
                      <a:pt x="92" y="320"/>
                    </a:moveTo>
                    <a:lnTo>
                      <a:pt x="92" y="320"/>
                    </a:lnTo>
                    <a:lnTo>
                      <a:pt x="80" y="340"/>
                    </a:lnTo>
                    <a:lnTo>
                      <a:pt x="76" y="350"/>
                    </a:lnTo>
                    <a:lnTo>
                      <a:pt x="72" y="360"/>
                    </a:lnTo>
                    <a:lnTo>
                      <a:pt x="70" y="372"/>
                    </a:lnTo>
                    <a:lnTo>
                      <a:pt x="68" y="382"/>
                    </a:lnTo>
                    <a:lnTo>
                      <a:pt x="70" y="394"/>
                    </a:lnTo>
                    <a:lnTo>
                      <a:pt x="74" y="404"/>
                    </a:lnTo>
                    <a:lnTo>
                      <a:pt x="74" y="404"/>
                    </a:lnTo>
                    <a:lnTo>
                      <a:pt x="80" y="412"/>
                    </a:lnTo>
                    <a:lnTo>
                      <a:pt x="86" y="418"/>
                    </a:lnTo>
                    <a:lnTo>
                      <a:pt x="92" y="422"/>
                    </a:lnTo>
                    <a:lnTo>
                      <a:pt x="100" y="426"/>
                    </a:lnTo>
                    <a:lnTo>
                      <a:pt x="118" y="432"/>
                    </a:lnTo>
                    <a:lnTo>
                      <a:pt x="138" y="434"/>
                    </a:lnTo>
                    <a:lnTo>
                      <a:pt x="158" y="434"/>
                    </a:lnTo>
                    <a:lnTo>
                      <a:pt x="180" y="434"/>
                    </a:lnTo>
                    <a:lnTo>
                      <a:pt x="222" y="432"/>
                    </a:lnTo>
                    <a:lnTo>
                      <a:pt x="222" y="432"/>
                    </a:lnTo>
                    <a:lnTo>
                      <a:pt x="222" y="320"/>
                    </a:lnTo>
                    <a:lnTo>
                      <a:pt x="222" y="320"/>
                    </a:lnTo>
                    <a:lnTo>
                      <a:pt x="92" y="320"/>
                    </a:lnTo>
                    <a:lnTo>
                      <a:pt x="92" y="3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51"/>
              <p:cNvSpPr>
                <a:spLocks/>
              </p:cNvSpPr>
              <p:nvPr/>
            </p:nvSpPr>
            <p:spPr bwMode="auto">
              <a:xfrm>
                <a:off x="4238625" y="192088"/>
                <a:ext cx="263525" cy="276225"/>
              </a:xfrm>
              <a:custGeom>
                <a:avLst/>
                <a:gdLst>
                  <a:gd name="T0" fmla="*/ 166 w 166"/>
                  <a:gd name="T1" fmla="*/ 58 h 174"/>
                  <a:gd name="T2" fmla="*/ 166 w 166"/>
                  <a:gd name="T3" fmla="*/ 58 h 174"/>
                  <a:gd name="T4" fmla="*/ 132 w 166"/>
                  <a:gd name="T5" fmla="*/ 116 h 174"/>
                  <a:gd name="T6" fmla="*/ 98 w 166"/>
                  <a:gd name="T7" fmla="*/ 174 h 174"/>
                  <a:gd name="T8" fmla="*/ 98 w 166"/>
                  <a:gd name="T9" fmla="*/ 174 h 174"/>
                  <a:gd name="T10" fmla="*/ 0 w 166"/>
                  <a:gd name="T11" fmla="*/ 120 h 174"/>
                  <a:gd name="T12" fmla="*/ 0 w 166"/>
                  <a:gd name="T13" fmla="*/ 120 h 174"/>
                  <a:gd name="T14" fmla="*/ 14 w 166"/>
                  <a:gd name="T15" fmla="*/ 96 h 174"/>
                  <a:gd name="T16" fmla="*/ 28 w 166"/>
                  <a:gd name="T17" fmla="*/ 72 h 174"/>
                  <a:gd name="T18" fmla="*/ 28 w 166"/>
                  <a:gd name="T19" fmla="*/ 72 h 174"/>
                  <a:gd name="T20" fmla="*/ 40 w 166"/>
                  <a:gd name="T21" fmla="*/ 48 h 174"/>
                  <a:gd name="T22" fmla="*/ 48 w 166"/>
                  <a:gd name="T23" fmla="*/ 38 h 174"/>
                  <a:gd name="T24" fmla="*/ 56 w 166"/>
                  <a:gd name="T25" fmla="*/ 26 h 174"/>
                  <a:gd name="T26" fmla="*/ 64 w 166"/>
                  <a:gd name="T27" fmla="*/ 16 h 174"/>
                  <a:gd name="T28" fmla="*/ 74 w 166"/>
                  <a:gd name="T29" fmla="*/ 8 h 174"/>
                  <a:gd name="T30" fmla="*/ 86 w 166"/>
                  <a:gd name="T31" fmla="*/ 2 h 174"/>
                  <a:gd name="T32" fmla="*/ 100 w 166"/>
                  <a:gd name="T33" fmla="*/ 0 h 174"/>
                  <a:gd name="T34" fmla="*/ 100 w 166"/>
                  <a:gd name="T35" fmla="*/ 0 h 174"/>
                  <a:gd name="T36" fmla="*/ 114 w 166"/>
                  <a:gd name="T37" fmla="*/ 0 h 174"/>
                  <a:gd name="T38" fmla="*/ 126 w 166"/>
                  <a:gd name="T39" fmla="*/ 4 h 174"/>
                  <a:gd name="T40" fmla="*/ 134 w 166"/>
                  <a:gd name="T41" fmla="*/ 10 h 174"/>
                  <a:gd name="T42" fmla="*/ 142 w 166"/>
                  <a:gd name="T43" fmla="*/ 18 h 174"/>
                  <a:gd name="T44" fmla="*/ 150 w 166"/>
                  <a:gd name="T45" fmla="*/ 26 h 174"/>
                  <a:gd name="T46" fmla="*/ 156 w 166"/>
                  <a:gd name="T47" fmla="*/ 36 h 174"/>
                  <a:gd name="T48" fmla="*/ 166 w 166"/>
                  <a:gd name="T49" fmla="*/ 58 h 174"/>
                  <a:gd name="T50" fmla="*/ 166 w 166"/>
                  <a:gd name="T51" fmla="*/ 5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" h="174">
                    <a:moveTo>
                      <a:pt x="166" y="58"/>
                    </a:moveTo>
                    <a:lnTo>
                      <a:pt x="166" y="58"/>
                    </a:lnTo>
                    <a:lnTo>
                      <a:pt x="132" y="116"/>
                    </a:lnTo>
                    <a:lnTo>
                      <a:pt x="98" y="174"/>
                    </a:lnTo>
                    <a:lnTo>
                      <a:pt x="98" y="174"/>
                    </a:lnTo>
                    <a:lnTo>
                      <a:pt x="0" y="120"/>
                    </a:lnTo>
                    <a:lnTo>
                      <a:pt x="0" y="120"/>
                    </a:lnTo>
                    <a:lnTo>
                      <a:pt x="14" y="96"/>
                    </a:lnTo>
                    <a:lnTo>
                      <a:pt x="28" y="72"/>
                    </a:lnTo>
                    <a:lnTo>
                      <a:pt x="28" y="72"/>
                    </a:lnTo>
                    <a:lnTo>
                      <a:pt x="40" y="48"/>
                    </a:lnTo>
                    <a:lnTo>
                      <a:pt x="48" y="38"/>
                    </a:lnTo>
                    <a:lnTo>
                      <a:pt x="56" y="26"/>
                    </a:lnTo>
                    <a:lnTo>
                      <a:pt x="64" y="16"/>
                    </a:lnTo>
                    <a:lnTo>
                      <a:pt x="74" y="8"/>
                    </a:lnTo>
                    <a:lnTo>
                      <a:pt x="86" y="2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14" y="0"/>
                    </a:lnTo>
                    <a:lnTo>
                      <a:pt x="126" y="4"/>
                    </a:lnTo>
                    <a:lnTo>
                      <a:pt x="134" y="10"/>
                    </a:lnTo>
                    <a:lnTo>
                      <a:pt x="142" y="18"/>
                    </a:lnTo>
                    <a:lnTo>
                      <a:pt x="150" y="26"/>
                    </a:lnTo>
                    <a:lnTo>
                      <a:pt x="156" y="36"/>
                    </a:lnTo>
                    <a:lnTo>
                      <a:pt x="166" y="58"/>
                    </a:lnTo>
                    <a:lnTo>
                      <a:pt x="166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2"/>
              <p:cNvSpPr>
                <a:spLocks/>
              </p:cNvSpPr>
              <p:nvPr/>
            </p:nvSpPr>
            <p:spPr bwMode="auto">
              <a:xfrm>
                <a:off x="4438650" y="192088"/>
                <a:ext cx="342900" cy="228600"/>
              </a:xfrm>
              <a:custGeom>
                <a:avLst/>
                <a:gdLst>
                  <a:gd name="T0" fmla="*/ 0 w 216"/>
                  <a:gd name="T1" fmla="*/ 2 h 144"/>
                  <a:gd name="T2" fmla="*/ 0 w 216"/>
                  <a:gd name="T3" fmla="*/ 2 h 144"/>
                  <a:gd name="T4" fmla="*/ 40 w 216"/>
                  <a:gd name="T5" fmla="*/ 0 h 144"/>
                  <a:gd name="T6" fmla="*/ 90 w 216"/>
                  <a:gd name="T7" fmla="*/ 0 h 144"/>
                  <a:gd name="T8" fmla="*/ 90 w 216"/>
                  <a:gd name="T9" fmla="*/ 0 h 144"/>
                  <a:gd name="T10" fmla="*/ 124 w 216"/>
                  <a:gd name="T11" fmla="*/ 2 h 144"/>
                  <a:gd name="T12" fmla="*/ 140 w 216"/>
                  <a:gd name="T13" fmla="*/ 4 h 144"/>
                  <a:gd name="T14" fmla="*/ 144 w 216"/>
                  <a:gd name="T15" fmla="*/ 6 h 144"/>
                  <a:gd name="T16" fmla="*/ 150 w 216"/>
                  <a:gd name="T17" fmla="*/ 10 h 144"/>
                  <a:gd name="T18" fmla="*/ 150 w 216"/>
                  <a:gd name="T19" fmla="*/ 10 h 144"/>
                  <a:gd name="T20" fmla="*/ 158 w 216"/>
                  <a:gd name="T21" fmla="*/ 24 h 144"/>
                  <a:gd name="T22" fmla="*/ 164 w 216"/>
                  <a:gd name="T23" fmla="*/ 38 h 144"/>
                  <a:gd name="T24" fmla="*/ 172 w 216"/>
                  <a:gd name="T25" fmla="*/ 52 h 144"/>
                  <a:gd name="T26" fmla="*/ 180 w 216"/>
                  <a:gd name="T27" fmla="*/ 66 h 144"/>
                  <a:gd name="T28" fmla="*/ 180 w 216"/>
                  <a:gd name="T29" fmla="*/ 66 h 144"/>
                  <a:gd name="T30" fmla="*/ 190 w 216"/>
                  <a:gd name="T31" fmla="*/ 62 h 144"/>
                  <a:gd name="T32" fmla="*/ 198 w 216"/>
                  <a:gd name="T33" fmla="*/ 56 h 144"/>
                  <a:gd name="T34" fmla="*/ 206 w 216"/>
                  <a:gd name="T35" fmla="*/ 52 h 144"/>
                  <a:gd name="T36" fmla="*/ 216 w 216"/>
                  <a:gd name="T37" fmla="*/ 46 h 144"/>
                  <a:gd name="T38" fmla="*/ 216 w 216"/>
                  <a:gd name="T39" fmla="*/ 46 h 144"/>
                  <a:gd name="T40" fmla="*/ 160 w 216"/>
                  <a:gd name="T41" fmla="*/ 144 h 144"/>
                  <a:gd name="T42" fmla="*/ 160 w 216"/>
                  <a:gd name="T43" fmla="*/ 144 h 144"/>
                  <a:gd name="T44" fmla="*/ 108 w 216"/>
                  <a:gd name="T45" fmla="*/ 144 h 144"/>
                  <a:gd name="T46" fmla="*/ 52 w 216"/>
                  <a:gd name="T47" fmla="*/ 142 h 144"/>
                  <a:gd name="T48" fmla="*/ 52 w 216"/>
                  <a:gd name="T49" fmla="*/ 142 h 144"/>
                  <a:gd name="T50" fmla="*/ 58 w 216"/>
                  <a:gd name="T51" fmla="*/ 138 h 144"/>
                  <a:gd name="T52" fmla="*/ 66 w 216"/>
                  <a:gd name="T53" fmla="*/ 134 h 144"/>
                  <a:gd name="T54" fmla="*/ 74 w 216"/>
                  <a:gd name="T55" fmla="*/ 130 h 144"/>
                  <a:gd name="T56" fmla="*/ 80 w 216"/>
                  <a:gd name="T57" fmla="*/ 124 h 144"/>
                  <a:gd name="T58" fmla="*/ 80 w 216"/>
                  <a:gd name="T59" fmla="*/ 124 h 144"/>
                  <a:gd name="T60" fmla="*/ 54 w 216"/>
                  <a:gd name="T61" fmla="*/ 74 h 144"/>
                  <a:gd name="T62" fmla="*/ 40 w 216"/>
                  <a:gd name="T63" fmla="*/ 48 h 144"/>
                  <a:gd name="T64" fmla="*/ 26 w 216"/>
                  <a:gd name="T65" fmla="*/ 26 h 144"/>
                  <a:gd name="T66" fmla="*/ 26 w 216"/>
                  <a:gd name="T67" fmla="*/ 26 h 144"/>
                  <a:gd name="T68" fmla="*/ 22 w 216"/>
                  <a:gd name="T69" fmla="*/ 18 h 144"/>
                  <a:gd name="T70" fmla="*/ 16 w 216"/>
                  <a:gd name="T71" fmla="*/ 10 h 144"/>
                  <a:gd name="T72" fmla="*/ 8 w 216"/>
                  <a:gd name="T73" fmla="*/ 6 h 144"/>
                  <a:gd name="T74" fmla="*/ 0 w 216"/>
                  <a:gd name="T75" fmla="*/ 2 h 144"/>
                  <a:gd name="T76" fmla="*/ 0 w 216"/>
                  <a:gd name="T77" fmla="*/ 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6" h="144">
                    <a:moveTo>
                      <a:pt x="0" y="2"/>
                    </a:moveTo>
                    <a:lnTo>
                      <a:pt x="0" y="2"/>
                    </a:lnTo>
                    <a:lnTo>
                      <a:pt x="40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124" y="2"/>
                    </a:lnTo>
                    <a:lnTo>
                      <a:pt x="140" y="4"/>
                    </a:lnTo>
                    <a:lnTo>
                      <a:pt x="144" y="6"/>
                    </a:lnTo>
                    <a:lnTo>
                      <a:pt x="150" y="10"/>
                    </a:lnTo>
                    <a:lnTo>
                      <a:pt x="150" y="10"/>
                    </a:lnTo>
                    <a:lnTo>
                      <a:pt x="158" y="24"/>
                    </a:lnTo>
                    <a:lnTo>
                      <a:pt x="164" y="38"/>
                    </a:lnTo>
                    <a:lnTo>
                      <a:pt x="172" y="52"/>
                    </a:lnTo>
                    <a:lnTo>
                      <a:pt x="180" y="66"/>
                    </a:lnTo>
                    <a:lnTo>
                      <a:pt x="180" y="66"/>
                    </a:lnTo>
                    <a:lnTo>
                      <a:pt x="190" y="62"/>
                    </a:lnTo>
                    <a:lnTo>
                      <a:pt x="198" y="56"/>
                    </a:lnTo>
                    <a:lnTo>
                      <a:pt x="206" y="52"/>
                    </a:lnTo>
                    <a:lnTo>
                      <a:pt x="216" y="46"/>
                    </a:lnTo>
                    <a:lnTo>
                      <a:pt x="216" y="46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08" y="144"/>
                    </a:lnTo>
                    <a:lnTo>
                      <a:pt x="52" y="142"/>
                    </a:lnTo>
                    <a:lnTo>
                      <a:pt x="52" y="142"/>
                    </a:lnTo>
                    <a:lnTo>
                      <a:pt x="58" y="138"/>
                    </a:lnTo>
                    <a:lnTo>
                      <a:pt x="66" y="134"/>
                    </a:lnTo>
                    <a:lnTo>
                      <a:pt x="74" y="130"/>
                    </a:lnTo>
                    <a:lnTo>
                      <a:pt x="80" y="124"/>
                    </a:lnTo>
                    <a:lnTo>
                      <a:pt x="80" y="124"/>
                    </a:lnTo>
                    <a:lnTo>
                      <a:pt x="54" y="74"/>
                    </a:lnTo>
                    <a:lnTo>
                      <a:pt x="40" y="48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2" y="18"/>
                    </a:lnTo>
                    <a:lnTo>
                      <a:pt x="16" y="10"/>
                    </a:lnTo>
                    <a:lnTo>
                      <a:pt x="8" y="6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3"/>
              <p:cNvSpPr>
                <a:spLocks/>
              </p:cNvSpPr>
              <p:nvPr/>
            </p:nvSpPr>
            <p:spPr bwMode="auto">
              <a:xfrm>
                <a:off x="4625975" y="411163"/>
                <a:ext cx="247650" cy="381000"/>
              </a:xfrm>
              <a:custGeom>
                <a:avLst/>
                <a:gdLst>
                  <a:gd name="T0" fmla="*/ 88 w 156"/>
                  <a:gd name="T1" fmla="*/ 240 h 240"/>
                  <a:gd name="T2" fmla="*/ 88 w 156"/>
                  <a:gd name="T3" fmla="*/ 240 h 240"/>
                  <a:gd name="T4" fmla="*/ 86 w 156"/>
                  <a:gd name="T5" fmla="*/ 226 h 240"/>
                  <a:gd name="T6" fmla="*/ 82 w 156"/>
                  <a:gd name="T7" fmla="*/ 212 h 240"/>
                  <a:gd name="T8" fmla="*/ 72 w 156"/>
                  <a:gd name="T9" fmla="*/ 186 h 240"/>
                  <a:gd name="T10" fmla="*/ 58 w 156"/>
                  <a:gd name="T11" fmla="*/ 160 h 240"/>
                  <a:gd name="T12" fmla="*/ 44 w 156"/>
                  <a:gd name="T13" fmla="*/ 138 h 240"/>
                  <a:gd name="T14" fmla="*/ 44 w 156"/>
                  <a:gd name="T15" fmla="*/ 138 h 240"/>
                  <a:gd name="T16" fmla="*/ 22 w 156"/>
                  <a:gd name="T17" fmla="*/ 98 h 240"/>
                  <a:gd name="T18" fmla="*/ 0 w 156"/>
                  <a:gd name="T19" fmla="*/ 58 h 240"/>
                  <a:gd name="T20" fmla="*/ 0 w 156"/>
                  <a:gd name="T21" fmla="*/ 58 h 240"/>
                  <a:gd name="T22" fmla="*/ 98 w 156"/>
                  <a:gd name="T23" fmla="*/ 0 h 240"/>
                  <a:gd name="T24" fmla="*/ 98 w 156"/>
                  <a:gd name="T25" fmla="*/ 0 h 240"/>
                  <a:gd name="T26" fmla="*/ 108 w 156"/>
                  <a:gd name="T27" fmla="*/ 18 h 240"/>
                  <a:gd name="T28" fmla="*/ 120 w 156"/>
                  <a:gd name="T29" fmla="*/ 40 h 240"/>
                  <a:gd name="T30" fmla="*/ 142 w 156"/>
                  <a:gd name="T31" fmla="*/ 82 h 240"/>
                  <a:gd name="T32" fmla="*/ 142 w 156"/>
                  <a:gd name="T33" fmla="*/ 82 h 240"/>
                  <a:gd name="T34" fmla="*/ 152 w 156"/>
                  <a:gd name="T35" fmla="*/ 98 h 240"/>
                  <a:gd name="T36" fmla="*/ 154 w 156"/>
                  <a:gd name="T37" fmla="*/ 106 h 240"/>
                  <a:gd name="T38" fmla="*/ 156 w 156"/>
                  <a:gd name="T39" fmla="*/ 116 h 240"/>
                  <a:gd name="T40" fmla="*/ 156 w 156"/>
                  <a:gd name="T41" fmla="*/ 116 h 240"/>
                  <a:gd name="T42" fmla="*/ 154 w 156"/>
                  <a:gd name="T43" fmla="*/ 124 h 240"/>
                  <a:gd name="T44" fmla="*/ 152 w 156"/>
                  <a:gd name="T45" fmla="*/ 132 h 240"/>
                  <a:gd name="T46" fmla="*/ 142 w 156"/>
                  <a:gd name="T47" fmla="*/ 150 h 240"/>
                  <a:gd name="T48" fmla="*/ 124 w 156"/>
                  <a:gd name="T49" fmla="*/ 180 h 240"/>
                  <a:gd name="T50" fmla="*/ 124 w 156"/>
                  <a:gd name="T51" fmla="*/ 180 h 240"/>
                  <a:gd name="T52" fmla="*/ 104 w 156"/>
                  <a:gd name="T53" fmla="*/ 210 h 240"/>
                  <a:gd name="T54" fmla="*/ 88 w 156"/>
                  <a:gd name="T55" fmla="*/ 240 h 240"/>
                  <a:gd name="T56" fmla="*/ 88 w 156"/>
                  <a:gd name="T57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240">
                    <a:moveTo>
                      <a:pt x="88" y="240"/>
                    </a:moveTo>
                    <a:lnTo>
                      <a:pt x="88" y="240"/>
                    </a:lnTo>
                    <a:lnTo>
                      <a:pt x="86" y="226"/>
                    </a:lnTo>
                    <a:lnTo>
                      <a:pt x="82" y="212"/>
                    </a:lnTo>
                    <a:lnTo>
                      <a:pt x="72" y="186"/>
                    </a:lnTo>
                    <a:lnTo>
                      <a:pt x="58" y="160"/>
                    </a:lnTo>
                    <a:lnTo>
                      <a:pt x="44" y="138"/>
                    </a:lnTo>
                    <a:lnTo>
                      <a:pt x="44" y="138"/>
                    </a:lnTo>
                    <a:lnTo>
                      <a:pt x="22" y="9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108" y="18"/>
                    </a:lnTo>
                    <a:lnTo>
                      <a:pt x="120" y="40"/>
                    </a:lnTo>
                    <a:lnTo>
                      <a:pt x="142" y="82"/>
                    </a:lnTo>
                    <a:lnTo>
                      <a:pt x="142" y="82"/>
                    </a:lnTo>
                    <a:lnTo>
                      <a:pt x="152" y="98"/>
                    </a:lnTo>
                    <a:lnTo>
                      <a:pt x="154" y="106"/>
                    </a:lnTo>
                    <a:lnTo>
                      <a:pt x="156" y="116"/>
                    </a:lnTo>
                    <a:lnTo>
                      <a:pt x="156" y="116"/>
                    </a:lnTo>
                    <a:lnTo>
                      <a:pt x="154" y="124"/>
                    </a:lnTo>
                    <a:lnTo>
                      <a:pt x="152" y="132"/>
                    </a:lnTo>
                    <a:lnTo>
                      <a:pt x="142" y="150"/>
                    </a:lnTo>
                    <a:lnTo>
                      <a:pt x="124" y="180"/>
                    </a:lnTo>
                    <a:lnTo>
                      <a:pt x="124" y="180"/>
                    </a:lnTo>
                    <a:lnTo>
                      <a:pt x="104" y="210"/>
                    </a:lnTo>
                    <a:lnTo>
                      <a:pt x="88" y="240"/>
                    </a:lnTo>
                    <a:lnTo>
                      <a:pt x="88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54"/>
              <p:cNvSpPr>
                <a:spLocks/>
              </p:cNvSpPr>
              <p:nvPr/>
            </p:nvSpPr>
            <p:spPr bwMode="auto">
              <a:xfrm>
                <a:off x="4121150" y="452438"/>
                <a:ext cx="254000" cy="349250"/>
              </a:xfrm>
              <a:custGeom>
                <a:avLst/>
                <a:gdLst>
                  <a:gd name="T0" fmla="*/ 0 w 160"/>
                  <a:gd name="T1" fmla="*/ 0 h 220"/>
                  <a:gd name="T2" fmla="*/ 0 w 160"/>
                  <a:gd name="T3" fmla="*/ 0 h 220"/>
                  <a:gd name="T4" fmla="*/ 110 w 160"/>
                  <a:gd name="T5" fmla="*/ 0 h 220"/>
                  <a:gd name="T6" fmla="*/ 110 w 160"/>
                  <a:gd name="T7" fmla="*/ 0 h 220"/>
                  <a:gd name="T8" fmla="*/ 136 w 160"/>
                  <a:gd name="T9" fmla="*/ 50 h 220"/>
                  <a:gd name="T10" fmla="*/ 160 w 160"/>
                  <a:gd name="T11" fmla="*/ 96 h 220"/>
                  <a:gd name="T12" fmla="*/ 160 w 160"/>
                  <a:gd name="T13" fmla="*/ 96 h 220"/>
                  <a:gd name="T14" fmla="*/ 132 w 160"/>
                  <a:gd name="T15" fmla="*/ 80 h 220"/>
                  <a:gd name="T16" fmla="*/ 132 w 160"/>
                  <a:gd name="T17" fmla="*/ 80 h 220"/>
                  <a:gd name="T18" fmla="*/ 116 w 160"/>
                  <a:gd name="T19" fmla="*/ 106 h 220"/>
                  <a:gd name="T20" fmla="*/ 102 w 160"/>
                  <a:gd name="T21" fmla="*/ 132 h 220"/>
                  <a:gd name="T22" fmla="*/ 86 w 160"/>
                  <a:gd name="T23" fmla="*/ 160 h 220"/>
                  <a:gd name="T24" fmla="*/ 70 w 160"/>
                  <a:gd name="T25" fmla="*/ 186 h 220"/>
                  <a:gd name="T26" fmla="*/ 70 w 160"/>
                  <a:gd name="T27" fmla="*/ 186 h 220"/>
                  <a:gd name="T28" fmla="*/ 66 w 160"/>
                  <a:gd name="T29" fmla="*/ 202 h 220"/>
                  <a:gd name="T30" fmla="*/ 66 w 160"/>
                  <a:gd name="T31" fmla="*/ 212 h 220"/>
                  <a:gd name="T32" fmla="*/ 66 w 160"/>
                  <a:gd name="T33" fmla="*/ 220 h 220"/>
                  <a:gd name="T34" fmla="*/ 66 w 160"/>
                  <a:gd name="T35" fmla="*/ 220 h 220"/>
                  <a:gd name="T36" fmla="*/ 42 w 160"/>
                  <a:gd name="T37" fmla="*/ 178 h 220"/>
                  <a:gd name="T38" fmla="*/ 18 w 160"/>
                  <a:gd name="T39" fmla="*/ 134 h 220"/>
                  <a:gd name="T40" fmla="*/ 18 w 160"/>
                  <a:gd name="T41" fmla="*/ 134 h 220"/>
                  <a:gd name="T42" fmla="*/ 6 w 160"/>
                  <a:gd name="T43" fmla="*/ 114 h 220"/>
                  <a:gd name="T44" fmla="*/ 2 w 160"/>
                  <a:gd name="T45" fmla="*/ 104 h 220"/>
                  <a:gd name="T46" fmla="*/ 0 w 160"/>
                  <a:gd name="T47" fmla="*/ 94 h 220"/>
                  <a:gd name="T48" fmla="*/ 0 w 160"/>
                  <a:gd name="T49" fmla="*/ 94 h 220"/>
                  <a:gd name="T50" fmla="*/ 0 w 160"/>
                  <a:gd name="T51" fmla="*/ 84 h 220"/>
                  <a:gd name="T52" fmla="*/ 2 w 160"/>
                  <a:gd name="T53" fmla="*/ 74 h 220"/>
                  <a:gd name="T54" fmla="*/ 6 w 160"/>
                  <a:gd name="T55" fmla="*/ 66 h 220"/>
                  <a:gd name="T56" fmla="*/ 12 w 160"/>
                  <a:gd name="T57" fmla="*/ 58 h 220"/>
                  <a:gd name="T58" fmla="*/ 24 w 160"/>
                  <a:gd name="T59" fmla="*/ 40 h 220"/>
                  <a:gd name="T60" fmla="*/ 28 w 160"/>
                  <a:gd name="T61" fmla="*/ 32 h 220"/>
                  <a:gd name="T62" fmla="*/ 34 w 160"/>
                  <a:gd name="T63" fmla="*/ 24 h 220"/>
                  <a:gd name="T64" fmla="*/ 34 w 160"/>
                  <a:gd name="T65" fmla="*/ 24 h 220"/>
                  <a:gd name="T66" fmla="*/ 26 w 160"/>
                  <a:gd name="T67" fmla="*/ 16 h 220"/>
                  <a:gd name="T68" fmla="*/ 16 w 160"/>
                  <a:gd name="T69" fmla="*/ 12 h 220"/>
                  <a:gd name="T70" fmla="*/ 8 w 160"/>
                  <a:gd name="T71" fmla="*/ 6 h 220"/>
                  <a:gd name="T72" fmla="*/ 0 w 160"/>
                  <a:gd name="T73" fmla="*/ 0 h 220"/>
                  <a:gd name="T74" fmla="*/ 0 w 160"/>
                  <a:gd name="T75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220">
                    <a:moveTo>
                      <a:pt x="0" y="0"/>
                    </a:moveTo>
                    <a:lnTo>
                      <a:pt x="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6" y="50"/>
                    </a:lnTo>
                    <a:lnTo>
                      <a:pt x="160" y="96"/>
                    </a:lnTo>
                    <a:lnTo>
                      <a:pt x="160" y="96"/>
                    </a:lnTo>
                    <a:lnTo>
                      <a:pt x="132" y="80"/>
                    </a:lnTo>
                    <a:lnTo>
                      <a:pt x="132" y="80"/>
                    </a:lnTo>
                    <a:lnTo>
                      <a:pt x="116" y="106"/>
                    </a:lnTo>
                    <a:lnTo>
                      <a:pt x="102" y="132"/>
                    </a:lnTo>
                    <a:lnTo>
                      <a:pt x="86" y="160"/>
                    </a:lnTo>
                    <a:lnTo>
                      <a:pt x="70" y="186"/>
                    </a:lnTo>
                    <a:lnTo>
                      <a:pt x="70" y="186"/>
                    </a:lnTo>
                    <a:lnTo>
                      <a:pt x="66" y="202"/>
                    </a:lnTo>
                    <a:lnTo>
                      <a:pt x="66" y="212"/>
                    </a:lnTo>
                    <a:lnTo>
                      <a:pt x="66" y="220"/>
                    </a:lnTo>
                    <a:lnTo>
                      <a:pt x="66" y="220"/>
                    </a:lnTo>
                    <a:lnTo>
                      <a:pt x="42" y="178"/>
                    </a:lnTo>
                    <a:lnTo>
                      <a:pt x="18" y="134"/>
                    </a:lnTo>
                    <a:lnTo>
                      <a:pt x="18" y="134"/>
                    </a:lnTo>
                    <a:lnTo>
                      <a:pt x="6" y="114"/>
                    </a:lnTo>
                    <a:lnTo>
                      <a:pt x="2" y="104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84"/>
                    </a:lnTo>
                    <a:lnTo>
                      <a:pt x="2" y="74"/>
                    </a:lnTo>
                    <a:lnTo>
                      <a:pt x="6" y="66"/>
                    </a:lnTo>
                    <a:lnTo>
                      <a:pt x="12" y="58"/>
                    </a:lnTo>
                    <a:lnTo>
                      <a:pt x="24" y="40"/>
                    </a:lnTo>
                    <a:lnTo>
                      <a:pt x="28" y="32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26" y="16"/>
                    </a:lnTo>
                    <a:lnTo>
                      <a:pt x="16" y="12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55"/>
              <p:cNvSpPr>
                <a:spLocks/>
              </p:cNvSpPr>
              <p:nvPr/>
            </p:nvSpPr>
            <p:spPr bwMode="auto">
              <a:xfrm>
                <a:off x="4514850" y="639763"/>
                <a:ext cx="244475" cy="307975"/>
              </a:xfrm>
              <a:custGeom>
                <a:avLst/>
                <a:gdLst>
                  <a:gd name="T0" fmla="*/ 54 w 154"/>
                  <a:gd name="T1" fmla="*/ 0 h 194"/>
                  <a:gd name="T2" fmla="*/ 54 w 154"/>
                  <a:gd name="T3" fmla="*/ 0 h 194"/>
                  <a:gd name="T4" fmla="*/ 54 w 154"/>
                  <a:gd name="T5" fmla="*/ 8 h 194"/>
                  <a:gd name="T6" fmla="*/ 54 w 154"/>
                  <a:gd name="T7" fmla="*/ 16 h 194"/>
                  <a:gd name="T8" fmla="*/ 54 w 154"/>
                  <a:gd name="T9" fmla="*/ 34 h 194"/>
                  <a:gd name="T10" fmla="*/ 54 w 154"/>
                  <a:gd name="T11" fmla="*/ 34 h 194"/>
                  <a:gd name="T12" fmla="*/ 74 w 154"/>
                  <a:gd name="T13" fmla="*/ 36 h 194"/>
                  <a:gd name="T14" fmla="*/ 94 w 154"/>
                  <a:gd name="T15" fmla="*/ 36 h 194"/>
                  <a:gd name="T16" fmla="*/ 134 w 154"/>
                  <a:gd name="T17" fmla="*/ 36 h 194"/>
                  <a:gd name="T18" fmla="*/ 134 w 154"/>
                  <a:gd name="T19" fmla="*/ 36 h 194"/>
                  <a:gd name="T20" fmla="*/ 146 w 154"/>
                  <a:gd name="T21" fmla="*/ 60 h 194"/>
                  <a:gd name="T22" fmla="*/ 152 w 154"/>
                  <a:gd name="T23" fmla="*/ 74 h 194"/>
                  <a:gd name="T24" fmla="*/ 154 w 154"/>
                  <a:gd name="T25" fmla="*/ 90 h 194"/>
                  <a:gd name="T26" fmla="*/ 154 w 154"/>
                  <a:gd name="T27" fmla="*/ 90 h 194"/>
                  <a:gd name="T28" fmla="*/ 152 w 154"/>
                  <a:gd name="T29" fmla="*/ 106 h 194"/>
                  <a:gd name="T30" fmla="*/ 146 w 154"/>
                  <a:gd name="T31" fmla="*/ 120 h 194"/>
                  <a:gd name="T32" fmla="*/ 136 w 154"/>
                  <a:gd name="T33" fmla="*/ 132 h 194"/>
                  <a:gd name="T34" fmla="*/ 126 w 154"/>
                  <a:gd name="T35" fmla="*/ 140 h 194"/>
                  <a:gd name="T36" fmla="*/ 110 w 154"/>
                  <a:gd name="T37" fmla="*/ 146 h 194"/>
                  <a:gd name="T38" fmla="*/ 94 w 154"/>
                  <a:gd name="T39" fmla="*/ 150 h 194"/>
                  <a:gd name="T40" fmla="*/ 76 w 154"/>
                  <a:gd name="T41" fmla="*/ 152 h 194"/>
                  <a:gd name="T42" fmla="*/ 54 w 154"/>
                  <a:gd name="T43" fmla="*/ 150 h 194"/>
                  <a:gd name="T44" fmla="*/ 54 w 154"/>
                  <a:gd name="T45" fmla="*/ 150 h 194"/>
                  <a:gd name="T46" fmla="*/ 54 w 154"/>
                  <a:gd name="T47" fmla="*/ 172 h 194"/>
                  <a:gd name="T48" fmla="*/ 54 w 154"/>
                  <a:gd name="T49" fmla="*/ 194 h 194"/>
                  <a:gd name="T50" fmla="*/ 54 w 154"/>
                  <a:gd name="T51" fmla="*/ 194 h 194"/>
                  <a:gd name="T52" fmla="*/ 26 w 154"/>
                  <a:gd name="T53" fmla="*/ 146 h 194"/>
                  <a:gd name="T54" fmla="*/ 0 w 154"/>
                  <a:gd name="T55" fmla="*/ 96 h 194"/>
                  <a:gd name="T56" fmla="*/ 0 w 154"/>
                  <a:gd name="T57" fmla="*/ 96 h 194"/>
                  <a:gd name="T58" fmla="*/ 26 w 154"/>
                  <a:gd name="T59" fmla="*/ 48 h 194"/>
                  <a:gd name="T60" fmla="*/ 40 w 154"/>
                  <a:gd name="T61" fmla="*/ 24 h 194"/>
                  <a:gd name="T62" fmla="*/ 54 w 154"/>
                  <a:gd name="T63" fmla="*/ 0 h 194"/>
                  <a:gd name="T64" fmla="*/ 54 w 154"/>
                  <a:gd name="T6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4" h="194">
                    <a:moveTo>
                      <a:pt x="54" y="0"/>
                    </a:moveTo>
                    <a:lnTo>
                      <a:pt x="54" y="0"/>
                    </a:lnTo>
                    <a:lnTo>
                      <a:pt x="54" y="8"/>
                    </a:lnTo>
                    <a:lnTo>
                      <a:pt x="54" y="16"/>
                    </a:lnTo>
                    <a:lnTo>
                      <a:pt x="54" y="34"/>
                    </a:lnTo>
                    <a:lnTo>
                      <a:pt x="54" y="34"/>
                    </a:lnTo>
                    <a:lnTo>
                      <a:pt x="74" y="36"/>
                    </a:lnTo>
                    <a:lnTo>
                      <a:pt x="94" y="36"/>
                    </a:lnTo>
                    <a:lnTo>
                      <a:pt x="134" y="36"/>
                    </a:lnTo>
                    <a:lnTo>
                      <a:pt x="134" y="36"/>
                    </a:lnTo>
                    <a:lnTo>
                      <a:pt x="146" y="60"/>
                    </a:lnTo>
                    <a:lnTo>
                      <a:pt x="152" y="74"/>
                    </a:lnTo>
                    <a:lnTo>
                      <a:pt x="154" y="90"/>
                    </a:lnTo>
                    <a:lnTo>
                      <a:pt x="154" y="90"/>
                    </a:lnTo>
                    <a:lnTo>
                      <a:pt x="152" y="106"/>
                    </a:lnTo>
                    <a:lnTo>
                      <a:pt x="146" y="120"/>
                    </a:lnTo>
                    <a:lnTo>
                      <a:pt x="136" y="132"/>
                    </a:lnTo>
                    <a:lnTo>
                      <a:pt x="126" y="140"/>
                    </a:lnTo>
                    <a:lnTo>
                      <a:pt x="110" y="146"/>
                    </a:lnTo>
                    <a:lnTo>
                      <a:pt x="94" y="150"/>
                    </a:lnTo>
                    <a:lnTo>
                      <a:pt x="76" y="152"/>
                    </a:lnTo>
                    <a:lnTo>
                      <a:pt x="54" y="150"/>
                    </a:lnTo>
                    <a:lnTo>
                      <a:pt x="54" y="150"/>
                    </a:lnTo>
                    <a:lnTo>
                      <a:pt x="54" y="172"/>
                    </a:lnTo>
                    <a:lnTo>
                      <a:pt x="54" y="194"/>
                    </a:lnTo>
                    <a:lnTo>
                      <a:pt x="54" y="194"/>
                    </a:lnTo>
                    <a:lnTo>
                      <a:pt x="26" y="146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6" y="48"/>
                    </a:lnTo>
                    <a:lnTo>
                      <a:pt x="40" y="24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56"/>
              <p:cNvSpPr>
                <a:spLocks/>
              </p:cNvSpPr>
              <p:nvPr/>
            </p:nvSpPr>
            <p:spPr bwMode="auto">
              <a:xfrm>
                <a:off x="4229100" y="700088"/>
                <a:ext cx="244475" cy="180975"/>
              </a:xfrm>
              <a:custGeom>
                <a:avLst/>
                <a:gdLst>
                  <a:gd name="T0" fmla="*/ 154 w 154"/>
                  <a:gd name="T1" fmla="*/ 0 h 114"/>
                  <a:gd name="T2" fmla="*/ 154 w 154"/>
                  <a:gd name="T3" fmla="*/ 0 h 114"/>
                  <a:gd name="T4" fmla="*/ 154 w 154"/>
                  <a:gd name="T5" fmla="*/ 112 h 114"/>
                  <a:gd name="T6" fmla="*/ 154 w 154"/>
                  <a:gd name="T7" fmla="*/ 112 h 114"/>
                  <a:gd name="T8" fmla="*/ 112 w 154"/>
                  <a:gd name="T9" fmla="*/ 114 h 114"/>
                  <a:gd name="T10" fmla="*/ 90 w 154"/>
                  <a:gd name="T11" fmla="*/ 114 h 114"/>
                  <a:gd name="T12" fmla="*/ 70 w 154"/>
                  <a:gd name="T13" fmla="*/ 114 h 114"/>
                  <a:gd name="T14" fmla="*/ 50 w 154"/>
                  <a:gd name="T15" fmla="*/ 112 h 114"/>
                  <a:gd name="T16" fmla="*/ 32 w 154"/>
                  <a:gd name="T17" fmla="*/ 106 h 114"/>
                  <a:gd name="T18" fmla="*/ 24 w 154"/>
                  <a:gd name="T19" fmla="*/ 102 h 114"/>
                  <a:gd name="T20" fmla="*/ 18 w 154"/>
                  <a:gd name="T21" fmla="*/ 98 h 114"/>
                  <a:gd name="T22" fmla="*/ 12 w 154"/>
                  <a:gd name="T23" fmla="*/ 92 h 114"/>
                  <a:gd name="T24" fmla="*/ 6 w 154"/>
                  <a:gd name="T25" fmla="*/ 84 h 114"/>
                  <a:gd name="T26" fmla="*/ 6 w 154"/>
                  <a:gd name="T27" fmla="*/ 84 h 114"/>
                  <a:gd name="T28" fmla="*/ 2 w 154"/>
                  <a:gd name="T29" fmla="*/ 74 h 114"/>
                  <a:gd name="T30" fmla="*/ 0 w 154"/>
                  <a:gd name="T31" fmla="*/ 62 h 114"/>
                  <a:gd name="T32" fmla="*/ 2 w 154"/>
                  <a:gd name="T33" fmla="*/ 52 h 114"/>
                  <a:gd name="T34" fmla="*/ 4 w 154"/>
                  <a:gd name="T35" fmla="*/ 40 h 114"/>
                  <a:gd name="T36" fmla="*/ 8 w 154"/>
                  <a:gd name="T37" fmla="*/ 30 h 114"/>
                  <a:gd name="T38" fmla="*/ 12 w 154"/>
                  <a:gd name="T39" fmla="*/ 20 h 114"/>
                  <a:gd name="T40" fmla="*/ 24 w 154"/>
                  <a:gd name="T41" fmla="*/ 0 h 114"/>
                  <a:gd name="T42" fmla="*/ 24 w 154"/>
                  <a:gd name="T43" fmla="*/ 0 h 114"/>
                  <a:gd name="T44" fmla="*/ 154 w 154"/>
                  <a:gd name="T45" fmla="*/ 0 h 114"/>
                  <a:gd name="T46" fmla="*/ 154 w 154"/>
                  <a:gd name="T4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4" h="114">
                    <a:moveTo>
                      <a:pt x="154" y="0"/>
                    </a:moveTo>
                    <a:lnTo>
                      <a:pt x="154" y="0"/>
                    </a:lnTo>
                    <a:lnTo>
                      <a:pt x="154" y="112"/>
                    </a:lnTo>
                    <a:lnTo>
                      <a:pt x="154" y="112"/>
                    </a:lnTo>
                    <a:lnTo>
                      <a:pt x="112" y="114"/>
                    </a:lnTo>
                    <a:lnTo>
                      <a:pt x="90" y="114"/>
                    </a:lnTo>
                    <a:lnTo>
                      <a:pt x="70" y="114"/>
                    </a:lnTo>
                    <a:lnTo>
                      <a:pt x="50" y="112"/>
                    </a:lnTo>
                    <a:lnTo>
                      <a:pt x="32" y="106"/>
                    </a:lnTo>
                    <a:lnTo>
                      <a:pt x="24" y="102"/>
                    </a:lnTo>
                    <a:lnTo>
                      <a:pt x="18" y="98"/>
                    </a:lnTo>
                    <a:lnTo>
                      <a:pt x="12" y="92"/>
                    </a:lnTo>
                    <a:lnTo>
                      <a:pt x="6" y="84"/>
                    </a:lnTo>
                    <a:lnTo>
                      <a:pt x="6" y="84"/>
                    </a:lnTo>
                    <a:lnTo>
                      <a:pt x="2" y="74"/>
                    </a:lnTo>
                    <a:lnTo>
                      <a:pt x="0" y="62"/>
                    </a:lnTo>
                    <a:lnTo>
                      <a:pt x="2" y="52"/>
                    </a:lnTo>
                    <a:lnTo>
                      <a:pt x="4" y="40"/>
                    </a:lnTo>
                    <a:lnTo>
                      <a:pt x="8" y="30"/>
                    </a:lnTo>
                    <a:lnTo>
                      <a:pt x="12" y="2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54" y="0"/>
                    </a:lnTo>
                    <a:lnTo>
                      <a:pt x="1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" name="Freeform 57"/>
            <p:cNvSpPr>
              <a:spLocks/>
            </p:cNvSpPr>
            <p:nvPr/>
          </p:nvSpPr>
          <p:spPr bwMode="auto">
            <a:xfrm>
              <a:off x="1019968" y="1633647"/>
              <a:ext cx="429544" cy="427600"/>
            </a:xfrm>
            <a:custGeom>
              <a:avLst/>
              <a:gdLst>
                <a:gd name="T0" fmla="*/ 310 w 442"/>
                <a:gd name="T1" fmla="*/ 18 h 440"/>
                <a:gd name="T2" fmla="*/ 268 w 442"/>
                <a:gd name="T3" fmla="*/ 4 h 440"/>
                <a:gd name="T4" fmla="*/ 224 w 442"/>
                <a:gd name="T5" fmla="*/ 0 h 440"/>
                <a:gd name="T6" fmla="*/ 224 w 442"/>
                <a:gd name="T7" fmla="*/ 0 h 440"/>
                <a:gd name="T8" fmla="*/ 208 w 442"/>
                <a:gd name="T9" fmla="*/ 0 h 440"/>
                <a:gd name="T10" fmla="*/ 198 w 442"/>
                <a:gd name="T11" fmla="*/ 2 h 440"/>
                <a:gd name="T12" fmla="*/ 170 w 442"/>
                <a:gd name="T13" fmla="*/ 6 h 440"/>
                <a:gd name="T14" fmla="*/ 94 w 442"/>
                <a:gd name="T15" fmla="*/ 42 h 440"/>
                <a:gd name="T16" fmla="*/ 70 w 442"/>
                <a:gd name="T17" fmla="*/ 8 h 440"/>
                <a:gd name="T18" fmla="*/ 64 w 442"/>
                <a:gd name="T19" fmla="*/ 8 h 440"/>
                <a:gd name="T20" fmla="*/ 40 w 442"/>
                <a:gd name="T21" fmla="*/ 138 h 440"/>
                <a:gd name="T22" fmla="*/ 40 w 442"/>
                <a:gd name="T23" fmla="*/ 142 h 440"/>
                <a:gd name="T24" fmla="*/ 44 w 442"/>
                <a:gd name="T25" fmla="*/ 144 h 440"/>
                <a:gd name="T26" fmla="*/ 168 w 442"/>
                <a:gd name="T27" fmla="*/ 138 h 440"/>
                <a:gd name="T28" fmla="*/ 174 w 442"/>
                <a:gd name="T29" fmla="*/ 134 h 440"/>
                <a:gd name="T30" fmla="*/ 146 w 442"/>
                <a:gd name="T31" fmla="*/ 102 h 440"/>
                <a:gd name="T32" fmla="*/ 172 w 442"/>
                <a:gd name="T33" fmla="*/ 88 h 440"/>
                <a:gd name="T34" fmla="*/ 202 w 442"/>
                <a:gd name="T35" fmla="*/ 82 h 440"/>
                <a:gd name="T36" fmla="*/ 222 w 442"/>
                <a:gd name="T37" fmla="*/ 80 h 440"/>
                <a:gd name="T38" fmla="*/ 264 w 442"/>
                <a:gd name="T39" fmla="*/ 86 h 440"/>
                <a:gd name="T40" fmla="*/ 302 w 442"/>
                <a:gd name="T41" fmla="*/ 104 h 440"/>
                <a:gd name="T42" fmla="*/ 330 w 442"/>
                <a:gd name="T43" fmla="*/ 132 h 440"/>
                <a:gd name="T44" fmla="*/ 352 w 442"/>
                <a:gd name="T45" fmla="*/ 168 h 440"/>
                <a:gd name="T46" fmla="*/ 362 w 442"/>
                <a:gd name="T47" fmla="*/ 208 h 440"/>
                <a:gd name="T48" fmla="*/ 362 w 442"/>
                <a:gd name="T49" fmla="*/ 238 h 440"/>
                <a:gd name="T50" fmla="*/ 350 w 442"/>
                <a:gd name="T51" fmla="*/ 278 h 440"/>
                <a:gd name="T52" fmla="*/ 330 w 442"/>
                <a:gd name="T53" fmla="*/ 312 h 440"/>
                <a:gd name="T54" fmla="*/ 298 w 442"/>
                <a:gd name="T55" fmla="*/ 340 h 440"/>
                <a:gd name="T56" fmla="*/ 262 w 442"/>
                <a:gd name="T57" fmla="*/ 356 h 440"/>
                <a:gd name="T58" fmla="*/ 220 w 442"/>
                <a:gd name="T59" fmla="*/ 362 h 440"/>
                <a:gd name="T60" fmla="*/ 192 w 442"/>
                <a:gd name="T61" fmla="*/ 360 h 440"/>
                <a:gd name="T62" fmla="*/ 152 w 442"/>
                <a:gd name="T63" fmla="*/ 344 h 440"/>
                <a:gd name="T64" fmla="*/ 120 w 442"/>
                <a:gd name="T65" fmla="*/ 320 h 440"/>
                <a:gd name="T66" fmla="*/ 96 w 442"/>
                <a:gd name="T67" fmla="*/ 288 h 440"/>
                <a:gd name="T68" fmla="*/ 82 w 442"/>
                <a:gd name="T69" fmla="*/ 248 h 440"/>
                <a:gd name="T70" fmla="*/ 80 w 442"/>
                <a:gd name="T71" fmla="*/ 220 h 440"/>
                <a:gd name="T72" fmla="*/ 6 w 442"/>
                <a:gd name="T73" fmla="*/ 172 h 440"/>
                <a:gd name="T74" fmla="*/ 0 w 442"/>
                <a:gd name="T75" fmla="*/ 218 h 440"/>
                <a:gd name="T76" fmla="*/ 10 w 442"/>
                <a:gd name="T77" fmla="*/ 284 h 440"/>
                <a:gd name="T78" fmla="*/ 38 w 442"/>
                <a:gd name="T79" fmla="*/ 342 h 440"/>
                <a:gd name="T80" fmla="*/ 80 w 442"/>
                <a:gd name="T81" fmla="*/ 388 h 440"/>
                <a:gd name="T82" fmla="*/ 134 w 442"/>
                <a:gd name="T83" fmla="*/ 422 h 440"/>
                <a:gd name="T84" fmla="*/ 196 w 442"/>
                <a:gd name="T85" fmla="*/ 438 h 440"/>
                <a:gd name="T86" fmla="*/ 242 w 442"/>
                <a:gd name="T87" fmla="*/ 440 h 440"/>
                <a:gd name="T88" fmla="*/ 304 w 442"/>
                <a:gd name="T89" fmla="*/ 424 h 440"/>
                <a:gd name="T90" fmla="*/ 360 w 442"/>
                <a:gd name="T91" fmla="*/ 392 h 440"/>
                <a:gd name="T92" fmla="*/ 402 w 442"/>
                <a:gd name="T93" fmla="*/ 344 h 440"/>
                <a:gd name="T94" fmla="*/ 430 w 442"/>
                <a:gd name="T95" fmla="*/ 288 h 440"/>
                <a:gd name="T96" fmla="*/ 442 w 442"/>
                <a:gd name="T97" fmla="*/ 222 h 440"/>
                <a:gd name="T98" fmla="*/ 440 w 442"/>
                <a:gd name="T99" fmla="*/ 188 h 440"/>
                <a:gd name="T100" fmla="*/ 420 w 442"/>
                <a:gd name="T101" fmla="*/ 128 h 440"/>
                <a:gd name="T102" fmla="*/ 364 w 442"/>
                <a:gd name="T103" fmla="*/ 52 h 440"/>
                <a:gd name="T104" fmla="*/ 310 w 442"/>
                <a:gd name="T105" fmla="*/ 18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2" h="440">
                  <a:moveTo>
                    <a:pt x="310" y="18"/>
                  </a:moveTo>
                  <a:lnTo>
                    <a:pt x="310" y="18"/>
                  </a:lnTo>
                  <a:lnTo>
                    <a:pt x="310" y="18"/>
                  </a:lnTo>
                  <a:lnTo>
                    <a:pt x="310" y="18"/>
                  </a:lnTo>
                  <a:lnTo>
                    <a:pt x="290" y="10"/>
                  </a:lnTo>
                  <a:lnTo>
                    <a:pt x="268" y="4"/>
                  </a:lnTo>
                  <a:lnTo>
                    <a:pt x="246" y="2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170" y="6"/>
                  </a:lnTo>
                  <a:lnTo>
                    <a:pt x="142" y="14"/>
                  </a:lnTo>
                  <a:lnTo>
                    <a:pt x="116" y="26"/>
                  </a:lnTo>
                  <a:lnTo>
                    <a:pt x="94" y="42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0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4" y="8"/>
                  </a:lnTo>
                  <a:lnTo>
                    <a:pt x="62" y="12"/>
                  </a:lnTo>
                  <a:lnTo>
                    <a:pt x="48" y="86"/>
                  </a:lnTo>
                  <a:lnTo>
                    <a:pt x="40" y="138"/>
                  </a:lnTo>
                  <a:lnTo>
                    <a:pt x="40" y="138"/>
                  </a:lnTo>
                  <a:lnTo>
                    <a:pt x="40" y="142"/>
                  </a:lnTo>
                  <a:lnTo>
                    <a:pt x="40" y="142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104" y="140"/>
                  </a:lnTo>
                  <a:lnTo>
                    <a:pt x="168" y="138"/>
                  </a:lnTo>
                  <a:lnTo>
                    <a:pt x="168" y="138"/>
                  </a:lnTo>
                  <a:lnTo>
                    <a:pt x="172" y="136"/>
                  </a:lnTo>
                  <a:lnTo>
                    <a:pt x="174" y="134"/>
                  </a:lnTo>
                  <a:lnTo>
                    <a:pt x="174" y="134"/>
                  </a:lnTo>
                  <a:lnTo>
                    <a:pt x="174" y="130"/>
                  </a:lnTo>
                  <a:lnTo>
                    <a:pt x="172" y="128"/>
                  </a:lnTo>
                  <a:lnTo>
                    <a:pt x="146" y="102"/>
                  </a:lnTo>
                  <a:lnTo>
                    <a:pt x="146" y="102"/>
                  </a:lnTo>
                  <a:lnTo>
                    <a:pt x="158" y="94"/>
                  </a:lnTo>
                  <a:lnTo>
                    <a:pt x="172" y="88"/>
                  </a:lnTo>
                  <a:lnTo>
                    <a:pt x="188" y="84"/>
                  </a:lnTo>
                  <a:lnTo>
                    <a:pt x="202" y="80"/>
                  </a:lnTo>
                  <a:lnTo>
                    <a:pt x="202" y="82"/>
                  </a:lnTo>
                  <a:lnTo>
                    <a:pt x="202" y="82"/>
                  </a:lnTo>
                  <a:lnTo>
                    <a:pt x="222" y="80"/>
                  </a:lnTo>
                  <a:lnTo>
                    <a:pt x="222" y="80"/>
                  </a:lnTo>
                  <a:lnTo>
                    <a:pt x="236" y="80"/>
                  </a:lnTo>
                  <a:lnTo>
                    <a:pt x="250" y="84"/>
                  </a:lnTo>
                  <a:lnTo>
                    <a:pt x="264" y="86"/>
                  </a:lnTo>
                  <a:lnTo>
                    <a:pt x="278" y="92"/>
                  </a:lnTo>
                  <a:lnTo>
                    <a:pt x="290" y="98"/>
                  </a:lnTo>
                  <a:lnTo>
                    <a:pt x="302" y="104"/>
                  </a:lnTo>
                  <a:lnTo>
                    <a:pt x="312" y="114"/>
                  </a:lnTo>
                  <a:lnTo>
                    <a:pt x="322" y="122"/>
                  </a:lnTo>
                  <a:lnTo>
                    <a:pt x="330" y="132"/>
                  </a:lnTo>
                  <a:lnTo>
                    <a:pt x="338" y="144"/>
                  </a:lnTo>
                  <a:lnTo>
                    <a:pt x="346" y="156"/>
                  </a:lnTo>
                  <a:lnTo>
                    <a:pt x="352" y="168"/>
                  </a:lnTo>
                  <a:lnTo>
                    <a:pt x="356" y="180"/>
                  </a:lnTo>
                  <a:lnTo>
                    <a:pt x="360" y="194"/>
                  </a:lnTo>
                  <a:lnTo>
                    <a:pt x="362" y="208"/>
                  </a:lnTo>
                  <a:lnTo>
                    <a:pt x="362" y="222"/>
                  </a:lnTo>
                  <a:lnTo>
                    <a:pt x="362" y="222"/>
                  </a:lnTo>
                  <a:lnTo>
                    <a:pt x="362" y="238"/>
                  </a:lnTo>
                  <a:lnTo>
                    <a:pt x="360" y="252"/>
                  </a:lnTo>
                  <a:lnTo>
                    <a:pt x="356" y="264"/>
                  </a:lnTo>
                  <a:lnTo>
                    <a:pt x="350" y="278"/>
                  </a:lnTo>
                  <a:lnTo>
                    <a:pt x="344" y="290"/>
                  </a:lnTo>
                  <a:lnTo>
                    <a:pt x="338" y="302"/>
                  </a:lnTo>
                  <a:lnTo>
                    <a:pt x="330" y="312"/>
                  </a:lnTo>
                  <a:lnTo>
                    <a:pt x="320" y="322"/>
                  </a:lnTo>
                  <a:lnTo>
                    <a:pt x="310" y="332"/>
                  </a:lnTo>
                  <a:lnTo>
                    <a:pt x="298" y="340"/>
                  </a:lnTo>
                  <a:lnTo>
                    <a:pt x="288" y="346"/>
                  </a:lnTo>
                  <a:lnTo>
                    <a:pt x="274" y="352"/>
                  </a:lnTo>
                  <a:lnTo>
                    <a:pt x="262" y="356"/>
                  </a:lnTo>
                  <a:lnTo>
                    <a:pt x="248" y="360"/>
                  </a:lnTo>
                  <a:lnTo>
                    <a:pt x="234" y="362"/>
                  </a:lnTo>
                  <a:lnTo>
                    <a:pt x="220" y="362"/>
                  </a:lnTo>
                  <a:lnTo>
                    <a:pt x="220" y="362"/>
                  </a:lnTo>
                  <a:lnTo>
                    <a:pt x="206" y="362"/>
                  </a:lnTo>
                  <a:lnTo>
                    <a:pt x="192" y="360"/>
                  </a:lnTo>
                  <a:lnTo>
                    <a:pt x="178" y="356"/>
                  </a:lnTo>
                  <a:lnTo>
                    <a:pt x="164" y="350"/>
                  </a:lnTo>
                  <a:lnTo>
                    <a:pt x="152" y="344"/>
                  </a:lnTo>
                  <a:lnTo>
                    <a:pt x="140" y="338"/>
                  </a:lnTo>
                  <a:lnTo>
                    <a:pt x="130" y="330"/>
                  </a:lnTo>
                  <a:lnTo>
                    <a:pt x="120" y="320"/>
                  </a:lnTo>
                  <a:lnTo>
                    <a:pt x="112" y="310"/>
                  </a:lnTo>
                  <a:lnTo>
                    <a:pt x="104" y="300"/>
                  </a:lnTo>
                  <a:lnTo>
                    <a:pt x="96" y="288"/>
                  </a:lnTo>
                  <a:lnTo>
                    <a:pt x="90" y="276"/>
                  </a:lnTo>
                  <a:lnTo>
                    <a:pt x="86" y="262"/>
                  </a:lnTo>
                  <a:lnTo>
                    <a:pt x="82" y="248"/>
                  </a:lnTo>
                  <a:lnTo>
                    <a:pt x="80" y="234"/>
                  </a:lnTo>
                  <a:lnTo>
                    <a:pt x="80" y="220"/>
                  </a:lnTo>
                  <a:lnTo>
                    <a:pt x="80" y="220"/>
                  </a:lnTo>
                  <a:lnTo>
                    <a:pt x="82" y="200"/>
                  </a:lnTo>
                  <a:lnTo>
                    <a:pt x="6" y="172"/>
                  </a:lnTo>
                  <a:lnTo>
                    <a:pt x="6" y="172"/>
                  </a:lnTo>
                  <a:lnTo>
                    <a:pt x="2" y="194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2" y="240"/>
                  </a:lnTo>
                  <a:lnTo>
                    <a:pt x="4" y="262"/>
                  </a:lnTo>
                  <a:lnTo>
                    <a:pt x="10" y="284"/>
                  </a:lnTo>
                  <a:lnTo>
                    <a:pt x="18" y="304"/>
                  </a:lnTo>
                  <a:lnTo>
                    <a:pt x="26" y="324"/>
                  </a:lnTo>
                  <a:lnTo>
                    <a:pt x="38" y="342"/>
                  </a:lnTo>
                  <a:lnTo>
                    <a:pt x="50" y="358"/>
                  </a:lnTo>
                  <a:lnTo>
                    <a:pt x="64" y="374"/>
                  </a:lnTo>
                  <a:lnTo>
                    <a:pt x="80" y="388"/>
                  </a:lnTo>
                  <a:lnTo>
                    <a:pt x="96" y="402"/>
                  </a:lnTo>
                  <a:lnTo>
                    <a:pt x="114" y="412"/>
                  </a:lnTo>
                  <a:lnTo>
                    <a:pt x="134" y="422"/>
                  </a:lnTo>
                  <a:lnTo>
                    <a:pt x="154" y="430"/>
                  </a:lnTo>
                  <a:lnTo>
                    <a:pt x="174" y="436"/>
                  </a:lnTo>
                  <a:lnTo>
                    <a:pt x="196" y="438"/>
                  </a:lnTo>
                  <a:lnTo>
                    <a:pt x="218" y="440"/>
                  </a:lnTo>
                  <a:lnTo>
                    <a:pt x="218" y="440"/>
                  </a:lnTo>
                  <a:lnTo>
                    <a:pt x="242" y="440"/>
                  </a:lnTo>
                  <a:lnTo>
                    <a:pt x="264" y="436"/>
                  </a:lnTo>
                  <a:lnTo>
                    <a:pt x="284" y="430"/>
                  </a:lnTo>
                  <a:lnTo>
                    <a:pt x="304" y="424"/>
                  </a:lnTo>
                  <a:lnTo>
                    <a:pt x="324" y="414"/>
                  </a:lnTo>
                  <a:lnTo>
                    <a:pt x="342" y="404"/>
                  </a:lnTo>
                  <a:lnTo>
                    <a:pt x="360" y="392"/>
                  </a:lnTo>
                  <a:lnTo>
                    <a:pt x="376" y="378"/>
                  </a:lnTo>
                  <a:lnTo>
                    <a:pt x="390" y="362"/>
                  </a:lnTo>
                  <a:lnTo>
                    <a:pt x="402" y="344"/>
                  </a:lnTo>
                  <a:lnTo>
                    <a:pt x="414" y="326"/>
                  </a:lnTo>
                  <a:lnTo>
                    <a:pt x="424" y="308"/>
                  </a:lnTo>
                  <a:lnTo>
                    <a:pt x="430" y="288"/>
                  </a:lnTo>
                  <a:lnTo>
                    <a:pt x="436" y="266"/>
                  </a:lnTo>
                  <a:lnTo>
                    <a:pt x="440" y="244"/>
                  </a:lnTo>
                  <a:lnTo>
                    <a:pt x="442" y="222"/>
                  </a:lnTo>
                  <a:lnTo>
                    <a:pt x="442" y="222"/>
                  </a:lnTo>
                  <a:lnTo>
                    <a:pt x="440" y="206"/>
                  </a:lnTo>
                  <a:lnTo>
                    <a:pt x="440" y="188"/>
                  </a:lnTo>
                  <a:lnTo>
                    <a:pt x="436" y="172"/>
                  </a:lnTo>
                  <a:lnTo>
                    <a:pt x="432" y="158"/>
                  </a:lnTo>
                  <a:lnTo>
                    <a:pt x="420" y="128"/>
                  </a:lnTo>
                  <a:lnTo>
                    <a:pt x="406" y="100"/>
                  </a:lnTo>
                  <a:lnTo>
                    <a:pt x="386" y="74"/>
                  </a:lnTo>
                  <a:lnTo>
                    <a:pt x="364" y="52"/>
                  </a:lnTo>
                  <a:lnTo>
                    <a:pt x="338" y="34"/>
                  </a:lnTo>
                  <a:lnTo>
                    <a:pt x="310" y="18"/>
                  </a:lnTo>
                  <a:lnTo>
                    <a:pt x="310" y="1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590427" y="2286709"/>
              <a:ext cx="641400" cy="528669"/>
              <a:chOff x="7416800" y="1255713"/>
              <a:chExt cx="1047750" cy="863600"/>
            </a:xfrm>
            <a:solidFill>
              <a:srgbClr val="B25538"/>
            </a:solidFill>
          </p:grpSpPr>
          <p:sp>
            <p:nvSpPr>
              <p:cNvPr id="68" name="Freeform 58"/>
              <p:cNvSpPr>
                <a:spLocks noEditPoints="1"/>
              </p:cNvSpPr>
              <p:nvPr/>
            </p:nvSpPr>
            <p:spPr bwMode="auto">
              <a:xfrm>
                <a:off x="7416800" y="1255713"/>
                <a:ext cx="571500" cy="574675"/>
              </a:xfrm>
              <a:custGeom>
                <a:avLst/>
                <a:gdLst>
                  <a:gd name="T0" fmla="*/ 320 w 360"/>
                  <a:gd name="T1" fmla="*/ 118 h 362"/>
                  <a:gd name="T2" fmla="*/ 280 w 360"/>
                  <a:gd name="T3" fmla="*/ 66 h 362"/>
                  <a:gd name="T4" fmla="*/ 292 w 360"/>
                  <a:gd name="T5" fmla="*/ 42 h 362"/>
                  <a:gd name="T6" fmla="*/ 258 w 360"/>
                  <a:gd name="T7" fmla="*/ 16 h 362"/>
                  <a:gd name="T8" fmla="*/ 248 w 360"/>
                  <a:gd name="T9" fmla="*/ 16 h 362"/>
                  <a:gd name="T10" fmla="*/ 232 w 360"/>
                  <a:gd name="T11" fmla="*/ 36 h 362"/>
                  <a:gd name="T12" fmla="*/ 174 w 360"/>
                  <a:gd name="T13" fmla="*/ 28 h 362"/>
                  <a:gd name="T14" fmla="*/ 164 w 360"/>
                  <a:gd name="T15" fmla="*/ 4 h 362"/>
                  <a:gd name="T16" fmla="*/ 122 w 360"/>
                  <a:gd name="T17" fmla="*/ 10 h 362"/>
                  <a:gd name="T18" fmla="*/ 116 w 360"/>
                  <a:gd name="T19" fmla="*/ 16 h 362"/>
                  <a:gd name="T20" fmla="*/ 118 w 360"/>
                  <a:gd name="T21" fmla="*/ 42 h 362"/>
                  <a:gd name="T22" fmla="*/ 64 w 360"/>
                  <a:gd name="T23" fmla="*/ 82 h 362"/>
                  <a:gd name="T24" fmla="*/ 42 w 360"/>
                  <a:gd name="T25" fmla="*/ 70 h 362"/>
                  <a:gd name="T26" fmla="*/ 14 w 360"/>
                  <a:gd name="T27" fmla="*/ 104 h 362"/>
                  <a:gd name="T28" fmla="*/ 16 w 360"/>
                  <a:gd name="T29" fmla="*/ 114 h 362"/>
                  <a:gd name="T30" fmla="*/ 36 w 360"/>
                  <a:gd name="T31" fmla="*/ 130 h 362"/>
                  <a:gd name="T32" fmla="*/ 28 w 360"/>
                  <a:gd name="T33" fmla="*/ 188 h 362"/>
                  <a:gd name="T34" fmla="*/ 4 w 360"/>
                  <a:gd name="T35" fmla="*/ 198 h 362"/>
                  <a:gd name="T36" fmla="*/ 8 w 360"/>
                  <a:gd name="T37" fmla="*/ 240 h 362"/>
                  <a:gd name="T38" fmla="*/ 14 w 360"/>
                  <a:gd name="T39" fmla="*/ 246 h 362"/>
                  <a:gd name="T40" fmla="*/ 42 w 360"/>
                  <a:gd name="T41" fmla="*/ 244 h 362"/>
                  <a:gd name="T42" fmla="*/ 80 w 360"/>
                  <a:gd name="T43" fmla="*/ 292 h 362"/>
                  <a:gd name="T44" fmla="*/ 70 w 360"/>
                  <a:gd name="T45" fmla="*/ 316 h 362"/>
                  <a:gd name="T46" fmla="*/ 74 w 360"/>
                  <a:gd name="T47" fmla="*/ 328 h 362"/>
                  <a:gd name="T48" fmla="*/ 110 w 360"/>
                  <a:gd name="T49" fmla="*/ 348 h 362"/>
                  <a:gd name="T50" fmla="*/ 124 w 360"/>
                  <a:gd name="T51" fmla="*/ 330 h 362"/>
                  <a:gd name="T52" fmla="*/ 182 w 360"/>
                  <a:gd name="T53" fmla="*/ 332 h 362"/>
                  <a:gd name="T54" fmla="*/ 196 w 360"/>
                  <a:gd name="T55" fmla="*/ 356 h 362"/>
                  <a:gd name="T56" fmla="*/ 206 w 360"/>
                  <a:gd name="T57" fmla="*/ 362 h 362"/>
                  <a:gd name="T58" fmla="*/ 246 w 360"/>
                  <a:gd name="T59" fmla="*/ 350 h 362"/>
                  <a:gd name="T60" fmla="*/ 242 w 360"/>
                  <a:gd name="T61" fmla="*/ 328 h 362"/>
                  <a:gd name="T62" fmla="*/ 290 w 360"/>
                  <a:gd name="T63" fmla="*/ 284 h 362"/>
                  <a:gd name="T64" fmla="*/ 316 w 360"/>
                  <a:gd name="T65" fmla="*/ 292 h 362"/>
                  <a:gd name="T66" fmla="*/ 328 w 360"/>
                  <a:gd name="T67" fmla="*/ 288 h 362"/>
                  <a:gd name="T68" fmla="*/ 346 w 360"/>
                  <a:gd name="T69" fmla="*/ 252 h 362"/>
                  <a:gd name="T70" fmla="*/ 330 w 360"/>
                  <a:gd name="T71" fmla="*/ 238 h 362"/>
                  <a:gd name="T72" fmla="*/ 330 w 360"/>
                  <a:gd name="T73" fmla="*/ 180 h 362"/>
                  <a:gd name="T74" fmla="*/ 354 w 360"/>
                  <a:gd name="T75" fmla="*/ 166 h 362"/>
                  <a:gd name="T76" fmla="*/ 360 w 360"/>
                  <a:gd name="T77" fmla="*/ 160 h 362"/>
                  <a:gd name="T78" fmla="*/ 350 w 360"/>
                  <a:gd name="T79" fmla="*/ 118 h 362"/>
                  <a:gd name="T80" fmla="*/ 342 w 360"/>
                  <a:gd name="T81" fmla="*/ 116 h 362"/>
                  <a:gd name="T82" fmla="*/ 166 w 360"/>
                  <a:gd name="T83" fmla="*/ 262 h 362"/>
                  <a:gd name="T84" fmla="*/ 114 w 360"/>
                  <a:gd name="T85" fmla="*/ 230 h 362"/>
                  <a:gd name="T86" fmla="*/ 98 w 360"/>
                  <a:gd name="T87" fmla="*/ 184 h 362"/>
                  <a:gd name="T88" fmla="*/ 120 w 360"/>
                  <a:gd name="T89" fmla="*/ 126 h 362"/>
                  <a:gd name="T90" fmla="*/ 162 w 360"/>
                  <a:gd name="T91" fmla="*/ 102 h 362"/>
                  <a:gd name="T92" fmla="*/ 224 w 360"/>
                  <a:gd name="T93" fmla="*/ 112 h 362"/>
                  <a:gd name="T94" fmla="*/ 260 w 360"/>
                  <a:gd name="T95" fmla="*/ 162 h 362"/>
                  <a:gd name="T96" fmla="*/ 258 w 360"/>
                  <a:gd name="T97" fmla="*/ 210 h 362"/>
                  <a:gd name="T98" fmla="*/ 214 w 360"/>
                  <a:gd name="T99" fmla="*/ 256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0" h="362">
                    <a:moveTo>
                      <a:pt x="342" y="116"/>
                    </a:moveTo>
                    <a:lnTo>
                      <a:pt x="328" y="120"/>
                    </a:lnTo>
                    <a:lnTo>
                      <a:pt x="328" y="120"/>
                    </a:lnTo>
                    <a:lnTo>
                      <a:pt x="320" y="118"/>
                    </a:lnTo>
                    <a:lnTo>
                      <a:pt x="316" y="114"/>
                    </a:lnTo>
                    <a:lnTo>
                      <a:pt x="284" y="72"/>
                    </a:lnTo>
                    <a:lnTo>
                      <a:pt x="284" y="72"/>
                    </a:lnTo>
                    <a:lnTo>
                      <a:pt x="280" y="66"/>
                    </a:lnTo>
                    <a:lnTo>
                      <a:pt x="282" y="58"/>
                    </a:lnTo>
                    <a:lnTo>
                      <a:pt x="290" y="46"/>
                    </a:lnTo>
                    <a:lnTo>
                      <a:pt x="290" y="46"/>
                    </a:lnTo>
                    <a:lnTo>
                      <a:pt x="292" y="42"/>
                    </a:lnTo>
                    <a:lnTo>
                      <a:pt x="292" y="40"/>
                    </a:lnTo>
                    <a:lnTo>
                      <a:pt x="290" y="36"/>
                    </a:lnTo>
                    <a:lnTo>
                      <a:pt x="288" y="34"/>
                    </a:lnTo>
                    <a:lnTo>
                      <a:pt x="258" y="16"/>
                    </a:lnTo>
                    <a:lnTo>
                      <a:pt x="258" y="16"/>
                    </a:lnTo>
                    <a:lnTo>
                      <a:pt x="254" y="14"/>
                    </a:lnTo>
                    <a:lnTo>
                      <a:pt x="252" y="16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38" y="32"/>
                    </a:lnTo>
                    <a:lnTo>
                      <a:pt x="238" y="32"/>
                    </a:lnTo>
                    <a:lnTo>
                      <a:pt x="232" y="36"/>
                    </a:lnTo>
                    <a:lnTo>
                      <a:pt x="226" y="38"/>
                    </a:lnTo>
                    <a:lnTo>
                      <a:pt x="180" y="30"/>
                    </a:lnTo>
                    <a:lnTo>
                      <a:pt x="180" y="30"/>
                    </a:lnTo>
                    <a:lnTo>
                      <a:pt x="174" y="28"/>
                    </a:lnTo>
                    <a:lnTo>
                      <a:pt x="170" y="22"/>
                    </a:lnTo>
                    <a:lnTo>
                      <a:pt x="166" y="8"/>
                    </a:lnTo>
                    <a:lnTo>
                      <a:pt x="166" y="8"/>
                    </a:lnTo>
                    <a:lnTo>
                      <a:pt x="164" y="4"/>
                    </a:lnTo>
                    <a:lnTo>
                      <a:pt x="162" y="2"/>
                    </a:lnTo>
                    <a:lnTo>
                      <a:pt x="160" y="0"/>
                    </a:lnTo>
                    <a:lnTo>
                      <a:pt x="156" y="0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6" y="16"/>
                    </a:lnTo>
                    <a:lnTo>
                      <a:pt x="116" y="20"/>
                    </a:lnTo>
                    <a:lnTo>
                      <a:pt x="120" y="34"/>
                    </a:lnTo>
                    <a:lnTo>
                      <a:pt x="120" y="34"/>
                    </a:lnTo>
                    <a:lnTo>
                      <a:pt x="118" y="42"/>
                    </a:lnTo>
                    <a:lnTo>
                      <a:pt x="114" y="46"/>
                    </a:lnTo>
                    <a:lnTo>
                      <a:pt x="72" y="78"/>
                    </a:lnTo>
                    <a:lnTo>
                      <a:pt x="72" y="78"/>
                    </a:lnTo>
                    <a:lnTo>
                      <a:pt x="64" y="82"/>
                    </a:lnTo>
                    <a:lnTo>
                      <a:pt x="58" y="80"/>
                    </a:lnTo>
                    <a:lnTo>
                      <a:pt x="44" y="72"/>
                    </a:lnTo>
                    <a:lnTo>
                      <a:pt x="44" y="72"/>
                    </a:lnTo>
                    <a:lnTo>
                      <a:pt x="42" y="70"/>
                    </a:lnTo>
                    <a:lnTo>
                      <a:pt x="38" y="70"/>
                    </a:lnTo>
                    <a:lnTo>
                      <a:pt x="36" y="72"/>
                    </a:lnTo>
                    <a:lnTo>
                      <a:pt x="34" y="74"/>
                    </a:lnTo>
                    <a:lnTo>
                      <a:pt x="14" y="104"/>
                    </a:lnTo>
                    <a:lnTo>
                      <a:pt x="14" y="104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6" y="114"/>
                    </a:lnTo>
                    <a:lnTo>
                      <a:pt x="18" y="116"/>
                    </a:lnTo>
                    <a:lnTo>
                      <a:pt x="32" y="124"/>
                    </a:lnTo>
                    <a:lnTo>
                      <a:pt x="32" y="124"/>
                    </a:lnTo>
                    <a:lnTo>
                      <a:pt x="36" y="130"/>
                    </a:lnTo>
                    <a:lnTo>
                      <a:pt x="38" y="138"/>
                    </a:lnTo>
                    <a:lnTo>
                      <a:pt x="30" y="182"/>
                    </a:lnTo>
                    <a:lnTo>
                      <a:pt x="30" y="182"/>
                    </a:lnTo>
                    <a:lnTo>
                      <a:pt x="28" y="188"/>
                    </a:lnTo>
                    <a:lnTo>
                      <a:pt x="22" y="192"/>
                    </a:lnTo>
                    <a:lnTo>
                      <a:pt x="6" y="196"/>
                    </a:lnTo>
                    <a:lnTo>
                      <a:pt x="6" y="196"/>
                    </a:lnTo>
                    <a:lnTo>
                      <a:pt x="4" y="198"/>
                    </a:lnTo>
                    <a:lnTo>
                      <a:pt x="0" y="200"/>
                    </a:lnTo>
                    <a:lnTo>
                      <a:pt x="0" y="202"/>
                    </a:lnTo>
                    <a:lnTo>
                      <a:pt x="0" y="206"/>
                    </a:lnTo>
                    <a:lnTo>
                      <a:pt x="8" y="240"/>
                    </a:lnTo>
                    <a:lnTo>
                      <a:pt x="8" y="240"/>
                    </a:lnTo>
                    <a:lnTo>
                      <a:pt x="10" y="244"/>
                    </a:lnTo>
                    <a:lnTo>
                      <a:pt x="12" y="246"/>
                    </a:lnTo>
                    <a:lnTo>
                      <a:pt x="14" y="246"/>
                    </a:lnTo>
                    <a:lnTo>
                      <a:pt x="18" y="246"/>
                    </a:lnTo>
                    <a:lnTo>
                      <a:pt x="34" y="242"/>
                    </a:lnTo>
                    <a:lnTo>
                      <a:pt x="34" y="242"/>
                    </a:lnTo>
                    <a:lnTo>
                      <a:pt x="42" y="244"/>
                    </a:lnTo>
                    <a:lnTo>
                      <a:pt x="46" y="248"/>
                    </a:lnTo>
                    <a:lnTo>
                      <a:pt x="78" y="290"/>
                    </a:lnTo>
                    <a:lnTo>
                      <a:pt x="78" y="290"/>
                    </a:lnTo>
                    <a:lnTo>
                      <a:pt x="80" y="292"/>
                    </a:lnTo>
                    <a:lnTo>
                      <a:pt x="80" y="296"/>
                    </a:lnTo>
                    <a:lnTo>
                      <a:pt x="80" y="304"/>
                    </a:lnTo>
                    <a:lnTo>
                      <a:pt x="70" y="316"/>
                    </a:lnTo>
                    <a:lnTo>
                      <a:pt x="70" y="316"/>
                    </a:lnTo>
                    <a:lnTo>
                      <a:pt x="70" y="320"/>
                    </a:lnTo>
                    <a:lnTo>
                      <a:pt x="70" y="324"/>
                    </a:lnTo>
                    <a:lnTo>
                      <a:pt x="70" y="326"/>
                    </a:lnTo>
                    <a:lnTo>
                      <a:pt x="74" y="328"/>
                    </a:lnTo>
                    <a:lnTo>
                      <a:pt x="104" y="346"/>
                    </a:lnTo>
                    <a:lnTo>
                      <a:pt x="104" y="346"/>
                    </a:lnTo>
                    <a:lnTo>
                      <a:pt x="106" y="348"/>
                    </a:lnTo>
                    <a:lnTo>
                      <a:pt x="110" y="348"/>
                    </a:lnTo>
                    <a:lnTo>
                      <a:pt x="112" y="346"/>
                    </a:lnTo>
                    <a:lnTo>
                      <a:pt x="114" y="344"/>
                    </a:lnTo>
                    <a:lnTo>
                      <a:pt x="124" y="330"/>
                    </a:lnTo>
                    <a:lnTo>
                      <a:pt x="124" y="330"/>
                    </a:lnTo>
                    <a:lnTo>
                      <a:pt x="130" y="324"/>
                    </a:lnTo>
                    <a:lnTo>
                      <a:pt x="136" y="324"/>
                    </a:lnTo>
                    <a:lnTo>
                      <a:pt x="182" y="332"/>
                    </a:lnTo>
                    <a:lnTo>
                      <a:pt x="182" y="332"/>
                    </a:lnTo>
                    <a:lnTo>
                      <a:pt x="188" y="334"/>
                    </a:lnTo>
                    <a:lnTo>
                      <a:pt x="192" y="340"/>
                    </a:lnTo>
                    <a:lnTo>
                      <a:pt x="196" y="356"/>
                    </a:lnTo>
                    <a:lnTo>
                      <a:pt x="196" y="356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202" y="362"/>
                    </a:lnTo>
                    <a:lnTo>
                      <a:pt x="206" y="362"/>
                    </a:lnTo>
                    <a:lnTo>
                      <a:pt x="240" y="354"/>
                    </a:lnTo>
                    <a:lnTo>
                      <a:pt x="240" y="354"/>
                    </a:lnTo>
                    <a:lnTo>
                      <a:pt x="244" y="352"/>
                    </a:lnTo>
                    <a:lnTo>
                      <a:pt x="246" y="350"/>
                    </a:lnTo>
                    <a:lnTo>
                      <a:pt x="246" y="346"/>
                    </a:lnTo>
                    <a:lnTo>
                      <a:pt x="246" y="344"/>
                    </a:lnTo>
                    <a:lnTo>
                      <a:pt x="242" y="328"/>
                    </a:lnTo>
                    <a:lnTo>
                      <a:pt x="242" y="328"/>
                    </a:lnTo>
                    <a:lnTo>
                      <a:pt x="244" y="320"/>
                    </a:lnTo>
                    <a:lnTo>
                      <a:pt x="248" y="316"/>
                    </a:lnTo>
                    <a:lnTo>
                      <a:pt x="290" y="284"/>
                    </a:lnTo>
                    <a:lnTo>
                      <a:pt x="290" y="284"/>
                    </a:lnTo>
                    <a:lnTo>
                      <a:pt x="296" y="282"/>
                    </a:lnTo>
                    <a:lnTo>
                      <a:pt x="302" y="284"/>
                    </a:lnTo>
                    <a:lnTo>
                      <a:pt x="316" y="292"/>
                    </a:lnTo>
                    <a:lnTo>
                      <a:pt x="316" y="292"/>
                    </a:lnTo>
                    <a:lnTo>
                      <a:pt x="318" y="292"/>
                    </a:lnTo>
                    <a:lnTo>
                      <a:pt x="322" y="292"/>
                    </a:lnTo>
                    <a:lnTo>
                      <a:pt x="324" y="290"/>
                    </a:lnTo>
                    <a:lnTo>
                      <a:pt x="328" y="288"/>
                    </a:lnTo>
                    <a:lnTo>
                      <a:pt x="346" y="258"/>
                    </a:lnTo>
                    <a:lnTo>
                      <a:pt x="346" y="258"/>
                    </a:lnTo>
                    <a:lnTo>
                      <a:pt x="346" y="256"/>
                    </a:lnTo>
                    <a:lnTo>
                      <a:pt x="346" y="252"/>
                    </a:lnTo>
                    <a:lnTo>
                      <a:pt x="346" y="250"/>
                    </a:lnTo>
                    <a:lnTo>
                      <a:pt x="342" y="246"/>
                    </a:lnTo>
                    <a:lnTo>
                      <a:pt x="330" y="238"/>
                    </a:lnTo>
                    <a:lnTo>
                      <a:pt x="330" y="238"/>
                    </a:lnTo>
                    <a:lnTo>
                      <a:pt x="324" y="232"/>
                    </a:lnTo>
                    <a:lnTo>
                      <a:pt x="324" y="226"/>
                    </a:lnTo>
                    <a:lnTo>
                      <a:pt x="330" y="180"/>
                    </a:lnTo>
                    <a:lnTo>
                      <a:pt x="330" y="180"/>
                    </a:lnTo>
                    <a:lnTo>
                      <a:pt x="332" y="176"/>
                    </a:lnTo>
                    <a:lnTo>
                      <a:pt x="334" y="174"/>
                    </a:lnTo>
                    <a:lnTo>
                      <a:pt x="340" y="170"/>
                    </a:lnTo>
                    <a:lnTo>
                      <a:pt x="354" y="166"/>
                    </a:lnTo>
                    <a:lnTo>
                      <a:pt x="354" y="166"/>
                    </a:lnTo>
                    <a:lnTo>
                      <a:pt x="358" y="164"/>
                    </a:lnTo>
                    <a:lnTo>
                      <a:pt x="360" y="162"/>
                    </a:lnTo>
                    <a:lnTo>
                      <a:pt x="360" y="160"/>
                    </a:lnTo>
                    <a:lnTo>
                      <a:pt x="360" y="156"/>
                    </a:lnTo>
                    <a:lnTo>
                      <a:pt x="352" y="122"/>
                    </a:lnTo>
                    <a:lnTo>
                      <a:pt x="352" y="122"/>
                    </a:lnTo>
                    <a:lnTo>
                      <a:pt x="350" y="118"/>
                    </a:lnTo>
                    <a:lnTo>
                      <a:pt x="348" y="116"/>
                    </a:lnTo>
                    <a:lnTo>
                      <a:pt x="346" y="116"/>
                    </a:lnTo>
                    <a:lnTo>
                      <a:pt x="342" y="116"/>
                    </a:lnTo>
                    <a:lnTo>
                      <a:pt x="342" y="116"/>
                    </a:lnTo>
                    <a:close/>
                    <a:moveTo>
                      <a:pt x="200" y="262"/>
                    </a:moveTo>
                    <a:lnTo>
                      <a:pt x="200" y="262"/>
                    </a:lnTo>
                    <a:lnTo>
                      <a:pt x="182" y="264"/>
                    </a:lnTo>
                    <a:lnTo>
                      <a:pt x="166" y="262"/>
                    </a:lnTo>
                    <a:lnTo>
                      <a:pt x="152" y="258"/>
                    </a:lnTo>
                    <a:lnTo>
                      <a:pt x="138" y="252"/>
                    </a:lnTo>
                    <a:lnTo>
                      <a:pt x="124" y="242"/>
                    </a:lnTo>
                    <a:lnTo>
                      <a:pt x="114" y="230"/>
                    </a:lnTo>
                    <a:lnTo>
                      <a:pt x="106" y="216"/>
                    </a:lnTo>
                    <a:lnTo>
                      <a:pt x="100" y="200"/>
                    </a:lnTo>
                    <a:lnTo>
                      <a:pt x="100" y="200"/>
                    </a:lnTo>
                    <a:lnTo>
                      <a:pt x="98" y="184"/>
                    </a:lnTo>
                    <a:lnTo>
                      <a:pt x="100" y="168"/>
                    </a:lnTo>
                    <a:lnTo>
                      <a:pt x="104" y="152"/>
                    </a:lnTo>
                    <a:lnTo>
                      <a:pt x="110" y="138"/>
                    </a:lnTo>
                    <a:lnTo>
                      <a:pt x="120" y="126"/>
                    </a:lnTo>
                    <a:lnTo>
                      <a:pt x="132" y="116"/>
                    </a:lnTo>
                    <a:lnTo>
                      <a:pt x="146" y="108"/>
                    </a:lnTo>
                    <a:lnTo>
                      <a:pt x="162" y="102"/>
                    </a:lnTo>
                    <a:lnTo>
                      <a:pt x="162" y="102"/>
                    </a:lnTo>
                    <a:lnTo>
                      <a:pt x="178" y="100"/>
                    </a:lnTo>
                    <a:lnTo>
                      <a:pt x="194" y="100"/>
                    </a:lnTo>
                    <a:lnTo>
                      <a:pt x="210" y="104"/>
                    </a:lnTo>
                    <a:lnTo>
                      <a:pt x="224" y="112"/>
                    </a:lnTo>
                    <a:lnTo>
                      <a:pt x="236" y="120"/>
                    </a:lnTo>
                    <a:lnTo>
                      <a:pt x="246" y="132"/>
                    </a:lnTo>
                    <a:lnTo>
                      <a:pt x="254" y="146"/>
                    </a:lnTo>
                    <a:lnTo>
                      <a:pt x="260" y="162"/>
                    </a:lnTo>
                    <a:lnTo>
                      <a:pt x="260" y="162"/>
                    </a:lnTo>
                    <a:lnTo>
                      <a:pt x="262" y="178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0" y="236"/>
                    </a:lnTo>
                    <a:lnTo>
                      <a:pt x="228" y="248"/>
                    </a:lnTo>
                    <a:lnTo>
                      <a:pt x="214" y="256"/>
                    </a:lnTo>
                    <a:lnTo>
                      <a:pt x="200" y="262"/>
                    </a:lnTo>
                    <a:lnTo>
                      <a:pt x="20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9"/>
              <p:cNvSpPr>
                <a:spLocks noEditPoints="1"/>
              </p:cNvSpPr>
              <p:nvPr/>
            </p:nvSpPr>
            <p:spPr bwMode="auto">
              <a:xfrm>
                <a:off x="7886700" y="1544638"/>
                <a:ext cx="577850" cy="574675"/>
              </a:xfrm>
              <a:custGeom>
                <a:avLst/>
                <a:gdLst>
                  <a:gd name="T0" fmla="*/ 336 w 364"/>
                  <a:gd name="T1" fmla="*/ 178 h 362"/>
                  <a:gd name="T2" fmla="*/ 320 w 364"/>
                  <a:gd name="T3" fmla="*/ 114 h 362"/>
                  <a:gd name="T4" fmla="*/ 338 w 364"/>
                  <a:gd name="T5" fmla="*/ 96 h 362"/>
                  <a:gd name="T6" fmla="*/ 318 w 364"/>
                  <a:gd name="T7" fmla="*/ 58 h 362"/>
                  <a:gd name="T8" fmla="*/ 308 w 364"/>
                  <a:gd name="T9" fmla="*/ 56 h 362"/>
                  <a:gd name="T10" fmla="*/ 286 w 364"/>
                  <a:gd name="T11" fmla="*/ 68 h 362"/>
                  <a:gd name="T12" fmla="*/ 236 w 364"/>
                  <a:gd name="T13" fmla="*/ 36 h 362"/>
                  <a:gd name="T14" fmla="*/ 236 w 364"/>
                  <a:gd name="T15" fmla="*/ 12 h 362"/>
                  <a:gd name="T16" fmla="*/ 196 w 364"/>
                  <a:gd name="T17" fmla="*/ 0 h 362"/>
                  <a:gd name="T18" fmla="*/ 186 w 364"/>
                  <a:gd name="T19" fmla="*/ 2 h 362"/>
                  <a:gd name="T20" fmla="*/ 180 w 364"/>
                  <a:gd name="T21" fmla="*/ 28 h 362"/>
                  <a:gd name="T22" fmla="*/ 114 w 364"/>
                  <a:gd name="T23" fmla="*/ 44 h 362"/>
                  <a:gd name="T24" fmla="*/ 98 w 364"/>
                  <a:gd name="T25" fmla="*/ 24 h 362"/>
                  <a:gd name="T26" fmla="*/ 60 w 364"/>
                  <a:gd name="T27" fmla="*/ 44 h 362"/>
                  <a:gd name="T28" fmla="*/ 56 w 364"/>
                  <a:gd name="T29" fmla="*/ 54 h 362"/>
                  <a:gd name="T30" fmla="*/ 70 w 364"/>
                  <a:gd name="T31" fmla="*/ 78 h 362"/>
                  <a:gd name="T32" fmla="*/ 38 w 364"/>
                  <a:gd name="T33" fmla="*/ 128 h 362"/>
                  <a:gd name="T34" fmla="*/ 12 w 364"/>
                  <a:gd name="T35" fmla="*/ 126 h 362"/>
                  <a:gd name="T36" fmla="*/ 0 w 364"/>
                  <a:gd name="T37" fmla="*/ 168 h 362"/>
                  <a:gd name="T38" fmla="*/ 4 w 364"/>
                  <a:gd name="T39" fmla="*/ 176 h 362"/>
                  <a:gd name="T40" fmla="*/ 30 w 364"/>
                  <a:gd name="T41" fmla="*/ 184 h 362"/>
                  <a:gd name="T42" fmla="*/ 44 w 364"/>
                  <a:gd name="T43" fmla="*/ 248 h 362"/>
                  <a:gd name="T44" fmla="*/ 26 w 364"/>
                  <a:gd name="T45" fmla="*/ 264 h 362"/>
                  <a:gd name="T46" fmla="*/ 46 w 364"/>
                  <a:gd name="T47" fmla="*/ 302 h 362"/>
                  <a:gd name="T48" fmla="*/ 54 w 364"/>
                  <a:gd name="T49" fmla="*/ 306 h 362"/>
                  <a:gd name="T50" fmla="*/ 78 w 364"/>
                  <a:gd name="T51" fmla="*/ 292 h 362"/>
                  <a:gd name="T52" fmla="*/ 130 w 364"/>
                  <a:gd name="T53" fmla="*/ 324 h 362"/>
                  <a:gd name="T54" fmla="*/ 128 w 364"/>
                  <a:gd name="T55" fmla="*/ 350 h 362"/>
                  <a:gd name="T56" fmla="*/ 170 w 364"/>
                  <a:gd name="T57" fmla="*/ 362 h 362"/>
                  <a:gd name="T58" fmla="*/ 178 w 364"/>
                  <a:gd name="T59" fmla="*/ 358 h 362"/>
                  <a:gd name="T60" fmla="*/ 186 w 364"/>
                  <a:gd name="T61" fmla="*/ 334 h 362"/>
                  <a:gd name="T62" fmla="*/ 248 w 364"/>
                  <a:gd name="T63" fmla="*/ 318 h 362"/>
                  <a:gd name="T64" fmla="*/ 266 w 364"/>
                  <a:gd name="T65" fmla="*/ 336 h 362"/>
                  <a:gd name="T66" fmla="*/ 304 w 364"/>
                  <a:gd name="T67" fmla="*/ 316 h 362"/>
                  <a:gd name="T68" fmla="*/ 308 w 364"/>
                  <a:gd name="T69" fmla="*/ 308 h 362"/>
                  <a:gd name="T70" fmla="*/ 294 w 364"/>
                  <a:gd name="T71" fmla="*/ 284 h 362"/>
                  <a:gd name="T72" fmla="*/ 326 w 364"/>
                  <a:gd name="T73" fmla="*/ 234 h 362"/>
                  <a:gd name="T74" fmla="*/ 352 w 364"/>
                  <a:gd name="T75" fmla="*/ 234 h 362"/>
                  <a:gd name="T76" fmla="*/ 364 w 364"/>
                  <a:gd name="T77" fmla="*/ 194 h 362"/>
                  <a:gd name="T78" fmla="*/ 360 w 364"/>
                  <a:gd name="T79" fmla="*/ 184 h 362"/>
                  <a:gd name="T80" fmla="*/ 168 w 364"/>
                  <a:gd name="T81" fmla="*/ 262 h 362"/>
                  <a:gd name="T82" fmla="*/ 114 w 364"/>
                  <a:gd name="T83" fmla="*/ 228 h 362"/>
                  <a:gd name="T84" fmla="*/ 100 w 364"/>
                  <a:gd name="T85" fmla="*/ 166 h 362"/>
                  <a:gd name="T86" fmla="*/ 122 w 364"/>
                  <a:gd name="T87" fmla="*/ 124 h 362"/>
                  <a:gd name="T88" fmla="*/ 178 w 364"/>
                  <a:gd name="T89" fmla="*/ 98 h 362"/>
                  <a:gd name="T90" fmla="*/ 226 w 364"/>
                  <a:gd name="T91" fmla="*/ 112 h 362"/>
                  <a:gd name="T92" fmla="*/ 262 w 364"/>
                  <a:gd name="T93" fmla="*/ 162 h 362"/>
                  <a:gd name="T94" fmla="*/ 258 w 364"/>
                  <a:gd name="T95" fmla="*/ 210 h 362"/>
                  <a:gd name="T96" fmla="*/ 216 w 364"/>
                  <a:gd name="T97" fmla="*/ 256 h 362"/>
                  <a:gd name="T98" fmla="*/ 168 w 364"/>
                  <a:gd name="T99" fmla="*/ 26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4" h="362">
                    <a:moveTo>
                      <a:pt x="356" y="184"/>
                    </a:moveTo>
                    <a:lnTo>
                      <a:pt x="342" y="180"/>
                    </a:lnTo>
                    <a:lnTo>
                      <a:pt x="342" y="180"/>
                    </a:lnTo>
                    <a:lnTo>
                      <a:pt x="336" y="178"/>
                    </a:lnTo>
                    <a:lnTo>
                      <a:pt x="332" y="172"/>
                    </a:lnTo>
                    <a:lnTo>
                      <a:pt x="320" y="120"/>
                    </a:lnTo>
                    <a:lnTo>
                      <a:pt x="320" y="120"/>
                    </a:lnTo>
                    <a:lnTo>
                      <a:pt x="320" y="114"/>
                    </a:lnTo>
                    <a:lnTo>
                      <a:pt x="324" y="108"/>
                    </a:lnTo>
                    <a:lnTo>
                      <a:pt x="336" y="98"/>
                    </a:lnTo>
                    <a:lnTo>
                      <a:pt x="336" y="98"/>
                    </a:lnTo>
                    <a:lnTo>
                      <a:pt x="338" y="96"/>
                    </a:lnTo>
                    <a:lnTo>
                      <a:pt x="340" y="94"/>
                    </a:lnTo>
                    <a:lnTo>
                      <a:pt x="338" y="90"/>
                    </a:lnTo>
                    <a:lnTo>
                      <a:pt x="338" y="88"/>
                    </a:lnTo>
                    <a:lnTo>
                      <a:pt x="318" y="58"/>
                    </a:lnTo>
                    <a:lnTo>
                      <a:pt x="318" y="58"/>
                    </a:lnTo>
                    <a:lnTo>
                      <a:pt x="314" y="56"/>
                    </a:lnTo>
                    <a:lnTo>
                      <a:pt x="312" y="56"/>
                    </a:lnTo>
                    <a:lnTo>
                      <a:pt x="308" y="56"/>
                    </a:lnTo>
                    <a:lnTo>
                      <a:pt x="306" y="56"/>
                    </a:lnTo>
                    <a:lnTo>
                      <a:pt x="292" y="66"/>
                    </a:lnTo>
                    <a:lnTo>
                      <a:pt x="292" y="66"/>
                    </a:lnTo>
                    <a:lnTo>
                      <a:pt x="286" y="68"/>
                    </a:lnTo>
                    <a:lnTo>
                      <a:pt x="280" y="66"/>
                    </a:lnTo>
                    <a:lnTo>
                      <a:pt x="240" y="42"/>
                    </a:lnTo>
                    <a:lnTo>
                      <a:pt x="240" y="42"/>
                    </a:lnTo>
                    <a:lnTo>
                      <a:pt x="236" y="36"/>
                    </a:lnTo>
                    <a:lnTo>
                      <a:pt x="234" y="30"/>
                    </a:lnTo>
                    <a:lnTo>
                      <a:pt x="236" y="14"/>
                    </a:lnTo>
                    <a:lnTo>
                      <a:pt x="236" y="14"/>
                    </a:lnTo>
                    <a:lnTo>
                      <a:pt x="236" y="12"/>
                    </a:lnTo>
                    <a:lnTo>
                      <a:pt x="236" y="8"/>
                    </a:lnTo>
                    <a:lnTo>
                      <a:pt x="234" y="6"/>
                    </a:lnTo>
                    <a:lnTo>
                      <a:pt x="230" y="4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2" y="0"/>
                    </a:lnTo>
                    <a:lnTo>
                      <a:pt x="190" y="0"/>
                    </a:lnTo>
                    <a:lnTo>
                      <a:pt x="186" y="2"/>
                    </a:lnTo>
                    <a:lnTo>
                      <a:pt x="186" y="6"/>
                    </a:lnTo>
                    <a:lnTo>
                      <a:pt x="184" y="22"/>
                    </a:lnTo>
                    <a:lnTo>
                      <a:pt x="184" y="22"/>
                    </a:lnTo>
                    <a:lnTo>
                      <a:pt x="180" y="28"/>
                    </a:lnTo>
                    <a:lnTo>
                      <a:pt x="174" y="30"/>
                    </a:lnTo>
                    <a:lnTo>
                      <a:pt x="122" y="44"/>
                    </a:lnTo>
                    <a:lnTo>
                      <a:pt x="122" y="44"/>
                    </a:lnTo>
                    <a:lnTo>
                      <a:pt x="114" y="44"/>
                    </a:lnTo>
                    <a:lnTo>
                      <a:pt x="108" y="40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98" y="24"/>
                    </a:lnTo>
                    <a:lnTo>
                      <a:pt x="94" y="24"/>
                    </a:lnTo>
                    <a:lnTo>
                      <a:pt x="92" y="24"/>
                    </a:lnTo>
                    <a:lnTo>
                      <a:pt x="88" y="2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58" y="48"/>
                    </a:lnTo>
                    <a:lnTo>
                      <a:pt x="56" y="50"/>
                    </a:lnTo>
                    <a:lnTo>
                      <a:pt x="56" y="54"/>
                    </a:lnTo>
                    <a:lnTo>
                      <a:pt x="58" y="56"/>
                    </a:lnTo>
                    <a:lnTo>
                      <a:pt x="68" y="70"/>
                    </a:lnTo>
                    <a:lnTo>
                      <a:pt x="68" y="70"/>
                    </a:lnTo>
                    <a:lnTo>
                      <a:pt x="70" y="78"/>
                    </a:lnTo>
                    <a:lnTo>
                      <a:pt x="68" y="84"/>
                    </a:lnTo>
                    <a:lnTo>
                      <a:pt x="44" y="122"/>
                    </a:lnTo>
                    <a:lnTo>
                      <a:pt x="44" y="122"/>
                    </a:lnTo>
                    <a:lnTo>
                      <a:pt x="38" y="128"/>
                    </a:lnTo>
                    <a:lnTo>
                      <a:pt x="32" y="128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2" y="12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6" y="132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2" y="174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30" y="184"/>
                    </a:lnTo>
                    <a:lnTo>
                      <a:pt x="32" y="190"/>
                    </a:lnTo>
                    <a:lnTo>
                      <a:pt x="44" y="240"/>
                    </a:lnTo>
                    <a:lnTo>
                      <a:pt x="44" y="240"/>
                    </a:lnTo>
                    <a:lnTo>
                      <a:pt x="44" y="248"/>
                    </a:lnTo>
                    <a:lnTo>
                      <a:pt x="40" y="252"/>
                    </a:lnTo>
                    <a:lnTo>
                      <a:pt x="28" y="262"/>
                    </a:lnTo>
                    <a:lnTo>
                      <a:pt x="28" y="262"/>
                    </a:lnTo>
                    <a:lnTo>
                      <a:pt x="26" y="264"/>
                    </a:lnTo>
                    <a:lnTo>
                      <a:pt x="24" y="268"/>
                    </a:lnTo>
                    <a:lnTo>
                      <a:pt x="24" y="270"/>
                    </a:lnTo>
                    <a:lnTo>
                      <a:pt x="26" y="274"/>
                    </a:lnTo>
                    <a:lnTo>
                      <a:pt x="46" y="302"/>
                    </a:lnTo>
                    <a:lnTo>
                      <a:pt x="46" y="302"/>
                    </a:lnTo>
                    <a:lnTo>
                      <a:pt x="48" y="304"/>
                    </a:lnTo>
                    <a:lnTo>
                      <a:pt x="52" y="306"/>
                    </a:lnTo>
                    <a:lnTo>
                      <a:pt x="54" y="306"/>
                    </a:lnTo>
                    <a:lnTo>
                      <a:pt x="58" y="304"/>
                    </a:lnTo>
                    <a:lnTo>
                      <a:pt x="72" y="294"/>
                    </a:lnTo>
                    <a:lnTo>
                      <a:pt x="72" y="294"/>
                    </a:lnTo>
                    <a:lnTo>
                      <a:pt x="78" y="292"/>
                    </a:lnTo>
                    <a:lnTo>
                      <a:pt x="86" y="294"/>
                    </a:lnTo>
                    <a:lnTo>
                      <a:pt x="124" y="318"/>
                    </a:lnTo>
                    <a:lnTo>
                      <a:pt x="124" y="318"/>
                    </a:lnTo>
                    <a:lnTo>
                      <a:pt x="130" y="324"/>
                    </a:lnTo>
                    <a:lnTo>
                      <a:pt x="130" y="330"/>
                    </a:lnTo>
                    <a:lnTo>
                      <a:pt x="128" y="346"/>
                    </a:lnTo>
                    <a:lnTo>
                      <a:pt x="128" y="346"/>
                    </a:lnTo>
                    <a:lnTo>
                      <a:pt x="128" y="350"/>
                    </a:lnTo>
                    <a:lnTo>
                      <a:pt x="130" y="352"/>
                    </a:lnTo>
                    <a:lnTo>
                      <a:pt x="132" y="356"/>
                    </a:lnTo>
                    <a:lnTo>
                      <a:pt x="134" y="356"/>
                    </a:lnTo>
                    <a:lnTo>
                      <a:pt x="170" y="362"/>
                    </a:lnTo>
                    <a:lnTo>
                      <a:pt x="170" y="362"/>
                    </a:lnTo>
                    <a:lnTo>
                      <a:pt x="172" y="362"/>
                    </a:lnTo>
                    <a:lnTo>
                      <a:pt x="176" y="360"/>
                    </a:lnTo>
                    <a:lnTo>
                      <a:pt x="178" y="358"/>
                    </a:lnTo>
                    <a:lnTo>
                      <a:pt x="178" y="356"/>
                    </a:lnTo>
                    <a:lnTo>
                      <a:pt x="182" y="340"/>
                    </a:lnTo>
                    <a:lnTo>
                      <a:pt x="182" y="340"/>
                    </a:lnTo>
                    <a:lnTo>
                      <a:pt x="186" y="334"/>
                    </a:lnTo>
                    <a:lnTo>
                      <a:pt x="192" y="330"/>
                    </a:lnTo>
                    <a:lnTo>
                      <a:pt x="242" y="318"/>
                    </a:lnTo>
                    <a:lnTo>
                      <a:pt x="242" y="318"/>
                    </a:lnTo>
                    <a:lnTo>
                      <a:pt x="248" y="318"/>
                    </a:lnTo>
                    <a:lnTo>
                      <a:pt x="254" y="322"/>
                    </a:lnTo>
                    <a:lnTo>
                      <a:pt x="264" y="334"/>
                    </a:lnTo>
                    <a:lnTo>
                      <a:pt x="264" y="334"/>
                    </a:lnTo>
                    <a:lnTo>
                      <a:pt x="266" y="336"/>
                    </a:lnTo>
                    <a:lnTo>
                      <a:pt x="268" y="338"/>
                    </a:lnTo>
                    <a:lnTo>
                      <a:pt x="272" y="338"/>
                    </a:lnTo>
                    <a:lnTo>
                      <a:pt x="276" y="336"/>
                    </a:lnTo>
                    <a:lnTo>
                      <a:pt x="304" y="316"/>
                    </a:lnTo>
                    <a:lnTo>
                      <a:pt x="304" y="316"/>
                    </a:lnTo>
                    <a:lnTo>
                      <a:pt x="306" y="314"/>
                    </a:lnTo>
                    <a:lnTo>
                      <a:pt x="308" y="310"/>
                    </a:lnTo>
                    <a:lnTo>
                      <a:pt x="308" y="308"/>
                    </a:lnTo>
                    <a:lnTo>
                      <a:pt x="306" y="304"/>
                    </a:lnTo>
                    <a:lnTo>
                      <a:pt x="296" y="292"/>
                    </a:lnTo>
                    <a:lnTo>
                      <a:pt x="296" y="292"/>
                    </a:lnTo>
                    <a:lnTo>
                      <a:pt x="294" y="284"/>
                    </a:lnTo>
                    <a:lnTo>
                      <a:pt x="296" y="278"/>
                    </a:lnTo>
                    <a:lnTo>
                      <a:pt x="320" y="238"/>
                    </a:lnTo>
                    <a:lnTo>
                      <a:pt x="320" y="238"/>
                    </a:lnTo>
                    <a:lnTo>
                      <a:pt x="326" y="234"/>
                    </a:lnTo>
                    <a:lnTo>
                      <a:pt x="332" y="232"/>
                    </a:lnTo>
                    <a:lnTo>
                      <a:pt x="348" y="234"/>
                    </a:lnTo>
                    <a:lnTo>
                      <a:pt x="348" y="234"/>
                    </a:lnTo>
                    <a:lnTo>
                      <a:pt x="352" y="234"/>
                    </a:lnTo>
                    <a:lnTo>
                      <a:pt x="354" y="234"/>
                    </a:lnTo>
                    <a:lnTo>
                      <a:pt x="356" y="230"/>
                    </a:lnTo>
                    <a:lnTo>
                      <a:pt x="358" y="228"/>
                    </a:lnTo>
                    <a:lnTo>
                      <a:pt x="364" y="194"/>
                    </a:lnTo>
                    <a:lnTo>
                      <a:pt x="364" y="194"/>
                    </a:lnTo>
                    <a:lnTo>
                      <a:pt x="364" y="190"/>
                    </a:lnTo>
                    <a:lnTo>
                      <a:pt x="362" y="186"/>
                    </a:lnTo>
                    <a:lnTo>
                      <a:pt x="360" y="184"/>
                    </a:lnTo>
                    <a:lnTo>
                      <a:pt x="356" y="184"/>
                    </a:lnTo>
                    <a:lnTo>
                      <a:pt x="356" y="184"/>
                    </a:lnTo>
                    <a:close/>
                    <a:moveTo>
                      <a:pt x="168" y="262"/>
                    </a:moveTo>
                    <a:lnTo>
                      <a:pt x="168" y="262"/>
                    </a:lnTo>
                    <a:lnTo>
                      <a:pt x="152" y="256"/>
                    </a:lnTo>
                    <a:lnTo>
                      <a:pt x="138" y="250"/>
                    </a:lnTo>
                    <a:lnTo>
                      <a:pt x="126" y="240"/>
                    </a:lnTo>
                    <a:lnTo>
                      <a:pt x="114" y="228"/>
                    </a:lnTo>
                    <a:lnTo>
                      <a:pt x="106" y="214"/>
                    </a:lnTo>
                    <a:lnTo>
                      <a:pt x="102" y="200"/>
                    </a:lnTo>
                    <a:lnTo>
                      <a:pt x="100" y="184"/>
                    </a:lnTo>
                    <a:lnTo>
                      <a:pt x="100" y="166"/>
                    </a:lnTo>
                    <a:lnTo>
                      <a:pt x="100" y="166"/>
                    </a:lnTo>
                    <a:lnTo>
                      <a:pt x="106" y="150"/>
                    </a:lnTo>
                    <a:lnTo>
                      <a:pt x="112" y="136"/>
                    </a:lnTo>
                    <a:lnTo>
                      <a:pt x="122" y="124"/>
                    </a:lnTo>
                    <a:lnTo>
                      <a:pt x="134" y="114"/>
                    </a:lnTo>
                    <a:lnTo>
                      <a:pt x="148" y="106"/>
                    </a:lnTo>
                    <a:lnTo>
                      <a:pt x="162" y="100"/>
                    </a:lnTo>
                    <a:lnTo>
                      <a:pt x="178" y="98"/>
                    </a:lnTo>
                    <a:lnTo>
                      <a:pt x="196" y="100"/>
                    </a:lnTo>
                    <a:lnTo>
                      <a:pt x="196" y="100"/>
                    </a:lnTo>
                    <a:lnTo>
                      <a:pt x="212" y="104"/>
                    </a:lnTo>
                    <a:lnTo>
                      <a:pt x="226" y="112"/>
                    </a:lnTo>
                    <a:lnTo>
                      <a:pt x="238" y="122"/>
                    </a:lnTo>
                    <a:lnTo>
                      <a:pt x="248" y="134"/>
                    </a:lnTo>
                    <a:lnTo>
                      <a:pt x="256" y="146"/>
                    </a:lnTo>
                    <a:lnTo>
                      <a:pt x="262" y="162"/>
                    </a:lnTo>
                    <a:lnTo>
                      <a:pt x="264" y="178"/>
                    </a:lnTo>
                    <a:lnTo>
                      <a:pt x="262" y="194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2" y="238"/>
                    </a:lnTo>
                    <a:lnTo>
                      <a:pt x="230" y="248"/>
                    </a:lnTo>
                    <a:lnTo>
                      <a:pt x="216" y="256"/>
                    </a:lnTo>
                    <a:lnTo>
                      <a:pt x="200" y="260"/>
                    </a:lnTo>
                    <a:lnTo>
                      <a:pt x="184" y="262"/>
                    </a:lnTo>
                    <a:lnTo>
                      <a:pt x="168" y="262"/>
                    </a:lnTo>
                    <a:lnTo>
                      <a:pt x="168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0"/>
              <p:cNvSpPr>
                <a:spLocks/>
              </p:cNvSpPr>
              <p:nvPr/>
            </p:nvSpPr>
            <p:spPr bwMode="auto">
              <a:xfrm>
                <a:off x="8115300" y="1770063"/>
                <a:ext cx="120650" cy="120650"/>
              </a:xfrm>
              <a:custGeom>
                <a:avLst/>
                <a:gdLst>
                  <a:gd name="T0" fmla="*/ 76 w 76"/>
                  <a:gd name="T1" fmla="*/ 44 h 76"/>
                  <a:gd name="T2" fmla="*/ 76 w 76"/>
                  <a:gd name="T3" fmla="*/ 44 h 76"/>
                  <a:gd name="T4" fmla="*/ 72 w 76"/>
                  <a:gd name="T5" fmla="*/ 52 h 76"/>
                  <a:gd name="T6" fmla="*/ 70 w 76"/>
                  <a:gd name="T7" fmla="*/ 58 h 76"/>
                  <a:gd name="T8" fmla="*/ 66 w 76"/>
                  <a:gd name="T9" fmla="*/ 64 h 76"/>
                  <a:gd name="T10" fmla="*/ 60 w 76"/>
                  <a:gd name="T11" fmla="*/ 70 h 76"/>
                  <a:gd name="T12" fmla="*/ 54 w 76"/>
                  <a:gd name="T13" fmla="*/ 74 h 76"/>
                  <a:gd name="T14" fmla="*/ 46 w 76"/>
                  <a:gd name="T15" fmla="*/ 76 h 76"/>
                  <a:gd name="T16" fmla="*/ 40 w 76"/>
                  <a:gd name="T17" fmla="*/ 76 h 76"/>
                  <a:gd name="T18" fmla="*/ 32 w 76"/>
                  <a:gd name="T19" fmla="*/ 76 h 76"/>
                  <a:gd name="T20" fmla="*/ 32 w 76"/>
                  <a:gd name="T21" fmla="*/ 76 h 76"/>
                  <a:gd name="T22" fmla="*/ 24 w 76"/>
                  <a:gd name="T23" fmla="*/ 74 h 76"/>
                  <a:gd name="T24" fmla="*/ 18 w 76"/>
                  <a:gd name="T25" fmla="*/ 70 h 76"/>
                  <a:gd name="T26" fmla="*/ 12 w 76"/>
                  <a:gd name="T27" fmla="*/ 66 h 76"/>
                  <a:gd name="T28" fmla="*/ 6 w 76"/>
                  <a:gd name="T29" fmla="*/ 60 h 76"/>
                  <a:gd name="T30" fmla="*/ 4 w 76"/>
                  <a:gd name="T31" fmla="*/ 54 h 76"/>
                  <a:gd name="T32" fmla="*/ 0 w 76"/>
                  <a:gd name="T33" fmla="*/ 48 h 76"/>
                  <a:gd name="T34" fmla="*/ 0 w 76"/>
                  <a:gd name="T35" fmla="*/ 40 h 76"/>
                  <a:gd name="T36" fmla="*/ 0 w 76"/>
                  <a:gd name="T37" fmla="*/ 32 h 76"/>
                  <a:gd name="T38" fmla="*/ 0 w 76"/>
                  <a:gd name="T39" fmla="*/ 32 h 76"/>
                  <a:gd name="T40" fmla="*/ 2 w 76"/>
                  <a:gd name="T41" fmla="*/ 24 h 76"/>
                  <a:gd name="T42" fmla="*/ 6 w 76"/>
                  <a:gd name="T43" fmla="*/ 18 h 76"/>
                  <a:gd name="T44" fmla="*/ 10 w 76"/>
                  <a:gd name="T45" fmla="*/ 12 h 76"/>
                  <a:gd name="T46" fmla="*/ 16 w 76"/>
                  <a:gd name="T47" fmla="*/ 8 h 76"/>
                  <a:gd name="T48" fmla="*/ 22 w 76"/>
                  <a:gd name="T49" fmla="*/ 4 h 76"/>
                  <a:gd name="T50" fmla="*/ 30 w 76"/>
                  <a:gd name="T51" fmla="*/ 2 h 76"/>
                  <a:gd name="T52" fmla="*/ 36 w 76"/>
                  <a:gd name="T53" fmla="*/ 0 h 76"/>
                  <a:gd name="T54" fmla="*/ 44 w 76"/>
                  <a:gd name="T55" fmla="*/ 2 h 76"/>
                  <a:gd name="T56" fmla="*/ 44 w 76"/>
                  <a:gd name="T57" fmla="*/ 2 h 76"/>
                  <a:gd name="T58" fmla="*/ 52 w 76"/>
                  <a:gd name="T59" fmla="*/ 4 h 76"/>
                  <a:gd name="T60" fmla="*/ 58 w 76"/>
                  <a:gd name="T61" fmla="*/ 6 h 76"/>
                  <a:gd name="T62" fmla="*/ 64 w 76"/>
                  <a:gd name="T63" fmla="*/ 12 h 76"/>
                  <a:gd name="T64" fmla="*/ 68 w 76"/>
                  <a:gd name="T65" fmla="*/ 16 h 76"/>
                  <a:gd name="T66" fmla="*/ 72 w 76"/>
                  <a:gd name="T67" fmla="*/ 22 h 76"/>
                  <a:gd name="T68" fmla="*/ 74 w 76"/>
                  <a:gd name="T69" fmla="*/ 30 h 76"/>
                  <a:gd name="T70" fmla="*/ 76 w 76"/>
                  <a:gd name="T71" fmla="*/ 38 h 76"/>
                  <a:gd name="T72" fmla="*/ 76 w 76"/>
                  <a:gd name="T73" fmla="*/ 44 h 76"/>
                  <a:gd name="T74" fmla="*/ 76 w 76"/>
                  <a:gd name="T75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76">
                    <a:moveTo>
                      <a:pt x="76" y="44"/>
                    </a:moveTo>
                    <a:lnTo>
                      <a:pt x="76" y="44"/>
                    </a:lnTo>
                    <a:lnTo>
                      <a:pt x="72" y="52"/>
                    </a:lnTo>
                    <a:lnTo>
                      <a:pt x="70" y="58"/>
                    </a:lnTo>
                    <a:lnTo>
                      <a:pt x="66" y="64"/>
                    </a:lnTo>
                    <a:lnTo>
                      <a:pt x="60" y="70"/>
                    </a:lnTo>
                    <a:lnTo>
                      <a:pt x="54" y="74"/>
                    </a:lnTo>
                    <a:lnTo>
                      <a:pt x="46" y="76"/>
                    </a:lnTo>
                    <a:lnTo>
                      <a:pt x="40" y="76"/>
                    </a:lnTo>
                    <a:lnTo>
                      <a:pt x="32" y="76"/>
                    </a:lnTo>
                    <a:lnTo>
                      <a:pt x="32" y="76"/>
                    </a:lnTo>
                    <a:lnTo>
                      <a:pt x="24" y="74"/>
                    </a:lnTo>
                    <a:lnTo>
                      <a:pt x="18" y="70"/>
                    </a:lnTo>
                    <a:lnTo>
                      <a:pt x="12" y="66"/>
                    </a:lnTo>
                    <a:lnTo>
                      <a:pt x="6" y="60"/>
                    </a:lnTo>
                    <a:lnTo>
                      <a:pt x="4" y="54"/>
                    </a:lnTo>
                    <a:lnTo>
                      <a:pt x="0" y="48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24"/>
                    </a:lnTo>
                    <a:lnTo>
                      <a:pt x="6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2" y="4"/>
                    </a:lnTo>
                    <a:lnTo>
                      <a:pt x="30" y="2"/>
                    </a:lnTo>
                    <a:lnTo>
                      <a:pt x="36" y="0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52" y="4"/>
                    </a:lnTo>
                    <a:lnTo>
                      <a:pt x="58" y="6"/>
                    </a:lnTo>
                    <a:lnTo>
                      <a:pt x="64" y="12"/>
                    </a:lnTo>
                    <a:lnTo>
                      <a:pt x="68" y="16"/>
                    </a:lnTo>
                    <a:lnTo>
                      <a:pt x="72" y="22"/>
                    </a:lnTo>
                    <a:lnTo>
                      <a:pt x="74" y="30"/>
                    </a:lnTo>
                    <a:lnTo>
                      <a:pt x="76" y="38"/>
                    </a:lnTo>
                    <a:lnTo>
                      <a:pt x="76" y="44"/>
                    </a:lnTo>
                    <a:lnTo>
                      <a:pt x="76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313459" y="1682238"/>
              <a:ext cx="561711" cy="390671"/>
              <a:chOff x="5330825" y="268288"/>
              <a:chExt cx="917575" cy="638175"/>
            </a:xfrm>
            <a:solidFill>
              <a:srgbClr val="B25538"/>
            </a:solidFill>
          </p:grpSpPr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5994400" y="760413"/>
                <a:ext cx="146050" cy="146050"/>
              </a:xfrm>
              <a:custGeom>
                <a:avLst/>
                <a:gdLst>
                  <a:gd name="T0" fmla="*/ 92 w 92"/>
                  <a:gd name="T1" fmla="*/ 46 h 92"/>
                  <a:gd name="T2" fmla="*/ 92 w 92"/>
                  <a:gd name="T3" fmla="*/ 46 h 92"/>
                  <a:gd name="T4" fmla="*/ 92 w 92"/>
                  <a:gd name="T5" fmla="*/ 54 h 92"/>
                  <a:gd name="T6" fmla="*/ 90 w 92"/>
                  <a:gd name="T7" fmla="*/ 64 h 92"/>
                  <a:gd name="T8" fmla="*/ 84 w 92"/>
                  <a:gd name="T9" fmla="*/ 72 h 92"/>
                  <a:gd name="T10" fmla="*/ 80 w 92"/>
                  <a:gd name="T11" fmla="*/ 78 h 92"/>
                  <a:gd name="T12" fmla="*/ 72 w 92"/>
                  <a:gd name="T13" fmla="*/ 84 h 92"/>
                  <a:gd name="T14" fmla="*/ 64 w 92"/>
                  <a:gd name="T15" fmla="*/ 88 h 92"/>
                  <a:gd name="T16" fmla="*/ 56 w 92"/>
                  <a:gd name="T17" fmla="*/ 90 h 92"/>
                  <a:gd name="T18" fmla="*/ 46 w 92"/>
                  <a:gd name="T19" fmla="*/ 92 h 92"/>
                  <a:gd name="T20" fmla="*/ 46 w 92"/>
                  <a:gd name="T21" fmla="*/ 92 h 92"/>
                  <a:gd name="T22" fmla="*/ 38 w 92"/>
                  <a:gd name="T23" fmla="*/ 90 h 92"/>
                  <a:gd name="T24" fmla="*/ 28 w 92"/>
                  <a:gd name="T25" fmla="*/ 88 h 92"/>
                  <a:gd name="T26" fmla="*/ 20 w 92"/>
                  <a:gd name="T27" fmla="*/ 84 h 92"/>
                  <a:gd name="T28" fmla="*/ 14 w 92"/>
                  <a:gd name="T29" fmla="*/ 78 h 92"/>
                  <a:gd name="T30" fmla="*/ 8 w 92"/>
                  <a:gd name="T31" fmla="*/ 72 h 92"/>
                  <a:gd name="T32" fmla="*/ 4 w 92"/>
                  <a:gd name="T33" fmla="*/ 64 h 92"/>
                  <a:gd name="T34" fmla="*/ 0 w 92"/>
                  <a:gd name="T35" fmla="*/ 54 h 92"/>
                  <a:gd name="T36" fmla="*/ 0 w 92"/>
                  <a:gd name="T37" fmla="*/ 46 h 92"/>
                  <a:gd name="T38" fmla="*/ 0 w 92"/>
                  <a:gd name="T39" fmla="*/ 46 h 92"/>
                  <a:gd name="T40" fmla="*/ 0 w 92"/>
                  <a:gd name="T41" fmla="*/ 36 h 92"/>
                  <a:gd name="T42" fmla="*/ 4 w 92"/>
                  <a:gd name="T43" fmla="*/ 28 h 92"/>
                  <a:gd name="T44" fmla="*/ 8 w 92"/>
                  <a:gd name="T45" fmla="*/ 20 h 92"/>
                  <a:gd name="T46" fmla="*/ 14 w 92"/>
                  <a:gd name="T47" fmla="*/ 12 h 92"/>
                  <a:gd name="T48" fmla="*/ 20 w 92"/>
                  <a:gd name="T49" fmla="*/ 6 h 92"/>
                  <a:gd name="T50" fmla="*/ 28 w 92"/>
                  <a:gd name="T51" fmla="*/ 2 h 92"/>
                  <a:gd name="T52" fmla="*/ 38 w 92"/>
                  <a:gd name="T53" fmla="*/ 0 h 92"/>
                  <a:gd name="T54" fmla="*/ 46 w 92"/>
                  <a:gd name="T55" fmla="*/ 0 h 92"/>
                  <a:gd name="T56" fmla="*/ 46 w 92"/>
                  <a:gd name="T57" fmla="*/ 0 h 92"/>
                  <a:gd name="T58" fmla="*/ 56 w 92"/>
                  <a:gd name="T59" fmla="*/ 0 h 92"/>
                  <a:gd name="T60" fmla="*/ 64 w 92"/>
                  <a:gd name="T61" fmla="*/ 2 h 92"/>
                  <a:gd name="T62" fmla="*/ 72 w 92"/>
                  <a:gd name="T63" fmla="*/ 6 h 92"/>
                  <a:gd name="T64" fmla="*/ 80 w 92"/>
                  <a:gd name="T65" fmla="*/ 12 h 92"/>
                  <a:gd name="T66" fmla="*/ 84 w 92"/>
                  <a:gd name="T67" fmla="*/ 20 h 92"/>
                  <a:gd name="T68" fmla="*/ 90 w 92"/>
                  <a:gd name="T69" fmla="*/ 28 h 92"/>
                  <a:gd name="T70" fmla="*/ 92 w 92"/>
                  <a:gd name="T71" fmla="*/ 36 h 92"/>
                  <a:gd name="T72" fmla="*/ 92 w 92"/>
                  <a:gd name="T73" fmla="*/ 46 h 92"/>
                  <a:gd name="T74" fmla="*/ 92 w 92"/>
                  <a:gd name="T75" fmla="*/ 4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2" h="92">
                    <a:moveTo>
                      <a:pt x="92" y="46"/>
                    </a:moveTo>
                    <a:lnTo>
                      <a:pt x="92" y="46"/>
                    </a:lnTo>
                    <a:lnTo>
                      <a:pt x="92" y="54"/>
                    </a:lnTo>
                    <a:lnTo>
                      <a:pt x="90" y="64"/>
                    </a:lnTo>
                    <a:lnTo>
                      <a:pt x="84" y="72"/>
                    </a:lnTo>
                    <a:lnTo>
                      <a:pt x="80" y="78"/>
                    </a:lnTo>
                    <a:lnTo>
                      <a:pt x="72" y="84"/>
                    </a:lnTo>
                    <a:lnTo>
                      <a:pt x="64" y="88"/>
                    </a:lnTo>
                    <a:lnTo>
                      <a:pt x="56" y="90"/>
                    </a:lnTo>
                    <a:lnTo>
                      <a:pt x="46" y="92"/>
                    </a:lnTo>
                    <a:lnTo>
                      <a:pt x="46" y="92"/>
                    </a:lnTo>
                    <a:lnTo>
                      <a:pt x="38" y="90"/>
                    </a:lnTo>
                    <a:lnTo>
                      <a:pt x="28" y="88"/>
                    </a:lnTo>
                    <a:lnTo>
                      <a:pt x="20" y="84"/>
                    </a:lnTo>
                    <a:lnTo>
                      <a:pt x="14" y="78"/>
                    </a:lnTo>
                    <a:lnTo>
                      <a:pt x="8" y="72"/>
                    </a:lnTo>
                    <a:lnTo>
                      <a:pt x="4" y="64"/>
                    </a:lnTo>
                    <a:lnTo>
                      <a:pt x="0" y="5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36"/>
                    </a:lnTo>
                    <a:lnTo>
                      <a:pt x="4" y="28"/>
                    </a:lnTo>
                    <a:lnTo>
                      <a:pt x="8" y="20"/>
                    </a:lnTo>
                    <a:lnTo>
                      <a:pt x="14" y="12"/>
                    </a:lnTo>
                    <a:lnTo>
                      <a:pt x="20" y="6"/>
                    </a:lnTo>
                    <a:lnTo>
                      <a:pt x="28" y="2"/>
                    </a:lnTo>
                    <a:lnTo>
                      <a:pt x="38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56" y="0"/>
                    </a:lnTo>
                    <a:lnTo>
                      <a:pt x="64" y="2"/>
                    </a:lnTo>
                    <a:lnTo>
                      <a:pt x="72" y="6"/>
                    </a:lnTo>
                    <a:lnTo>
                      <a:pt x="80" y="12"/>
                    </a:lnTo>
                    <a:lnTo>
                      <a:pt x="84" y="20"/>
                    </a:lnTo>
                    <a:lnTo>
                      <a:pt x="90" y="28"/>
                    </a:lnTo>
                    <a:lnTo>
                      <a:pt x="92" y="36"/>
                    </a:lnTo>
                    <a:lnTo>
                      <a:pt x="92" y="46"/>
                    </a:lnTo>
                    <a:lnTo>
                      <a:pt x="92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5527675" y="760413"/>
                <a:ext cx="149225" cy="146050"/>
              </a:xfrm>
              <a:custGeom>
                <a:avLst/>
                <a:gdLst>
                  <a:gd name="T0" fmla="*/ 94 w 94"/>
                  <a:gd name="T1" fmla="*/ 46 h 92"/>
                  <a:gd name="T2" fmla="*/ 94 w 94"/>
                  <a:gd name="T3" fmla="*/ 46 h 92"/>
                  <a:gd name="T4" fmla="*/ 92 w 94"/>
                  <a:gd name="T5" fmla="*/ 54 h 92"/>
                  <a:gd name="T6" fmla="*/ 90 w 94"/>
                  <a:gd name="T7" fmla="*/ 64 h 92"/>
                  <a:gd name="T8" fmla="*/ 86 w 94"/>
                  <a:gd name="T9" fmla="*/ 72 h 92"/>
                  <a:gd name="T10" fmla="*/ 80 w 94"/>
                  <a:gd name="T11" fmla="*/ 78 h 92"/>
                  <a:gd name="T12" fmla="*/ 72 w 94"/>
                  <a:gd name="T13" fmla="*/ 84 h 92"/>
                  <a:gd name="T14" fmla="*/ 64 w 94"/>
                  <a:gd name="T15" fmla="*/ 88 h 92"/>
                  <a:gd name="T16" fmla="*/ 56 w 94"/>
                  <a:gd name="T17" fmla="*/ 90 h 92"/>
                  <a:gd name="T18" fmla="*/ 46 w 94"/>
                  <a:gd name="T19" fmla="*/ 92 h 92"/>
                  <a:gd name="T20" fmla="*/ 46 w 94"/>
                  <a:gd name="T21" fmla="*/ 92 h 92"/>
                  <a:gd name="T22" fmla="*/ 38 w 94"/>
                  <a:gd name="T23" fmla="*/ 90 h 92"/>
                  <a:gd name="T24" fmla="*/ 28 w 94"/>
                  <a:gd name="T25" fmla="*/ 88 h 92"/>
                  <a:gd name="T26" fmla="*/ 20 w 94"/>
                  <a:gd name="T27" fmla="*/ 84 h 92"/>
                  <a:gd name="T28" fmla="*/ 14 w 94"/>
                  <a:gd name="T29" fmla="*/ 78 h 92"/>
                  <a:gd name="T30" fmla="*/ 8 w 94"/>
                  <a:gd name="T31" fmla="*/ 72 h 92"/>
                  <a:gd name="T32" fmla="*/ 4 w 94"/>
                  <a:gd name="T33" fmla="*/ 64 h 92"/>
                  <a:gd name="T34" fmla="*/ 2 w 94"/>
                  <a:gd name="T35" fmla="*/ 54 h 92"/>
                  <a:gd name="T36" fmla="*/ 0 w 94"/>
                  <a:gd name="T37" fmla="*/ 46 h 92"/>
                  <a:gd name="T38" fmla="*/ 0 w 94"/>
                  <a:gd name="T39" fmla="*/ 46 h 92"/>
                  <a:gd name="T40" fmla="*/ 2 w 94"/>
                  <a:gd name="T41" fmla="*/ 36 h 92"/>
                  <a:gd name="T42" fmla="*/ 4 w 94"/>
                  <a:gd name="T43" fmla="*/ 28 h 92"/>
                  <a:gd name="T44" fmla="*/ 8 w 94"/>
                  <a:gd name="T45" fmla="*/ 20 h 92"/>
                  <a:gd name="T46" fmla="*/ 14 w 94"/>
                  <a:gd name="T47" fmla="*/ 12 h 92"/>
                  <a:gd name="T48" fmla="*/ 20 w 94"/>
                  <a:gd name="T49" fmla="*/ 6 h 92"/>
                  <a:gd name="T50" fmla="*/ 28 w 94"/>
                  <a:gd name="T51" fmla="*/ 2 h 92"/>
                  <a:gd name="T52" fmla="*/ 38 w 94"/>
                  <a:gd name="T53" fmla="*/ 0 h 92"/>
                  <a:gd name="T54" fmla="*/ 46 w 94"/>
                  <a:gd name="T55" fmla="*/ 0 h 92"/>
                  <a:gd name="T56" fmla="*/ 46 w 94"/>
                  <a:gd name="T57" fmla="*/ 0 h 92"/>
                  <a:gd name="T58" fmla="*/ 56 w 94"/>
                  <a:gd name="T59" fmla="*/ 0 h 92"/>
                  <a:gd name="T60" fmla="*/ 64 w 94"/>
                  <a:gd name="T61" fmla="*/ 2 h 92"/>
                  <a:gd name="T62" fmla="*/ 72 w 94"/>
                  <a:gd name="T63" fmla="*/ 6 h 92"/>
                  <a:gd name="T64" fmla="*/ 80 w 94"/>
                  <a:gd name="T65" fmla="*/ 12 h 92"/>
                  <a:gd name="T66" fmla="*/ 86 w 94"/>
                  <a:gd name="T67" fmla="*/ 20 h 92"/>
                  <a:gd name="T68" fmla="*/ 90 w 94"/>
                  <a:gd name="T69" fmla="*/ 28 h 92"/>
                  <a:gd name="T70" fmla="*/ 92 w 94"/>
                  <a:gd name="T71" fmla="*/ 36 h 92"/>
                  <a:gd name="T72" fmla="*/ 94 w 94"/>
                  <a:gd name="T73" fmla="*/ 46 h 92"/>
                  <a:gd name="T74" fmla="*/ 94 w 94"/>
                  <a:gd name="T75" fmla="*/ 4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4" h="92">
                    <a:moveTo>
                      <a:pt x="94" y="46"/>
                    </a:moveTo>
                    <a:lnTo>
                      <a:pt x="94" y="46"/>
                    </a:lnTo>
                    <a:lnTo>
                      <a:pt x="92" y="54"/>
                    </a:lnTo>
                    <a:lnTo>
                      <a:pt x="90" y="64"/>
                    </a:lnTo>
                    <a:lnTo>
                      <a:pt x="86" y="72"/>
                    </a:lnTo>
                    <a:lnTo>
                      <a:pt x="80" y="78"/>
                    </a:lnTo>
                    <a:lnTo>
                      <a:pt x="72" y="84"/>
                    </a:lnTo>
                    <a:lnTo>
                      <a:pt x="64" y="88"/>
                    </a:lnTo>
                    <a:lnTo>
                      <a:pt x="56" y="90"/>
                    </a:lnTo>
                    <a:lnTo>
                      <a:pt x="46" y="92"/>
                    </a:lnTo>
                    <a:lnTo>
                      <a:pt x="46" y="92"/>
                    </a:lnTo>
                    <a:lnTo>
                      <a:pt x="38" y="90"/>
                    </a:lnTo>
                    <a:lnTo>
                      <a:pt x="28" y="88"/>
                    </a:lnTo>
                    <a:lnTo>
                      <a:pt x="20" y="84"/>
                    </a:lnTo>
                    <a:lnTo>
                      <a:pt x="14" y="78"/>
                    </a:lnTo>
                    <a:lnTo>
                      <a:pt x="8" y="72"/>
                    </a:lnTo>
                    <a:lnTo>
                      <a:pt x="4" y="64"/>
                    </a:lnTo>
                    <a:lnTo>
                      <a:pt x="2" y="5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2" y="36"/>
                    </a:lnTo>
                    <a:lnTo>
                      <a:pt x="4" y="28"/>
                    </a:lnTo>
                    <a:lnTo>
                      <a:pt x="8" y="20"/>
                    </a:lnTo>
                    <a:lnTo>
                      <a:pt x="14" y="12"/>
                    </a:lnTo>
                    <a:lnTo>
                      <a:pt x="20" y="6"/>
                    </a:lnTo>
                    <a:lnTo>
                      <a:pt x="28" y="2"/>
                    </a:lnTo>
                    <a:lnTo>
                      <a:pt x="38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56" y="0"/>
                    </a:lnTo>
                    <a:lnTo>
                      <a:pt x="64" y="2"/>
                    </a:lnTo>
                    <a:lnTo>
                      <a:pt x="72" y="6"/>
                    </a:lnTo>
                    <a:lnTo>
                      <a:pt x="80" y="12"/>
                    </a:lnTo>
                    <a:lnTo>
                      <a:pt x="86" y="20"/>
                    </a:lnTo>
                    <a:lnTo>
                      <a:pt x="90" y="28"/>
                    </a:lnTo>
                    <a:lnTo>
                      <a:pt x="92" y="36"/>
                    </a:lnTo>
                    <a:lnTo>
                      <a:pt x="94" y="46"/>
                    </a:lnTo>
                    <a:lnTo>
                      <a:pt x="94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auto">
              <a:xfrm>
                <a:off x="5330825" y="268288"/>
                <a:ext cx="917575" cy="441325"/>
              </a:xfrm>
              <a:custGeom>
                <a:avLst/>
                <a:gdLst>
                  <a:gd name="T0" fmla="*/ 152 w 578"/>
                  <a:gd name="T1" fmla="*/ 30 h 278"/>
                  <a:gd name="T2" fmla="*/ 128 w 578"/>
                  <a:gd name="T3" fmla="*/ 26 h 278"/>
                  <a:gd name="T4" fmla="*/ 120 w 578"/>
                  <a:gd name="T5" fmla="*/ 18 h 278"/>
                  <a:gd name="T6" fmla="*/ 120 w 578"/>
                  <a:gd name="T7" fmla="*/ 16 h 278"/>
                  <a:gd name="T8" fmla="*/ 116 w 578"/>
                  <a:gd name="T9" fmla="*/ 10 h 278"/>
                  <a:gd name="T10" fmla="*/ 100 w 578"/>
                  <a:gd name="T11" fmla="*/ 2 h 278"/>
                  <a:gd name="T12" fmla="*/ 34 w 578"/>
                  <a:gd name="T13" fmla="*/ 0 h 278"/>
                  <a:gd name="T14" fmla="*/ 26 w 578"/>
                  <a:gd name="T15" fmla="*/ 0 h 278"/>
                  <a:gd name="T16" fmla="*/ 16 w 578"/>
                  <a:gd name="T17" fmla="*/ 6 h 278"/>
                  <a:gd name="T18" fmla="*/ 6 w 578"/>
                  <a:gd name="T19" fmla="*/ 14 h 278"/>
                  <a:gd name="T20" fmla="*/ 2 w 578"/>
                  <a:gd name="T21" fmla="*/ 26 h 278"/>
                  <a:gd name="T22" fmla="*/ 0 w 578"/>
                  <a:gd name="T23" fmla="*/ 40 h 278"/>
                  <a:gd name="T24" fmla="*/ 2 w 578"/>
                  <a:gd name="T25" fmla="*/ 46 h 278"/>
                  <a:gd name="T26" fmla="*/ 6 w 578"/>
                  <a:gd name="T27" fmla="*/ 58 h 278"/>
                  <a:gd name="T28" fmla="*/ 16 w 578"/>
                  <a:gd name="T29" fmla="*/ 66 h 278"/>
                  <a:gd name="T30" fmla="*/ 26 w 578"/>
                  <a:gd name="T31" fmla="*/ 72 h 278"/>
                  <a:gd name="T32" fmla="*/ 82 w 578"/>
                  <a:gd name="T33" fmla="*/ 72 h 278"/>
                  <a:gd name="T34" fmla="*/ 90 w 578"/>
                  <a:gd name="T35" fmla="*/ 72 h 278"/>
                  <a:gd name="T36" fmla="*/ 108 w 578"/>
                  <a:gd name="T37" fmla="*/ 82 h 278"/>
                  <a:gd name="T38" fmla="*/ 122 w 578"/>
                  <a:gd name="T39" fmla="*/ 98 h 278"/>
                  <a:gd name="T40" fmla="*/ 162 w 578"/>
                  <a:gd name="T41" fmla="*/ 246 h 278"/>
                  <a:gd name="T42" fmla="*/ 164 w 578"/>
                  <a:gd name="T43" fmla="*/ 254 h 278"/>
                  <a:gd name="T44" fmla="*/ 178 w 578"/>
                  <a:gd name="T45" fmla="*/ 268 h 278"/>
                  <a:gd name="T46" fmla="*/ 196 w 578"/>
                  <a:gd name="T47" fmla="*/ 278 h 278"/>
                  <a:gd name="T48" fmla="*/ 452 w 578"/>
                  <a:gd name="T49" fmla="*/ 278 h 278"/>
                  <a:gd name="T50" fmla="*/ 466 w 578"/>
                  <a:gd name="T51" fmla="*/ 276 h 278"/>
                  <a:gd name="T52" fmla="*/ 490 w 578"/>
                  <a:gd name="T53" fmla="*/ 260 h 278"/>
                  <a:gd name="T54" fmla="*/ 576 w 578"/>
                  <a:gd name="T55" fmla="*/ 60 h 278"/>
                  <a:gd name="T56" fmla="*/ 578 w 578"/>
                  <a:gd name="T57" fmla="*/ 54 h 278"/>
                  <a:gd name="T58" fmla="*/ 576 w 578"/>
                  <a:gd name="T59" fmla="*/ 44 h 278"/>
                  <a:gd name="T60" fmla="*/ 572 w 578"/>
                  <a:gd name="T61" fmla="*/ 36 h 278"/>
                  <a:gd name="T62" fmla="*/ 562 w 578"/>
                  <a:gd name="T63" fmla="*/ 32 h 278"/>
                  <a:gd name="T64" fmla="*/ 152 w 578"/>
                  <a:gd name="T65" fmla="*/ 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78" h="278">
                    <a:moveTo>
                      <a:pt x="152" y="30"/>
                    </a:moveTo>
                    <a:lnTo>
                      <a:pt x="152" y="30"/>
                    </a:lnTo>
                    <a:lnTo>
                      <a:pt x="140" y="30"/>
                    </a:lnTo>
                    <a:lnTo>
                      <a:pt x="128" y="26"/>
                    </a:lnTo>
                    <a:lnTo>
                      <a:pt x="122" y="22"/>
                    </a:lnTo>
                    <a:lnTo>
                      <a:pt x="120" y="18"/>
                    </a:lnTo>
                    <a:lnTo>
                      <a:pt x="120" y="16"/>
                    </a:lnTo>
                    <a:lnTo>
                      <a:pt x="120" y="16"/>
                    </a:lnTo>
                    <a:lnTo>
                      <a:pt x="118" y="12"/>
                    </a:lnTo>
                    <a:lnTo>
                      <a:pt x="116" y="10"/>
                    </a:lnTo>
                    <a:lnTo>
                      <a:pt x="110" y="4"/>
                    </a:lnTo>
                    <a:lnTo>
                      <a:pt x="100" y="2"/>
                    </a:lnTo>
                    <a:lnTo>
                      <a:pt x="86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6" y="6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4" y="20"/>
                    </a:lnTo>
                    <a:lnTo>
                      <a:pt x="2" y="26"/>
                    </a:lnTo>
                    <a:lnTo>
                      <a:pt x="0" y="32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4" y="52"/>
                    </a:lnTo>
                    <a:lnTo>
                      <a:pt x="6" y="58"/>
                    </a:lnTo>
                    <a:lnTo>
                      <a:pt x="10" y="62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6" y="72"/>
                    </a:lnTo>
                    <a:lnTo>
                      <a:pt x="34" y="72"/>
                    </a:lnTo>
                    <a:lnTo>
                      <a:pt x="82" y="72"/>
                    </a:lnTo>
                    <a:lnTo>
                      <a:pt x="82" y="72"/>
                    </a:lnTo>
                    <a:lnTo>
                      <a:pt x="90" y="72"/>
                    </a:lnTo>
                    <a:lnTo>
                      <a:pt x="96" y="74"/>
                    </a:lnTo>
                    <a:lnTo>
                      <a:pt x="108" y="82"/>
                    </a:lnTo>
                    <a:lnTo>
                      <a:pt x="118" y="92"/>
                    </a:lnTo>
                    <a:lnTo>
                      <a:pt x="122" y="98"/>
                    </a:lnTo>
                    <a:lnTo>
                      <a:pt x="124" y="104"/>
                    </a:lnTo>
                    <a:lnTo>
                      <a:pt x="162" y="246"/>
                    </a:lnTo>
                    <a:lnTo>
                      <a:pt x="162" y="246"/>
                    </a:lnTo>
                    <a:lnTo>
                      <a:pt x="164" y="254"/>
                    </a:lnTo>
                    <a:lnTo>
                      <a:pt x="168" y="258"/>
                    </a:lnTo>
                    <a:lnTo>
                      <a:pt x="178" y="268"/>
                    </a:lnTo>
                    <a:lnTo>
                      <a:pt x="190" y="276"/>
                    </a:lnTo>
                    <a:lnTo>
                      <a:pt x="196" y="278"/>
                    </a:lnTo>
                    <a:lnTo>
                      <a:pt x="204" y="278"/>
                    </a:lnTo>
                    <a:lnTo>
                      <a:pt x="452" y="278"/>
                    </a:lnTo>
                    <a:lnTo>
                      <a:pt x="452" y="278"/>
                    </a:lnTo>
                    <a:lnTo>
                      <a:pt x="466" y="276"/>
                    </a:lnTo>
                    <a:lnTo>
                      <a:pt x="480" y="270"/>
                    </a:lnTo>
                    <a:lnTo>
                      <a:pt x="490" y="260"/>
                    </a:lnTo>
                    <a:lnTo>
                      <a:pt x="498" y="248"/>
                    </a:lnTo>
                    <a:lnTo>
                      <a:pt x="576" y="60"/>
                    </a:lnTo>
                    <a:lnTo>
                      <a:pt x="576" y="60"/>
                    </a:lnTo>
                    <a:lnTo>
                      <a:pt x="578" y="54"/>
                    </a:lnTo>
                    <a:lnTo>
                      <a:pt x="578" y="50"/>
                    </a:lnTo>
                    <a:lnTo>
                      <a:pt x="576" y="44"/>
                    </a:lnTo>
                    <a:lnTo>
                      <a:pt x="574" y="40"/>
                    </a:lnTo>
                    <a:lnTo>
                      <a:pt x="572" y="36"/>
                    </a:lnTo>
                    <a:lnTo>
                      <a:pt x="568" y="34"/>
                    </a:lnTo>
                    <a:lnTo>
                      <a:pt x="562" y="32"/>
                    </a:lnTo>
                    <a:lnTo>
                      <a:pt x="556" y="30"/>
                    </a:lnTo>
                    <a:lnTo>
                      <a:pt x="152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417441" y="2383891"/>
              <a:ext cx="497571" cy="497571"/>
              <a:chOff x="600075" y="1414463"/>
              <a:chExt cx="812800" cy="812800"/>
            </a:xfrm>
            <a:solidFill>
              <a:srgbClr val="B25538"/>
            </a:solidFill>
          </p:grpSpPr>
          <p:sp>
            <p:nvSpPr>
              <p:cNvPr id="58" name="Freeform 64"/>
              <p:cNvSpPr>
                <a:spLocks noEditPoints="1"/>
              </p:cNvSpPr>
              <p:nvPr/>
            </p:nvSpPr>
            <p:spPr bwMode="auto">
              <a:xfrm>
                <a:off x="600075" y="1414463"/>
                <a:ext cx="812800" cy="812800"/>
              </a:xfrm>
              <a:custGeom>
                <a:avLst/>
                <a:gdLst>
                  <a:gd name="T0" fmla="*/ 352 w 512"/>
                  <a:gd name="T1" fmla="*/ 48 h 512"/>
                  <a:gd name="T2" fmla="*/ 298 w 512"/>
                  <a:gd name="T3" fmla="*/ 16 h 512"/>
                  <a:gd name="T4" fmla="*/ 236 w 512"/>
                  <a:gd name="T5" fmla="*/ 0 h 512"/>
                  <a:gd name="T6" fmla="*/ 174 w 512"/>
                  <a:gd name="T7" fmla="*/ 4 h 512"/>
                  <a:gd name="T8" fmla="*/ 116 w 512"/>
                  <a:gd name="T9" fmla="*/ 24 h 512"/>
                  <a:gd name="T10" fmla="*/ 64 w 512"/>
                  <a:gd name="T11" fmla="*/ 64 h 512"/>
                  <a:gd name="T12" fmla="*/ 36 w 512"/>
                  <a:gd name="T13" fmla="*/ 96 h 512"/>
                  <a:gd name="T14" fmla="*/ 10 w 512"/>
                  <a:gd name="T15" fmla="*/ 154 h 512"/>
                  <a:gd name="T16" fmla="*/ 0 w 512"/>
                  <a:gd name="T17" fmla="*/ 216 h 512"/>
                  <a:gd name="T18" fmla="*/ 10 w 512"/>
                  <a:gd name="T19" fmla="*/ 278 h 512"/>
                  <a:gd name="T20" fmla="*/ 36 w 512"/>
                  <a:gd name="T21" fmla="*/ 334 h 512"/>
                  <a:gd name="T22" fmla="*/ 64 w 512"/>
                  <a:gd name="T23" fmla="*/ 368 h 512"/>
                  <a:gd name="T24" fmla="*/ 108 w 512"/>
                  <a:gd name="T25" fmla="*/ 402 h 512"/>
                  <a:gd name="T26" fmla="*/ 158 w 512"/>
                  <a:gd name="T27" fmla="*/ 424 h 512"/>
                  <a:gd name="T28" fmla="*/ 212 w 512"/>
                  <a:gd name="T29" fmla="*/ 432 h 512"/>
                  <a:gd name="T30" fmla="*/ 264 w 512"/>
                  <a:gd name="T31" fmla="*/ 426 h 512"/>
                  <a:gd name="T32" fmla="*/ 316 w 512"/>
                  <a:gd name="T33" fmla="*/ 408 h 512"/>
                  <a:gd name="T34" fmla="*/ 512 w 512"/>
                  <a:gd name="T35" fmla="*/ 444 h 512"/>
                  <a:gd name="T36" fmla="*/ 408 w 512"/>
                  <a:gd name="T37" fmla="*/ 314 h 512"/>
                  <a:gd name="T38" fmla="*/ 426 w 512"/>
                  <a:gd name="T39" fmla="*/ 264 h 512"/>
                  <a:gd name="T40" fmla="*/ 432 w 512"/>
                  <a:gd name="T41" fmla="*/ 210 h 512"/>
                  <a:gd name="T42" fmla="*/ 424 w 512"/>
                  <a:gd name="T43" fmla="*/ 158 h 512"/>
                  <a:gd name="T44" fmla="*/ 402 w 512"/>
                  <a:gd name="T45" fmla="*/ 108 h 512"/>
                  <a:gd name="T46" fmla="*/ 368 w 512"/>
                  <a:gd name="T47" fmla="*/ 64 h 512"/>
                  <a:gd name="T48" fmla="*/ 322 w 512"/>
                  <a:gd name="T49" fmla="*/ 322 h 512"/>
                  <a:gd name="T50" fmla="*/ 286 w 512"/>
                  <a:gd name="T51" fmla="*/ 348 h 512"/>
                  <a:gd name="T52" fmla="*/ 244 w 512"/>
                  <a:gd name="T53" fmla="*/ 362 h 512"/>
                  <a:gd name="T54" fmla="*/ 202 w 512"/>
                  <a:gd name="T55" fmla="*/ 364 h 512"/>
                  <a:gd name="T56" fmla="*/ 160 w 512"/>
                  <a:gd name="T57" fmla="*/ 354 h 512"/>
                  <a:gd name="T58" fmla="*/ 122 w 512"/>
                  <a:gd name="T59" fmla="*/ 332 h 512"/>
                  <a:gd name="T60" fmla="*/ 100 w 512"/>
                  <a:gd name="T61" fmla="*/ 310 h 512"/>
                  <a:gd name="T62" fmla="*/ 78 w 512"/>
                  <a:gd name="T63" fmla="*/ 272 h 512"/>
                  <a:gd name="T64" fmla="*/ 68 w 512"/>
                  <a:gd name="T65" fmla="*/ 230 h 512"/>
                  <a:gd name="T66" fmla="*/ 70 w 512"/>
                  <a:gd name="T67" fmla="*/ 188 h 512"/>
                  <a:gd name="T68" fmla="*/ 84 w 512"/>
                  <a:gd name="T69" fmla="*/ 146 h 512"/>
                  <a:gd name="T70" fmla="*/ 110 w 512"/>
                  <a:gd name="T71" fmla="*/ 110 h 512"/>
                  <a:gd name="T72" fmla="*/ 134 w 512"/>
                  <a:gd name="T73" fmla="*/ 92 h 512"/>
                  <a:gd name="T74" fmla="*/ 174 w 512"/>
                  <a:gd name="T75" fmla="*/ 72 h 512"/>
                  <a:gd name="T76" fmla="*/ 216 w 512"/>
                  <a:gd name="T77" fmla="*/ 66 h 512"/>
                  <a:gd name="T78" fmla="*/ 258 w 512"/>
                  <a:gd name="T79" fmla="*/ 72 h 512"/>
                  <a:gd name="T80" fmla="*/ 298 w 512"/>
                  <a:gd name="T81" fmla="*/ 92 h 512"/>
                  <a:gd name="T82" fmla="*/ 322 w 512"/>
                  <a:gd name="T83" fmla="*/ 110 h 512"/>
                  <a:gd name="T84" fmla="*/ 348 w 512"/>
                  <a:gd name="T85" fmla="*/ 146 h 512"/>
                  <a:gd name="T86" fmla="*/ 362 w 512"/>
                  <a:gd name="T87" fmla="*/ 188 h 512"/>
                  <a:gd name="T88" fmla="*/ 364 w 512"/>
                  <a:gd name="T89" fmla="*/ 230 h 512"/>
                  <a:gd name="T90" fmla="*/ 354 w 512"/>
                  <a:gd name="T91" fmla="*/ 272 h 512"/>
                  <a:gd name="T92" fmla="*/ 332 w 512"/>
                  <a:gd name="T93" fmla="*/ 31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12" h="512">
                    <a:moveTo>
                      <a:pt x="368" y="64"/>
                    </a:moveTo>
                    <a:lnTo>
                      <a:pt x="368" y="64"/>
                    </a:lnTo>
                    <a:lnTo>
                      <a:pt x="352" y="48"/>
                    </a:lnTo>
                    <a:lnTo>
                      <a:pt x="334" y="36"/>
                    </a:lnTo>
                    <a:lnTo>
                      <a:pt x="316" y="24"/>
                    </a:lnTo>
                    <a:lnTo>
                      <a:pt x="298" y="16"/>
                    </a:lnTo>
                    <a:lnTo>
                      <a:pt x="278" y="8"/>
                    </a:lnTo>
                    <a:lnTo>
                      <a:pt x="258" y="4"/>
                    </a:lnTo>
                    <a:lnTo>
                      <a:pt x="236" y="0"/>
                    </a:lnTo>
                    <a:lnTo>
                      <a:pt x="216" y="0"/>
                    </a:lnTo>
                    <a:lnTo>
                      <a:pt x="196" y="0"/>
                    </a:lnTo>
                    <a:lnTo>
                      <a:pt x="174" y="4"/>
                    </a:lnTo>
                    <a:lnTo>
                      <a:pt x="154" y="8"/>
                    </a:lnTo>
                    <a:lnTo>
                      <a:pt x="134" y="16"/>
                    </a:lnTo>
                    <a:lnTo>
                      <a:pt x="116" y="24"/>
                    </a:lnTo>
                    <a:lnTo>
                      <a:pt x="98" y="36"/>
                    </a:lnTo>
                    <a:lnTo>
                      <a:pt x="80" y="48"/>
                    </a:lnTo>
                    <a:lnTo>
                      <a:pt x="64" y="64"/>
                    </a:lnTo>
                    <a:lnTo>
                      <a:pt x="64" y="64"/>
                    </a:lnTo>
                    <a:lnTo>
                      <a:pt x="48" y="80"/>
                    </a:lnTo>
                    <a:lnTo>
                      <a:pt x="36" y="96"/>
                    </a:lnTo>
                    <a:lnTo>
                      <a:pt x="24" y="116"/>
                    </a:lnTo>
                    <a:lnTo>
                      <a:pt x="16" y="134"/>
                    </a:lnTo>
                    <a:lnTo>
                      <a:pt x="10" y="154"/>
                    </a:lnTo>
                    <a:lnTo>
                      <a:pt x="4" y="174"/>
                    </a:lnTo>
                    <a:lnTo>
                      <a:pt x="2" y="196"/>
                    </a:lnTo>
                    <a:lnTo>
                      <a:pt x="0" y="216"/>
                    </a:lnTo>
                    <a:lnTo>
                      <a:pt x="2" y="236"/>
                    </a:lnTo>
                    <a:lnTo>
                      <a:pt x="4" y="256"/>
                    </a:lnTo>
                    <a:lnTo>
                      <a:pt x="10" y="278"/>
                    </a:lnTo>
                    <a:lnTo>
                      <a:pt x="16" y="296"/>
                    </a:lnTo>
                    <a:lnTo>
                      <a:pt x="24" y="316"/>
                    </a:lnTo>
                    <a:lnTo>
                      <a:pt x="36" y="334"/>
                    </a:lnTo>
                    <a:lnTo>
                      <a:pt x="48" y="352"/>
                    </a:lnTo>
                    <a:lnTo>
                      <a:pt x="64" y="368"/>
                    </a:lnTo>
                    <a:lnTo>
                      <a:pt x="64" y="368"/>
                    </a:lnTo>
                    <a:lnTo>
                      <a:pt x="78" y="382"/>
                    </a:lnTo>
                    <a:lnTo>
                      <a:pt x="92" y="392"/>
                    </a:lnTo>
                    <a:lnTo>
                      <a:pt x="108" y="402"/>
                    </a:lnTo>
                    <a:lnTo>
                      <a:pt x="124" y="412"/>
                    </a:lnTo>
                    <a:lnTo>
                      <a:pt x="140" y="418"/>
                    </a:lnTo>
                    <a:lnTo>
                      <a:pt x="158" y="424"/>
                    </a:lnTo>
                    <a:lnTo>
                      <a:pt x="176" y="428"/>
                    </a:lnTo>
                    <a:lnTo>
                      <a:pt x="194" y="430"/>
                    </a:lnTo>
                    <a:lnTo>
                      <a:pt x="212" y="432"/>
                    </a:lnTo>
                    <a:lnTo>
                      <a:pt x="228" y="432"/>
                    </a:lnTo>
                    <a:lnTo>
                      <a:pt x="246" y="430"/>
                    </a:lnTo>
                    <a:lnTo>
                      <a:pt x="264" y="426"/>
                    </a:lnTo>
                    <a:lnTo>
                      <a:pt x="282" y="422"/>
                    </a:lnTo>
                    <a:lnTo>
                      <a:pt x="298" y="416"/>
                    </a:lnTo>
                    <a:lnTo>
                      <a:pt x="316" y="408"/>
                    </a:lnTo>
                    <a:lnTo>
                      <a:pt x="332" y="398"/>
                    </a:lnTo>
                    <a:lnTo>
                      <a:pt x="444" y="512"/>
                    </a:lnTo>
                    <a:lnTo>
                      <a:pt x="512" y="444"/>
                    </a:lnTo>
                    <a:lnTo>
                      <a:pt x="398" y="330"/>
                    </a:lnTo>
                    <a:lnTo>
                      <a:pt x="398" y="330"/>
                    </a:lnTo>
                    <a:lnTo>
                      <a:pt x="408" y="314"/>
                    </a:lnTo>
                    <a:lnTo>
                      <a:pt x="416" y="298"/>
                    </a:lnTo>
                    <a:lnTo>
                      <a:pt x="422" y="282"/>
                    </a:lnTo>
                    <a:lnTo>
                      <a:pt x="426" y="264"/>
                    </a:lnTo>
                    <a:lnTo>
                      <a:pt x="430" y="246"/>
                    </a:lnTo>
                    <a:lnTo>
                      <a:pt x="432" y="228"/>
                    </a:lnTo>
                    <a:lnTo>
                      <a:pt x="432" y="210"/>
                    </a:lnTo>
                    <a:lnTo>
                      <a:pt x="430" y="192"/>
                    </a:lnTo>
                    <a:lnTo>
                      <a:pt x="428" y="176"/>
                    </a:lnTo>
                    <a:lnTo>
                      <a:pt x="424" y="158"/>
                    </a:lnTo>
                    <a:lnTo>
                      <a:pt x="418" y="140"/>
                    </a:lnTo>
                    <a:lnTo>
                      <a:pt x="412" y="124"/>
                    </a:lnTo>
                    <a:lnTo>
                      <a:pt x="402" y="108"/>
                    </a:lnTo>
                    <a:lnTo>
                      <a:pt x="392" y="92"/>
                    </a:lnTo>
                    <a:lnTo>
                      <a:pt x="382" y="78"/>
                    </a:lnTo>
                    <a:lnTo>
                      <a:pt x="368" y="64"/>
                    </a:lnTo>
                    <a:lnTo>
                      <a:pt x="368" y="64"/>
                    </a:lnTo>
                    <a:close/>
                    <a:moveTo>
                      <a:pt x="322" y="322"/>
                    </a:moveTo>
                    <a:lnTo>
                      <a:pt x="322" y="322"/>
                    </a:lnTo>
                    <a:lnTo>
                      <a:pt x="310" y="332"/>
                    </a:lnTo>
                    <a:lnTo>
                      <a:pt x="298" y="340"/>
                    </a:lnTo>
                    <a:lnTo>
                      <a:pt x="286" y="348"/>
                    </a:lnTo>
                    <a:lnTo>
                      <a:pt x="272" y="354"/>
                    </a:lnTo>
                    <a:lnTo>
                      <a:pt x="258" y="358"/>
                    </a:lnTo>
                    <a:lnTo>
                      <a:pt x="244" y="362"/>
                    </a:lnTo>
                    <a:lnTo>
                      <a:pt x="230" y="364"/>
                    </a:lnTo>
                    <a:lnTo>
                      <a:pt x="216" y="364"/>
                    </a:lnTo>
                    <a:lnTo>
                      <a:pt x="202" y="364"/>
                    </a:lnTo>
                    <a:lnTo>
                      <a:pt x="188" y="362"/>
                    </a:lnTo>
                    <a:lnTo>
                      <a:pt x="174" y="358"/>
                    </a:lnTo>
                    <a:lnTo>
                      <a:pt x="160" y="354"/>
                    </a:lnTo>
                    <a:lnTo>
                      <a:pt x="146" y="348"/>
                    </a:lnTo>
                    <a:lnTo>
                      <a:pt x="134" y="340"/>
                    </a:lnTo>
                    <a:lnTo>
                      <a:pt x="122" y="332"/>
                    </a:lnTo>
                    <a:lnTo>
                      <a:pt x="110" y="322"/>
                    </a:lnTo>
                    <a:lnTo>
                      <a:pt x="110" y="322"/>
                    </a:lnTo>
                    <a:lnTo>
                      <a:pt x="100" y="310"/>
                    </a:lnTo>
                    <a:lnTo>
                      <a:pt x="92" y="298"/>
                    </a:lnTo>
                    <a:lnTo>
                      <a:pt x="84" y="284"/>
                    </a:lnTo>
                    <a:lnTo>
                      <a:pt x="78" y="272"/>
                    </a:lnTo>
                    <a:lnTo>
                      <a:pt x="74" y="258"/>
                    </a:lnTo>
                    <a:lnTo>
                      <a:pt x="70" y="244"/>
                    </a:lnTo>
                    <a:lnTo>
                      <a:pt x="68" y="230"/>
                    </a:lnTo>
                    <a:lnTo>
                      <a:pt x="68" y="216"/>
                    </a:lnTo>
                    <a:lnTo>
                      <a:pt x="68" y="202"/>
                    </a:lnTo>
                    <a:lnTo>
                      <a:pt x="70" y="188"/>
                    </a:lnTo>
                    <a:lnTo>
                      <a:pt x="74" y="174"/>
                    </a:lnTo>
                    <a:lnTo>
                      <a:pt x="78" y="160"/>
                    </a:lnTo>
                    <a:lnTo>
                      <a:pt x="84" y="146"/>
                    </a:lnTo>
                    <a:lnTo>
                      <a:pt x="92" y="134"/>
                    </a:lnTo>
                    <a:lnTo>
                      <a:pt x="100" y="122"/>
                    </a:lnTo>
                    <a:lnTo>
                      <a:pt x="110" y="110"/>
                    </a:lnTo>
                    <a:lnTo>
                      <a:pt x="110" y="110"/>
                    </a:lnTo>
                    <a:lnTo>
                      <a:pt x="122" y="100"/>
                    </a:lnTo>
                    <a:lnTo>
                      <a:pt x="134" y="92"/>
                    </a:lnTo>
                    <a:lnTo>
                      <a:pt x="146" y="84"/>
                    </a:lnTo>
                    <a:lnTo>
                      <a:pt x="160" y="78"/>
                    </a:lnTo>
                    <a:lnTo>
                      <a:pt x="174" y="72"/>
                    </a:lnTo>
                    <a:lnTo>
                      <a:pt x="188" y="70"/>
                    </a:lnTo>
                    <a:lnTo>
                      <a:pt x="202" y="68"/>
                    </a:lnTo>
                    <a:lnTo>
                      <a:pt x="216" y="66"/>
                    </a:lnTo>
                    <a:lnTo>
                      <a:pt x="230" y="68"/>
                    </a:lnTo>
                    <a:lnTo>
                      <a:pt x="244" y="70"/>
                    </a:lnTo>
                    <a:lnTo>
                      <a:pt x="258" y="72"/>
                    </a:lnTo>
                    <a:lnTo>
                      <a:pt x="272" y="78"/>
                    </a:lnTo>
                    <a:lnTo>
                      <a:pt x="286" y="84"/>
                    </a:lnTo>
                    <a:lnTo>
                      <a:pt x="298" y="92"/>
                    </a:lnTo>
                    <a:lnTo>
                      <a:pt x="310" y="100"/>
                    </a:lnTo>
                    <a:lnTo>
                      <a:pt x="322" y="110"/>
                    </a:lnTo>
                    <a:lnTo>
                      <a:pt x="322" y="110"/>
                    </a:lnTo>
                    <a:lnTo>
                      <a:pt x="332" y="122"/>
                    </a:lnTo>
                    <a:lnTo>
                      <a:pt x="340" y="134"/>
                    </a:lnTo>
                    <a:lnTo>
                      <a:pt x="348" y="146"/>
                    </a:lnTo>
                    <a:lnTo>
                      <a:pt x="354" y="160"/>
                    </a:lnTo>
                    <a:lnTo>
                      <a:pt x="358" y="174"/>
                    </a:lnTo>
                    <a:lnTo>
                      <a:pt x="362" y="188"/>
                    </a:lnTo>
                    <a:lnTo>
                      <a:pt x="364" y="202"/>
                    </a:lnTo>
                    <a:lnTo>
                      <a:pt x="364" y="216"/>
                    </a:lnTo>
                    <a:lnTo>
                      <a:pt x="364" y="230"/>
                    </a:lnTo>
                    <a:lnTo>
                      <a:pt x="362" y="244"/>
                    </a:lnTo>
                    <a:lnTo>
                      <a:pt x="358" y="258"/>
                    </a:lnTo>
                    <a:lnTo>
                      <a:pt x="354" y="272"/>
                    </a:lnTo>
                    <a:lnTo>
                      <a:pt x="348" y="284"/>
                    </a:lnTo>
                    <a:lnTo>
                      <a:pt x="340" y="298"/>
                    </a:lnTo>
                    <a:lnTo>
                      <a:pt x="332" y="310"/>
                    </a:lnTo>
                    <a:lnTo>
                      <a:pt x="322" y="322"/>
                    </a:lnTo>
                    <a:lnTo>
                      <a:pt x="322" y="3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65"/>
              <p:cNvSpPr>
                <a:spLocks noChangeArrowheads="1"/>
              </p:cNvSpPr>
              <p:nvPr/>
            </p:nvSpPr>
            <p:spPr bwMode="auto">
              <a:xfrm>
                <a:off x="981075" y="1728788"/>
                <a:ext cx="123825" cy="6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66"/>
              <p:cNvSpPr>
                <a:spLocks noChangeArrowheads="1"/>
              </p:cNvSpPr>
              <p:nvPr/>
            </p:nvSpPr>
            <p:spPr bwMode="auto">
              <a:xfrm>
                <a:off x="790575" y="1728788"/>
                <a:ext cx="127000" cy="6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67"/>
              <p:cNvSpPr>
                <a:spLocks noChangeArrowheads="1"/>
              </p:cNvSpPr>
              <p:nvPr/>
            </p:nvSpPr>
            <p:spPr bwMode="auto">
              <a:xfrm>
                <a:off x="917575" y="1795463"/>
                <a:ext cx="635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68"/>
              <p:cNvSpPr>
                <a:spLocks noChangeArrowheads="1"/>
              </p:cNvSpPr>
              <p:nvPr/>
            </p:nvSpPr>
            <p:spPr bwMode="auto">
              <a:xfrm>
                <a:off x="917575" y="1604963"/>
                <a:ext cx="635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69"/>
              <p:cNvSpPr>
                <a:spLocks noChangeArrowheads="1"/>
              </p:cNvSpPr>
              <p:nvPr/>
            </p:nvSpPr>
            <p:spPr bwMode="auto">
              <a:xfrm>
                <a:off x="917575" y="1728788"/>
                <a:ext cx="63500" cy="6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70"/>
              <p:cNvSpPr>
                <a:spLocks noChangeArrowheads="1"/>
              </p:cNvSpPr>
              <p:nvPr/>
            </p:nvSpPr>
            <p:spPr bwMode="auto">
              <a:xfrm>
                <a:off x="917575" y="1728788"/>
                <a:ext cx="63500" cy="6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189064" y="2383891"/>
              <a:ext cx="495627" cy="497571"/>
              <a:chOff x="1860550" y="1414463"/>
              <a:chExt cx="809625" cy="812800"/>
            </a:xfrm>
            <a:solidFill>
              <a:srgbClr val="B25538"/>
            </a:solidFill>
          </p:grpSpPr>
          <p:sp>
            <p:nvSpPr>
              <p:cNvPr id="56" name="Freeform 71"/>
              <p:cNvSpPr>
                <a:spLocks noEditPoints="1"/>
              </p:cNvSpPr>
              <p:nvPr/>
            </p:nvSpPr>
            <p:spPr bwMode="auto">
              <a:xfrm>
                <a:off x="1860550" y="1414463"/>
                <a:ext cx="809625" cy="812800"/>
              </a:xfrm>
              <a:custGeom>
                <a:avLst/>
                <a:gdLst>
                  <a:gd name="T0" fmla="*/ 352 w 510"/>
                  <a:gd name="T1" fmla="*/ 48 h 512"/>
                  <a:gd name="T2" fmla="*/ 296 w 510"/>
                  <a:gd name="T3" fmla="*/ 16 h 512"/>
                  <a:gd name="T4" fmla="*/ 236 w 510"/>
                  <a:gd name="T5" fmla="*/ 0 h 512"/>
                  <a:gd name="T6" fmla="*/ 174 w 510"/>
                  <a:gd name="T7" fmla="*/ 4 h 512"/>
                  <a:gd name="T8" fmla="*/ 114 w 510"/>
                  <a:gd name="T9" fmla="*/ 24 h 512"/>
                  <a:gd name="T10" fmla="*/ 62 w 510"/>
                  <a:gd name="T11" fmla="*/ 64 h 512"/>
                  <a:gd name="T12" fmla="*/ 34 w 510"/>
                  <a:gd name="T13" fmla="*/ 96 h 512"/>
                  <a:gd name="T14" fmla="*/ 8 w 510"/>
                  <a:gd name="T15" fmla="*/ 154 h 512"/>
                  <a:gd name="T16" fmla="*/ 0 w 510"/>
                  <a:gd name="T17" fmla="*/ 216 h 512"/>
                  <a:gd name="T18" fmla="*/ 8 w 510"/>
                  <a:gd name="T19" fmla="*/ 278 h 512"/>
                  <a:gd name="T20" fmla="*/ 34 w 510"/>
                  <a:gd name="T21" fmla="*/ 334 h 512"/>
                  <a:gd name="T22" fmla="*/ 62 w 510"/>
                  <a:gd name="T23" fmla="*/ 368 h 512"/>
                  <a:gd name="T24" fmla="*/ 106 w 510"/>
                  <a:gd name="T25" fmla="*/ 402 h 512"/>
                  <a:gd name="T26" fmla="*/ 158 w 510"/>
                  <a:gd name="T27" fmla="*/ 424 h 512"/>
                  <a:gd name="T28" fmla="*/ 210 w 510"/>
                  <a:gd name="T29" fmla="*/ 432 h 512"/>
                  <a:gd name="T30" fmla="*/ 264 w 510"/>
                  <a:gd name="T31" fmla="*/ 426 h 512"/>
                  <a:gd name="T32" fmla="*/ 314 w 510"/>
                  <a:gd name="T33" fmla="*/ 408 h 512"/>
                  <a:gd name="T34" fmla="*/ 510 w 510"/>
                  <a:gd name="T35" fmla="*/ 444 h 512"/>
                  <a:gd name="T36" fmla="*/ 406 w 510"/>
                  <a:gd name="T37" fmla="*/ 314 h 512"/>
                  <a:gd name="T38" fmla="*/ 426 w 510"/>
                  <a:gd name="T39" fmla="*/ 264 h 512"/>
                  <a:gd name="T40" fmla="*/ 430 w 510"/>
                  <a:gd name="T41" fmla="*/ 210 h 512"/>
                  <a:gd name="T42" fmla="*/ 424 w 510"/>
                  <a:gd name="T43" fmla="*/ 158 h 512"/>
                  <a:gd name="T44" fmla="*/ 402 w 510"/>
                  <a:gd name="T45" fmla="*/ 108 h 512"/>
                  <a:gd name="T46" fmla="*/ 368 w 510"/>
                  <a:gd name="T47" fmla="*/ 64 h 512"/>
                  <a:gd name="T48" fmla="*/ 320 w 510"/>
                  <a:gd name="T49" fmla="*/ 322 h 512"/>
                  <a:gd name="T50" fmla="*/ 284 w 510"/>
                  <a:gd name="T51" fmla="*/ 348 h 512"/>
                  <a:gd name="T52" fmla="*/ 244 w 510"/>
                  <a:gd name="T53" fmla="*/ 362 h 512"/>
                  <a:gd name="T54" fmla="*/ 200 w 510"/>
                  <a:gd name="T55" fmla="*/ 364 h 512"/>
                  <a:gd name="T56" fmla="*/ 160 w 510"/>
                  <a:gd name="T57" fmla="*/ 354 h 512"/>
                  <a:gd name="T58" fmla="*/ 122 w 510"/>
                  <a:gd name="T59" fmla="*/ 332 h 512"/>
                  <a:gd name="T60" fmla="*/ 100 w 510"/>
                  <a:gd name="T61" fmla="*/ 310 h 512"/>
                  <a:gd name="T62" fmla="*/ 78 w 510"/>
                  <a:gd name="T63" fmla="*/ 272 h 512"/>
                  <a:gd name="T64" fmla="*/ 66 w 510"/>
                  <a:gd name="T65" fmla="*/ 230 h 512"/>
                  <a:gd name="T66" fmla="*/ 68 w 510"/>
                  <a:gd name="T67" fmla="*/ 188 h 512"/>
                  <a:gd name="T68" fmla="*/ 84 w 510"/>
                  <a:gd name="T69" fmla="*/ 146 h 512"/>
                  <a:gd name="T70" fmla="*/ 110 w 510"/>
                  <a:gd name="T71" fmla="*/ 110 h 512"/>
                  <a:gd name="T72" fmla="*/ 134 w 510"/>
                  <a:gd name="T73" fmla="*/ 92 h 512"/>
                  <a:gd name="T74" fmla="*/ 172 w 510"/>
                  <a:gd name="T75" fmla="*/ 72 h 512"/>
                  <a:gd name="T76" fmla="*/ 216 w 510"/>
                  <a:gd name="T77" fmla="*/ 66 h 512"/>
                  <a:gd name="T78" fmla="*/ 258 w 510"/>
                  <a:gd name="T79" fmla="*/ 72 h 512"/>
                  <a:gd name="T80" fmla="*/ 296 w 510"/>
                  <a:gd name="T81" fmla="*/ 92 h 512"/>
                  <a:gd name="T82" fmla="*/ 320 w 510"/>
                  <a:gd name="T83" fmla="*/ 110 h 512"/>
                  <a:gd name="T84" fmla="*/ 346 w 510"/>
                  <a:gd name="T85" fmla="*/ 146 h 512"/>
                  <a:gd name="T86" fmla="*/ 362 w 510"/>
                  <a:gd name="T87" fmla="*/ 188 h 512"/>
                  <a:gd name="T88" fmla="*/ 364 w 510"/>
                  <a:gd name="T89" fmla="*/ 230 h 512"/>
                  <a:gd name="T90" fmla="*/ 354 w 510"/>
                  <a:gd name="T91" fmla="*/ 272 h 512"/>
                  <a:gd name="T92" fmla="*/ 330 w 510"/>
                  <a:gd name="T93" fmla="*/ 31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10" h="512">
                    <a:moveTo>
                      <a:pt x="368" y="64"/>
                    </a:moveTo>
                    <a:lnTo>
                      <a:pt x="368" y="64"/>
                    </a:lnTo>
                    <a:lnTo>
                      <a:pt x="352" y="48"/>
                    </a:lnTo>
                    <a:lnTo>
                      <a:pt x="334" y="36"/>
                    </a:lnTo>
                    <a:lnTo>
                      <a:pt x="316" y="24"/>
                    </a:lnTo>
                    <a:lnTo>
                      <a:pt x="296" y="16"/>
                    </a:lnTo>
                    <a:lnTo>
                      <a:pt x="276" y="8"/>
                    </a:lnTo>
                    <a:lnTo>
                      <a:pt x="256" y="4"/>
                    </a:lnTo>
                    <a:lnTo>
                      <a:pt x="236" y="0"/>
                    </a:lnTo>
                    <a:lnTo>
                      <a:pt x="216" y="0"/>
                    </a:lnTo>
                    <a:lnTo>
                      <a:pt x="194" y="0"/>
                    </a:lnTo>
                    <a:lnTo>
                      <a:pt x="174" y="4"/>
                    </a:lnTo>
                    <a:lnTo>
                      <a:pt x="154" y="8"/>
                    </a:lnTo>
                    <a:lnTo>
                      <a:pt x="134" y="16"/>
                    </a:lnTo>
                    <a:lnTo>
                      <a:pt x="114" y="24"/>
                    </a:lnTo>
                    <a:lnTo>
                      <a:pt x="96" y="36"/>
                    </a:lnTo>
                    <a:lnTo>
                      <a:pt x="78" y="48"/>
                    </a:lnTo>
                    <a:lnTo>
                      <a:pt x="62" y="64"/>
                    </a:lnTo>
                    <a:lnTo>
                      <a:pt x="62" y="64"/>
                    </a:lnTo>
                    <a:lnTo>
                      <a:pt x="48" y="80"/>
                    </a:lnTo>
                    <a:lnTo>
                      <a:pt x="34" y="96"/>
                    </a:lnTo>
                    <a:lnTo>
                      <a:pt x="24" y="116"/>
                    </a:lnTo>
                    <a:lnTo>
                      <a:pt x="16" y="134"/>
                    </a:lnTo>
                    <a:lnTo>
                      <a:pt x="8" y="154"/>
                    </a:lnTo>
                    <a:lnTo>
                      <a:pt x="4" y="174"/>
                    </a:lnTo>
                    <a:lnTo>
                      <a:pt x="0" y="196"/>
                    </a:lnTo>
                    <a:lnTo>
                      <a:pt x="0" y="216"/>
                    </a:lnTo>
                    <a:lnTo>
                      <a:pt x="0" y="236"/>
                    </a:lnTo>
                    <a:lnTo>
                      <a:pt x="4" y="256"/>
                    </a:lnTo>
                    <a:lnTo>
                      <a:pt x="8" y="278"/>
                    </a:lnTo>
                    <a:lnTo>
                      <a:pt x="16" y="296"/>
                    </a:lnTo>
                    <a:lnTo>
                      <a:pt x="24" y="316"/>
                    </a:lnTo>
                    <a:lnTo>
                      <a:pt x="34" y="334"/>
                    </a:lnTo>
                    <a:lnTo>
                      <a:pt x="48" y="352"/>
                    </a:lnTo>
                    <a:lnTo>
                      <a:pt x="62" y="368"/>
                    </a:lnTo>
                    <a:lnTo>
                      <a:pt x="62" y="368"/>
                    </a:lnTo>
                    <a:lnTo>
                      <a:pt x="76" y="382"/>
                    </a:lnTo>
                    <a:lnTo>
                      <a:pt x="92" y="392"/>
                    </a:lnTo>
                    <a:lnTo>
                      <a:pt x="106" y="402"/>
                    </a:lnTo>
                    <a:lnTo>
                      <a:pt x="124" y="412"/>
                    </a:lnTo>
                    <a:lnTo>
                      <a:pt x="140" y="418"/>
                    </a:lnTo>
                    <a:lnTo>
                      <a:pt x="158" y="424"/>
                    </a:lnTo>
                    <a:lnTo>
                      <a:pt x="174" y="428"/>
                    </a:lnTo>
                    <a:lnTo>
                      <a:pt x="192" y="430"/>
                    </a:lnTo>
                    <a:lnTo>
                      <a:pt x="210" y="432"/>
                    </a:lnTo>
                    <a:lnTo>
                      <a:pt x="228" y="432"/>
                    </a:lnTo>
                    <a:lnTo>
                      <a:pt x="246" y="430"/>
                    </a:lnTo>
                    <a:lnTo>
                      <a:pt x="264" y="426"/>
                    </a:lnTo>
                    <a:lnTo>
                      <a:pt x="280" y="422"/>
                    </a:lnTo>
                    <a:lnTo>
                      <a:pt x="298" y="416"/>
                    </a:lnTo>
                    <a:lnTo>
                      <a:pt x="314" y="408"/>
                    </a:lnTo>
                    <a:lnTo>
                      <a:pt x="330" y="398"/>
                    </a:lnTo>
                    <a:lnTo>
                      <a:pt x="444" y="512"/>
                    </a:lnTo>
                    <a:lnTo>
                      <a:pt x="510" y="444"/>
                    </a:lnTo>
                    <a:lnTo>
                      <a:pt x="398" y="330"/>
                    </a:lnTo>
                    <a:lnTo>
                      <a:pt x="398" y="330"/>
                    </a:lnTo>
                    <a:lnTo>
                      <a:pt x="406" y="314"/>
                    </a:lnTo>
                    <a:lnTo>
                      <a:pt x="414" y="298"/>
                    </a:lnTo>
                    <a:lnTo>
                      <a:pt x="420" y="282"/>
                    </a:lnTo>
                    <a:lnTo>
                      <a:pt x="426" y="264"/>
                    </a:lnTo>
                    <a:lnTo>
                      <a:pt x="428" y="246"/>
                    </a:lnTo>
                    <a:lnTo>
                      <a:pt x="430" y="228"/>
                    </a:lnTo>
                    <a:lnTo>
                      <a:pt x="430" y="210"/>
                    </a:lnTo>
                    <a:lnTo>
                      <a:pt x="430" y="192"/>
                    </a:lnTo>
                    <a:lnTo>
                      <a:pt x="428" y="176"/>
                    </a:lnTo>
                    <a:lnTo>
                      <a:pt x="424" y="158"/>
                    </a:lnTo>
                    <a:lnTo>
                      <a:pt x="418" y="140"/>
                    </a:lnTo>
                    <a:lnTo>
                      <a:pt x="410" y="124"/>
                    </a:lnTo>
                    <a:lnTo>
                      <a:pt x="402" y="108"/>
                    </a:lnTo>
                    <a:lnTo>
                      <a:pt x="392" y="92"/>
                    </a:lnTo>
                    <a:lnTo>
                      <a:pt x="380" y="78"/>
                    </a:lnTo>
                    <a:lnTo>
                      <a:pt x="368" y="64"/>
                    </a:lnTo>
                    <a:lnTo>
                      <a:pt x="368" y="64"/>
                    </a:lnTo>
                    <a:close/>
                    <a:moveTo>
                      <a:pt x="320" y="322"/>
                    </a:moveTo>
                    <a:lnTo>
                      <a:pt x="320" y="322"/>
                    </a:lnTo>
                    <a:lnTo>
                      <a:pt x="310" y="332"/>
                    </a:lnTo>
                    <a:lnTo>
                      <a:pt x="296" y="340"/>
                    </a:lnTo>
                    <a:lnTo>
                      <a:pt x="284" y="348"/>
                    </a:lnTo>
                    <a:lnTo>
                      <a:pt x="272" y="354"/>
                    </a:lnTo>
                    <a:lnTo>
                      <a:pt x="258" y="358"/>
                    </a:lnTo>
                    <a:lnTo>
                      <a:pt x="244" y="362"/>
                    </a:lnTo>
                    <a:lnTo>
                      <a:pt x="230" y="364"/>
                    </a:lnTo>
                    <a:lnTo>
                      <a:pt x="216" y="364"/>
                    </a:lnTo>
                    <a:lnTo>
                      <a:pt x="200" y="364"/>
                    </a:lnTo>
                    <a:lnTo>
                      <a:pt x="186" y="362"/>
                    </a:lnTo>
                    <a:lnTo>
                      <a:pt x="172" y="358"/>
                    </a:lnTo>
                    <a:lnTo>
                      <a:pt x="160" y="354"/>
                    </a:lnTo>
                    <a:lnTo>
                      <a:pt x="146" y="348"/>
                    </a:lnTo>
                    <a:lnTo>
                      <a:pt x="134" y="340"/>
                    </a:lnTo>
                    <a:lnTo>
                      <a:pt x="122" y="332"/>
                    </a:lnTo>
                    <a:lnTo>
                      <a:pt x="110" y="322"/>
                    </a:lnTo>
                    <a:lnTo>
                      <a:pt x="110" y="322"/>
                    </a:lnTo>
                    <a:lnTo>
                      <a:pt x="100" y="310"/>
                    </a:lnTo>
                    <a:lnTo>
                      <a:pt x="90" y="298"/>
                    </a:lnTo>
                    <a:lnTo>
                      <a:pt x="84" y="284"/>
                    </a:lnTo>
                    <a:lnTo>
                      <a:pt x="78" y="272"/>
                    </a:lnTo>
                    <a:lnTo>
                      <a:pt x="72" y="258"/>
                    </a:lnTo>
                    <a:lnTo>
                      <a:pt x="68" y="244"/>
                    </a:lnTo>
                    <a:lnTo>
                      <a:pt x="66" y="230"/>
                    </a:lnTo>
                    <a:lnTo>
                      <a:pt x="66" y="216"/>
                    </a:lnTo>
                    <a:lnTo>
                      <a:pt x="66" y="202"/>
                    </a:lnTo>
                    <a:lnTo>
                      <a:pt x="68" y="188"/>
                    </a:lnTo>
                    <a:lnTo>
                      <a:pt x="72" y="174"/>
                    </a:lnTo>
                    <a:lnTo>
                      <a:pt x="78" y="160"/>
                    </a:lnTo>
                    <a:lnTo>
                      <a:pt x="84" y="146"/>
                    </a:lnTo>
                    <a:lnTo>
                      <a:pt x="90" y="134"/>
                    </a:lnTo>
                    <a:lnTo>
                      <a:pt x="100" y="122"/>
                    </a:lnTo>
                    <a:lnTo>
                      <a:pt x="110" y="110"/>
                    </a:lnTo>
                    <a:lnTo>
                      <a:pt x="110" y="110"/>
                    </a:lnTo>
                    <a:lnTo>
                      <a:pt x="122" y="100"/>
                    </a:lnTo>
                    <a:lnTo>
                      <a:pt x="134" y="92"/>
                    </a:lnTo>
                    <a:lnTo>
                      <a:pt x="146" y="84"/>
                    </a:lnTo>
                    <a:lnTo>
                      <a:pt x="160" y="78"/>
                    </a:lnTo>
                    <a:lnTo>
                      <a:pt x="172" y="72"/>
                    </a:lnTo>
                    <a:lnTo>
                      <a:pt x="186" y="70"/>
                    </a:lnTo>
                    <a:lnTo>
                      <a:pt x="200" y="68"/>
                    </a:lnTo>
                    <a:lnTo>
                      <a:pt x="216" y="66"/>
                    </a:lnTo>
                    <a:lnTo>
                      <a:pt x="230" y="68"/>
                    </a:lnTo>
                    <a:lnTo>
                      <a:pt x="244" y="70"/>
                    </a:lnTo>
                    <a:lnTo>
                      <a:pt x="258" y="72"/>
                    </a:lnTo>
                    <a:lnTo>
                      <a:pt x="272" y="78"/>
                    </a:lnTo>
                    <a:lnTo>
                      <a:pt x="284" y="84"/>
                    </a:lnTo>
                    <a:lnTo>
                      <a:pt x="296" y="92"/>
                    </a:lnTo>
                    <a:lnTo>
                      <a:pt x="310" y="100"/>
                    </a:lnTo>
                    <a:lnTo>
                      <a:pt x="320" y="110"/>
                    </a:lnTo>
                    <a:lnTo>
                      <a:pt x="320" y="110"/>
                    </a:lnTo>
                    <a:lnTo>
                      <a:pt x="330" y="122"/>
                    </a:lnTo>
                    <a:lnTo>
                      <a:pt x="340" y="134"/>
                    </a:lnTo>
                    <a:lnTo>
                      <a:pt x="346" y="146"/>
                    </a:lnTo>
                    <a:lnTo>
                      <a:pt x="354" y="160"/>
                    </a:lnTo>
                    <a:lnTo>
                      <a:pt x="358" y="174"/>
                    </a:lnTo>
                    <a:lnTo>
                      <a:pt x="362" y="188"/>
                    </a:lnTo>
                    <a:lnTo>
                      <a:pt x="364" y="202"/>
                    </a:lnTo>
                    <a:lnTo>
                      <a:pt x="364" y="216"/>
                    </a:lnTo>
                    <a:lnTo>
                      <a:pt x="364" y="230"/>
                    </a:lnTo>
                    <a:lnTo>
                      <a:pt x="362" y="244"/>
                    </a:lnTo>
                    <a:lnTo>
                      <a:pt x="358" y="258"/>
                    </a:lnTo>
                    <a:lnTo>
                      <a:pt x="354" y="272"/>
                    </a:lnTo>
                    <a:lnTo>
                      <a:pt x="346" y="284"/>
                    </a:lnTo>
                    <a:lnTo>
                      <a:pt x="340" y="298"/>
                    </a:lnTo>
                    <a:lnTo>
                      <a:pt x="330" y="310"/>
                    </a:lnTo>
                    <a:lnTo>
                      <a:pt x="320" y="322"/>
                    </a:lnTo>
                    <a:lnTo>
                      <a:pt x="320" y="3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Rectangle 72"/>
              <p:cNvSpPr>
                <a:spLocks noChangeArrowheads="1"/>
              </p:cNvSpPr>
              <p:nvPr/>
            </p:nvSpPr>
            <p:spPr bwMode="auto">
              <a:xfrm>
                <a:off x="2044700" y="1716088"/>
                <a:ext cx="320675" cy="857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6" name="Freeform 73"/>
            <p:cNvSpPr>
              <a:spLocks noEditPoints="1"/>
            </p:cNvSpPr>
            <p:nvPr/>
          </p:nvSpPr>
          <p:spPr bwMode="auto">
            <a:xfrm>
              <a:off x="2635130" y="2323638"/>
              <a:ext cx="402333" cy="495627"/>
            </a:xfrm>
            <a:custGeom>
              <a:avLst/>
              <a:gdLst>
                <a:gd name="T0" fmla="*/ 328 w 414"/>
                <a:gd name="T1" fmla="*/ 246 h 510"/>
                <a:gd name="T2" fmla="*/ 288 w 414"/>
                <a:gd name="T3" fmla="*/ 200 h 510"/>
                <a:gd name="T4" fmla="*/ 154 w 414"/>
                <a:gd name="T5" fmla="*/ 4 h 510"/>
                <a:gd name="T6" fmla="*/ 104 w 414"/>
                <a:gd name="T7" fmla="*/ 32 h 510"/>
                <a:gd name="T8" fmla="*/ 88 w 414"/>
                <a:gd name="T9" fmla="*/ 82 h 510"/>
                <a:gd name="T10" fmla="*/ 116 w 414"/>
                <a:gd name="T11" fmla="*/ 156 h 510"/>
                <a:gd name="T12" fmla="*/ 132 w 414"/>
                <a:gd name="T13" fmla="*/ 216 h 510"/>
                <a:gd name="T14" fmla="*/ 38 w 414"/>
                <a:gd name="T15" fmla="*/ 236 h 510"/>
                <a:gd name="T16" fmla="*/ 2 w 414"/>
                <a:gd name="T17" fmla="*/ 276 h 510"/>
                <a:gd name="T18" fmla="*/ 4 w 414"/>
                <a:gd name="T19" fmla="*/ 318 h 510"/>
                <a:gd name="T20" fmla="*/ 12 w 414"/>
                <a:gd name="T21" fmla="*/ 368 h 510"/>
                <a:gd name="T22" fmla="*/ 22 w 414"/>
                <a:gd name="T23" fmla="*/ 396 h 510"/>
                <a:gd name="T24" fmla="*/ 44 w 414"/>
                <a:gd name="T25" fmla="*/ 416 h 510"/>
                <a:gd name="T26" fmla="*/ 56 w 414"/>
                <a:gd name="T27" fmla="*/ 450 h 510"/>
                <a:gd name="T28" fmla="*/ 84 w 414"/>
                <a:gd name="T29" fmla="*/ 464 h 510"/>
                <a:gd name="T30" fmla="*/ 96 w 414"/>
                <a:gd name="T31" fmla="*/ 496 h 510"/>
                <a:gd name="T32" fmla="*/ 166 w 414"/>
                <a:gd name="T33" fmla="*/ 510 h 510"/>
                <a:gd name="T34" fmla="*/ 222 w 414"/>
                <a:gd name="T35" fmla="*/ 510 h 510"/>
                <a:gd name="T36" fmla="*/ 292 w 414"/>
                <a:gd name="T37" fmla="*/ 482 h 510"/>
                <a:gd name="T38" fmla="*/ 394 w 414"/>
                <a:gd name="T39" fmla="*/ 438 h 510"/>
                <a:gd name="T40" fmla="*/ 414 w 414"/>
                <a:gd name="T41" fmla="*/ 344 h 510"/>
                <a:gd name="T42" fmla="*/ 392 w 414"/>
                <a:gd name="T43" fmla="*/ 250 h 510"/>
                <a:gd name="T44" fmla="*/ 108 w 414"/>
                <a:gd name="T45" fmla="*/ 368 h 510"/>
                <a:gd name="T46" fmla="*/ 126 w 414"/>
                <a:gd name="T47" fmla="*/ 386 h 510"/>
                <a:gd name="T48" fmla="*/ 52 w 414"/>
                <a:gd name="T49" fmla="*/ 380 h 510"/>
                <a:gd name="T50" fmla="*/ 46 w 414"/>
                <a:gd name="T51" fmla="*/ 362 h 510"/>
                <a:gd name="T52" fmla="*/ 200 w 414"/>
                <a:gd name="T53" fmla="*/ 396 h 510"/>
                <a:gd name="T54" fmla="*/ 94 w 414"/>
                <a:gd name="T55" fmla="*/ 432 h 510"/>
                <a:gd name="T56" fmla="*/ 130 w 414"/>
                <a:gd name="T57" fmla="*/ 416 h 510"/>
                <a:gd name="T58" fmla="*/ 216 w 414"/>
                <a:gd name="T59" fmla="*/ 456 h 510"/>
                <a:gd name="T60" fmla="*/ 122 w 414"/>
                <a:gd name="T61" fmla="*/ 476 h 510"/>
                <a:gd name="T62" fmla="*/ 256 w 414"/>
                <a:gd name="T63" fmla="*/ 464 h 510"/>
                <a:gd name="T64" fmla="*/ 252 w 414"/>
                <a:gd name="T65" fmla="*/ 416 h 510"/>
                <a:gd name="T66" fmla="*/ 234 w 414"/>
                <a:gd name="T67" fmla="*/ 372 h 510"/>
                <a:gd name="T68" fmla="*/ 210 w 414"/>
                <a:gd name="T69" fmla="*/ 334 h 510"/>
                <a:gd name="T70" fmla="*/ 200 w 414"/>
                <a:gd name="T71" fmla="*/ 306 h 510"/>
                <a:gd name="T72" fmla="*/ 154 w 414"/>
                <a:gd name="T73" fmla="*/ 268 h 510"/>
                <a:gd name="T74" fmla="*/ 106 w 414"/>
                <a:gd name="T75" fmla="*/ 266 h 510"/>
                <a:gd name="T76" fmla="*/ 88 w 414"/>
                <a:gd name="T77" fmla="*/ 306 h 510"/>
                <a:gd name="T78" fmla="*/ 132 w 414"/>
                <a:gd name="T79" fmla="*/ 292 h 510"/>
                <a:gd name="T80" fmla="*/ 166 w 414"/>
                <a:gd name="T81" fmla="*/ 310 h 510"/>
                <a:gd name="T82" fmla="*/ 60 w 414"/>
                <a:gd name="T83" fmla="*/ 334 h 510"/>
                <a:gd name="T84" fmla="*/ 34 w 414"/>
                <a:gd name="T85" fmla="*/ 308 h 510"/>
                <a:gd name="T86" fmla="*/ 36 w 414"/>
                <a:gd name="T87" fmla="*/ 270 h 510"/>
                <a:gd name="T88" fmla="*/ 96 w 414"/>
                <a:gd name="T89" fmla="*/ 248 h 510"/>
                <a:gd name="T90" fmla="*/ 168 w 414"/>
                <a:gd name="T91" fmla="*/ 228 h 510"/>
                <a:gd name="T92" fmla="*/ 132 w 414"/>
                <a:gd name="T93" fmla="*/ 122 h 510"/>
                <a:gd name="T94" fmla="*/ 120 w 414"/>
                <a:gd name="T95" fmla="*/ 82 h 510"/>
                <a:gd name="T96" fmla="*/ 148 w 414"/>
                <a:gd name="T97" fmla="*/ 40 h 510"/>
                <a:gd name="T98" fmla="*/ 272 w 414"/>
                <a:gd name="T99" fmla="*/ 230 h 510"/>
                <a:gd name="T100" fmla="*/ 320 w 414"/>
                <a:gd name="T101" fmla="*/ 276 h 510"/>
                <a:gd name="T102" fmla="*/ 380 w 414"/>
                <a:gd name="T103" fmla="*/ 314 h 510"/>
                <a:gd name="T104" fmla="*/ 380 w 414"/>
                <a:gd name="T105" fmla="*/ 378 h 510"/>
                <a:gd name="T106" fmla="*/ 302 w 414"/>
                <a:gd name="T107" fmla="*/ 432 h 510"/>
                <a:gd name="T108" fmla="*/ 260 w 414"/>
                <a:gd name="T109" fmla="*/ 46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4" h="510">
                  <a:moveTo>
                    <a:pt x="392" y="250"/>
                  </a:moveTo>
                  <a:lnTo>
                    <a:pt x="392" y="246"/>
                  </a:lnTo>
                  <a:lnTo>
                    <a:pt x="342" y="246"/>
                  </a:lnTo>
                  <a:lnTo>
                    <a:pt x="342" y="246"/>
                  </a:lnTo>
                  <a:lnTo>
                    <a:pt x="328" y="246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14" y="236"/>
                  </a:lnTo>
                  <a:lnTo>
                    <a:pt x="298" y="214"/>
                  </a:lnTo>
                  <a:lnTo>
                    <a:pt x="288" y="200"/>
                  </a:lnTo>
                  <a:lnTo>
                    <a:pt x="288" y="200"/>
                  </a:lnTo>
                  <a:lnTo>
                    <a:pt x="262" y="166"/>
                  </a:lnTo>
                  <a:lnTo>
                    <a:pt x="190" y="92"/>
                  </a:lnTo>
                  <a:lnTo>
                    <a:pt x="170" y="0"/>
                  </a:lnTo>
                  <a:lnTo>
                    <a:pt x="154" y="4"/>
                  </a:lnTo>
                  <a:lnTo>
                    <a:pt x="154" y="4"/>
                  </a:lnTo>
                  <a:lnTo>
                    <a:pt x="138" y="10"/>
                  </a:lnTo>
                  <a:lnTo>
                    <a:pt x="126" y="16"/>
                  </a:lnTo>
                  <a:lnTo>
                    <a:pt x="114" y="24"/>
                  </a:lnTo>
                  <a:lnTo>
                    <a:pt x="104" y="32"/>
                  </a:lnTo>
                  <a:lnTo>
                    <a:pt x="98" y="42"/>
                  </a:lnTo>
                  <a:lnTo>
                    <a:pt x="92" y="54"/>
                  </a:lnTo>
                  <a:lnTo>
                    <a:pt x="90" y="68"/>
                  </a:lnTo>
                  <a:lnTo>
                    <a:pt x="88" y="82"/>
                  </a:lnTo>
                  <a:lnTo>
                    <a:pt x="88" y="82"/>
                  </a:lnTo>
                  <a:lnTo>
                    <a:pt x="90" y="94"/>
                  </a:lnTo>
                  <a:lnTo>
                    <a:pt x="94" y="110"/>
                  </a:lnTo>
                  <a:lnTo>
                    <a:pt x="100" y="126"/>
                  </a:lnTo>
                  <a:lnTo>
                    <a:pt x="110" y="144"/>
                  </a:lnTo>
                  <a:lnTo>
                    <a:pt x="116" y="156"/>
                  </a:lnTo>
                  <a:lnTo>
                    <a:pt x="116" y="156"/>
                  </a:lnTo>
                  <a:lnTo>
                    <a:pt x="128" y="184"/>
                  </a:lnTo>
                  <a:lnTo>
                    <a:pt x="132" y="200"/>
                  </a:lnTo>
                  <a:lnTo>
                    <a:pt x="136" y="216"/>
                  </a:lnTo>
                  <a:lnTo>
                    <a:pt x="132" y="216"/>
                  </a:lnTo>
                  <a:lnTo>
                    <a:pt x="132" y="216"/>
                  </a:lnTo>
                  <a:lnTo>
                    <a:pt x="104" y="216"/>
                  </a:lnTo>
                  <a:lnTo>
                    <a:pt x="78" y="220"/>
                  </a:lnTo>
                  <a:lnTo>
                    <a:pt x="56" y="226"/>
                  </a:lnTo>
                  <a:lnTo>
                    <a:pt x="38" y="236"/>
                  </a:lnTo>
                  <a:lnTo>
                    <a:pt x="38" y="236"/>
                  </a:lnTo>
                  <a:lnTo>
                    <a:pt x="20" y="246"/>
                  </a:lnTo>
                  <a:lnTo>
                    <a:pt x="10" y="260"/>
                  </a:lnTo>
                  <a:lnTo>
                    <a:pt x="6" y="268"/>
                  </a:lnTo>
                  <a:lnTo>
                    <a:pt x="2" y="276"/>
                  </a:lnTo>
                  <a:lnTo>
                    <a:pt x="0" y="284"/>
                  </a:lnTo>
                  <a:lnTo>
                    <a:pt x="0" y="292"/>
                  </a:lnTo>
                  <a:lnTo>
                    <a:pt x="0" y="292"/>
                  </a:lnTo>
                  <a:lnTo>
                    <a:pt x="2" y="306"/>
                  </a:lnTo>
                  <a:lnTo>
                    <a:pt x="4" y="318"/>
                  </a:lnTo>
                  <a:lnTo>
                    <a:pt x="10" y="332"/>
                  </a:lnTo>
                  <a:lnTo>
                    <a:pt x="20" y="342"/>
                  </a:lnTo>
                  <a:lnTo>
                    <a:pt x="20" y="342"/>
                  </a:lnTo>
                  <a:lnTo>
                    <a:pt x="14" y="356"/>
                  </a:lnTo>
                  <a:lnTo>
                    <a:pt x="12" y="368"/>
                  </a:lnTo>
                  <a:lnTo>
                    <a:pt x="12" y="368"/>
                  </a:lnTo>
                  <a:lnTo>
                    <a:pt x="12" y="376"/>
                  </a:lnTo>
                  <a:lnTo>
                    <a:pt x="14" y="384"/>
                  </a:lnTo>
                  <a:lnTo>
                    <a:pt x="18" y="390"/>
                  </a:lnTo>
                  <a:lnTo>
                    <a:pt x="22" y="396"/>
                  </a:lnTo>
                  <a:lnTo>
                    <a:pt x="22" y="396"/>
                  </a:lnTo>
                  <a:lnTo>
                    <a:pt x="30" y="404"/>
                  </a:lnTo>
                  <a:lnTo>
                    <a:pt x="44" y="410"/>
                  </a:lnTo>
                  <a:lnTo>
                    <a:pt x="44" y="410"/>
                  </a:lnTo>
                  <a:lnTo>
                    <a:pt x="44" y="416"/>
                  </a:lnTo>
                  <a:lnTo>
                    <a:pt x="44" y="416"/>
                  </a:lnTo>
                  <a:lnTo>
                    <a:pt x="44" y="430"/>
                  </a:lnTo>
                  <a:lnTo>
                    <a:pt x="48" y="438"/>
                  </a:lnTo>
                  <a:lnTo>
                    <a:pt x="52" y="444"/>
                  </a:lnTo>
                  <a:lnTo>
                    <a:pt x="56" y="450"/>
                  </a:lnTo>
                  <a:lnTo>
                    <a:pt x="64" y="456"/>
                  </a:lnTo>
                  <a:lnTo>
                    <a:pt x="72" y="460"/>
                  </a:lnTo>
                  <a:lnTo>
                    <a:pt x="84" y="462"/>
                  </a:lnTo>
                  <a:lnTo>
                    <a:pt x="84" y="462"/>
                  </a:lnTo>
                  <a:lnTo>
                    <a:pt x="84" y="464"/>
                  </a:lnTo>
                  <a:lnTo>
                    <a:pt x="84" y="464"/>
                  </a:lnTo>
                  <a:lnTo>
                    <a:pt x="84" y="472"/>
                  </a:lnTo>
                  <a:lnTo>
                    <a:pt x="86" y="480"/>
                  </a:lnTo>
                  <a:lnTo>
                    <a:pt x="90" y="488"/>
                  </a:lnTo>
                  <a:lnTo>
                    <a:pt x="96" y="496"/>
                  </a:lnTo>
                  <a:lnTo>
                    <a:pt x="104" y="502"/>
                  </a:lnTo>
                  <a:lnTo>
                    <a:pt x="116" y="506"/>
                  </a:lnTo>
                  <a:lnTo>
                    <a:pt x="130" y="510"/>
                  </a:lnTo>
                  <a:lnTo>
                    <a:pt x="148" y="510"/>
                  </a:lnTo>
                  <a:lnTo>
                    <a:pt x="166" y="510"/>
                  </a:lnTo>
                  <a:lnTo>
                    <a:pt x="178" y="504"/>
                  </a:lnTo>
                  <a:lnTo>
                    <a:pt x="178" y="504"/>
                  </a:lnTo>
                  <a:lnTo>
                    <a:pt x="202" y="508"/>
                  </a:lnTo>
                  <a:lnTo>
                    <a:pt x="222" y="510"/>
                  </a:lnTo>
                  <a:lnTo>
                    <a:pt x="222" y="510"/>
                  </a:lnTo>
                  <a:lnTo>
                    <a:pt x="246" y="510"/>
                  </a:lnTo>
                  <a:lnTo>
                    <a:pt x="248" y="508"/>
                  </a:lnTo>
                  <a:lnTo>
                    <a:pt x="248" y="508"/>
                  </a:lnTo>
                  <a:lnTo>
                    <a:pt x="270" y="496"/>
                  </a:lnTo>
                  <a:lnTo>
                    <a:pt x="292" y="482"/>
                  </a:lnTo>
                  <a:lnTo>
                    <a:pt x="314" y="464"/>
                  </a:lnTo>
                  <a:lnTo>
                    <a:pt x="334" y="442"/>
                  </a:lnTo>
                  <a:lnTo>
                    <a:pt x="394" y="442"/>
                  </a:lnTo>
                  <a:lnTo>
                    <a:pt x="394" y="438"/>
                  </a:lnTo>
                  <a:lnTo>
                    <a:pt x="394" y="438"/>
                  </a:lnTo>
                  <a:lnTo>
                    <a:pt x="404" y="414"/>
                  </a:lnTo>
                  <a:lnTo>
                    <a:pt x="410" y="392"/>
                  </a:lnTo>
                  <a:lnTo>
                    <a:pt x="412" y="368"/>
                  </a:lnTo>
                  <a:lnTo>
                    <a:pt x="414" y="344"/>
                  </a:lnTo>
                  <a:lnTo>
                    <a:pt x="414" y="344"/>
                  </a:lnTo>
                  <a:lnTo>
                    <a:pt x="412" y="320"/>
                  </a:lnTo>
                  <a:lnTo>
                    <a:pt x="408" y="296"/>
                  </a:lnTo>
                  <a:lnTo>
                    <a:pt x="402" y="274"/>
                  </a:lnTo>
                  <a:lnTo>
                    <a:pt x="392" y="250"/>
                  </a:lnTo>
                  <a:lnTo>
                    <a:pt x="392" y="250"/>
                  </a:lnTo>
                  <a:close/>
                  <a:moveTo>
                    <a:pt x="46" y="362"/>
                  </a:moveTo>
                  <a:lnTo>
                    <a:pt x="46" y="362"/>
                  </a:lnTo>
                  <a:lnTo>
                    <a:pt x="64" y="366"/>
                  </a:lnTo>
                  <a:lnTo>
                    <a:pt x="88" y="368"/>
                  </a:lnTo>
                  <a:lnTo>
                    <a:pt x="108" y="368"/>
                  </a:lnTo>
                  <a:lnTo>
                    <a:pt x="166" y="342"/>
                  </a:lnTo>
                  <a:lnTo>
                    <a:pt x="166" y="342"/>
                  </a:lnTo>
                  <a:lnTo>
                    <a:pt x="180" y="348"/>
                  </a:lnTo>
                  <a:lnTo>
                    <a:pt x="190" y="358"/>
                  </a:lnTo>
                  <a:lnTo>
                    <a:pt x="126" y="386"/>
                  </a:lnTo>
                  <a:lnTo>
                    <a:pt x="86" y="386"/>
                  </a:lnTo>
                  <a:lnTo>
                    <a:pt x="86" y="386"/>
                  </a:lnTo>
                  <a:lnTo>
                    <a:pt x="66" y="384"/>
                  </a:lnTo>
                  <a:lnTo>
                    <a:pt x="52" y="380"/>
                  </a:lnTo>
                  <a:lnTo>
                    <a:pt x="52" y="380"/>
                  </a:lnTo>
                  <a:lnTo>
                    <a:pt x="46" y="374"/>
                  </a:lnTo>
                  <a:lnTo>
                    <a:pt x="44" y="372"/>
                  </a:lnTo>
                  <a:lnTo>
                    <a:pt x="44" y="368"/>
                  </a:lnTo>
                  <a:lnTo>
                    <a:pt x="44" y="368"/>
                  </a:lnTo>
                  <a:lnTo>
                    <a:pt x="46" y="362"/>
                  </a:lnTo>
                  <a:lnTo>
                    <a:pt x="46" y="362"/>
                  </a:lnTo>
                  <a:close/>
                  <a:moveTo>
                    <a:pt x="130" y="416"/>
                  </a:moveTo>
                  <a:lnTo>
                    <a:pt x="190" y="390"/>
                  </a:lnTo>
                  <a:lnTo>
                    <a:pt x="190" y="390"/>
                  </a:lnTo>
                  <a:lnTo>
                    <a:pt x="200" y="396"/>
                  </a:lnTo>
                  <a:lnTo>
                    <a:pt x="206" y="404"/>
                  </a:lnTo>
                  <a:lnTo>
                    <a:pt x="140" y="432"/>
                  </a:lnTo>
                  <a:lnTo>
                    <a:pt x="112" y="432"/>
                  </a:lnTo>
                  <a:lnTo>
                    <a:pt x="112" y="432"/>
                  </a:lnTo>
                  <a:lnTo>
                    <a:pt x="94" y="432"/>
                  </a:lnTo>
                  <a:lnTo>
                    <a:pt x="82" y="428"/>
                  </a:lnTo>
                  <a:lnTo>
                    <a:pt x="74" y="424"/>
                  </a:lnTo>
                  <a:lnTo>
                    <a:pt x="72" y="420"/>
                  </a:lnTo>
                  <a:lnTo>
                    <a:pt x="72" y="416"/>
                  </a:lnTo>
                  <a:lnTo>
                    <a:pt x="130" y="416"/>
                  </a:lnTo>
                  <a:close/>
                  <a:moveTo>
                    <a:pt x="146" y="464"/>
                  </a:moveTo>
                  <a:lnTo>
                    <a:pt x="200" y="440"/>
                  </a:lnTo>
                  <a:lnTo>
                    <a:pt x="200" y="440"/>
                  </a:lnTo>
                  <a:lnTo>
                    <a:pt x="208" y="448"/>
                  </a:lnTo>
                  <a:lnTo>
                    <a:pt x="216" y="456"/>
                  </a:lnTo>
                  <a:lnTo>
                    <a:pt x="158" y="482"/>
                  </a:lnTo>
                  <a:lnTo>
                    <a:pt x="146" y="482"/>
                  </a:lnTo>
                  <a:lnTo>
                    <a:pt x="146" y="482"/>
                  </a:lnTo>
                  <a:lnTo>
                    <a:pt x="132" y="480"/>
                  </a:lnTo>
                  <a:lnTo>
                    <a:pt x="122" y="476"/>
                  </a:lnTo>
                  <a:lnTo>
                    <a:pt x="116" y="470"/>
                  </a:lnTo>
                  <a:lnTo>
                    <a:pt x="114" y="464"/>
                  </a:lnTo>
                  <a:lnTo>
                    <a:pt x="146" y="464"/>
                  </a:lnTo>
                  <a:close/>
                  <a:moveTo>
                    <a:pt x="260" y="468"/>
                  </a:moveTo>
                  <a:lnTo>
                    <a:pt x="256" y="464"/>
                  </a:lnTo>
                  <a:lnTo>
                    <a:pt x="256" y="464"/>
                  </a:lnTo>
                  <a:lnTo>
                    <a:pt x="244" y="442"/>
                  </a:lnTo>
                  <a:lnTo>
                    <a:pt x="238" y="434"/>
                  </a:lnTo>
                  <a:lnTo>
                    <a:pt x="230" y="426"/>
                  </a:lnTo>
                  <a:lnTo>
                    <a:pt x="252" y="416"/>
                  </a:lnTo>
                  <a:lnTo>
                    <a:pt x="248" y="410"/>
                  </a:lnTo>
                  <a:lnTo>
                    <a:pt x="248" y="410"/>
                  </a:lnTo>
                  <a:lnTo>
                    <a:pt x="236" y="390"/>
                  </a:lnTo>
                  <a:lnTo>
                    <a:pt x="222" y="376"/>
                  </a:lnTo>
                  <a:lnTo>
                    <a:pt x="234" y="372"/>
                  </a:lnTo>
                  <a:lnTo>
                    <a:pt x="232" y="366"/>
                  </a:lnTo>
                  <a:lnTo>
                    <a:pt x="232" y="366"/>
                  </a:lnTo>
                  <a:lnTo>
                    <a:pt x="224" y="354"/>
                  </a:lnTo>
                  <a:lnTo>
                    <a:pt x="218" y="344"/>
                  </a:lnTo>
                  <a:lnTo>
                    <a:pt x="210" y="334"/>
                  </a:lnTo>
                  <a:lnTo>
                    <a:pt x="200" y="328"/>
                  </a:lnTo>
                  <a:lnTo>
                    <a:pt x="208" y="322"/>
                  </a:lnTo>
                  <a:lnTo>
                    <a:pt x="206" y="318"/>
                  </a:lnTo>
                  <a:lnTo>
                    <a:pt x="206" y="318"/>
                  </a:lnTo>
                  <a:lnTo>
                    <a:pt x="200" y="306"/>
                  </a:lnTo>
                  <a:lnTo>
                    <a:pt x="192" y="294"/>
                  </a:lnTo>
                  <a:lnTo>
                    <a:pt x="184" y="286"/>
                  </a:lnTo>
                  <a:lnTo>
                    <a:pt x="174" y="278"/>
                  </a:lnTo>
                  <a:lnTo>
                    <a:pt x="164" y="272"/>
                  </a:lnTo>
                  <a:lnTo>
                    <a:pt x="154" y="268"/>
                  </a:lnTo>
                  <a:lnTo>
                    <a:pt x="142" y="264"/>
                  </a:lnTo>
                  <a:lnTo>
                    <a:pt x="128" y="264"/>
                  </a:lnTo>
                  <a:lnTo>
                    <a:pt x="128" y="264"/>
                  </a:lnTo>
                  <a:lnTo>
                    <a:pt x="118" y="264"/>
                  </a:lnTo>
                  <a:lnTo>
                    <a:pt x="106" y="266"/>
                  </a:lnTo>
                  <a:lnTo>
                    <a:pt x="106" y="266"/>
                  </a:lnTo>
                  <a:lnTo>
                    <a:pt x="82" y="276"/>
                  </a:lnTo>
                  <a:lnTo>
                    <a:pt x="40" y="276"/>
                  </a:lnTo>
                  <a:lnTo>
                    <a:pt x="68" y="306"/>
                  </a:lnTo>
                  <a:lnTo>
                    <a:pt x="88" y="306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116" y="296"/>
                  </a:lnTo>
                  <a:lnTo>
                    <a:pt x="116" y="296"/>
                  </a:lnTo>
                  <a:lnTo>
                    <a:pt x="132" y="292"/>
                  </a:lnTo>
                  <a:lnTo>
                    <a:pt x="132" y="292"/>
                  </a:lnTo>
                  <a:lnTo>
                    <a:pt x="142" y="294"/>
                  </a:lnTo>
                  <a:lnTo>
                    <a:pt x="150" y="298"/>
                  </a:lnTo>
                  <a:lnTo>
                    <a:pt x="160" y="302"/>
                  </a:lnTo>
                  <a:lnTo>
                    <a:pt x="166" y="310"/>
                  </a:lnTo>
                  <a:lnTo>
                    <a:pt x="102" y="338"/>
                  </a:lnTo>
                  <a:lnTo>
                    <a:pt x="80" y="338"/>
                  </a:lnTo>
                  <a:lnTo>
                    <a:pt x="80" y="338"/>
                  </a:lnTo>
                  <a:lnTo>
                    <a:pt x="70" y="338"/>
                  </a:lnTo>
                  <a:lnTo>
                    <a:pt x="60" y="334"/>
                  </a:lnTo>
                  <a:lnTo>
                    <a:pt x="52" y="330"/>
                  </a:lnTo>
                  <a:lnTo>
                    <a:pt x="44" y="324"/>
                  </a:lnTo>
                  <a:lnTo>
                    <a:pt x="44" y="324"/>
                  </a:lnTo>
                  <a:lnTo>
                    <a:pt x="38" y="316"/>
                  </a:lnTo>
                  <a:lnTo>
                    <a:pt x="34" y="308"/>
                  </a:lnTo>
                  <a:lnTo>
                    <a:pt x="30" y="300"/>
                  </a:lnTo>
                  <a:lnTo>
                    <a:pt x="30" y="290"/>
                  </a:lnTo>
                  <a:lnTo>
                    <a:pt x="30" y="290"/>
                  </a:lnTo>
                  <a:lnTo>
                    <a:pt x="32" y="280"/>
                  </a:lnTo>
                  <a:lnTo>
                    <a:pt x="36" y="270"/>
                  </a:lnTo>
                  <a:lnTo>
                    <a:pt x="46" y="264"/>
                  </a:lnTo>
                  <a:lnTo>
                    <a:pt x="58" y="258"/>
                  </a:lnTo>
                  <a:lnTo>
                    <a:pt x="58" y="258"/>
                  </a:lnTo>
                  <a:lnTo>
                    <a:pt x="74" y="252"/>
                  </a:lnTo>
                  <a:lnTo>
                    <a:pt x="96" y="248"/>
                  </a:lnTo>
                  <a:lnTo>
                    <a:pt x="120" y="246"/>
                  </a:lnTo>
                  <a:lnTo>
                    <a:pt x="148" y="246"/>
                  </a:lnTo>
                  <a:lnTo>
                    <a:pt x="168" y="246"/>
                  </a:lnTo>
                  <a:lnTo>
                    <a:pt x="168" y="228"/>
                  </a:lnTo>
                  <a:lnTo>
                    <a:pt x="168" y="228"/>
                  </a:lnTo>
                  <a:lnTo>
                    <a:pt x="166" y="206"/>
                  </a:lnTo>
                  <a:lnTo>
                    <a:pt x="160" y="180"/>
                  </a:lnTo>
                  <a:lnTo>
                    <a:pt x="150" y="156"/>
                  </a:lnTo>
                  <a:lnTo>
                    <a:pt x="138" y="130"/>
                  </a:lnTo>
                  <a:lnTo>
                    <a:pt x="132" y="122"/>
                  </a:lnTo>
                  <a:lnTo>
                    <a:pt x="132" y="122"/>
                  </a:lnTo>
                  <a:lnTo>
                    <a:pt x="126" y="110"/>
                  </a:lnTo>
                  <a:lnTo>
                    <a:pt x="122" y="102"/>
                  </a:lnTo>
                  <a:lnTo>
                    <a:pt x="120" y="92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22" y="68"/>
                  </a:lnTo>
                  <a:lnTo>
                    <a:pt x="126" y="58"/>
                  </a:lnTo>
                  <a:lnTo>
                    <a:pt x="136" y="48"/>
                  </a:lnTo>
                  <a:lnTo>
                    <a:pt x="148" y="40"/>
                  </a:lnTo>
                  <a:lnTo>
                    <a:pt x="164" y="108"/>
                  </a:lnTo>
                  <a:lnTo>
                    <a:pt x="242" y="192"/>
                  </a:lnTo>
                  <a:lnTo>
                    <a:pt x="242" y="192"/>
                  </a:lnTo>
                  <a:lnTo>
                    <a:pt x="272" y="230"/>
                  </a:lnTo>
                  <a:lnTo>
                    <a:pt x="272" y="230"/>
                  </a:lnTo>
                  <a:lnTo>
                    <a:pt x="294" y="258"/>
                  </a:lnTo>
                  <a:lnTo>
                    <a:pt x="304" y="268"/>
                  </a:lnTo>
                  <a:lnTo>
                    <a:pt x="312" y="272"/>
                  </a:lnTo>
                  <a:lnTo>
                    <a:pt x="312" y="272"/>
                  </a:lnTo>
                  <a:lnTo>
                    <a:pt x="320" y="276"/>
                  </a:lnTo>
                  <a:lnTo>
                    <a:pt x="334" y="278"/>
                  </a:lnTo>
                  <a:lnTo>
                    <a:pt x="372" y="278"/>
                  </a:lnTo>
                  <a:lnTo>
                    <a:pt x="372" y="278"/>
                  </a:lnTo>
                  <a:lnTo>
                    <a:pt x="376" y="296"/>
                  </a:lnTo>
                  <a:lnTo>
                    <a:pt x="380" y="314"/>
                  </a:lnTo>
                  <a:lnTo>
                    <a:pt x="382" y="330"/>
                  </a:lnTo>
                  <a:lnTo>
                    <a:pt x="384" y="348"/>
                  </a:lnTo>
                  <a:lnTo>
                    <a:pt x="384" y="348"/>
                  </a:lnTo>
                  <a:lnTo>
                    <a:pt x="382" y="364"/>
                  </a:lnTo>
                  <a:lnTo>
                    <a:pt x="380" y="378"/>
                  </a:lnTo>
                  <a:lnTo>
                    <a:pt x="372" y="410"/>
                  </a:lnTo>
                  <a:lnTo>
                    <a:pt x="320" y="410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02" y="432"/>
                  </a:lnTo>
                  <a:lnTo>
                    <a:pt x="282" y="452"/>
                  </a:lnTo>
                  <a:lnTo>
                    <a:pt x="262" y="468"/>
                  </a:lnTo>
                  <a:lnTo>
                    <a:pt x="238" y="484"/>
                  </a:lnTo>
                  <a:lnTo>
                    <a:pt x="224" y="484"/>
                  </a:lnTo>
                  <a:lnTo>
                    <a:pt x="260" y="46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4"/>
            <p:cNvSpPr>
              <a:spLocks noEditPoints="1"/>
            </p:cNvSpPr>
            <p:nvPr/>
          </p:nvSpPr>
          <p:spPr bwMode="auto">
            <a:xfrm>
              <a:off x="1958744" y="2383891"/>
              <a:ext cx="402333" cy="495627"/>
            </a:xfrm>
            <a:custGeom>
              <a:avLst/>
              <a:gdLst>
                <a:gd name="T0" fmla="*/ 402 w 414"/>
                <a:gd name="T1" fmla="*/ 144 h 510"/>
                <a:gd name="T2" fmla="*/ 392 w 414"/>
                <a:gd name="T3" fmla="*/ 116 h 510"/>
                <a:gd name="T4" fmla="*/ 372 w 414"/>
                <a:gd name="T5" fmla="*/ 94 h 510"/>
                <a:gd name="T6" fmla="*/ 350 w 414"/>
                <a:gd name="T7" fmla="*/ 56 h 510"/>
                <a:gd name="T8" fmla="*/ 330 w 414"/>
                <a:gd name="T9" fmla="*/ 48 h 510"/>
                <a:gd name="T10" fmla="*/ 310 w 414"/>
                <a:gd name="T11" fmla="*/ 10 h 510"/>
                <a:gd name="T12" fmla="*/ 236 w 414"/>
                <a:gd name="T13" fmla="*/ 8 h 510"/>
                <a:gd name="T14" fmla="*/ 170 w 414"/>
                <a:gd name="T15" fmla="*/ 2 h 510"/>
                <a:gd name="T16" fmla="*/ 100 w 414"/>
                <a:gd name="T17" fmla="*/ 48 h 510"/>
                <a:gd name="T18" fmla="*/ 12 w 414"/>
                <a:gd name="T19" fmla="*/ 96 h 510"/>
                <a:gd name="T20" fmla="*/ 2 w 414"/>
                <a:gd name="T21" fmla="*/ 192 h 510"/>
                <a:gd name="T22" fmla="*/ 72 w 414"/>
                <a:gd name="T23" fmla="*/ 264 h 510"/>
                <a:gd name="T24" fmla="*/ 100 w 414"/>
                <a:gd name="T25" fmla="*/ 276 h 510"/>
                <a:gd name="T26" fmla="*/ 224 w 414"/>
                <a:gd name="T27" fmla="*/ 420 h 510"/>
                <a:gd name="T28" fmla="*/ 290 w 414"/>
                <a:gd name="T29" fmla="*/ 496 h 510"/>
                <a:gd name="T30" fmla="*/ 326 w 414"/>
                <a:gd name="T31" fmla="*/ 444 h 510"/>
                <a:gd name="T32" fmla="*/ 314 w 414"/>
                <a:gd name="T33" fmla="*/ 386 h 510"/>
                <a:gd name="T34" fmla="*/ 286 w 414"/>
                <a:gd name="T35" fmla="*/ 326 h 510"/>
                <a:gd name="T36" fmla="*/ 310 w 414"/>
                <a:gd name="T37" fmla="*/ 294 h 510"/>
                <a:gd name="T38" fmla="*/ 394 w 414"/>
                <a:gd name="T39" fmla="*/ 264 h 510"/>
                <a:gd name="T40" fmla="*/ 414 w 414"/>
                <a:gd name="T41" fmla="*/ 220 h 510"/>
                <a:gd name="T42" fmla="*/ 396 w 414"/>
                <a:gd name="T43" fmla="*/ 168 h 510"/>
                <a:gd name="T44" fmla="*/ 254 w 414"/>
                <a:gd name="T45" fmla="*/ 332 h 510"/>
                <a:gd name="T46" fmla="*/ 288 w 414"/>
                <a:gd name="T47" fmla="*/ 400 h 510"/>
                <a:gd name="T48" fmla="*/ 294 w 414"/>
                <a:gd name="T49" fmla="*/ 442 h 510"/>
                <a:gd name="T50" fmla="*/ 172 w 414"/>
                <a:gd name="T51" fmla="*/ 320 h 510"/>
                <a:gd name="T52" fmla="*/ 110 w 414"/>
                <a:gd name="T53" fmla="*/ 244 h 510"/>
                <a:gd name="T54" fmla="*/ 42 w 414"/>
                <a:gd name="T55" fmla="*/ 232 h 510"/>
                <a:gd name="T56" fmla="*/ 32 w 414"/>
                <a:gd name="T57" fmla="*/ 162 h 510"/>
                <a:gd name="T58" fmla="*/ 42 w 414"/>
                <a:gd name="T59" fmla="*/ 100 h 510"/>
                <a:gd name="T60" fmla="*/ 132 w 414"/>
                <a:gd name="T61" fmla="*/ 60 h 510"/>
                <a:gd name="T62" fmla="*/ 158 w 414"/>
                <a:gd name="T63" fmla="*/ 48 h 510"/>
                <a:gd name="T64" fmla="*/ 162 w 414"/>
                <a:gd name="T65" fmla="*/ 96 h 510"/>
                <a:gd name="T66" fmla="*/ 182 w 414"/>
                <a:gd name="T67" fmla="*/ 140 h 510"/>
                <a:gd name="T68" fmla="*/ 206 w 414"/>
                <a:gd name="T69" fmla="*/ 176 h 510"/>
                <a:gd name="T70" fmla="*/ 214 w 414"/>
                <a:gd name="T71" fmla="*/ 206 h 510"/>
                <a:gd name="T72" fmla="*/ 260 w 414"/>
                <a:gd name="T73" fmla="*/ 244 h 510"/>
                <a:gd name="T74" fmla="*/ 308 w 414"/>
                <a:gd name="T75" fmla="*/ 244 h 510"/>
                <a:gd name="T76" fmla="*/ 326 w 414"/>
                <a:gd name="T77" fmla="*/ 206 h 510"/>
                <a:gd name="T78" fmla="*/ 282 w 414"/>
                <a:gd name="T79" fmla="*/ 218 h 510"/>
                <a:gd name="T80" fmla="*/ 248 w 414"/>
                <a:gd name="T81" fmla="*/ 202 h 510"/>
                <a:gd name="T82" fmla="*/ 354 w 414"/>
                <a:gd name="T83" fmla="*/ 178 h 510"/>
                <a:gd name="T84" fmla="*/ 380 w 414"/>
                <a:gd name="T85" fmla="*/ 204 h 510"/>
                <a:gd name="T86" fmla="*/ 378 w 414"/>
                <a:gd name="T87" fmla="*/ 240 h 510"/>
                <a:gd name="T88" fmla="*/ 318 w 414"/>
                <a:gd name="T89" fmla="*/ 264 h 510"/>
                <a:gd name="T90" fmla="*/ 368 w 414"/>
                <a:gd name="T91" fmla="*/ 150 h 510"/>
                <a:gd name="T92" fmla="*/ 248 w 414"/>
                <a:gd name="T93" fmla="*/ 168 h 510"/>
                <a:gd name="T94" fmla="*/ 328 w 414"/>
                <a:gd name="T95" fmla="*/ 126 h 510"/>
                <a:gd name="T96" fmla="*/ 368 w 414"/>
                <a:gd name="T97" fmla="*/ 136 h 510"/>
                <a:gd name="T98" fmla="*/ 368 w 414"/>
                <a:gd name="T99" fmla="*/ 150 h 510"/>
                <a:gd name="T100" fmla="*/ 208 w 414"/>
                <a:gd name="T101" fmla="*/ 108 h 510"/>
                <a:gd name="T102" fmla="*/ 332 w 414"/>
                <a:gd name="T103" fmla="*/ 82 h 510"/>
                <a:gd name="T104" fmla="*/ 270 w 414"/>
                <a:gd name="T105" fmla="*/ 48 h 510"/>
                <a:gd name="T106" fmla="*/ 256 w 414"/>
                <a:gd name="T107" fmla="*/ 30 h 510"/>
                <a:gd name="T108" fmla="*/ 298 w 414"/>
                <a:gd name="T109" fmla="*/ 42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4" h="510">
                  <a:moveTo>
                    <a:pt x="396" y="168"/>
                  </a:moveTo>
                  <a:lnTo>
                    <a:pt x="396" y="168"/>
                  </a:lnTo>
                  <a:lnTo>
                    <a:pt x="400" y="156"/>
                  </a:lnTo>
                  <a:lnTo>
                    <a:pt x="402" y="144"/>
                  </a:lnTo>
                  <a:lnTo>
                    <a:pt x="402" y="144"/>
                  </a:lnTo>
                  <a:lnTo>
                    <a:pt x="402" y="136"/>
                  </a:lnTo>
                  <a:lnTo>
                    <a:pt x="400" y="128"/>
                  </a:lnTo>
                  <a:lnTo>
                    <a:pt x="396" y="122"/>
                  </a:lnTo>
                  <a:lnTo>
                    <a:pt x="392" y="116"/>
                  </a:lnTo>
                  <a:lnTo>
                    <a:pt x="392" y="116"/>
                  </a:lnTo>
                  <a:lnTo>
                    <a:pt x="384" y="108"/>
                  </a:lnTo>
                  <a:lnTo>
                    <a:pt x="372" y="102"/>
                  </a:lnTo>
                  <a:lnTo>
                    <a:pt x="372" y="102"/>
                  </a:lnTo>
                  <a:lnTo>
                    <a:pt x="372" y="94"/>
                  </a:lnTo>
                  <a:lnTo>
                    <a:pt x="372" y="94"/>
                  </a:lnTo>
                  <a:lnTo>
                    <a:pt x="370" y="80"/>
                  </a:lnTo>
                  <a:lnTo>
                    <a:pt x="368" y="74"/>
                  </a:lnTo>
                  <a:lnTo>
                    <a:pt x="364" y="68"/>
                  </a:lnTo>
                  <a:lnTo>
                    <a:pt x="358" y="62"/>
                  </a:lnTo>
                  <a:lnTo>
                    <a:pt x="350" y="56"/>
                  </a:lnTo>
                  <a:lnTo>
                    <a:pt x="342" y="52"/>
                  </a:lnTo>
                  <a:lnTo>
                    <a:pt x="330" y="50"/>
                  </a:lnTo>
                  <a:lnTo>
                    <a:pt x="330" y="50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30" y="40"/>
                  </a:lnTo>
                  <a:lnTo>
                    <a:pt x="328" y="32"/>
                  </a:lnTo>
                  <a:lnTo>
                    <a:pt x="324" y="24"/>
                  </a:lnTo>
                  <a:lnTo>
                    <a:pt x="318" y="16"/>
                  </a:lnTo>
                  <a:lnTo>
                    <a:pt x="310" y="10"/>
                  </a:lnTo>
                  <a:lnTo>
                    <a:pt x="300" y="6"/>
                  </a:lnTo>
                  <a:lnTo>
                    <a:pt x="284" y="2"/>
                  </a:lnTo>
                  <a:lnTo>
                    <a:pt x="268" y="0"/>
                  </a:lnTo>
                  <a:lnTo>
                    <a:pt x="250" y="0"/>
                  </a:lnTo>
                  <a:lnTo>
                    <a:pt x="236" y="8"/>
                  </a:lnTo>
                  <a:lnTo>
                    <a:pt x="236" y="8"/>
                  </a:lnTo>
                  <a:lnTo>
                    <a:pt x="212" y="2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8" y="2"/>
                  </a:lnTo>
                  <a:lnTo>
                    <a:pt x="144" y="14"/>
                  </a:lnTo>
                  <a:lnTo>
                    <a:pt x="122" y="30"/>
                  </a:lnTo>
                  <a:lnTo>
                    <a:pt x="100" y="48"/>
                  </a:lnTo>
                  <a:lnTo>
                    <a:pt x="80" y="70"/>
                  </a:lnTo>
                  <a:lnTo>
                    <a:pt x="22" y="70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12" y="96"/>
                  </a:lnTo>
                  <a:lnTo>
                    <a:pt x="6" y="120"/>
                  </a:lnTo>
                  <a:lnTo>
                    <a:pt x="2" y="14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92"/>
                  </a:lnTo>
                  <a:lnTo>
                    <a:pt x="6" y="214"/>
                  </a:lnTo>
                  <a:lnTo>
                    <a:pt x="12" y="238"/>
                  </a:lnTo>
                  <a:lnTo>
                    <a:pt x="22" y="262"/>
                  </a:lnTo>
                  <a:lnTo>
                    <a:pt x="24" y="264"/>
                  </a:lnTo>
                  <a:lnTo>
                    <a:pt x="72" y="264"/>
                  </a:lnTo>
                  <a:lnTo>
                    <a:pt x="72" y="264"/>
                  </a:lnTo>
                  <a:lnTo>
                    <a:pt x="86" y="266"/>
                  </a:lnTo>
                  <a:lnTo>
                    <a:pt x="92" y="268"/>
                  </a:lnTo>
                  <a:lnTo>
                    <a:pt x="92" y="268"/>
                  </a:lnTo>
                  <a:lnTo>
                    <a:pt x="100" y="276"/>
                  </a:lnTo>
                  <a:lnTo>
                    <a:pt x="116" y="296"/>
                  </a:lnTo>
                  <a:lnTo>
                    <a:pt x="126" y="312"/>
                  </a:lnTo>
                  <a:lnTo>
                    <a:pt x="126" y="312"/>
                  </a:lnTo>
                  <a:lnTo>
                    <a:pt x="152" y="344"/>
                  </a:lnTo>
                  <a:lnTo>
                    <a:pt x="224" y="420"/>
                  </a:lnTo>
                  <a:lnTo>
                    <a:pt x="244" y="510"/>
                  </a:lnTo>
                  <a:lnTo>
                    <a:pt x="260" y="506"/>
                  </a:lnTo>
                  <a:lnTo>
                    <a:pt x="260" y="506"/>
                  </a:lnTo>
                  <a:lnTo>
                    <a:pt x="276" y="502"/>
                  </a:lnTo>
                  <a:lnTo>
                    <a:pt x="290" y="496"/>
                  </a:lnTo>
                  <a:lnTo>
                    <a:pt x="300" y="488"/>
                  </a:lnTo>
                  <a:lnTo>
                    <a:pt x="310" y="480"/>
                  </a:lnTo>
                  <a:lnTo>
                    <a:pt x="316" y="468"/>
                  </a:lnTo>
                  <a:lnTo>
                    <a:pt x="322" y="456"/>
                  </a:lnTo>
                  <a:lnTo>
                    <a:pt x="326" y="444"/>
                  </a:lnTo>
                  <a:lnTo>
                    <a:pt x="326" y="428"/>
                  </a:lnTo>
                  <a:lnTo>
                    <a:pt x="326" y="428"/>
                  </a:lnTo>
                  <a:lnTo>
                    <a:pt x="324" y="416"/>
                  </a:lnTo>
                  <a:lnTo>
                    <a:pt x="322" y="402"/>
                  </a:lnTo>
                  <a:lnTo>
                    <a:pt x="314" y="386"/>
                  </a:lnTo>
                  <a:lnTo>
                    <a:pt x="306" y="366"/>
                  </a:lnTo>
                  <a:lnTo>
                    <a:pt x="300" y="356"/>
                  </a:lnTo>
                  <a:lnTo>
                    <a:pt x="300" y="356"/>
                  </a:lnTo>
                  <a:lnTo>
                    <a:pt x="292" y="342"/>
                  </a:lnTo>
                  <a:lnTo>
                    <a:pt x="286" y="326"/>
                  </a:lnTo>
                  <a:lnTo>
                    <a:pt x="282" y="312"/>
                  </a:lnTo>
                  <a:lnTo>
                    <a:pt x="280" y="296"/>
                  </a:lnTo>
                  <a:lnTo>
                    <a:pt x="282" y="296"/>
                  </a:lnTo>
                  <a:lnTo>
                    <a:pt x="282" y="296"/>
                  </a:lnTo>
                  <a:lnTo>
                    <a:pt x="310" y="294"/>
                  </a:lnTo>
                  <a:lnTo>
                    <a:pt x="336" y="292"/>
                  </a:lnTo>
                  <a:lnTo>
                    <a:pt x="358" y="284"/>
                  </a:lnTo>
                  <a:lnTo>
                    <a:pt x="378" y="276"/>
                  </a:lnTo>
                  <a:lnTo>
                    <a:pt x="378" y="276"/>
                  </a:lnTo>
                  <a:lnTo>
                    <a:pt x="394" y="264"/>
                  </a:lnTo>
                  <a:lnTo>
                    <a:pt x="406" y="252"/>
                  </a:lnTo>
                  <a:lnTo>
                    <a:pt x="410" y="244"/>
                  </a:lnTo>
                  <a:lnTo>
                    <a:pt x="412" y="236"/>
                  </a:lnTo>
                  <a:lnTo>
                    <a:pt x="414" y="228"/>
                  </a:lnTo>
                  <a:lnTo>
                    <a:pt x="414" y="220"/>
                  </a:lnTo>
                  <a:lnTo>
                    <a:pt x="414" y="220"/>
                  </a:lnTo>
                  <a:lnTo>
                    <a:pt x="414" y="206"/>
                  </a:lnTo>
                  <a:lnTo>
                    <a:pt x="410" y="192"/>
                  </a:lnTo>
                  <a:lnTo>
                    <a:pt x="404" y="180"/>
                  </a:lnTo>
                  <a:lnTo>
                    <a:pt x="396" y="168"/>
                  </a:lnTo>
                  <a:lnTo>
                    <a:pt x="396" y="168"/>
                  </a:lnTo>
                  <a:close/>
                  <a:moveTo>
                    <a:pt x="246" y="282"/>
                  </a:moveTo>
                  <a:lnTo>
                    <a:pt x="246" y="282"/>
                  </a:lnTo>
                  <a:lnTo>
                    <a:pt x="248" y="306"/>
                  </a:lnTo>
                  <a:lnTo>
                    <a:pt x="254" y="332"/>
                  </a:lnTo>
                  <a:lnTo>
                    <a:pt x="264" y="356"/>
                  </a:lnTo>
                  <a:lnTo>
                    <a:pt x="278" y="382"/>
                  </a:lnTo>
                  <a:lnTo>
                    <a:pt x="282" y="390"/>
                  </a:lnTo>
                  <a:lnTo>
                    <a:pt x="282" y="390"/>
                  </a:lnTo>
                  <a:lnTo>
                    <a:pt x="288" y="400"/>
                  </a:lnTo>
                  <a:lnTo>
                    <a:pt x="292" y="410"/>
                  </a:lnTo>
                  <a:lnTo>
                    <a:pt x="294" y="420"/>
                  </a:lnTo>
                  <a:lnTo>
                    <a:pt x="294" y="428"/>
                  </a:lnTo>
                  <a:lnTo>
                    <a:pt x="294" y="428"/>
                  </a:lnTo>
                  <a:lnTo>
                    <a:pt x="294" y="442"/>
                  </a:lnTo>
                  <a:lnTo>
                    <a:pt x="288" y="454"/>
                  </a:lnTo>
                  <a:lnTo>
                    <a:pt x="278" y="464"/>
                  </a:lnTo>
                  <a:lnTo>
                    <a:pt x="266" y="472"/>
                  </a:lnTo>
                  <a:lnTo>
                    <a:pt x="252" y="404"/>
                  </a:lnTo>
                  <a:lnTo>
                    <a:pt x="172" y="320"/>
                  </a:lnTo>
                  <a:lnTo>
                    <a:pt x="172" y="320"/>
                  </a:lnTo>
                  <a:lnTo>
                    <a:pt x="142" y="282"/>
                  </a:lnTo>
                  <a:lnTo>
                    <a:pt x="142" y="282"/>
                  </a:lnTo>
                  <a:lnTo>
                    <a:pt x="120" y="252"/>
                  </a:lnTo>
                  <a:lnTo>
                    <a:pt x="110" y="244"/>
                  </a:lnTo>
                  <a:lnTo>
                    <a:pt x="102" y="238"/>
                  </a:lnTo>
                  <a:lnTo>
                    <a:pt x="102" y="238"/>
                  </a:lnTo>
                  <a:lnTo>
                    <a:pt x="94" y="236"/>
                  </a:lnTo>
                  <a:lnTo>
                    <a:pt x="82" y="234"/>
                  </a:lnTo>
                  <a:lnTo>
                    <a:pt x="42" y="232"/>
                  </a:lnTo>
                  <a:lnTo>
                    <a:pt x="42" y="232"/>
                  </a:lnTo>
                  <a:lnTo>
                    <a:pt x="38" y="216"/>
                  </a:lnTo>
                  <a:lnTo>
                    <a:pt x="34" y="198"/>
                  </a:lnTo>
                  <a:lnTo>
                    <a:pt x="32" y="180"/>
                  </a:lnTo>
                  <a:lnTo>
                    <a:pt x="32" y="162"/>
                  </a:lnTo>
                  <a:lnTo>
                    <a:pt x="32" y="162"/>
                  </a:lnTo>
                  <a:lnTo>
                    <a:pt x="32" y="148"/>
                  </a:lnTo>
                  <a:lnTo>
                    <a:pt x="34" y="132"/>
                  </a:lnTo>
                  <a:lnTo>
                    <a:pt x="38" y="116"/>
                  </a:lnTo>
                  <a:lnTo>
                    <a:pt x="42" y="100"/>
                  </a:lnTo>
                  <a:lnTo>
                    <a:pt x="94" y="100"/>
                  </a:lnTo>
                  <a:lnTo>
                    <a:pt x="96" y="98"/>
                  </a:lnTo>
                  <a:lnTo>
                    <a:pt x="96" y="98"/>
                  </a:lnTo>
                  <a:lnTo>
                    <a:pt x="112" y="78"/>
                  </a:lnTo>
                  <a:lnTo>
                    <a:pt x="132" y="60"/>
                  </a:lnTo>
                  <a:lnTo>
                    <a:pt x="154" y="44"/>
                  </a:lnTo>
                  <a:lnTo>
                    <a:pt x="178" y="28"/>
                  </a:lnTo>
                  <a:lnTo>
                    <a:pt x="190" y="28"/>
                  </a:lnTo>
                  <a:lnTo>
                    <a:pt x="156" y="42"/>
                  </a:lnTo>
                  <a:lnTo>
                    <a:pt x="158" y="48"/>
                  </a:lnTo>
                  <a:lnTo>
                    <a:pt x="158" y="48"/>
                  </a:lnTo>
                  <a:lnTo>
                    <a:pt x="170" y="68"/>
                  </a:lnTo>
                  <a:lnTo>
                    <a:pt x="176" y="78"/>
                  </a:lnTo>
                  <a:lnTo>
                    <a:pt x="184" y="86"/>
                  </a:lnTo>
                  <a:lnTo>
                    <a:pt x="162" y="96"/>
                  </a:lnTo>
                  <a:lnTo>
                    <a:pt x="166" y="100"/>
                  </a:lnTo>
                  <a:lnTo>
                    <a:pt x="166" y="100"/>
                  </a:lnTo>
                  <a:lnTo>
                    <a:pt x="178" y="120"/>
                  </a:lnTo>
                  <a:lnTo>
                    <a:pt x="192" y="136"/>
                  </a:lnTo>
                  <a:lnTo>
                    <a:pt x="182" y="140"/>
                  </a:lnTo>
                  <a:lnTo>
                    <a:pt x="184" y="146"/>
                  </a:lnTo>
                  <a:lnTo>
                    <a:pt x="184" y="146"/>
                  </a:lnTo>
                  <a:lnTo>
                    <a:pt x="190" y="158"/>
                  </a:lnTo>
                  <a:lnTo>
                    <a:pt x="196" y="168"/>
                  </a:lnTo>
                  <a:lnTo>
                    <a:pt x="206" y="176"/>
                  </a:lnTo>
                  <a:lnTo>
                    <a:pt x="214" y="184"/>
                  </a:lnTo>
                  <a:lnTo>
                    <a:pt x="206" y="188"/>
                  </a:lnTo>
                  <a:lnTo>
                    <a:pt x="208" y="194"/>
                  </a:lnTo>
                  <a:lnTo>
                    <a:pt x="208" y="194"/>
                  </a:lnTo>
                  <a:lnTo>
                    <a:pt x="214" y="206"/>
                  </a:lnTo>
                  <a:lnTo>
                    <a:pt x="222" y="216"/>
                  </a:lnTo>
                  <a:lnTo>
                    <a:pt x="230" y="226"/>
                  </a:lnTo>
                  <a:lnTo>
                    <a:pt x="240" y="234"/>
                  </a:lnTo>
                  <a:lnTo>
                    <a:pt x="250" y="240"/>
                  </a:lnTo>
                  <a:lnTo>
                    <a:pt x="260" y="244"/>
                  </a:lnTo>
                  <a:lnTo>
                    <a:pt x="272" y="246"/>
                  </a:lnTo>
                  <a:lnTo>
                    <a:pt x="286" y="248"/>
                  </a:lnTo>
                  <a:lnTo>
                    <a:pt x="286" y="248"/>
                  </a:lnTo>
                  <a:lnTo>
                    <a:pt x="296" y="246"/>
                  </a:lnTo>
                  <a:lnTo>
                    <a:pt x="308" y="244"/>
                  </a:lnTo>
                  <a:lnTo>
                    <a:pt x="308" y="244"/>
                  </a:lnTo>
                  <a:lnTo>
                    <a:pt x="332" y="236"/>
                  </a:lnTo>
                  <a:lnTo>
                    <a:pt x="376" y="236"/>
                  </a:lnTo>
                  <a:lnTo>
                    <a:pt x="346" y="206"/>
                  </a:lnTo>
                  <a:lnTo>
                    <a:pt x="326" y="206"/>
                  </a:lnTo>
                  <a:lnTo>
                    <a:pt x="324" y="206"/>
                  </a:lnTo>
                  <a:lnTo>
                    <a:pt x="324" y="206"/>
                  </a:lnTo>
                  <a:lnTo>
                    <a:pt x="298" y="216"/>
                  </a:lnTo>
                  <a:lnTo>
                    <a:pt x="298" y="216"/>
                  </a:lnTo>
                  <a:lnTo>
                    <a:pt x="282" y="218"/>
                  </a:lnTo>
                  <a:lnTo>
                    <a:pt x="282" y="218"/>
                  </a:lnTo>
                  <a:lnTo>
                    <a:pt x="272" y="218"/>
                  </a:lnTo>
                  <a:lnTo>
                    <a:pt x="264" y="214"/>
                  </a:lnTo>
                  <a:lnTo>
                    <a:pt x="256" y="210"/>
                  </a:lnTo>
                  <a:lnTo>
                    <a:pt x="248" y="202"/>
                  </a:lnTo>
                  <a:lnTo>
                    <a:pt x="312" y="174"/>
                  </a:lnTo>
                  <a:lnTo>
                    <a:pt x="334" y="174"/>
                  </a:lnTo>
                  <a:lnTo>
                    <a:pt x="334" y="174"/>
                  </a:lnTo>
                  <a:lnTo>
                    <a:pt x="344" y="174"/>
                  </a:lnTo>
                  <a:lnTo>
                    <a:pt x="354" y="178"/>
                  </a:lnTo>
                  <a:lnTo>
                    <a:pt x="362" y="182"/>
                  </a:lnTo>
                  <a:lnTo>
                    <a:pt x="370" y="188"/>
                  </a:lnTo>
                  <a:lnTo>
                    <a:pt x="370" y="188"/>
                  </a:lnTo>
                  <a:lnTo>
                    <a:pt x="376" y="196"/>
                  </a:lnTo>
                  <a:lnTo>
                    <a:pt x="380" y="204"/>
                  </a:lnTo>
                  <a:lnTo>
                    <a:pt x="384" y="212"/>
                  </a:lnTo>
                  <a:lnTo>
                    <a:pt x="384" y="222"/>
                  </a:lnTo>
                  <a:lnTo>
                    <a:pt x="384" y="222"/>
                  </a:lnTo>
                  <a:lnTo>
                    <a:pt x="382" y="232"/>
                  </a:lnTo>
                  <a:lnTo>
                    <a:pt x="378" y="240"/>
                  </a:lnTo>
                  <a:lnTo>
                    <a:pt x="368" y="248"/>
                  </a:lnTo>
                  <a:lnTo>
                    <a:pt x="356" y="254"/>
                  </a:lnTo>
                  <a:lnTo>
                    <a:pt x="356" y="254"/>
                  </a:lnTo>
                  <a:lnTo>
                    <a:pt x="340" y="260"/>
                  </a:lnTo>
                  <a:lnTo>
                    <a:pt x="318" y="264"/>
                  </a:lnTo>
                  <a:lnTo>
                    <a:pt x="294" y="266"/>
                  </a:lnTo>
                  <a:lnTo>
                    <a:pt x="266" y="266"/>
                  </a:lnTo>
                  <a:lnTo>
                    <a:pt x="246" y="266"/>
                  </a:lnTo>
                  <a:lnTo>
                    <a:pt x="246" y="282"/>
                  </a:lnTo>
                  <a:close/>
                  <a:moveTo>
                    <a:pt x="368" y="150"/>
                  </a:moveTo>
                  <a:lnTo>
                    <a:pt x="368" y="150"/>
                  </a:lnTo>
                  <a:lnTo>
                    <a:pt x="350" y="146"/>
                  </a:lnTo>
                  <a:lnTo>
                    <a:pt x="326" y="144"/>
                  </a:lnTo>
                  <a:lnTo>
                    <a:pt x="306" y="144"/>
                  </a:lnTo>
                  <a:lnTo>
                    <a:pt x="248" y="168"/>
                  </a:lnTo>
                  <a:lnTo>
                    <a:pt x="248" y="168"/>
                  </a:lnTo>
                  <a:lnTo>
                    <a:pt x="236" y="164"/>
                  </a:lnTo>
                  <a:lnTo>
                    <a:pt x="224" y="154"/>
                  </a:lnTo>
                  <a:lnTo>
                    <a:pt x="288" y="126"/>
                  </a:lnTo>
                  <a:lnTo>
                    <a:pt x="328" y="126"/>
                  </a:lnTo>
                  <a:lnTo>
                    <a:pt x="328" y="126"/>
                  </a:lnTo>
                  <a:lnTo>
                    <a:pt x="348" y="126"/>
                  </a:lnTo>
                  <a:lnTo>
                    <a:pt x="362" y="132"/>
                  </a:lnTo>
                  <a:lnTo>
                    <a:pt x="362" y="132"/>
                  </a:lnTo>
                  <a:lnTo>
                    <a:pt x="368" y="136"/>
                  </a:lnTo>
                  <a:lnTo>
                    <a:pt x="370" y="140"/>
                  </a:lnTo>
                  <a:lnTo>
                    <a:pt x="370" y="144"/>
                  </a:lnTo>
                  <a:lnTo>
                    <a:pt x="370" y="144"/>
                  </a:lnTo>
                  <a:lnTo>
                    <a:pt x="368" y="150"/>
                  </a:lnTo>
                  <a:lnTo>
                    <a:pt x="368" y="150"/>
                  </a:lnTo>
                  <a:close/>
                  <a:moveTo>
                    <a:pt x="284" y="96"/>
                  </a:moveTo>
                  <a:lnTo>
                    <a:pt x="224" y="122"/>
                  </a:lnTo>
                  <a:lnTo>
                    <a:pt x="224" y="122"/>
                  </a:lnTo>
                  <a:lnTo>
                    <a:pt x="216" y="116"/>
                  </a:lnTo>
                  <a:lnTo>
                    <a:pt x="208" y="108"/>
                  </a:lnTo>
                  <a:lnTo>
                    <a:pt x="274" y="78"/>
                  </a:lnTo>
                  <a:lnTo>
                    <a:pt x="302" y="78"/>
                  </a:lnTo>
                  <a:lnTo>
                    <a:pt x="302" y="78"/>
                  </a:lnTo>
                  <a:lnTo>
                    <a:pt x="320" y="80"/>
                  </a:lnTo>
                  <a:lnTo>
                    <a:pt x="332" y="82"/>
                  </a:lnTo>
                  <a:lnTo>
                    <a:pt x="340" y="88"/>
                  </a:lnTo>
                  <a:lnTo>
                    <a:pt x="342" y="92"/>
                  </a:lnTo>
                  <a:lnTo>
                    <a:pt x="342" y="96"/>
                  </a:lnTo>
                  <a:lnTo>
                    <a:pt x="284" y="96"/>
                  </a:lnTo>
                  <a:close/>
                  <a:moveTo>
                    <a:pt x="270" y="48"/>
                  </a:moveTo>
                  <a:lnTo>
                    <a:pt x="214" y="72"/>
                  </a:lnTo>
                  <a:lnTo>
                    <a:pt x="214" y="72"/>
                  </a:lnTo>
                  <a:lnTo>
                    <a:pt x="206" y="64"/>
                  </a:lnTo>
                  <a:lnTo>
                    <a:pt x="200" y="56"/>
                  </a:lnTo>
                  <a:lnTo>
                    <a:pt x="256" y="30"/>
                  </a:lnTo>
                  <a:lnTo>
                    <a:pt x="268" y="30"/>
                  </a:lnTo>
                  <a:lnTo>
                    <a:pt x="268" y="30"/>
                  </a:lnTo>
                  <a:lnTo>
                    <a:pt x="284" y="32"/>
                  </a:lnTo>
                  <a:lnTo>
                    <a:pt x="292" y="36"/>
                  </a:lnTo>
                  <a:lnTo>
                    <a:pt x="298" y="42"/>
                  </a:lnTo>
                  <a:lnTo>
                    <a:pt x="300" y="48"/>
                  </a:lnTo>
                  <a:lnTo>
                    <a:pt x="270" y="4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5"/>
            <p:cNvSpPr>
              <a:spLocks noEditPoints="1"/>
            </p:cNvSpPr>
            <p:nvPr/>
          </p:nvSpPr>
          <p:spPr bwMode="auto">
            <a:xfrm>
              <a:off x="3311515" y="2372229"/>
              <a:ext cx="365404" cy="435374"/>
            </a:xfrm>
            <a:custGeom>
              <a:avLst/>
              <a:gdLst>
                <a:gd name="T0" fmla="*/ 0 w 376"/>
                <a:gd name="T1" fmla="*/ 200 h 448"/>
                <a:gd name="T2" fmla="*/ 42 w 376"/>
                <a:gd name="T3" fmla="*/ 146 h 448"/>
                <a:gd name="T4" fmla="*/ 42 w 376"/>
                <a:gd name="T5" fmla="*/ 132 h 448"/>
                <a:gd name="T6" fmla="*/ 48 w 376"/>
                <a:gd name="T7" fmla="*/ 102 h 448"/>
                <a:gd name="T8" fmla="*/ 54 w 376"/>
                <a:gd name="T9" fmla="*/ 90 h 448"/>
                <a:gd name="T10" fmla="*/ 66 w 376"/>
                <a:gd name="T11" fmla="*/ 64 h 448"/>
                <a:gd name="T12" fmla="*/ 84 w 376"/>
                <a:gd name="T13" fmla="*/ 42 h 448"/>
                <a:gd name="T14" fmla="*/ 94 w 376"/>
                <a:gd name="T15" fmla="*/ 34 h 448"/>
                <a:gd name="T16" fmla="*/ 118 w 376"/>
                <a:gd name="T17" fmla="*/ 18 h 448"/>
                <a:gd name="T18" fmla="*/ 130 w 376"/>
                <a:gd name="T19" fmla="*/ 12 h 448"/>
                <a:gd name="T20" fmla="*/ 158 w 376"/>
                <a:gd name="T21" fmla="*/ 4 h 448"/>
                <a:gd name="T22" fmla="*/ 188 w 376"/>
                <a:gd name="T23" fmla="*/ 0 h 448"/>
                <a:gd name="T24" fmla="*/ 202 w 376"/>
                <a:gd name="T25" fmla="*/ 0 h 448"/>
                <a:gd name="T26" fmla="*/ 232 w 376"/>
                <a:gd name="T27" fmla="*/ 6 h 448"/>
                <a:gd name="T28" fmla="*/ 246 w 376"/>
                <a:gd name="T29" fmla="*/ 12 h 448"/>
                <a:gd name="T30" fmla="*/ 270 w 376"/>
                <a:gd name="T31" fmla="*/ 26 h 448"/>
                <a:gd name="T32" fmla="*/ 292 w 376"/>
                <a:gd name="T33" fmla="*/ 44 h 448"/>
                <a:gd name="T34" fmla="*/ 300 w 376"/>
                <a:gd name="T35" fmla="*/ 54 h 448"/>
                <a:gd name="T36" fmla="*/ 316 w 376"/>
                <a:gd name="T37" fmla="*/ 76 h 448"/>
                <a:gd name="T38" fmla="*/ 322 w 376"/>
                <a:gd name="T39" fmla="*/ 90 h 448"/>
                <a:gd name="T40" fmla="*/ 332 w 376"/>
                <a:gd name="T41" fmla="*/ 116 h 448"/>
                <a:gd name="T42" fmla="*/ 334 w 376"/>
                <a:gd name="T43" fmla="*/ 146 h 448"/>
                <a:gd name="T44" fmla="*/ 376 w 376"/>
                <a:gd name="T45" fmla="*/ 200 h 448"/>
                <a:gd name="T46" fmla="*/ 0 w 376"/>
                <a:gd name="T47" fmla="*/ 448 h 448"/>
                <a:gd name="T48" fmla="*/ 278 w 376"/>
                <a:gd name="T49" fmla="*/ 146 h 448"/>
                <a:gd name="T50" fmla="*/ 272 w 376"/>
                <a:gd name="T51" fmla="*/ 110 h 448"/>
                <a:gd name="T52" fmla="*/ 264 w 376"/>
                <a:gd name="T53" fmla="*/ 96 h 448"/>
                <a:gd name="T54" fmla="*/ 252 w 376"/>
                <a:gd name="T55" fmla="*/ 82 h 448"/>
                <a:gd name="T56" fmla="*/ 224 w 376"/>
                <a:gd name="T57" fmla="*/ 64 h 448"/>
                <a:gd name="T58" fmla="*/ 206 w 376"/>
                <a:gd name="T59" fmla="*/ 58 h 448"/>
                <a:gd name="T60" fmla="*/ 188 w 376"/>
                <a:gd name="T61" fmla="*/ 56 h 448"/>
                <a:gd name="T62" fmla="*/ 152 w 376"/>
                <a:gd name="T63" fmla="*/ 64 h 448"/>
                <a:gd name="T64" fmla="*/ 138 w 376"/>
                <a:gd name="T65" fmla="*/ 72 h 448"/>
                <a:gd name="T66" fmla="*/ 124 w 376"/>
                <a:gd name="T67" fmla="*/ 82 h 448"/>
                <a:gd name="T68" fmla="*/ 104 w 376"/>
                <a:gd name="T69" fmla="*/ 110 h 448"/>
                <a:gd name="T70" fmla="*/ 98 w 376"/>
                <a:gd name="T71" fmla="*/ 128 h 448"/>
                <a:gd name="T72" fmla="*/ 98 w 376"/>
                <a:gd name="T73" fmla="*/ 200 h 448"/>
                <a:gd name="T74" fmla="*/ 278 w 376"/>
                <a:gd name="T75" fmla="*/ 146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6" h="448">
                  <a:moveTo>
                    <a:pt x="0" y="448"/>
                  </a:moveTo>
                  <a:lnTo>
                    <a:pt x="0" y="200"/>
                  </a:lnTo>
                  <a:lnTo>
                    <a:pt x="42" y="200"/>
                  </a:lnTo>
                  <a:lnTo>
                    <a:pt x="42" y="146"/>
                  </a:lnTo>
                  <a:lnTo>
                    <a:pt x="42" y="146"/>
                  </a:lnTo>
                  <a:lnTo>
                    <a:pt x="42" y="132"/>
                  </a:lnTo>
                  <a:lnTo>
                    <a:pt x="44" y="116"/>
                  </a:lnTo>
                  <a:lnTo>
                    <a:pt x="48" y="102"/>
                  </a:lnTo>
                  <a:lnTo>
                    <a:pt x="54" y="90"/>
                  </a:lnTo>
                  <a:lnTo>
                    <a:pt x="54" y="90"/>
                  </a:lnTo>
                  <a:lnTo>
                    <a:pt x="60" y="76"/>
                  </a:lnTo>
                  <a:lnTo>
                    <a:pt x="66" y="64"/>
                  </a:lnTo>
                  <a:lnTo>
                    <a:pt x="74" y="54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94" y="34"/>
                  </a:lnTo>
                  <a:lnTo>
                    <a:pt x="106" y="24"/>
                  </a:lnTo>
                  <a:lnTo>
                    <a:pt x="118" y="18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44" y="6"/>
                  </a:lnTo>
                  <a:lnTo>
                    <a:pt x="158" y="4"/>
                  </a:lnTo>
                  <a:lnTo>
                    <a:pt x="172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202" y="0"/>
                  </a:lnTo>
                  <a:lnTo>
                    <a:pt x="218" y="4"/>
                  </a:lnTo>
                  <a:lnTo>
                    <a:pt x="232" y="6"/>
                  </a:lnTo>
                  <a:lnTo>
                    <a:pt x="246" y="12"/>
                  </a:lnTo>
                  <a:lnTo>
                    <a:pt x="246" y="12"/>
                  </a:lnTo>
                  <a:lnTo>
                    <a:pt x="258" y="18"/>
                  </a:lnTo>
                  <a:lnTo>
                    <a:pt x="270" y="26"/>
                  </a:lnTo>
                  <a:lnTo>
                    <a:pt x="282" y="34"/>
                  </a:lnTo>
                  <a:lnTo>
                    <a:pt x="292" y="44"/>
                  </a:lnTo>
                  <a:lnTo>
                    <a:pt x="292" y="44"/>
                  </a:lnTo>
                  <a:lnTo>
                    <a:pt x="300" y="54"/>
                  </a:lnTo>
                  <a:lnTo>
                    <a:pt x="310" y="64"/>
                  </a:lnTo>
                  <a:lnTo>
                    <a:pt x="316" y="76"/>
                  </a:lnTo>
                  <a:lnTo>
                    <a:pt x="322" y="90"/>
                  </a:lnTo>
                  <a:lnTo>
                    <a:pt x="322" y="90"/>
                  </a:lnTo>
                  <a:lnTo>
                    <a:pt x="328" y="102"/>
                  </a:lnTo>
                  <a:lnTo>
                    <a:pt x="332" y="116"/>
                  </a:lnTo>
                  <a:lnTo>
                    <a:pt x="334" y="132"/>
                  </a:lnTo>
                  <a:lnTo>
                    <a:pt x="334" y="146"/>
                  </a:lnTo>
                  <a:lnTo>
                    <a:pt x="334" y="200"/>
                  </a:lnTo>
                  <a:lnTo>
                    <a:pt x="376" y="200"/>
                  </a:lnTo>
                  <a:lnTo>
                    <a:pt x="376" y="448"/>
                  </a:lnTo>
                  <a:lnTo>
                    <a:pt x="0" y="448"/>
                  </a:lnTo>
                  <a:close/>
                  <a:moveTo>
                    <a:pt x="278" y="146"/>
                  </a:moveTo>
                  <a:lnTo>
                    <a:pt x="278" y="146"/>
                  </a:lnTo>
                  <a:lnTo>
                    <a:pt x="276" y="128"/>
                  </a:lnTo>
                  <a:lnTo>
                    <a:pt x="272" y="110"/>
                  </a:lnTo>
                  <a:lnTo>
                    <a:pt x="272" y="110"/>
                  </a:lnTo>
                  <a:lnTo>
                    <a:pt x="264" y="96"/>
                  </a:lnTo>
                  <a:lnTo>
                    <a:pt x="252" y="82"/>
                  </a:lnTo>
                  <a:lnTo>
                    <a:pt x="252" y="82"/>
                  </a:lnTo>
                  <a:lnTo>
                    <a:pt x="238" y="72"/>
                  </a:lnTo>
                  <a:lnTo>
                    <a:pt x="224" y="64"/>
                  </a:lnTo>
                  <a:lnTo>
                    <a:pt x="224" y="64"/>
                  </a:lnTo>
                  <a:lnTo>
                    <a:pt x="206" y="58"/>
                  </a:lnTo>
                  <a:lnTo>
                    <a:pt x="188" y="56"/>
                  </a:lnTo>
                  <a:lnTo>
                    <a:pt x="188" y="56"/>
                  </a:lnTo>
                  <a:lnTo>
                    <a:pt x="170" y="58"/>
                  </a:lnTo>
                  <a:lnTo>
                    <a:pt x="152" y="64"/>
                  </a:lnTo>
                  <a:lnTo>
                    <a:pt x="152" y="64"/>
                  </a:lnTo>
                  <a:lnTo>
                    <a:pt x="138" y="72"/>
                  </a:lnTo>
                  <a:lnTo>
                    <a:pt x="124" y="82"/>
                  </a:lnTo>
                  <a:lnTo>
                    <a:pt x="124" y="82"/>
                  </a:lnTo>
                  <a:lnTo>
                    <a:pt x="112" y="96"/>
                  </a:lnTo>
                  <a:lnTo>
                    <a:pt x="104" y="110"/>
                  </a:lnTo>
                  <a:lnTo>
                    <a:pt x="104" y="110"/>
                  </a:lnTo>
                  <a:lnTo>
                    <a:pt x="98" y="128"/>
                  </a:lnTo>
                  <a:lnTo>
                    <a:pt x="98" y="146"/>
                  </a:lnTo>
                  <a:lnTo>
                    <a:pt x="98" y="200"/>
                  </a:lnTo>
                  <a:lnTo>
                    <a:pt x="278" y="200"/>
                  </a:lnTo>
                  <a:lnTo>
                    <a:pt x="278" y="146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6"/>
            <p:cNvSpPr>
              <a:spLocks/>
            </p:cNvSpPr>
            <p:nvPr/>
          </p:nvSpPr>
          <p:spPr bwMode="auto">
            <a:xfrm>
              <a:off x="3950971" y="2292540"/>
              <a:ext cx="365404" cy="515064"/>
            </a:xfrm>
            <a:custGeom>
              <a:avLst/>
              <a:gdLst>
                <a:gd name="T0" fmla="*/ 0 w 376"/>
                <a:gd name="T1" fmla="*/ 282 h 530"/>
                <a:gd name="T2" fmla="*/ 278 w 376"/>
                <a:gd name="T3" fmla="*/ 146 h 530"/>
                <a:gd name="T4" fmla="*/ 276 w 376"/>
                <a:gd name="T5" fmla="*/ 128 h 530"/>
                <a:gd name="T6" fmla="*/ 272 w 376"/>
                <a:gd name="T7" fmla="*/ 112 h 530"/>
                <a:gd name="T8" fmla="*/ 252 w 376"/>
                <a:gd name="T9" fmla="*/ 82 h 530"/>
                <a:gd name="T10" fmla="*/ 238 w 376"/>
                <a:gd name="T11" fmla="*/ 72 h 530"/>
                <a:gd name="T12" fmla="*/ 224 w 376"/>
                <a:gd name="T13" fmla="*/ 62 h 530"/>
                <a:gd name="T14" fmla="*/ 188 w 376"/>
                <a:gd name="T15" fmla="*/ 56 h 530"/>
                <a:gd name="T16" fmla="*/ 170 w 376"/>
                <a:gd name="T17" fmla="*/ 58 h 530"/>
                <a:gd name="T18" fmla="*/ 152 w 376"/>
                <a:gd name="T19" fmla="*/ 62 h 530"/>
                <a:gd name="T20" fmla="*/ 124 w 376"/>
                <a:gd name="T21" fmla="*/ 82 h 530"/>
                <a:gd name="T22" fmla="*/ 112 w 376"/>
                <a:gd name="T23" fmla="*/ 96 h 530"/>
                <a:gd name="T24" fmla="*/ 104 w 376"/>
                <a:gd name="T25" fmla="*/ 112 h 530"/>
                <a:gd name="T26" fmla="*/ 98 w 376"/>
                <a:gd name="T27" fmla="*/ 146 h 530"/>
                <a:gd name="T28" fmla="*/ 42 w 376"/>
                <a:gd name="T29" fmla="*/ 146 h 530"/>
                <a:gd name="T30" fmla="*/ 44 w 376"/>
                <a:gd name="T31" fmla="*/ 116 h 530"/>
                <a:gd name="T32" fmla="*/ 52 w 376"/>
                <a:gd name="T33" fmla="*/ 90 h 530"/>
                <a:gd name="T34" fmla="*/ 60 w 376"/>
                <a:gd name="T35" fmla="*/ 76 h 530"/>
                <a:gd name="T36" fmla="*/ 74 w 376"/>
                <a:gd name="T37" fmla="*/ 54 h 530"/>
                <a:gd name="T38" fmla="*/ 84 w 376"/>
                <a:gd name="T39" fmla="*/ 42 h 530"/>
                <a:gd name="T40" fmla="*/ 106 w 376"/>
                <a:gd name="T41" fmla="*/ 26 h 530"/>
                <a:gd name="T42" fmla="*/ 130 w 376"/>
                <a:gd name="T43" fmla="*/ 12 h 530"/>
                <a:gd name="T44" fmla="*/ 144 w 376"/>
                <a:gd name="T45" fmla="*/ 6 h 530"/>
                <a:gd name="T46" fmla="*/ 172 w 376"/>
                <a:gd name="T47" fmla="*/ 0 h 530"/>
                <a:gd name="T48" fmla="*/ 188 w 376"/>
                <a:gd name="T49" fmla="*/ 0 h 530"/>
                <a:gd name="T50" fmla="*/ 218 w 376"/>
                <a:gd name="T51" fmla="*/ 4 h 530"/>
                <a:gd name="T52" fmla="*/ 244 w 376"/>
                <a:gd name="T53" fmla="*/ 12 h 530"/>
                <a:gd name="T54" fmla="*/ 258 w 376"/>
                <a:gd name="T55" fmla="*/ 18 h 530"/>
                <a:gd name="T56" fmla="*/ 280 w 376"/>
                <a:gd name="T57" fmla="*/ 34 h 530"/>
                <a:gd name="T58" fmla="*/ 292 w 376"/>
                <a:gd name="T59" fmla="*/ 42 h 530"/>
                <a:gd name="T60" fmla="*/ 308 w 376"/>
                <a:gd name="T61" fmla="*/ 64 h 530"/>
                <a:gd name="T62" fmla="*/ 322 w 376"/>
                <a:gd name="T63" fmla="*/ 90 h 530"/>
                <a:gd name="T64" fmla="*/ 328 w 376"/>
                <a:gd name="T65" fmla="*/ 102 h 530"/>
                <a:gd name="T66" fmla="*/ 332 w 376"/>
                <a:gd name="T67" fmla="*/ 132 h 530"/>
                <a:gd name="T68" fmla="*/ 334 w 376"/>
                <a:gd name="T69" fmla="*/ 146 h 530"/>
                <a:gd name="T70" fmla="*/ 376 w 376"/>
                <a:gd name="T71" fmla="*/ 282 h 530"/>
                <a:gd name="T72" fmla="*/ 0 w 376"/>
                <a:gd name="T73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6" h="530">
                  <a:moveTo>
                    <a:pt x="0" y="530"/>
                  </a:moveTo>
                  <a:lnTo>
                    <a:pt x="0" y="282"/>
                  </a:lnTo>
                  <a:lnTo>
                    <a:pt x="278" y="282"/>
                  </a:lnTo>
                  <a:lnTo>
                    <a:pt x="278" y="146"/>
                  </a:lnTo>
                  <a:lnTo>
                    <a:pt x="278" y="146"/>
                  </a:lnTo>
                  <a:lnTo>
                    <a:pt x="276" y="128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4" y="96"/>
                  </a:lnTo>
                  <a:lnTo>
                    <a:pt x="252" y="82"/>
                  </a:lnTo>
                  <a:lnTo>
                    <a:pt x="252" y="82"/>
                  </a:lnTo>
                  <a:lnTo>
                    <a:pt x="238" y="72"/>
                  </a:lnTo>
                  <a:lnTo>
                    <a:pt x="224" y="62"/>
                  </a:lnTo>
                  <a:lnTo>
                    <a:pt x="224" y="62"/>
                  </a:lnTo>
                  <a:lnTo>
                    <a:pt x="206" y="58"/>
                  </a:lnTo>
                  <a:lnTo>
                    <a:pt x="188" y="56"/>
                  </a:lnTo>
                  <a:lnTo>
                    <a:pt x="188" y="56"/>
                  </a:lnTo>
                  <a:lnTo>
                    <a:pt x="170" y="58"/>
                  </a:lnTo>
                  <a:lnTo>
                    <a:pt x="152" y="62"/>
                  </a:lnTo>
                  <a:lnTo>
                    <a:pt x="152" y="62"/>
                  </a:lnTo>
                  <a:lnTo>
                    <a:pt x="138" y="72"/>
                  </a:lnTo>
                  <a:lnTo>
                    <a:pt x="124" y="82"/>
                  </a:lnTo>
                  <a:lnTo>
                    <a:pt x="124" y="82"/>
                  </a:lnTo>
                  <a:lnTo>
                    <a:pt x="112" y="96"/>
                  </a:lnTo>
                  <a:lnTo>
                    <a:pt x="104" y="112"/>
                  </a:lnTo>
                  <a:lnTo>
                    <a:pt x="104" y="112"/>
                  </a:lnTo>
                  <a:lnTo>
                    <a:pt x="98" y="128"/>
                  </a:lnTo>
                  <a:lnTo>
                    <a:pt x="98" y="146"/>
                  </a:lnTo>
                  <a:lnTo>
                    <a:pt x="42" y="146"/>
                  </a:lnTo>
                  <a:lnTo>
                    <a:pt x="42" y="146"/>
                  </a:lnTo>
                  <a:lnTo>
                    <a:pt x="42" y="132"/>
                  </a:lnTo>
                  <a:lnTo>
                    <a:pt x="44" y="116"/>
                  </a:lnTo>
                  <a:lnTo>
                    <a:pt x="48" y="102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60" y="76"/>
                  </a:lnTo>
                  <a:lnTo>
                    <a:pt x="66" y="64"/>
                  </a:lnTo>
                  <a:lnTo>
                    <a:pt x="74" y="54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94" y="34"/>
                  </a:lnTo>
                  <a:lnTo>
                    <a:pt x="106" y="26"/>
                  </a:lnTo>
                  <a:lnTo>
                    <a:pt x="118" y="18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44" y="6"/>
                  </a:lnTo>
                  <a:lnTo>
                    <a:pt x="158" y="4"/>
                  </a:lnTo>
                  <a:lnTo>
                    <a:pt x="172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202" y="0"/>
                  </a:lnTo>
                  <a:lnTo>
                    <a:pt x="218" y="4"/>
                  </a:lnTo>
                  <a:lnTo>
                    <a:pt x="232" y="6"/>
                  </a:lnTo>
                  <a:lnTo>
                    <a:pt x="244" y="12"/>
                  </a:lnTo>
                  <a:lnTo>
                    <a:pt x="244" y="12"/>
                  </a:lnTo>
                  <a:lnTo>
                    <a:pt x="258" y="18"/>
                  </a:lnTo>
                  <a:lnTo>
                    <a:pt x="270" y="26"/>
                  </a:lnTo>
                  <a:lnTo>
                    <a:pt x="280" y="34"/>
                  </a:lnTo>
                  <a:lnTo>
                    <a:pt x="292" y="42"/>
                  </a:lnTo>
                  <a:lnTo>
                    <a:pt x="292" y="42"/>
                  </a:lnTo>
                  <a:lnTo>
                    <a:pt x="300" y="54"/>
                  </a:lnTo>
                  <a:lnTo>
                    <a:pt x="308" y="64"/>
                  </a:lnTo>
                  <a:lnTo>
                    <a:pt x="316" y="76"/>
                  </a:lnTo>
                  <a:lnTo>
                    <a:pt x="322" y="90"/>
                  </a:lnTo>
                  <a:lnTo>
                    <a:pt x="322" y="90"/>
                  </a:lnTo>
                  <a:lnTo>
                    <a:pt x="328" y="102"/>
                  </a:lnTo>
                  <a:lnTo>
                    <a:pt x="330" y="116"/>
                  </a:lnTo>
                  <a:lnTo>
                    <a:pt x="332" y="132"/>
                  </a:lnTo>
                  <a:lnTo>
                    <a:pt x="334" y="146"/>
                  </a:lnTo>
                  <a:lnTo>
                    <a:pt x="334" y="146"/>
                  </a:lnTo>
                  <a:lnTo>
                    <a:pt x="334" y="282"/>
                  </a:lnTo>
                  <a:lnTo>
                    <a:pt x="376" y="282"/>
                  </a:lnTo>
                  <a:lnTo>
                    <a:pt x="376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7"/>
            <p:cNvSpPr>
              <a:spLocks noEditPoints="1"/>
            </p:cNvSpPr>
            <p:nvPr/>
          </p:nvSpPr>
          <p:spPr bwMode="auto">
            <a:xfrm>
              <a:off x="448539" y="3120529"/>
              <a:ext cx="355685" cy="550049"/>
            </a:xfrm>
            <a:custGeom>
              <a:avLst/>
              <a:gdLst>
                <a:gd name="T0" fmla="*/ 346 w 366"/>
                <a:gd name="T1" fmla="*/ 330 h 566"/>
                <a:gd name="T2" fmla="*/ 340 w 366"/>
                <a:gd name="T3" fmla="*/ 366 h 566"/>
                <a:gd name="T4" fmla="*/ 328 w 366"/>
                <a:gd name="T5" fmla="*/ 396 h 566"/>
                <a:gd name="T6" fmla="*/ 306 w 366"/>
                <a:gd name="T7" fmla="*/ 428 h 566"/>
                <a:gd name="T8" fmla="*/ 276 w 366"/>
                <a:gd name="T9" fmla="*/ 456 h 566"/>
                <a:gd name="T10" fmla="*/ 236 w 366"/>
                <a:gd name="T11" fmla="*/ 474 h 566"/>
                <a:gd name="T12" fmla="*/ 212 w 366"/>
                <a:gd name="T13" fmla="*/ 520 h 566"/>
                <a:gd name="T14" fmla="*/ 260 w 366"/>
                <a:gd name="T15" fmla="*/ 530 h 566"/>
                <a:gd name="T16" fmla="*/ 290 w 366"/>
                <a:gd name="T17" fmla="*/ 566 h 566"/>
                <a:gd name="T18" fmla="*/ 76 w 366"/>
                <a:gd name="T19" fmla="*/ 540 h 566"/>
                <a:gd name="T20" fmla="*/ 132 w 366"/>
                <a:gd name="T21" fmla="*/ 524 h 566"/>
                <a:gd name="T22" fmla="*/ 148 w 366"/>
                <a:gd name="T23" fmla="*/ 520 h 566"/>
                <a:gd name="T24" fmla="*/ 156 w 366"/>
                <a:gd name="T25" fmla="*/ 480 h 566"/>
                <a:gd name="T26" fmla="*/ 108 w 366"/>
                <a:gd name="T27" fmla="*/ 466 h 566"/>
                <a:gd name="T28" fmla="*/ 74 w 366"/>
                <a:gd name="T29" fmla="*/ 442 h 566"/>
                <a:gd name="T30" fmla="*/ 48 w 366"/>
                <a:gd name="T31" fmla="*/ 412 h 566"/>
                <a:gd name="T32" fmla="*/ 30 w 366"/>
                <a:gd name="T33" fmla="*/ 382 h 566"/>
                <a:gd name="T34" fmla="*/ 22 w 366"/>
                <a:gd name="T35" fmla="*/ 352 h 566"/>
                <a:gd name="T36" fmla="*/ 0 w 366"/>
                <a:gd name="T37" fmla="*/ 256 h 566"/>
                <a:gd name="T38" fmla="*/ 74 w 366"/>
                <a:gd name="T39" fmla="*/ 330 h 566"/>
                <a:gd name="T40" fmla="*/ 76 w 366"/>
                <a:gd name="T41" fmla="*/ 342 h 566"/>
                <a:gd name="T42" fmla="*/ 98 w 366"/>
                <a:gd name="T43" fmla="*/ 384 h 566"/>
                <a:gd name="T44" fmla="*/ 118 w 366"/>
                <a:gd name="T45" fmla="*/ 404 h 566"/>
                <a:gd name="T46" fmla="*/ 146 w 366"/>
                <a:gd name="T47" fmla="*/ 420 h 566"/>
                <a:gd name="T48" fmla="*/ 184 w 366"/>
                <a:gd name="T49" fmla="*/ 426 h 566"/>
                <a:gd name="T50" fmla="*/ 220 w 366"/>
                <a:gd name="T51" fmla="*/ 420 h 566"/>
                <a:gd name="T52" fmla="*/ 248 w 366"/>
                <a:gd name="T53" fmla="*/ 404 h 566"/>
                <a:gd name="T54" fmla="*/ 268 w 366"/>
                <a:gd name="T55" fmla="*/ 384 h 566"/>
                <a:gd name="T56" fmla="*/ 282 w 366"/>
                <a:gd name="T57" fmla="*/ 362 h 566"/>
                <a:gd name="T58" fmla="*/ 290 w 366"/>
                <a:gd name="T59" fmla="*/ 330 h 566"/>
                <a:gd name="T60" fmla="*/ 366 w 366"/>
                <a:gd name="T61" fmla="*/ 256 h 566"/>
                <a:gd name="T62" fmla="*/ 262 w 366"/>
                <a:gd name="T63" fmla="*/ 310 h 566"/>
                <a:gd name="T64" fmla="*/ 252 w 366"/>
                <a:gd name="T65" fmla="*/ 352 h 566"/>
                <a:gd name="T66" fmla="*/ 236 w 366"/>
                <a:gd name="T67" fmla="*/ 374 h 566"/>
                <a:gd name="T68" fmla="*/ 220 w 366"/>
                <a:gd name="T69" fmla="*/ 384 h 566"/>
                <a:gd name="T70" fmla="*/ 198 w 366"/>
                <a:gd name="T71" fmla="*/ 390 h 566"/>
                <a:gd name="T72" fmla="*/ 168 w 366"/>
                <a:gd name="T73" fmla="*/ 390 h 566"/>
                <a:gd name="T74" fmla="*/ 146 w 366"/>
                <a:gd name="T75" fmla="*/ 384 h 566"/>
                <a:gd name="T76" fmla="*/ 128 w 366"/>
                <a:gd name="T77" fmla="*/ 374 h 566"/>
                <a:gd name="T78" fmla="*/ 112 w 366"/>
                <a:gd name="T79" fmla="*/ 352 h 566"/>
                <a:gd name="T80" fmla="*/ 104 w 366"/>
                <a:gd name="T81" fmla="*/ 310 h 566"/>
                <a:gd name="T82" fmla="*/ 106 w 366"/>
                <a:gd name="T83" fmla="*/ 60 h 566"/>
                <a:gd name="T84" fmla="*/ 122 w 366"/>
                <a:gd name="T85" fmla="*/ 26 h 566"/>
                <a:gd name="T86" fmla="*/ 136 w 366"/>
                <a:gd name="T87" fmla="*/ 14 h 566"/>
                <a:gd name="T88" fmla="*/ 156 w 366"/>
                <a:gd name="T89" fmla="*/ 4 h 566"/>
                <a:gd name="T90" fmla="*/ 184 w 366"/>
                <a:gd name="T91" fmla="*/ 0 h 566"/>
                <a:gd name="T92" fmla="*/ 210 w 366"/>
                <a:gd name="T93" fmla="*/ 4 h 566"/>
                <a:gd name="T94" fmla="*/ 230 w 366"/>
                <a:gd name="T95" fmla="*/ 14 h 566"/>
                <a:gd name="T96" fmla="*/ 244 w 366"/>
                <a:gd name="T97" fmla="*/ 26 h 566"/>
                <a:gd name="T98" fmla="*/ 252 w 366"/>
                <a:gd name="T99" fmla="*/ 42 h 566"/>
                <a:gd name="T100" fmla="*/ 262 w 366"/>
                <a:gd name="T101" fmla="*/ 31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6" h="566">
                  <a:moveTo>
                    <a:pt x="346" y="256"/>
                  </a:moveTo>
                  <a:lnTo>
                    <a:pt x="346" y="330"/>
                  </a:lnTo>
                  <a:lnTo>
                    <a:pt x="346" y="330"/>
                  </a:lnTo>
                  <a:lnTo>
                    <a:pt x="344" y="352"/>
                  </a:lnTo>
                  <a:lnTo>
                    <a:pt x="344" y="352"/>
                  </a:lnTo>
                  <a:lnTo>
                    <a:pt x="340" y="366"/>
                  </a:lnTo>
                  <a:lnTo>
                    <a:pt x="334" y="382"/>
                  </a:lnTo>
                  <a:lnTo>
                    <a:pt x="334" y="382"/>
                  </a:lnTo>
                  <a:lnTo>
                    <a:pt x="328" y="396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06" y="428"/>
                  </a:lnTo>
                  <a:lnTo>
                    <a:pt x="294" y="442"/>
                  </a:lnTo>
                  <a:lnTo>
                    <a:pt x="294" y="442"/>
                  </a:lnTo>
                  <a:lnTo>
                    <a:pt x="276" y="456"/>
                  </a:lnTo>
                  <a:lnTo>
                    <a:pt x="258" y="466"/>
                  </a:lnTo>
                  <a:lnTo>
                    <a:pt x="258" y="466"/>
                  </a:lnTo>
                  <a:lnTo>
                    <a:pt x="236" y="474"/>
                  </a:lnTo>
                  <a:lnTo>
                    <a:pt x="212" y="480"/>
                  </a:lnTo>
                  <a:lnTo>
                    <a:pt x="212" y="520"/>
                  </a:lnTo>
                  <a:lnTo>
                    <a:pt x="212" y="520"/>
                  </a:lnTo>
                  <a:lnTo>
                    <a:pt x="234" y="524"/>
                  </a:lnTo>
                  <a:lnTo>
                    <a:pt x="234" y="524"/>
                  </a:lnTo>
                  <a:lnTo>
                    <a:pt x="260" y="530"/>
                  </a:lnTo>
                  <a:lnTo>
                    <a:pt x="260" y="530"/>
                  </a:lnTo>
                  <a:lnTo>
                    <a:pt x="290" y="540"/>
                  </a:lnTo>
                  <a:lnTo>
                    <a:pt x="290" y="566"/>
                  </a:lnTo>
                  <a:lnTo>
                    <a:pt x="76" y="566"/>
                  </a:lnTo>
                  <a:lnTo>
                    <a:pt x="76" y="540"/>
                  </a:lnTo>
                  <a:lnTo>
                    <a:pt x="76" y="540"/>
                  </a:lnTo>
                  <a:lnTo>
                    <a:pt x="106" y="530"/>
                  </a:lnTo>
                  <a:lnTo>
                    <a:pt x="106" y="530"/>
                  </a:lnTo>
                  <a:lnTo>
                    <a:pt x="132" y="524"/>
                  </a:lnTo>
                  <a:lnTo>
                    <a:pt x="132" y="524"/>
                  </a:lnTo>
                  <a:lnTo>
                    <a:pt x="148" y="520"/>
                  </a:lnTo>
                  <a:lnTo>
                    <a:pt x="148" y="520"/>
                  </a:lnTo>
                  <a:lnTo>
                    <a:pt x="156" y="520"/>
                  </a:lnTo>
                  <a:lnTo>
                    <a:pt x="156" y="480"/>
                  </a:lnTo>
                  <a:lnTo>
                    <a:pt x="156" y="480"/>
                  </a:lnTo>
                  <a:lnTo>
                    <a:pt x="130" y="474"/>
                  </a:lnTo>
                  <a:lnTo>
                    <a:pt x="108" y="466"/>
                  </a:lnTo>
                  <a:lnTo>
                    <a:pt x="108" y="466"/>
                  </a:lnTo>
                  <a:lnTo>
                    <a:pt x="90" y="456"/>
                  </a:lnTo>
                  <a:lnTo>
                    <a:pt x="74" y="442"/>
                  </a:lnTo>
                  <a:lnTo>
                    <a:pt x="74" y="442"/>
                  </a:lnTo>
                  <a:lnTo>
                    <a:pt x="60" y="428"/>
                  </a:lnTo>
                  <a:lnTo>
                    <a:pt x="48" y="412"/>
                  </a:lnTo>
                  <a:lnTo>
                    <a:pt x="48" y="412"/>
                  </a:lnTo>
                  <a:lnTo>
                    <a:pt x="38" y="396"/>
                  </a:lnTo>
                  <a:lnTo>
                    <a:pt x="30" y="382"/>
                  </a:lnTo>
                  <a:lnTo>
                    <a:pt x="30" y="382"/>
                  </a:lnTo>
                  <a:lnTo>
                    <a:pt x="26" y="366"/>
                  </a:lnTo>
                  <a:lnTo>
                    <a:pt x="22" y="352"/>
                  </a:lnTo>
                  <a:lnTo>
                    <a:pt x="22" y="352"/>
                  </a:lnTo>
                  <a:lnTo>
                    <a:pt x="18" y="330"/>
                  </a:lnTo>
                  <a:lnTo>
                    <a:pt x="18" y="256"/>
                  </a:lnTo>
                  <a:lnTo>
                    <a:pt x="0" y="256"/>
                  </a:lnTo>
                  <a:lnTo>
                    <a:pt x="0" y="150"/>
                  </a:lnTo>
                  <a:lnTo>
                    <a:pt x="74" y="150"/>
                  </a:lnTo>
                  <a:lnTo>
                    <a:pt x="74" y="330"/>
                  </a:lnTo>
                  <a:lnTo>
                    <a:pt x="74" y="330"/>
                  </a:lnTo>
                  <a:lnTo>
                    <a:pt x="76" y="342"/>
                  </a:lnTo>
                  <a:lnTo>
                    <a:pt x="76" y="342"/>
                  </a:lnTo>
                  <a:lnTo>
                    <a:pt x="84" y="362"/>
                  </a:lnTo>
                  <a:lnTo>
                    <a:pt x="84" y="362"/>
                  </a:lnTo>
                  <a:lnTo>
                    <a:pt x="98" y="384"/>
                  </a:lnTo>
                  <a:lnTo>
                    <a:pt x="98" y="384"/>
                  </a:lnTo>
                  <a:lnTo>
                    <a:pt x="106" y="394"/>
                  </a:lnTo>
                  <a:lnTo>
                    <a:pt x="118" y="404"/>
                  </a:lnTo>
                  <a:lnTo>
                    <a:pt x="118" y="404"/>
                  </a:lnTo>
                  <a:lnTo>
                    <a:pt x="130" y="412"/>
                  </a:lnTo>
                  <a:lnTo>
                    <a:pt x="146" y="420"/>
                  </a:lnTo>
                  <a:lnTo>
                    <a:pt x="146" y="420"/>
                  </a:lnTo>
                  <a:lnTo>
                    <a:pt x="164" y="424"/>
                  </a:lnTo>
                  <a:lnTo>
                    <a:pt x="184" y="426"/>
                  </a:lnTo>
                  <a:lnTo>
                    <a:pt x="184" y="426"/>
                  </a:lnTo>
                  <a:lnTo>
                    <a:pt x="202" y="424"/>
                  </a:lnTo>
                  <a:lnTo>
                    <a:pt x="220" y="420"/>
                  </a:lnTo>
                  <a:lnTo>
                    <a:pt x="220" y="420"/>
                  </a:lnTo>
                  <a:lnTo>
                    <a:pt x="236" y="412"/>
                  </a:lnTo>
                  <a:lnTo>
                    <a:pt x="248" y="404"/>
                  </a:lnTo>
                  <a:lnTo>
                    <a:pt x="248" y="404"/>
                  </a:lnTo>
                  <a:lnTo>
                    <a:pt x="260" y="394"/>
                  </a:lnTo>
                  <a:lnTo>
                    <a:pt x="268" y="384"/>
                  </a:lnTo>
                  <a:lnTo>
                    <a:pt x="268" y="384"/>
                  </a:lnTo>
                  <a:lnTo>
                    <a:pt x="282" y="362"/>
                  </a:lnTo>
                  <a:lnTo>
                    <a:pt x="282" y="362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90" y="330"/>
                  </a:lnTo>
                  <a:lnTo>
                    <a:pt x="290" y="150"/>
                  </a:lnTo>
                  <a:lnTo>
                    <a:pt x="366" y="150"/>
                  </a:lnTo>
                  <a:lnTo>
                    <a:pt x="366" y="256"/>
                  </a:lnTo>
                  <a:lnTo>
                    <a:pt x="346" y="256"/>
                  </a:lnTo>
                  <a:close/>
                  <a:moveTo>
                    <a:pt x="262" y="310"/>
                  </a:moveTo>
                  <a:lnTo>
                    <a:pt x="262" y="310"/>
                  </a:lnTo>
                  <a:lnTo>
                    <a:pt x="258" y="332"/>
                  </a:lnTo>
                  <a:lnTo>
                    <a:pt x="252" y="352"/>
                  </a:lnTo>
                  <a:lnTo>
                    <a:pt x="252" y="352"/>
                  </a:lnTo>
                  <a:lnTo>
                    <a:pt x="244" y="366"/>
                  </a:lnTo>
                  <a:lnTo>
                    <a:pt x="244" y="366"/>
                  </a:lnTo>
                  <a:lnTo>
                    <a:pt x="236" y="374"/>
                  </a:lnTo>
                  <a:lnTo>
                    <a:pt x="230" y="380"/>
                  </a:lnTo>
                  <a:lnTo>
                    <a:pt x="230" y="380"/>
                  </a:lnTo>
                  <a:lnTo>
                    <a:pt x="220" y="384"/>
                  </a:lnTo>
                  <a:lnTo>
                    <a:pt x="210" y="388"/>
                  </a:lnTo>
                  <a:lnTo>
                    <a:pt x="210" y="388"/>
                  </a:lnTo>
                  <a:lnTo>
                    <a:pt x="198" y="390"/>
                  </a:lnTo>
                  <a:lnTo>
                    <a:pt x="184" y="392"/>
                  </a:lnTo>
                  <a:lnTo>
                    <a:pt x="184" y="392"/>
                  </a:lnTo>
                  <a:lnTo>
                    <a:pt x="168" y="390"/>
                  </a:lnTo>
                  <a:lnTo>
                    <a:pt x="156" y="388"/>
                  </a:lnTo>
                  <a:lnTo>
                    <a:pt x="156" y="388"/>
                  </a:lnTo>
                  <a:lnTo>
                    <a:pt x="146" y="384"/>
                  </a:lnTo>
                  <a:lnTo>
                    <a:pt x="136" y="380"/>
                  </a:lnTo>
                  <a:lnTo>
                    <a:pt x="136" y="380"/>
                  </a:lnTo>
                  <a:lnTo>
                    <a:pt x="128" y="374"/>
                  </a:lnTo>
                  <a:lnTo>
                    <a:pt x="122" y="366"/>
                  </a:lnTo>
                  <a:lnTo>
                    <a:pt x="122" y="366"/>
                  </a:lnTo>
                  <a:lnTo>
                    <a:pt x="112" y="352"/>
                  </a:lnTo>
                  <a:lnTo>
                    <a:pt x="112" y="352"/>
                  </a:lnTo>
                  <a:lnTo>
                    <a:pt x="106" y="332"/>
                  </a:lnTo>
                  <a:lnTo>
                    <a:pt x="104" y="310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6" y="60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28" y="20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46" y="8"/>
                  </a:lnTo>
                  <a:lnTo>
                    <a:pt x="156" y="4"/>
                  </a:lnTo>
                  <a:lnTo>
                    <a:pt x="156" y="4"/>
                  </a:lnTo>
                  <a:lnTo>
                    <a:pt x="168" y="2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8" y="2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220" y="8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36" y="20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52" y="42"/>
                  </a:lnTo>
                  <a:lnTo>
                    <a:pt x="252" y="42"/>
                  </a:lnTo>
                  <a:lnTo>
                    <a:pt x="258" y="60"/>
                  </a:lnTo>
                  <a:lnTo>
                    <a:pt x="262" y="82"/>
                  </a:lnTo>
                  <a:lnTo>
                    <a:pt x="262" y="31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8"/>
            <p:cNvSpPr>
              <a:spLocks noEditPoints="1"/>
            </p:cNvSpPr>
            <p:nvPr/>
          </p:nvSpPr>
          <p:spPr bwMode="auto">
            <a:xfrm>
              <a:off x="1651650" y="3077769"/>
              <a:ext cx="641400" cy="639456"/>
            </a:xfrm>
            <a:custGeom>
              <a:avLst/>
              <a:gdLst>
                <a:gd name="T0" fmla="*/ 82 w 660"/>
                <a:gd name="T1" fmla="*/ 248 h 658"/>
                <a:gd name="T2" fmla="*/ 364 w 660"/>
                <a:gd name="T3" fmla="*/ 152 h 658"/>
                <a:gd name="T4" fmla="*/ 394 w 660"/>
                <a:gd name="T5" fmla="*/ 188 h 658"/>
                <a:gd name="T6" fmla="*/ 426 w 660"/>
                <a:gd name="T7" fmla="*/ 264 h 658"/>
                <a:gd name="T8" fmla="*/ 434 w 660"/>
                <a:gd name="T9" fmla="*/ 330 h 658"/>
                <a:gd name="T10" fmla="*/ 416 w 660"/>
                <a:gd name="T11" fmla="*/ 426 h 658"/>
                <a:gd name="T12" fmla="*/ 384 w 660"/>
                <a:gd name="T13" fmla="*/ 482 h 658"/>
                <a:gd name="T14" fmla="*/ 352 w 660"/>
                <a:gd name="T15" fmla="*/ 508 h 658"/>
                <a:gd name="T16" fmla="*/ 334 w 660"/>
                <a:gd name="T17" fmla="*/ 506 h 658"/>
                <a:gd name="T18" fmla="*/ 322 w 660"/>
                <a:gd name="T19" fmla="*/ 482 h 658"/>
                <a:gd name="T20" fmla="*/ 332 w 660"/>
                <a:gd name="T21" fmla="*/ 466 h 658"/>
                <a:gd name="T22" fmla="*/ 360 w 660"/>
                <a:gd name="T23" fmla="*/ 432 h 658"/>
                <a:gd name="T24" fmla="*/ 378 w 660"/>
                <a:gd name="T25" fmla="*/ 384 h 658"/>
                <a:gd name="T26" fmla="*/ 382 w 660"/>
                <a:gd name="T27" fmla="*/ 302 h 658"/>
                <a:gd name="T28" fmla="*/ 360 w 660"/>
                <a:gd name="T29" fmla="*/ 226 h 658"/>
                <a:gd name="T30" fmla="*/ 332 w 660"/>
                <a:gd name="T31" fmla="*/ 188 h 658"/>
                <a:gd name="T32" fmla="*/ 326 w 660"/>
                <a:gd name="T33" fmla="*/ 162 h 658"/>
                <a:gd name="T34" fmla="*/ 346 w 660"/>
                <a:gd name="T35" fmla="*/ 146 h 658"/>
                <a:gd name="T36" fmla="*/ 364 w 660"/>
                <a:gd name="T37" fmla="*/ 152 h 658"/>
                <a:gd name="T38" fmla="*/ 464 w 660"/>
                <a:gd name="T39" fmla="*/ 94 h 658"/>
                <a:gd name="T40" fmla="*/ 502 w 660"/>
                <a:gd name="T41" fmla="*/ 152 h 658"/>
                <a:gd name="T42" fmla="*/ 536 w 660"/>
                <a:gd name="T43" fmla="*/ 240 h 658"/>
                <a:gd name="T44" fmla="*/ 546 w 660"/>
                <a:gd name="T45" fmla="*/ 310 h 658"/>
                <a:gd name="T46" fmla="*/ 544 w 660"/>
                <a:gd name="T47" fmla="*/ 382 h 658"/>
                <a:gd name="T48" fmla="*/ 528 w 660"/>
                <a:gd name="T49" fmla="*/ 450 h 658"/>
                <a:gd name="T50" fmla="*/ 500 w 660"/>
                <a:gd name="T51" fmla="*/ 512 h 658"/>
                <a:gd name="T52" fmla="*/ 444 w 660"/>
                <a:gd name="T53" fmla="*/ 580 h 658"/>
                <a:gd name="T54" fmla="*/ 426 w 660"/>
                <a:gd name="T55" fmla="*/ 586 h 658"/>
                <a:gd name="T56" fmla="*/ 406 w 660"/>
                <a:gd name="T57" fmla="*/ 568 h 658"/>
                <a:gd name="T58" fmla="*/ 406 w 660"/>
                <a:gd name="T59" fmla="*/ 550 h 658"/>
                <a:gd name="T60" fmla="*/ 440 w 660"/>
                <a:gd name="T61" fmla="*/ 518 h 658"/>
                <a:gd name="T62" fmla="*/ 468 w 660"/>
                <a:gd name="T63" fmla="*/ 470 h 658"/>
                <a:gd name="T64" fmla="*/ 488 w 660"/>
                <a:gd name="T65" fmla="*/ 414 h 658"/>
                <a:gd name="T66" fmla="*/ 498 w 660"/>
                <a:gd name="T67" fmla="*/ 334 h 658"/>
                <a:gd name="T68" fmla="*/ 488 w 660"/>
                <a:gd name="T69" fmla="*/ 250 h 658"/>
                <a:gd name="T70" fmla="*/ 460 w 660"/>
                <a:gd name="T71" fmla="*/ 174 h 658"/>
                <a:gd name="T72" fmla="*/ 428 w 660"/>
                <a:gd name="T73" fmla="*/ 126 h 658"/>
                <a:gd name="T74" fmla="*/ 406 w 660"/>
                <a:gd name="T75" fmla="*/ 100 h 658"/>
                <a:gd name="T76" fmla="*/ 414 w 660"/>
                <a:gd name="T77" fmla="*/ 78 h 658"/>
                <a:gd name="T78" fmla="*/ 430 w 660"/>
                <a:gd name="T79" fmla="*/ 70 h 658"/>
                <a:gd name="T80" fmla="*/ 448 w 660"/>
                <a:gd name="T81" fmla="*/ 78 h 658"/>
                <a:gd name="T82" fmla="*/ 570 w 660"/>
                <a:gd name="T83" fmla="*/ 52 h 658"/>
                <a:gd name="T84" fmla="*/ 616 w 660"/>
                <a:gd name="T85" fmla="*/ 130 h 658"/>
                <a:gd name="T86" fmla="*/ 646 w 660"/>
                <a:gd name="T87" fmla="*/ 216 h 658"/>
                <a:gd name="T88" fmla="*/ 660 w 660"/>
                <a:gd name="T89" fmla="*/ 336 h 658"/>
                <a:gd name="T90" fmla="*/ 652 w 660"/>
                <a:gd name="T91" fmla="*/ 428 h 658"/>
                <a:gd name="T92" fmla="*/ 626 w 660"/>
                <a:gd name="T93" fmla="*/ 514 h 658"/>
                <a:gd name="T94" fmla="*/ 586 w 660"/>
                <a:gd name="T95" fmla="*/ 590 h 658"/>
                <a:gd name="T96" fmla="*/ 528 w 660"/>
                <a:gd name="T97" fmla="*/ 654 h 658"/>
                <a:gd name="T98" fmla="*/ 510 w 660"/>
                <a:gd name="T99" fmla="*/ 658 h 658"/>
                <a:gd name="T100" fmla="*/ 490 w 660"/>
                <a:gd name="T101" fmla="*/ 640 h 658"/>
                <a:gd name="T102" fmla="*/ 496 w 660"/>
                <a:gd name="T103" fmla="*/ 614 h 658"/>
                <a:gd name="T104" fmla="*/ 546 w 660"/>
                <a:gd name="T105" fmla="*/ 562 h 658"/>
                <a:gd name="T106" fmla="*/ 580 w 660"/>
                <a:gd name="T107" fmla="*/ 494 h 658"/>
                <a:gd name="T108" fmla="*/ 602 w 660"/>
                <a:gd name="T109" fmla="*/ 418 h 658"/>
                <a:gd name="T110" fmla="*/ 610 w 660"/>
                <a:gd name="T111" fmla="*/ 336 h 658"/>
                <a:gd name="T112" fmla="*/ 596 w 660"/>
                <a:gd name="T113" fmla="*/ 226 h 658"/>
                <a:gd name="T114" fmla="*/ 572 w 660"/>
                <a:gd name="T115" fmla="*/ 148 h 658"/>
                <a:gd name="T116" fmla="*/ 532 w 660"/>
                <a:gd name="T117" fmla="*/ 80 h 658"/>
                <a:gd name="T118" fmla="*/ 490 w 660"/>
                <a:gd name="T119" fmla="*/ 34 h 658"/>
                <a:gd name="T120" fmla="*/ 492 w 660"/>
                <a:gd name="T121" fmla="*/ 16 h 658"/>
                <a:gd name="T122" fmla="*/ 512 w 660"/>
                <a:gd name="T123" fmla="*/ 0 h 658"/>
                <a:gd name="T124" fmla="*/ 530 w 660"/>
                <a:gd name="T125" fmla="*/ 6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0" h="658">
                  <a:moveTo>
                    <a:pt x="82" y="408"/>
                  </a:moveTo>
                  <a:lnTo>
                    <a:pt x="0" y="408"/>
                  </a:lnTo>
                  <a:lnTo>
                    <a:pt x="0" y="248"/>
                  </a:lnTo>
                  <a:lnTo>
                    <a:pt x="82" y="248"/>
                  </a:lnTo>
                  <a:lnTo>
                    <a:pt x="236" y="94"/>
                  </a:lnTo>
                  <a:lnTo>
                    <a:pt x="236" y="560"/>
                  </a:lnTo>
                  <a:lnTo>
                    <a:pt x="82" y="408"/>
                  </a:lnTo>
                  <a:close/>
                  <a:moveTo>
                    <a:pt x="364" y="152"/>
                  </a:moveTo>
                  <a:lnTo>
                    <a:pt x="364" y="152"/>
                  </a:lnTo>
                  <a:lnTo>
                    <a:pt x="376" y="164"/>
                  </a:lnTo>
                  <a:lnTo>
                    <a:pt x="386" y="176"/>
                  </a:lnTo>
                  <a:lnTo>
                    <a:pt x="394" y="188"/>
                  </a:lnTo>
                  <a:lnTo>
                    <a:pt x="402" y="202"/>
                  </a:lnTo>
                  <a:lnTo>
                    <a:pt x="402" y="202"/>
                  </a:lnTo>
                  <a:lnTo>
                    <a:pt x="416" y="232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32" y="296"/>
                  </a:lnTo>
                  <a:lnTo>
                    <a:pt x="434" y="330"/>
                  </a:lnTo>
                  <a:lnTo>
                    <a:pt x="434" y="330"/>
                  </a:lnTo>
                  <a:lnTo>
                    <a:pt x="430" y="364"/>
                  </a:lnTo>
                  <a:lnTo>
                    <a:pt x="426" y="396"/>
                  </a:lnTo>
                  <a:lnTo>
                    <a:pt x="426" y="396"/>
                  </a:lnTo>
                  <a:lnTo>
                    <a:pt x="416" y="426"/>
                  </a:lnTo>
                  <a:lnTo>
                    <a:pt x="402" y="456"/>
                  </a:lnTo>
                  <a:lnTo>
                    <a:pt x="402" y="456"/>
                  </a:lnTo>
                  <a:lnTo>
                    <a:pt x="392" y="468"/>
                  </a:lnTo>
                  <a:lnTo>
                    <a:pt x="384" y="482"/>
                  </a:lnTo>
                  <a:lnTo>
                    <a:pt x="374" y="494"/>
                  </a:lnTo>
                  <a:lnTo>
                    <a:pt x="362" y="504"/>
                  </a:lnTo>
                  <a:lnTo>
                    <a:pt x="362" y="504"/>
                  </a:lnTo>
                  <a:lnTo>
                    <a:pt x="352" y="508"/>
                  </a:lnTo>
                  <a:lnTo>
                    <a:pt x="348" y="510"/>
                  </a:lnTo>
                  <a:lnTo>
                    <a:pt x="344" y="510"/>
                  </a:lnTo>
                  <a:lnTo>
                    <a:pt x="344" y="510"/>
                  </a:lnTo>
                  <a:lnTo>
                    <a:pt x="334" y="506"/>
                  </a:lnTo>
                  <a:lnTo>
                    <a:pt x="328" y="500"/>
                  </a:lnTo>
                  <a:lnTo>
                    <a:pt x="328" y="500"/>
                  </a:lnTo>
                  <a:lnTo>
                    <a:pt x="324" y="492"/>
                  </a:lnTo>
                  <a:lnTo>
                    <a:pt x="322" y="482"/>
                  </a:lnTo>
                  <a:lnTo>
                    <a:pt x="322" y="482"/>
                  </a:lnTo>
                  <a:lnTo>
                    <a:pt x="324" y="478"/>
                  </a:lnTo>
                  <a:lnTo>
                    <a:pt x="324" y="474"/>
                  </a:lnTo>
                  <a:lnTo>
                    <a:pt x="332" y="466"/>
                  </a:lnTo>
                  <a:lnTo>
                    <a:pt x="332" y="466"/>
                  </a:lnTo>
                  <a:lnTo>
                    <a:pt x="340" y="460"/>
                  </a:lnTo>
                  <a:lnTo>
                    <a:pt x="348" y="452"/>
                  </a:lnTo>
                  <a:lnTo>
                    <a:pt x="360" y="432"/>
                  </a:lnTo>
                  <a:lnTo>
                    <a:pt x="360" y="432"/>
                  </a:lnTo>
                  <a:lnTo>
                    <a:pt x="370" y="410"/>
                  </a:lnTo>
                  <a:lnTo>
                    <a:pt x="378" y="384"/>
                  </a:lnTo>
                  <a:lnTo>
                    <a:pt x="378" y="384"/>
                  </a:lnTo>
                  <a:lnTo>
                    <a:pt x="382" y="358"/>
                  </a:lnTo>
                  <a:lnTo>
                    <a:pt x="384" y="330"/>
                  </a:lnTo>
                  <a:lnTo>
                    <a:pt x="384" y="330"/>
                  </a:lnTo>
                  <a:lnTo>
                    <a:pt x="382" y="302"/>
                  </a:lnTo>
                  <a:lnTo>
                    <a:pt x="378" y="274"/>
                  </a:lnTo>
                  <a:lnTo>
                    <a:pt x="378" y="274"/>
                  </a:lnTo>
                  <a:lnTo>
                    <a:pt x="370" y="250"/>
                  </a:lnTo>
                  <a:lnTo>
                    <a:pt x="360" y="226"/>
                  </a:lnTo>
                  <a:lnTo>
                    <a:pt x="360" y="226"/>
                  </a:lnTo>
                  <a:lnTo>
                    <a:pt x="348" y="204"/>
                  </a:lnTo>
                  <a:lnTo>
                    <a:pt x="332" y="188"/>
                  </a:lnTo>
                  <a:lnTo>
                    <a:pt x="332" y="188"/>
                  </a:lnTo>
                  <a:lnTo>
                    <a:pt x="326" y="180"/>
                  </a:lnTo>
                  <a:lnTo>
                    <a:pt x="324" y="172"/>
                  </a:lnTo>
                  <a:lnTo>
                    <a:pt x="324" y="172"/>
                  </a:lnTo>
                  <a:lnTo>
                    <a:pt x="326" y="162"/>
                  </a:lnTo>
                  <a:lnTo>
                    <a:pt x="330" y="154"/>
                  </a:lnTo>
                  <a:lnTo>
                    <a:pt x="330" y="154"/>
                  </a:lnTo>
                  <a:lnTo>
                    <a:pt x="338" y="150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52" y="146"/>
                  </a:lnTo>
                  <a:lnTo>
                    <a:pt x="356" y="146"/>
                  </a:lnTo>
                  <a:lnTo>
                    <a:pt x="364" y="152"/>
                  </a:lnTo>
                  <a:lnTo>
                    <a:pt x="364" y="152"/>
                  </a:lnTo>
                  <a:close/>
                  <a:moveTo>
                    <a:pt x="448" y="78"/>
                  </a:moveTo>
                  <a:lnTo>
                    <a:pt x="448" y="78"/>
                  </a:lnTo>
                  <a:lnTo>
                    <a:pt x="464" y="94"/>
                  </a:lnTo>
                  <a:lnTo>
                    <a:pt x="478" y="112"/>
                  </a:lnTo>
                  <a:lnTo>
                    <a:pt x="492" y="132"/>
                  </a:lnTo>
                  <a:lnTo>
                    <a:pt x="502" y="152"/>
                  </a:lnTo>
                  <a:lnTo>
                    <a:pt x="502" y="152"/>
                  </a:lnTo>
                  <a:lnTo>
                    <a:pt x="514" y="174"/>
                  </a:lnTo>
                  <a:lnTo>
                    <a:pt x="522" y="194"/>
                  </a:lnTo>
                  <a:lnTo>
                    <a:pt x="530" y="218"/>
                  </a:lnTo>
                  <a:lnTo>
                    <a:pt x="536" y="240"/>
                  </a:lnTo>
                  <a:lnTo>
                    <a:pt x="536" y="240"/>
                  </a:lnTo>
                  <a:lnTo>
                    <a:pt x="540" y="264"/>
                  </a:lnTo>
                  <a:lnTo>
                    <a:pt x="544" y="286"/>
                  </a:lnTo>
                  <a:lnTo>
                    <a:pt x="546" y="310"/>
                  </a:lnTo>
                  <a:lnTo>
                    <a:pt x="546" y="334"/>
                  </a:lnTo>
                  <a:lnTo>
                    <a:pt x="546" y="334"/>
                  </a:lnTo>
                  <a:lnTo>
                    <a:pt x="546" y="358"/>
                  </a:lnTo>
                  <a:lnTo>
                    <a:pt x="544" y="382"/>
                  </a:lnTo>
                  <a:lnTo>
                    <a:pt x="540" y="404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28" y="450"/>
                  </a:lnTo>
                  <a:lnTo>
                    <a:pt x="520" y="472"/>
                  </a:lnTo>
                  <a:lnTo>
                    <a:pt x="512" y="492"/>
                  </a:lnTo>
                  <a:lnTo>
                    <a:pt x="500" y="512"/>
                  </a:lnTo>
                  <a:lnTo>
                    <a:pt x="500" y="512"/>
                  </a:lnTo>
                  <a:lnTo>
                    <a:pt x="488" y="530"/>
                  </a:lnTo>
                  <a:lnTo>
                    <a:pt x="476" y="548"/>
                  </a:lnTo>
                  <a:lnTo>
                    <a:pt x="460" y="566"/>
                  </a:lnTo>
                  <a:lnTo>
                    <a:pt x="444" y="580"/>
                  </a:lnTo>
                  <a:lnTo>
                    <a:pt x="444" y="580"/>
                  </a:lnTo>
                  <a:lnTo>
                    <a:pt x="436" y="586"/>
                  </a:lnTo>
                  <a:lnTo>
                    <a:pt x="426" y="586"/>
                  </a:lnTo>
                  <a:lnTo>
                    <a:pt x="426" y="586"/>
                  </a:lnTo>
                  <a:lnTo>
                    <a:pt x="418" y="582"/>
                  </a:lnTo>
                  <a:lnTo>
                    <a:pt x="410" y="576"/>
                  </a:lnTo>
                  <a:lnTo>
                    <a:pt x="410" y="576"/>
                  </a:lnTo>
                  <a:lnTo>
                    <a:pt x="406" y="568"/>
                  </a:lnTo>
                  <a:lnTo>
                    <a:pt x="404" y="560"/>
                  </a:lnTo>
                  <a:lnTo>
                    <a:pt x="404" y="560"/>
                  </a:lnTo>
                  <a:lnTo>
                    <a:pt x="406" y="554"/>
                  </a:lnTo>
                  <a:lnTo>
                    <a:pt x="406" y="550"/>
                  </a:lnTo>
                  <a:lnTo>
                    <a:pt x="414" y="542"/>
                  </a:lnTo>
                  <a:lnTo>
                    <a:pt x="414" y="542"/>
                  </a:lnTo>
                  <a:lnTo>
                    <a:pt x="428" y="530"/>
                  </a:lnTo>
                  <a:lnTo>
                    <a:pt x="440" y="518"/>
                  </a:lnTo>
                  <a:lnTo>
                    <a:pt x="450" y="504"/>
                  </a:lnTo>
                  <a:lnTo>
                    <a:pt x="460" y="488"/>
                  </a:lnTo>
                  <a:lnTo>
                    <a:pt x="460" y="488"/>
                  </a:lnTo>
                  <a:lnTo>
                    <a:pt x="468" y="470"/>
                  </a:lnTo>
                  <a:lnTo>
                    <a:pt x="476" y="452"/>
                  </a:lnTo>
                  <a:lnTo>
                    <a:pt x="482" y="434"/>
                  </a:lnTo>
                  <a:lnTo>
                    <a:pt x="488" y="414"/>
                  </a:lnTo>
                  <a:lnTo>
                    <a:pt x="488" y="414"/>
                  </a:lnTo>
                  <a:lnTo>
                    <a:pt x="492" y="396"/>
                  </a:lnTo>
                  <a:lnTo>
                    <a:pt x="496" y="376"/>
                  </a:lnTo>
                  <a:lnTo>
                    <a:pt x="498" y="334"/>
                  </a:lnTo>
                  <a:lnTo>
                    <a:pt x="498" y="334"/>
                  </a:lnTo>
                  <a:lnTo>
                    <a:pt x="496" y="292"/>
                  </a:lnTo>
                  <a:lnTo>
                    <a:pt x="492" y="270"/>
                  </a:lnTo>
                  <a:lnTo>
                    <a:pt x="488" y="250"/>
                  </a:lnTo>
                  <a:lnTo>
                    <a:pt x="488" y="250"/>
                  </a:lnTo>
                  <a:lnTo>
                    <a:pt x="484" y="230"/>
                  </a:lnTo>
                  <a:lnTo>
                    <a:pt x="476" y="210"/>
                  </a:lnTo>
                  <a:lnTo>
                    <a:pt x="470" y="192"/>
                  </a:lnTo>
                  <a:lnTo>
                    <a:pt x="460" y="174"/>
                  </a:lnTo>
                  <a:lnTo>
                    <a:pt x="460" y="174"/>
                  </a:lnTo>
                  <a:lnTo>
                    <a:pt x="450" y="156"/>
                  </a:lnTo>
                  <a:lnTo>
                    <a:pt x="440" y="140"/>
                  </a:lnTo>
                  <a:lnTo>
                    <a:pt x="428" y="126"/>
                  </a:lnTo>
                  <a:lnTo>
                    <a:pt x="414" y="112"/>
                  </a:lnTo>
                  <a:lnTo>
                    <a:pt x="414" y="112"/>
                  </a:lnTo>
                  <a:lnTo>
                    <a:pt x="408" y="104"/>
                  </a:lnTo>
                  <a:lnTo>
                    <a:pt x="406" y="100"/>
                  </a:lnTo>
                  <a:lnTo>
                    <a:pt x="406" y="94"/>
                  </a:lnTo>
                  <a:lnTo>
                    <a:pt x="406" y="94"/>
                  </a:lnTo>
                  <a:lnTo>
                    <a:pt x="408" y="86"/>
                  </a:lnTo>
                  <a:lnTo>
                    <a:pt x="414" y="78"/>
                  </a:lnTo>
                  <a:lnTo>
                    <a:pt x="414" y="78"/>
                  </a:lnTo>
                  <a:lnTo>
                    <a:pt x="420" y="74"/>
                  </a:lnTo>
                  <a:lnTo>
                    <a:pt x="430" y="70"/>
                  </a:lnTo>
                  <a:lnTo>
                    <a:pt x="430" y="70"/>
                  </a:lnTo>
                  <a:lnTo>
                    <a:pt x="434" y="70"/>
                  </a:lnTo>
                  <a:lnTo>
                    <a:pt x="438" y="72"/>
                  </a:lnTo>
                  <a:lnTo>
                    <a:pt x="448" y="78"/>
                  </a:lnTo>
                  <a:lnTo>
                    <a:pt x="448" y="78"/>
                  </a:lnTo>
                  <a:close/>
                  <a:moveTo>
                    <a:pt x="530" y="6"/>
                  </a:moveTo>
                  <a:lnTo>
                    <a:pt x="530" y="6"/>
                  </a:lnTo>
                  <a:lnTo>
                    <a:pt x="550" y="28"/>
                  </a:lnTo>
                  <a:lnTo>
                    <a:pt x="570" y="52"/>
                  </a:lnTo>
                  <a:lnTo>
                    <a:pt x="586" y="76"/>
                  </a:lnTo>
                  <a:lnTo>
                    <a:pt x="602" y="102"/>
                  </a:lnTo>
                  <a:lnTo>
                    <a:pt x="602" y="102"/>
                  </a:lnTo>
                  <a:lnTo>
                    <a:pt x="616" y="130"/>
                  </a:lnTo>
                  <a:lnTo>
                    <a:pt x="628" y="158"/>
                  </a:lnTo>
                  <a:lnTo>
                    <a:pt x="638" y="186"/>
                  </a:lnTo>
                  <a:lnTo>
                    <a:pt x="646" y="216"/>
                  </a:lnTo>
                  <a:lnTo>
                    <a:pt x="646" y="216"/>
                  </a:lnTo>
                  <a:lnTo>
                    <a:pt x="652" y="246"/>
                  </a:lnTo>
                  <a:lnTo>
                    <a:pt x="656" y="276"/>
                  </a:lnTo>
                  <a:lnTo>
                    <a:pt x="658" y="306"/>
                  </a:lnTo>
                  <a:lnTo>
                    <a:pt x="660" y="336"/>
                  </a:lnTo>
                  <a:lnTo>
                    <a:pt x="660" y="336"/>
                  </a:lnTo>
                  <a:lnTo>
                    <a:pt x="658" y="368"/>
                  </a:lnTo>
                  <a:lnTo>
                    <a:pt x="656" y="398"/>
                  </a:lnTo>
                  <a:lnTo>
                    <a:pt x="652" y="428"/>
                  </a:lnTo>
                  <a:lnTo>
                    <a:pt x="644" y="456"/>
                  </a:lnTo>
                  <a:lnTo>
                    <a:pt x="644" y="456"/>
                  </a:lnTo>
                  <a:lnTo>
                    <a:pt x="636" y="486"/>
                  </a:lnTo>
                  <a:lnTo>
                    <a:pt x="626" y="514"/>
                  </a:lnTo>
                  <a:lnTo>
                    <a:pt x="614" y="540"/>
                  </a:lnTo>
                  <a:lnTo>
                    <a:pt x="600" y="566"/>
                  </a:lnTo>
                  <a:lnTo>
                    <a:pt x="600" y="566"/>
                  </a:lnTo>
                  <a:lnTo>
                    <a:pt x="586" y="590"/>
                  </a:lnTo>
                  <a:lnTo>
                    <a:pt x="568" y="612"/>
                  </a:lnTo>
                  <a:lnTo>
                    <a:pt x="548" y="634"/>
                  </a:lnTo>
                  <a:lnTo>
                    <a:pt x="528" y="654"/>
                  </a:lnTo>
                  <a:lnTo>
                    <a:pt x="528" y="654"/>
                  </a:lnTo>
                  <a:lnTo>
                    <a:pt x="518" y="658"/>
                  </a:lnTo>
                  <a:lnTo>
                    <a:pt x="514" y="658"/>
                  </a:lnTo>
                  <a:lnTo>
                    <a:pt x="510" y="658"/>
                  </a:lnTo>
                  <a:lnTo>
                    <a:pt x="510" y="658"/>
                  </a:lnTo>
                  <a:lnTo>
                    <a:pt x="502" y="654"/>
                  </a:lnTo>
                  <a:lnTo>
                    <a:pt x="494" y="648"/>
                  </a:lnTo>
                  <a:lnTo>
                    <a:pt x="494" y="648"/>
                  </a:lnTo>
                  <a:lnTo>
                    <a:pt x="490" y="640"/>
                  </a:lnTo>
                  <a:lnTo>
                    <a:pt x="488" y="632"/>
                  </a:lnTo>
                  <a:lnTo>
                    <a:pt x="488" y="632"/>
                  </a:lnTo>
                  <a:lnTo>
                    <a:pt x="490" y="622"/>
                  </a:lnTo>
                  <a:lnTo>
                    <a:pt x="496" y="614"/>
                  </a:lnTo>
                  <a:lnTo>
                    <a:pt x="496" y="614"/>
                  </a:lnTo>
                  <a:lnTo>
                    <a:pt x="514" y="598"/>
                  </a:lnTo>
                  <a:lnTo>
                    <a:pt x="530" y="582"/>
                  </a:lnTo>
                  <a:lnTo>
                    <a:pt x="546" y="562"/>
                  </a:lnTo>
                  <a:lnTo>
                    <a:pt x="558" y="540"/>
                  </a:lnTo>
                  <a:lnTo>
                    <a:pt x="558" y="540"/>
                  </a:lnTo>
                  <a:lnTo>
                    <a:pt x="570" y="518"/>
                  </a:lnTo>
                  <a:lnTo>
                    <a:pt x="580" y="494"/>
                  </a:lnTo>
                  <a:lnTo>
                    <a:pt x="590" y="470"/>
                  </a:lnTo>
                  <a:lnTo>
                    <a:pt x="596" y="444"/>
                  </a:lnTo>
                  <a:lnTo>
                    <a:pt x="596" y="444"/>
                  </a:lnTo>
                  <a:lnTo>
                    <a:pt x="602" y="418"/>
                  </a:lnTo>
                  <a:lnTo>
                    <a:pt x="606" y="392"/>
                  </a:lnTo>
                  <a:lnTo>
                    <a:pt x="608" y="364"/>
                  </a:lnTo>
                  <a:lnTo>
                    <a:pt x="610" y="336"/>
                  </a:lnTo>
                  <a:lnTo>
                    <a:pt x="610" y="336"/>
                  </a:lnTo>
                  <a:lnTo>
                    <a:pt x="608" y="308"/>
                  </a:lnTo>
                  <a:lnTo>
                    <a:pt x="606" y="280"/>
                  </a:lnTo>
                  <a:lnTo>
                    <a:pt x="602" y="252"/>
                  </a:lnTo>
                  <a:lnTo>
                    <a:pt x="596" y="226"/>
                  </a:lnTo>
                  <a:lnTo>
                    <a:pt x="596" y="226"/>
                  </a:lnTo>
                  <a:lnTo>
                    <a:pt x="590" y="200"/>
                  </a:lnTo>
                  <a:lnTo>
                    <a:pt x="582" y="174"/>
                  </a:lnTo>
                  <a:lnTo>
                    <a:pt x="572" y="148"/>
                  </a:lnTo>
                  <a:lnTo>
                    <a:pt x="560" y="124"/>
                  </a:lnTo>
                  <a:lnTo>
                    <a:pt x="560" y="124"/>
                  </a:lnTo>
                  <a:lnTo>
                    <a:pt x="546" y="102"/>
                  </a:lnTo>
                  <a:lnTo>
                    <a:pt x="532" y="80"/>
                  </a:lnTo>
                  <a:lnTo>
                    <a:pt x="514" y="60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0" y="34"/>
                  </a:lnTo>
                  <a:lnTo>
                    <a:pt x="488" y="28"/>
                  </a:lnTo>
                  <a:lnTo>
                    <a:pt x="488" y="24"/>
                  </a:lnTo>
                  <a:lnTo>
                    <a:pt x="488" y="24"/>
                  </a:lnTo>
                  <a:lnTo>
                    <a:pt x="492" y="16"/>
                  </a:lnTo>
                  <a:lnTo>
                    <a:pt x="496" y="8"/>
                  </a:lnTo>
                  <a:lnTo>
                    <a:pt x="496" y="8"/>
                  </a:lnTo>
                  <a:lnTo>
                    <a:pt x="504" y="2"/>
                  </a:lnTo>
                  <a:lnTo>
                    <a:pt x="512" y="0"/>
                  </a:lnTo>
                  <a:lnTo>
                    <a:pt x="512" y="0"/>
                  </a:lnTo>
                  <a:lnTo>
                    <a:pt x="522" y="0"/>
                  </a:lnTo>
                  <a:lnTo>
                    <a:pt x="530" y="6"/>
                  </a:lnTo>
                  <a:lnTo>
                    <a:pt x="530" y="6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9"/>
            <p:cNvSpPr>
              <a:spLocks/>
            </p:cNvSpPr>
            <p:nvPr/>
          </p:nvSpPr>
          <p:spPr bwMode="auto">
            <a:xfrm>
              <a:off x="1113263" y="3169120"/>
              <a:ext cx="229349" cy="452867"/>
            </a:xfrm>
            <a:custGeom>
              <a:avLst/>
              <a:gdLst>
                <a:gd name="T0" fmla="*/ 82 w 236"/>
                <a:gd name="T1" fmla="*/ 314 h 466"/>
                <a:gd name="T2" fmla="*/ 0 w 236"/>
                <a:gd name="T3" fmla="*/ 314 h 466"/>
                <a:gd name="T4" fmla="*/ 0 w 236"/>
                <a:gd name="T5" fmla="*/ 154 h 466"/>
                <a:gd name="T6" fmla="*/ 82 w 236"/>
                <a:gd name="T7" fmla="*/ 154 h 466"/>
                <a:gd name="T8" fmla="*/ 236 w 236"/>
                <a:gd name="T9" fmla="*/ 0 h 466"/>
                <a:gd name="T10" fmla="*/ 236 w 236"/>
                <a:gd name="T11" fmla="*/ 466 h 466"/>
                <a:gd name="T12" fmla="*/ 82 w 236"/>
                <a:gd name="T13" fmla="*/ 314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466">
                  <a:moveTo>
                    <a:pt x="82" y="314"/>
                  </a:moveTo>
                  <a:lnTo>
                    <a:pt x="0" y="314"/>
                  </a:lnTo>
                  <a:lnTo>
                    <a:pt x="0" y="154"/>
                  </a:lnTo>
                  <a:lnTo>
                    <a:pt x="82" y="154"/>
                  </a:lnTo>
                  <a:lnTo>
                    <a:pt x="236" y="0"/>
                  </a:lnTo>
                  <a:lnTo>
                    <a:pt x="236" y="466"/>
                  </a:lnTo>
                  <a:lnTo>
                    <a:pt x="82" y="314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0"/>
            <p:cNvSpPr>
              <a:spLocks noEditPoints="1"/>
            </p:cNvSpPr>
            <p:nvPr/>
          </p:nvSpPr>
          <p:spPr bwMode="auto">
            <a:xfrm>
              <a:off x="2602088" y="3141909"/>
              <a:ext cx="697765" cy="511176"/>
            </a:xfrm>
            <a:custGeom>
              <a:avLst/>
              <a:gdLst>
                <a:gd name="T0" fmla="*/ 500 w 718"/>
                <a:gd name="T1" fmla="*/ 84 h 526"/>
                <a:gd name="T2" fmla="*/ 178 w 718"/>
                <a:gd name="T3" fmla="*/ 136 h 526"/>
                <a:gd name="T4" fmla="*/ 166 w 718"/>
                <a:gd name="T5" fmla="*/ 136 h 526"/>
                <a:gd name="T6" fmla="*/ 140 w 718"/>
                <a:gd name="T7" fmla="*/ 140 h 526"/>
                <a:gd name="T8" fmla="*/ 130 w 718"/>
                <a:gd name="T9" fmla="*/ 146 h 526"/>
                <a:gd name="T10" fmla="*/ 88 w 718"/>
                <a:gd name="T11" fmla="*/ 172 h 526"/>
                <a:gd name="T12" fmla="*/ 74 w 718"/>
                <a:gd name="T13" fmla="*/ 192 h 526"/>
                <a:gd name="T14" fmla="*/ 62 w 718"/>
                <a:gd name="T15" fmla="*/ 214 h 526"/>
                <a:gd name="T16" fmla="*/ 54 w 718"/>
                <a:gd name="T17" fmla="*/ 238 h 526"/>
                <a:gd name="T18" fmla="*/ 52 w 718"/>
                <a:gd name="T19" fmla="*/ 262 h 526"/>
                <a:gd name="T20" fmla="*/ 52 w 718"/>
                <a:gd name="T21" fmla="*/ 278 h 526"/>
                <a:gd name="T22" fmla="*/ 56 w 718"/>
                <a:gd name="T23" fmla="*/ 294 h 526"/>
                <a:gd name="T24" fmla="*/ 68 w 718"/>
                <a:gd name="T25" fmla="*/ 324 h 526"/>
                <a:gd name="T26" fmla="*/ 22 w 718"/>
                <a:gd name="T27" fmla="*/ 348 h 526"/>
                <a:gd name="T28" fmla="*/ 6 w 718"/>
                <a:gd name="T29" fmla="*/ 306 h 526"/>
                <a:gd name="T30" fmla="*/ 2 w 718"/>
                <a:gd name="T31" fmla="*/ 286 h 526"/>
                <a:gd name="T32" fmla="*/ 0 w 718"/>
                <a:gd name="T33" fmla="*/ 262 h 526"/>
                <a:gd name="T34" fmla="*/ 4 w 718"/>
                <a:gd name="T35" fmla="*/ 226 h 526"/>
                <a:gd name="T36" fmla="*/ 14 w 718"/>
                <a:gd name="T37" fmla="*/ 194 h 526"/>
                <a:gd name="T38" fmla="*/ 22 w 718"/>
                <a:gd name="T39" fmla="*/ 178 h 526"/>
                <a:gd name="T40" fmla="*/ 40 w 718"/>
                <a:gd name="T41" fmla="*/ 148 h 526"/>
                <a:gd name="T42" fmla="*/ 52 w 718"/>
                <a:gd name="T43" fmla="*/ 136 h 526"/>
                <a:gd name="T44" fmla="*/ 78 w 718"/>
                <a:gd name="T45" fmla="*/ 114 h 526"/>
                <a:gd name="T46" fmla="*/ 110 w 718"/>
                <a:gd name="T47" fmla="*/ 98 h 526"/>
                <a:gd name="T48" fmla="*/ 126 w 718"/>
                <a:gd name="T49" fmla="*/ 92 h 526"/>
                <a:gd name="T50" fmla="*/ 160 w 718"/>
                <a:gd name="T51" fmla="*/ 84 h 526"/>
                <a:gd name="T52" fmla="*/ 170 w 718"/>
                <a:gd name="T53" fmla="*/ 84 h 526"/>
                <a:gd name="T54" fmla="*/ 218 w 718"/>
                <a:gd name="T55" fmla="*/ 526 h 526"/>
                <a:gd name="T56" fmla="*/ 218 w 718"/>
                <a:gd name="T57" fmla="*/ 306 h 526"/>
                <a:gd name="T58" fmla="*/ 696 w 718"/>
                <a:gd name="T59" fmla="*/ 178 h 526"/>
                <a:gd name="T60" fmla="*/ 706 w 718"/>
                <a:gd name="T61" fmla="*/ 198 h 526"/>
                <a:gd name="T62" fmla="*/ 712 w 718"/>
                <a:gd name="T63" fmla="*/ 218 h 526"/>
                <a:gd name="T64" fmla="*/ 718 w 718"/>
                <a:gd name="T65" fmla="*/ 264 h 526"/>
                <a:gd name="T66" fmla="*/ 716 w 718"/>
                <a:gd name="T67" fmla="*/ 288 h 526"/>
                <a:gd name="T68" fmla="*/ 712 w 718"/>
                <a:gd name="T69" fmla="*/ 310 h 526"/>
                <a:gd name="T70" fmla="*/ 694 w 718"/>
                <a:gd name="T71" fmla="*/ 354 h 526"/>
                <a:gd name="T72" fmla="*/ 680 w 718"/>
                <a:gd name="T73" fmla="*/ 372 h 526"/>
                <a:gd name="T74" fmla="*/ 666 w 718"/>
                <a:gd name="T75" fmla="*/ 390 h 526"/>
                <a:gd name="T76" fmla="*/ 630 w 718"/>
                <a:gd name="T77" fmla="*/ 418 h 526"/>
                <a:gd name="T78" fmla="*/ 608 w 718"/>
                <a:gd name="T79" fmla="*/ 428 h 526"/>
                <a:gd name="T80" fmla="*/ 586 w 718"/>
                <a:gd name="T81" fmla="*/ 436 h 526"/>
                <a:gd name="T82" fmla="*/ 540 w 718"/>
                <a:gd name="T83" fmla="*/ 442 h 526"/>
                <a:gd name="T84" fmla="*/ 218 w 718"/>
                <a:gd name="T85" fmla="*/ 390 h 526"/>
                <a:gd name="T86" fmla="*/ 540 w 718"/>
                <a:gd name="T87" fmla="*/ 390 h 526"/>
                <a:gd name="T88" fmla="*/ 566 w 718"/>
                <a:gd name="T89" fmla="*/ 388 h 526"/>
                <a:gd name="T90" fmla="*/ 590 w 718"/>
                <a:gd name="T91" fmla="*/ 380 h 526"/>
                <a:gd name="T92" fmla="*/ 610 w 718"/>
                <a:gd name="T93" fmla="*/ 368 h 526"/>
                <a:gd name="T94" fmla="*/ 630 w 718"/>
                <a:gd name="T95" fmla="*/ 354 h 526"/>
                <a:gd name="T96" fmla="*/ 656 w 718"/>
                <a:gd name="T97" fmla="*/ 312 h 526"/>
                <a:gd name="T98" fmla="*/ 660 w 718"/>
                <a:gd name="T99" fmla="*/ 302 h 526"/>
                <a:gd name="T100" fmla="*/ 666 w 718"/>
                <a:gd name="T101" fmla="*/ 276 h 526"/>
                <a:gd name="T102" fmla="*/ 666 w 718"/>
                <a:gd name="T103" fmla="*/ 264 h 526"/>
                <a:gd name="T104" fmla="*/ 662 w 718"/>
                <a:gd name="T105" fmla="*/ 232 h 526"/>
                <a:gd name="T106" fmla="*/ 658 w 718"/>
                <a:gd name="T107" fmla="*/ 216 h 526"/>
                <a:gd name="T108" fmla="*/ 652 w 718"/>
                <a:gd name="T109" fmla="*/ 202 h 526"/>
                <a:gd name="T110" fmla="*/ 500 w 718"/>
                <a:gd name="T111" fmla="*/ 0 h 526"/>
                <a:gd name="T112" fmla="*/ 500 w 718"/>
                <a:gd name="T113" fmla="*/ 22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8" h="526">
                  <a:moveTo>
                    <a:pt x="170" y="84"/>
                  </a:moveTo>
                  <a:lnTo>
                    <a:pt x="500" y="84"/>
                  </a:lnTo>
                  <a:lnTo>
                    <a:pt x="500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66" y="136"/>
                  </a:lnTo>
                  <a:lnTo>
                    <a:pt x="154" y="138"/>
                  </a:lnTo>
                  <a:lnTo>
                    <a:pt x="140" y="140"/>
                  </a:lnTo>
                  <a:lnTo>
                    <a:pt x="130" y="146"/>
                  </a:lnTo>
                  <a:lnTo>
                    <a:pt x="130" y="146"/>
                  </a:lnTo>
                  <a:lnTo>
                    <a:pt x="108" y="158"/>
                  </a:lnTo>
                  <a:lnTo>
                    <a:pt x="88" y="172"/>
                  </a:lnTo>
                  <a:lnTo>
                    <a:pt x="88" y="172"/>
                  </a:lnTo>
                  <a:lnTo>
                    <a:pt x="74" y="192"/>
                  </a:lnTo>
                  <a:lnTo>
                    <a:pt x="62" y="214"/>
                  </a:lnTo>
                  <a:lnTo>
                    <a:pt x="62" y="214"/>
                  </a:lnTo>
                  <a:lnTo>
                    <a:pt x="58" y="226"/>
                  </a:lnTo>
                  <a:lnTo>
                    <a:pt x="54" y="238"/>
                  </a:lnTo>
                  <a:lnTo>
                    <a:pt x="52" y="250"/>
                  </a:lnTo>
                  <a:lnTo>
                    <a:pt x="52" y="262"/>
                  </a:lnTo>
                  <a:lnTo>
                    <a:pt x="52" y="262"/>
                  </a:lnTo>
                  <a:lnTo>
                    <a:pt x="52" y="278"/>
                  </a:lnTo>
                  <a:lnTo>
                    <a:pt x="56" y="294"/>
                  </a:lnTo>
                  <a:lnTo>
                    <a:pt x="56" y="294"/>
                  </a:lnTo>
                  <a:lnTo>
                    <a:pt x="60" y="310"/>
                  </a:lnTo>
                  <a:lnTo>
                    <a:pt x="68" y="324"/>
                  </a:lnTo>
                  <a:lnTo>
                    <a:pt x="22" y="348"/>
                  </a:lnTo>
                  <a:lnTo>
                    <a:pt x="22" y="348"/>
                  </a:lnTo>
                  <a:lnTo>
                    <a:pt x="12" y="328"/>
                  </a:lnTo>
                  <a:lnTo>
                    <a:pt x="6" y="306"/>
                  </a:lnTo>
                  <a:lnTo>
                    <a:pt x="6" y="306"/>
                  </a:lnTo>
                  <a:lnTo>
                    <a:pt x="2" y="286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0" y="244"/>
                  </a:lnTo>
                  <a:lnTo>
                    <a:pt x="4" y="226"/>
                  </a:lnTo>
                  <a:lnTo>
                    <a:pt x="8" y="210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22" y="178"/>
                  </a:lnTo>
                  <a:lnTo>
                    <a:pt x="30" y="162"/>
                  </a:lnTo>
                  <a:lnTo>
                    <a:pt x="40" y="148"/>
                  </a:lnTo>
                  <a:lnTo>
                    <a:pt x="52" y="136"/>
                  </a:lnTo>
                  <a:lnTo>
                    <a:pt x="52" y="136"/>
                  </a:lnTo>
                  <a:lnTo>
                    <a:pt x="66" y="124"/>
                  </a:lnTo>
                  <a:lnTo>
                    <a:pt x="78" y="114"/>
                  </a:lnTo>
                  <a:lnTo>
                    <a:pt x="94" y="106"/>
                  </a:lnTo>
                  <a:lnTo>
                    <a:pt x="110" y="98"/>
                  </a:lnTo>
                  <a:lnTo>
                    <a:pt x="110" y="98"/>
                  </a:lnTo>
                  <a:lnTo>
                    <a:pt x="126" y="92"/>
                  </a:lnTo>
                  <a:lnTo>
                    <a:pt x="142" y="88"/>
                  </a:lnTo>
                  <a:lnTo>
                    <a:pt x="160" y="84"/>
                  </a:lnTo>
                  <a:lnTo>
                    <a:pt x="178" y="84"/>
                  </a:lnTo>
                  <a:lnTo>
                    <a:pt x="170" y="84"/>
                  </a:lnTo>
                  <a:close/>
                  <a:moveTo>
                    <a:pt x="218" y="306"/>
                  </a:moveTo>
                  <a:lnTo>
                    <a:pt x="218" y="526"/>
                  </a:lnTo>
                  <a:lnTo>
                    <a:pt x="50" y="416"/>
                  </a:lnTo>
                  <a:lnTo>
                    <a:pt x="218" y="306"/>
                  </a:lnTo>
                  <a:close/>
                  <a:moveTo>
                    <a:pt x="652" y="202"/>
                  </a:moveTo>
                  <a:lnTo>
                    <a:pt x="696" y="178"/>
                  </a:lnTo>
                  <a:lnTo>
                    <a:pt x="696" y="178"/>
                  </a:lnTo>
                  <a:lnTo>
                    <a:pt x="706" y="198"/>
                  </a:lnTo>
                  <a:lnTo>
                    <a:pt x="712" y="218"/>
                  </a:lnTo>
                  <a:lnTo>
                    <a:pt x="712" y="218"/>
                  </a:lnTo>
                  <a:lnTo>
                    <a:pt x="716" y="240"/>
                  </a:lnTo>
                  <a:lnTo>
                    <a:pt x="718" y="264"/>
                  </a:lnTo>
                  <a:lnTo>
                    <a:pt x="718" y="264"/>
                  </a:lnTo>
                  <a:lnTo>
                    <a:pt x="716" y="288"/>
                  </a:lnTo>
                  <a:lnTo>
                    <a:pt x="712" y="310"/>
                  </a:lnTo>
                  <a:lnTo>
                    <a:pt x="712" y="310"/>
                  </a:lnTo>
                  <a:lnTo>
                    <a:pt x="704" y="332"/>
                  </a:lnTo>
                  <a:lnTo>
                    <a:pt x="694" y="354"/>
                  </a:lnTo>
                  <a:lnTo>
                    <a:pt x="694" y="354"/>
                  </a:lnTo>
                  <a:lnTo>
                    <a:pt x="680" y="372"/>
                  </a:lnTo>
                  <a:lnTo>
                    <a:pt x="666" y="390"/>
                  </a:lnTo>
                  <a:lnTo>
                    <a:pt x="666" y="390"/>
                  </a:lnTo>
                  <a:lnTo>
                    <a:pt x="648" y="404"/>
                  </a:lnTo>
                  <a:lnTo>
                    <a:pt x="630" y="418"/>
                  </a:lnTo>
                  <a:lnTo>
                    <a:pt x="630" y="418"/>
                  </a:lnTo>
                  <a:lnTo>
                    <a:pt x="608" y="428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564" y="440"/>
                  </a:lnTo>
                  <a:lnTo>
                    <a:pt x="540" y="442"/>
                  </a:lnTo>
                  <a:lnTo>
                    <a:pt x="218" y="442"/>
                  </a:lnTo>
                  <a:lnTo>
                    <a:pt x="218" y="390"/>
                  </a:lnTo>
                  <a:lnTo>
                    <a:pt x="540" y="390"/>
                  </a:lnTo>
                  <a:lnTo>
                    <a:pt x="540" y="390"/>
                  </a:lnTo>
                  <a:lnTo>
                    <a:pt x="552" y="390"/>
                  </a:lnTo>
                  <a:lnTo>
                    <a:pt x="566" y="388"/>
                  </a:lnTo>
                  <a:lnTo>
                    <a:pt x="578" y="384"/>
                  </a:lnTo>
                  <a:lnTo>
                    <a:pt x="590" y="380"/>
                  </a:lnTo>
                  <a:lnTo>
                    <a:pt x="590" y="380"/>
                  </a:lnTo>
                  <a:lnTo>
                    <a:pt x="610" y="368"/>
                  </a:lnTo>
                  <a:lnTo>
                    <a:pt x="630" y="354"/>
                  </a:lnTo>
                  <a:lnTo>
                    <a:pt x="630" y="354"/>
                  </a:lnTo>
                  <a:lnTo>
                    <a:pt x="644" y="334"/>
                  </a:lnTo>
                  <a:lnTo>
                    <a:pt x="656" y="312"/>
                  </a:lnTo>
                  <a:lnTo>
                    <a:pt x="656" y="312"/>
                  </a:lnTo>
                  <a:lnTo>
                    <a:pt x="660" y="302"/>
                  </a:lnTo>
                  <a:lnTo>
                    <a:pt x="664" y="288"/>
                  </a:lnTo>
                  <a:lnTo>
                    <a:pt x="666" y="276"/>
                  </a:lnTo>
                  <a:lnTo>
                    <a:pt x="666" y="264"/>
                  </a:lnTo>
                  <a:lnTo>
                    <a:pt x="666" y="264"/>
                  </a:lnTo>
                  <a:lnTo>
                    <a:pt x="666" y="248"/>
                  </a:lnTo>
                  <a:lnTo>
                    <a:pt x="662" y="232"/>
                  </a:lnTo>
                  <a:lnTo>
                    <a:pt x="662" y="232"/>
                  </a:lnTo>
                  <a:lnTo>
                    <a:pt x="658" y="216"/>
                  </a:lnTo>
                  <a:lnTo>
                    <a:pt x="652" y="202"/>
                  </a:lnTo>
                  <a:lnTo>
                    <a:pt x="652" y="202"/>
                  </a:lnTo>
                  <a:close/>
                  <a:moveTo>
                    <a:pt x="500" y="220"/>
                  </a:moveTo>
                  <a:lnTo>
                    <a:pt x="500" y="0"/>
                  </a:lnTo>
                  <a:lnTo>
                    <a:pt x="670" y="110"/>
                  </a:lnTo>
                  <a:lnTo>
                    <a:pt x="500" y="22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1"/>
            <p:cNvSpPr>
              <a:spLocks noEditPoints="1"/>
            </p:cNvSpPr>
            <p:nvPr/>
          </p:nvSpPr>
          <p:spPr bwMode="auto">
            <a:xfrm>
              <a:off x="3608891" y="3141909"/>
              <a:ext cx="653062" cy="511176"/>
            </a:xfrm>
            <a:custGeom>
              <a:avLst/>
              <a:gdLst>
                <a:gd name="T0" fmla="*/ 504 w 672"/>
                <a:gd name="T1" fmla="*/ 220 h 526"/>
                <a:gd name="T2" fmla="*/ 398 w 672"/>
                <a:gd name="T3" fmla="*/ 136 h 526"/>
                <a:gd name="T4" fmla="*/ 384 w 672"/>
                <a:gd name="T5" fmla="*/ 138 h 526"/>
                <a:gd name="T6" fmla="*/ 370 w 672"/>
                <a:gd name="T7" fmla="*/ 144 h 526"/>
                <a:gd name="T8" fmla="*/ 350 w 672"/>
                <a:gd name="T9" fmla="*/ 164 h 526"/>
                <a:gd name="T10" fmla="*/ 310 w 672"/>
                <a:gd name="T11" fmla="*/ 238 h 526"/>
                <a:gd name="T12" fmla="*/ 280 w 672"/>
                <a:gd name="T13" fmla="*/ 294 h 526"/>
                <a:gd name="T14" fmla="*/ 260 w 672"/>
                <a:gd name="T15" fmla="*/ 334 h 526"/>
                <a:gd name="T16" fmla="*/ 246 w 672"/>
                <a:gd name="T17" fmla="*/ 360 h 526"/>
                <a:gd name="T18" fmla="*/ 230 w 672"/>
                <a:gd name="T19" fmla="*/ 388 h 526"/>
                <a:gd name="T20" fmla="*/ 214 w 672"/>
                <a:gd name="T21" fmla="*/ 412 h 526"/>
                <a:gd name="T22" fmla="*/ 204 w 672"/>
                <a:gd name="T23" fmla="*/ 420 h 526"/>
                <a:gd name="T24" fmla="*/ 192 w 672"/>
                <a:gd name="T25" fmla="*/ 428 h 526"/>
                <a:gd name="T26" fmla="*/ 166 w 672"/>
                <a:gd name="T27" fmla="*/ 438 h 526"/>
                <a:gd name="T28" fmla="*/ 150 w 672"/>
                <a:gd name="T29" fmla="*/ 442 h 526"/>
                <a:gd name="T30" fmla="*/ 0 w 672"/>
                <a:gd name="T31" fmla="*/ 442 h 526"/>
                <a:gd name="T32" fmla="*/ 136 w 672"/>
                <a:gd name="T33" fmla="*/ 392 h 526"/>
                <a:gd name="T34" fmla="*/ 152 w 672"/>
                <a:gd name="T35" fmla="*/ 390 h 526"/>
                <a:gd name="T36" fmla="*/ 166 w 672"/>
                <a:gd name="T37" fmla="*/ 384 h 526"/>
                <a:gd name="T38" fmla="*/ 186 w 672"/>
                <a:gd name="T39" fmla="*/ 362 h 526"/>
                <a:gd name="T40" fmla="*/ 224 w 672"/>
                <a:gd name="T41" fmla="*/ 290 h 526"/>
                <a:gd name="T42" fmla="*/ 254 w 672"/>
                <a:gd name="T43" fmla="*/ 234 h 526"/>
                <a:gd name="T44" fmla="*/ 276 w 672"/>
                <a:gd name="T45" fmla="*/ 194 h 526"/>
                <a:gd name="T46" fmla="*/ 290 w 672"/>
                <a:gd name="T47" fmla="*/ 168 h 526"/>
                <a:gd name="T48" fmla="*/ 304 w 672"/>
                <a:gd name="T49" fmla="*/ 140 h 526"/>
                <a:gd name="T50" fmla="*/ 322 w 672"/>
                <a:gd name="T51" fmla="*/ 116 h 526"/>
                <a:gd name="T52" fmla="*/ 332 w 672"/>
                <a:gd name="T53" fmla="*/ 108 h 526"/>
                <a:gd name="T54" fmla="*/ 344 w 672"/>
                <a:gd name="T55" fmla="*/ 100 h 526"/>
                <a:gd name="T56" fmla="*/ 370 w 672"/>
                <a:gd name="T57" fmla="*/ 88 h 526"/>
                <a:gd name="T58" fmla="*/ 384 w 672"/>
                <a:gd name="T59" fmla="*/ 86 h 526"/>
                <a:gd name="T60" fmla="*/ 504 w 672"/>
                <a:gd name="T61" fmla="*/ 84 h 526"/>
                <a:gd name="T62" fmla="*/ 672 w 672"/>
                <a:gd name="T63" fmla="*/ 110 h 526"/>
                <a:gd name="T64" fmla="*/ 254 w 672"/>
                <a:gd name="T65" fmla="*/ 182 h 526"/>
                <a:gd name="T66" fmla="*/ 186 w 672"/>
                <a:gd name="T67" fmla="*/ 164 h 526"/>
                <a:gd name="T68" fmla="*/ 176 w 672"/>
                <a:gd name="T69" fmla="*/ 152 h 526"/>
                <a:gd name="T70" fmla="*/ 166 w 672"/>
                <a:gd name="T71" fmla="*/ 144 h 526"/>
                <a:gd name="T72" fmla="*/ 136 w 672"/>
                <a:gd name="T73" fmla="*/ 136 h 526"/>
                <a:gd name="T74" fmla="*/ 0 w 672"/>
                <a:gd name="T75" fmla="*/ 84 h 526"/>
                <a:gd name="T76" fmla="*/ 136 w 672"/>
                <a:gd name="T77" fmla="*/ 84 h 526"/>
                <a:gd name="T78" fmla="*/ 164 w 672"/>
                <a:gd name="T79" fmla="*/ 88 h 526"/>
                <a:gd name="T80" fmla="*/ 178 w 672"/>
                <a:gd name="T81" fmla="*/ 92 h 526"/>
                <a:gd name="T82" fmla="*/ 192 w 672"/>
                <a:gd name="T83" fmla="*/ 100 h 526"/>
                <a:gd name="T84" fmla="*/ 214 w 672"/>
                <a:gd name="T85" fmla="*/ 116 h 526"/>
                <a:gd name="T86" fmla="*/ 222 w 672"/>
                <a:gd name="T87" fmla="*/ 128 h 526"/>
                <a:gd name="T88" fmla="*/ 230 w 672"/>
                <a:gd name="T89" fmla="*/ 140 h 526"/>
                <a:gd name="T90" fmla="*/ 504 w 672"/>
                <a:gd name="T91" fmla="*/ 526 h 526"/>
                <a:gd name="T92" fmla="*/ 398 w 672"/>
                <a:gd name="T93" fmla="*/ 442 h 526"/>
                <a:gd name="T94" fmla="*/ 384 w 672"/>
                <a:gd name="T95" fmla="*/ 442 h 526"/>
                <a:gd name="T96" fmla="*/ 370 w 672"/>
                <a:gd name="T97" fmla="*/ 438 h 526"/>
                <a:gd name="T98" fmla="*/ 344 w 672"/>
                <a:gd name="T99" fmla="*/ 428 h 526"/>
                <a:gd name="T100" fmla="*/ 332 w 672"/>
                <a:gd name="T101" fmla="*/ 420 h 526"/>
                <a:gd name="T102" fmla="*/ 322 w 672"/>
                <a:gd name="T103" fmla="*/ 410 h 526"/>
                <a:gd name="T104" fmla="*/ 304 w 672"/>
                <a:gd name="T105" fmla="*/ 386 h 526"/>
                <a:gd name="T106" fmla="*/ 310 w 672"/>
                <a:gd name="T107" fmla="*/ 290 h 526"/>
                <a:gd name="T108" fmla="*/ 350 w 672"/>
                <a:gd name="T109" fmla="*/ 362 h 526"/>
                <a:gd name="T110" fmla="*/ 370 w 672"/>
                <a:gd name="T111" fmla="*/ 384 h 526"/>
                <a:gd name="T112" fmla="*/ 384 w 672"/>
                <a:gd name="T113" fmla="*/ 390 h 526"/>
                <a:gd name="T114" fmla="*/ 504 w 672"/>
                <a:gd name="T115" fmla="*/ 392 h 526"/>
                <a:gd name="T116" fmla="*/ 672 w 672"/>
                <a:gd name="T117" fmla="*/ 418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72" h="526">
                  <a:moveTo>
                    <a:pt x="672" y="110"/>
                  </a:moveTo>
                  <a:lnTo>
                    <a:pt x="504" y="220"/>
                  </a:lnTo>
                  <a:lnTo>
                    <a:pt x="504" y="136"/>
                  </a:lnTo>
                  <a:lnTo>
                    <a:pt x="398" y="136"/>
                  </a:lnTo>
                  <a:lnTo>
                    <a:pt x="398" y="136"/>
                  </a:lnTo>
                  <a:lnTo>
                    <a:pt x="384" y="138"/>
                  </a:lnTo>
                  <a:lnTo>
                    <a:pt x="370" y="144"/>
                  </a:lnTo>
                  <a:lnTo>
                    <a:pt x="370" y="144"/>
                  </a:lnTo>
                  <a:lnTo>
                    <a:pt x="358" y="152"/>
                  </a:lnTo>
                  <a:lnTo>
                    <a:pt x="350" y="164"/>
                  </a:lnTo>
                  <a:lnTo>
                    <a:pt x="350" y="164"/>
                  </a:lnTo>
                  <a:lnTo>
                    <a:pt x="310" y="238"/>
                  </a:lnTo>
                  <a:lnTo>
                    <a:pt x="310" y="238"/>
                  </a:lnTo>
                  <a:lnTo>
                    <a:pt x="280" y="294"/>
                  </a:lnTo>
                  <a:lnTo>
                    <a:pt x="280" y="294"/>
                  </a:lnTo>
                  <a:lnTo>
                    <a:pt x="260" y="334"/>
                  </a:lnTo>
                  <a:lnTo>
                    <a:pt x="260" y="334"/>
                  </a:lnTo>
                  <a:lnTo>
                    <a:pt x="246" y="360"/>
                  </a:lnTo>
                  <a:lnTo>
                    <a:pt x="230" y="388"/>
                  </a:lnTo>
                  <a:lnTo>
                    <a:pt x="230" y="388"/>
                  </a:lnTo>
                  <a:lnTo>
                    <a:pt x="224" y="400"/>
                  </a:lnTo>
                  <a:lnTo>
                    <a:pt x="214" y="412"/>
                  </a:lnTo>
                  <a:lnTo>
                    <a:pt x="214" y="412"/>
                  </a:lnTo>
                  <a:lnTo>
                    <a:pt x="204" y="420"/>
                  </a:lnTo>
                  <a:lnTo>
                    <a:pt x="192" y="428"/>
                  </a:lnTo>
                  <a:lnTo>
                    <a:pt x="192" y="428"/>
                  </a:lnTo>
                  <a:lnTo>
                    <a:pt x="178" y="434"/>
                  </a:lnTo>
                  <a:lnTo>
                    <a:pt x="166" y="438"/>
                  </a:lnTo>
                  <a:lnTo>
                    <a:pt x="166" y="438"/>
                  </a:lnTo>
                  <a:lnTo>
                    <a:pt x="150" y="442"/>
                  </a:lnTo>
                  <a:lnTo>
                    <a:pt x="136" y="442"/>
                  </a:lnTo>
                  <a:lnTo>
                    <a:pt x="0" y="442"/>
                  </a:lnTo>
                  <a:lnTo>
                    <a:pt x="0" y="392"/>
                  </a:lnTo>
                  <a:lnTo>
                    <a:pt x="136" y="392"/>
                  </a:lnTo>
                  <a:lnTo>
                    <a:pt x="136" y="392"/>
                  </a:lnTo>
                  <a:lnTo>
                    <a:pt x="152" y="390"/>
                  </a:lnTo>
                  <a:lnTo>
                    <a:pt x="166" y="384"/>
                  </a:lnTo>
                  <a:lnTo>
                    <a:pt x="166" y="384"/>
                  </a:lnTo>
                  <a:lnTo>
                    <a:pt x="176" y="374"/>
                  </a:lnTo>
                  <a:lnTo>
                    <a:pt x="186" y="362"/>
                  </a:lnTo>
                  <a:lnTo>
                    <a:pt x="186" y="362"/>
                  </a:lnTo>
                  <a:lnTo>
                    <a:pt x="224" y="290"/>
                  </a:lnTo>
                  <a:lnTo>
                    <a:pt x="224" y="290"/>
                  </a:lnTo>
                  <a:lnTo>
                    <a:pt x="254" y="234"/>
                  </a:lnTo>
                  <a:lnTo>
                    <a:pt x="254" y="234"/>
                  </a:lnTo>
                  <a:lnTo>
                    <a:pt x="276" y="194"/>
                  </a:lnTo>
                  <a:lnTo>
                    <a:pt x="276" y="194"/>
                  </a:lnTo>
                  <a:lnTo>
                    <a:pt x="290" y="168"/>
                  </a:lnTo>
                  <a:lnTo>
                    <a:pt x="304" y="140"/>
                  </a:lnTo>
                  <a:lnTo>
                    <a:pt x="304" y="140"/>
                  </a:lnTo>
                  <a:lnTo>
                    <a:pt x="312" y="128"/>
                  </a:lnTo>
                  <a:lnTo>
                    <a:pt x="322" y="116"/>
                  </a:lnTo>
                  <a:lnTo>
                    <a:pt x="322" y="116"/>
                  </a:lnTo>
                  <a:lnTo>
                    <a:pt x="332" y="108"/>
                  </a:lnTo>
                  <a:lnTo>
                    <a:pt x="344" y="100"/>
                  </a:lnTo>
                  <a:lnTo>
                    <a:pt x="344" y="100"/>
                  </a:lnTo>
                  <a:lnTo>
                    <a:pt x="356" y="92"/>
                  </a:lnTo>
                  <a:lnTo>
                    <a:pt x="370" y="88"/>
                  </a:lnTo>
                  <a:lnTo>
                    <a:pt x="370" y="88"/>
                  </a:lnTo>
                  <a:lnTo>
                    <a:pt x="384" y="86"/>
                  </a:lnTo>
                  <a:lnTo>
                    <a:pt x="398" y="84"/>
                  </a:lnTo>
                  <a:lnTo>
                    <a:pt x="504" y="84"/>
                  </a:lnTo>
                  <a:lnTo>
                    <a:pt x="504" y="0"/>
                  </a:lnTo>
                  <a:lnTo>
                    <a:pt x="672" y="110"/>
                  </a:lnTo>
                  <a:close/>
                  <a:moveTo>
                    <a:pt x="230" y="140"/>
                  </a:moveTo>
                  <a:lnTo>
                    <a:pt x="254" y="182"/>
                  </a:lnTo>
                  <a:lnTo>
                    <a:pt x="224" y="238"/>
                  </a:lnTo>
                  <a:lnTo>
                    <a:pt x="186" y="164"/>
                  </a:lnTo>
                  <a:lnTo>
                    <a:pt x="186" y="164"/>
                  </a:lnTo>
                  <a:lnTo>
                    <a:pt x="176" y="152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52" y="138"/>
                  </a:lnTo>
                  <a:lnTo>
                    <a:pt x="136" y="136"/>
                  </a:lnTo>
                  <a:lnTo>
                    <a:pt x="0" y="136"/>
                  </a:lnTo>
                  <a:lnTo>
                    <a:pt x="0" y="84"/>
                  </a:lnTo>
                  <a:lnTo>
                    <a:pt x="136" y="84"/>
                  </a:lnTo>
                  <a:lnTo>
                    <a:pt x="136" y="84"/>
                  </a:lnTo>
                  <a:lnTo>
                    <a:pt x="150" y="86"/>
                  </a:lnTo>
                  <a:lnTo>
                    <a:pt x="164" y="88"/>
                  </a:lnTo>
                  <a:lnTo>
                    <a:pt x="164" y="88"/>
                  </a:lnTo>
                  <a:lnTo>
                    <a:pt x="178" y="92"/>
                  </a:lnTo>
                  <a:lnTo>
                    <a:pt x="192" y="100"/>
                  </a:lnTo>
                  <a:lnTo>
                    <a:pt x="192" y="100"/>
                  </a:lnTo>
                  <a:lnTo>
                    <a:pt x="202" y="108"/>
                  </a:lnTo>
                  <a:lnTo>
                    <a:pt x="214" y="116"/>
                  </a:lnTo>
                  <a:lnTo>
                    <a:pt x="214" y="116"/>
                  </a:lnTo>
                  <a:lnTo>
                    <a:pt x="222" y="128"/>
                  </a:lnTo>
                  <a:lnTo>
                    <a:pt x="230" y="140"/>
                  </a:lnTo>
                  <a:lnTo>
                    <a:pt x="230" y="140"/>
                  </a:lnTo>
                  <a:close/>
                  <a:moveTo>
                    <a:pt x="672" y="418"/>
                  </a:moveTo>
                  <a:lnTo>
                    <a:pt x="504" y="526"/>
                  </a:lnTo>
                  <a:lnTo>
                    <a:pt x="504" y="442"/>
                  </a:lnTo>
                  <a:lnTo>
                    <a:pt x="398" y="442"/>
                  </a:lnTo>
                  <a:lnTo>
                    <a:pt x="398" y="442"/>
                  </a:lnTo>
                  <a:lnTo>
                    <a:pt x="384" y="442"/>
                  </a:lnTo>
                  <a:lnTo>
                    <a:pt x="370" y="438"/>
                  </a:lnTo>
                  <a:lnTo>
                    <a:pt x="370" y="438"/>
                  </a:lnTo>
                  <a:lnTo>
                    <a:pt x="356" y="434"/>
                  </a:lnTo>
                  <a:lnTo>
                    <a:pt x="344" y="428"/>
                  </a:lnTo>
                  <a:lnTo>
                    <a:pt x="344" y="428"/>
                  </a:lnTo>
                  <a:lnTo>
                    <a:pt x="332" y="420"/>
                  </a:lnTo>
                  <a:lnTo>
                    <a:pt x="322" y="410"/>
                  </a:lnTo>
                  <a:lnTo>
                    <a:pt x="322" y="410"/>
                  </a:lnTo>
                  <a:lnTo>
                    <a:pt x="312" y="400"/>
                  </a:lnTo>
                  <a:lnTo>
                    <a:pt x="304" y="386"/>
                  </a:lnTo>
                  <a:lnTo>
                    <a:pt x="282" y="344"/>
                  </a:lnTo>
                  <a:lnTo>
                    <a:pt x="310" y="290"/>
                  </a:lnTo>
                  <a:lnTo>
                    <a:pt x="350" y="362"/>
                  </a:lnTo>
                  <a:lnTo>
                    <a:pt x="350" y="362"/>
                  </a:lnTo>
                  <a:lnTo>
                    <a:pt x="358" y="374"/>
                  </a:lnTo>
                  <a:lnTo>
                    <a:pt x="370" y="384"/>
                  </a:lnTo>
                  <a:lnTo>
                    <a:pt x="370" y="384"/>
                  </a:lnTo>
                  <a:lnTo>
                    <a:pt x="384" y="390"/>
                  </a:lnTo>
                  <a:lnTo>
                    <a:pt x="398" y="392"/>
                  </a:lnTo>
                  <a:lnTo>
                    <a:pt x="504" y="392"/>
                  </a:lnTo>
                  <a:lnTo>
                    <a:pt x="504" y="306"/>
                  </a:lnTo>
                  <a:lnTo>
                    <a:pt x="672" y="41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82"/>
            <p:cNvSpPr>
              <a:spLocks noEditPoints="1"/>
            </p:cNvSpPr>
            <p:nvPr/>
          </p:nvSpPr>
          <p:spPr bwMode="auto">
            <a:xfrm>
              <a:off x="4570991" y="3132191"/>
              <a:ext cx="717202" cy="447036"/>
            </a:xfrm>
            <a:custGeom>
              <a:avLst/>
              <a:gdLst>
                <a:gd name="T0" fmla="*/ 210 w 738"/>
                <a:gd name="T1" fmla="*/ 78 h 460"/>
                <a:gd name="T2" fmla="*/ 266 w 738"/>
                <a:gd name="T3" fmla="*/ 92 h 460"/>
                <a:gd name="T4" fmla="*/ 298 w 738"/>
                <a:gd name="T5" fmla="*/ 110 h 460"/>
                <a:gd name="T6" fmla="*/ 326 w 738"/>
                <a:gd name="T7" fmla="*/ 134 h 460"/>
                <a:gd name="T8" fmla="*/ 358 w 738"/>
                <a:gd name="T9" fmla="*/ 178 h 460"/>
                <a:gd name="T10" fmla="*/ 374 w 738"/>
                <a:gd name="T11" fmla="*/ 212 h 460"/>
                <a:gd name="T12" fmla="*/ 382 w 738"/>
                <a:gd name="T13" fmla="*/ 268 h 460"/>
                <a:gd name="T14" fmla="*/ 378 w 738"/>
                <a:gd name="T15" fmla="*/ 306 h 460"/>
                <a:gd name="T16" fmla="*/ 366 w 738"/>
                <a:gd name="T17" fmla="*/ 342 h 460"/>
                <a:gd name="T18" fmla="*/ 338 w 738"/>
                <a:gd name="T19" fmla="*/ 390 h 460"/>
                <a:gd name="T20" fmla="*/ 312 w 738"/>
                <a:gd name="T21" fmla="*/ 416 h 460"/>
                <a:gd name="T22" fmla="*/ 266 w 738"/>
                <a:gd name="T23" fmla="*/ 444 h 460"/>
                <a:gd name="T24" fmla="*/ 230 w 738"/>
                <a:gd name="T25" fmla="*/ 456 h 460"/>
                <a:gd name="T26" fmla="*/ 192 w 738"/>
                <a:gd name="T27" fmla="*/ 460 h 460"/>
                <a:gd name="T28" fmla="*/ 140 w 738"/>
                <a:gd name="T29" fmla="*/ 452 h 460"/>
                <a:gd name="T30" fmla="*/ 94 w 738"/>
                <a:gd name="T31" fmla="*/ 434 h 460"/>
                <a:gd name="T32" fmla="*/ 56 w 738"/>
                <a:gd name="T33" fmla="*/ 404 h 460"/>
                <a:gd name="T34" fmla="*/ 26 w 738"/>
                <a:gd name="T35" fmla="*/ 364 h 460"/>
                <a:gd name="T36" fmla="*/ 6 w 738"/>
                <a:gd name="T37" fmla="*/ 320 h 460"/>
                <a:gd name="T38" fmla="*/ 0 w 738"/>
                <a:gd name="T39" fmla="*/ 268 h 460"/>
                <a:gd name="T40" fmla="*/ 6 w 738"/>
                <a:gd name="T41" fmla="*/ 218 h 460"/>
                <a:gd name="T42" fmla="*/ 26 w 738"/>
                <a:gd name="T43" fmla="*/ 172 h 460"/>
                <a:gd name="T44" fmla="*/ 56 w 738"/>
                <a:gd name="T45" fmla="*/ 134 h 460"/>
                <a:gd name="T46" fmla="*/ 94 w 738"/>
                <a:gd name="T47" fmla="*/ 104 h 460"/>
                <a:gd name="T48" fmla="*/ 140 w 738"/>
                <a:gd name="T49" fmla="*/ 84 h 460"/>
                <a:gd name="T50" fmla="*/ 192 w 738"/>
                <a:gd name="T51" fmla="*/ 78 h 460"/>
                <a:gd name="T52" fmla="*/ 164 w 738"/>
                <a:gd name="T53" fmla="*/ 162 h 460"/>
                <a:gd name="T54" fmla="*/ 218 w 738"/>
                <a:gd name="T55" fmla="*/ 374 h 460"/>
                <a:gd name="T56" fmla="*/ 516 w 738"/>
                <a:gd name="T57" fmla="*/ 222 h 460"/>
                <a:gd name="T58" fmla="*/ 378 w 738"/>
                <a:gd name="T59" fmla="*/ 138 h 460"/>
                <a:gd name="T60" fmla="*/ 356 w 738"/>
                <a:gd name="T61" fmla="*/ 108 h 460"/>
                <a:gd name="T62" fmla="*/ 516 w 738"/>
                <a:gd name="T63" fmla="*/ 84 h 460"/>
                <a:gd name="T64" fmla="*/ 716 w 738"/>
                <a:gd name="T65" fmla="*/ 180 h 460"/>
                <a:gd name="T66" fmla="*/ 732 w 738"/>
                <a:gd name="T67" fmla="*/ 222 h 460"/>
                <a:gd name="T68" fmla="*/ 738 w 738"/>
                <a:gd name="T69" fmla="*/ 266 h 460"/>
                <a:gd name="T70" fmla="*/ 734 w 738"/>
                <a:gd name="T71" fmla="*/ 304 h 460"/>
                <a:gd name="T72" fmla="*/ 724 w 738"/>
                <a:gd name="T73" fmla="*/ 338 h 460"/>
                <a:gd name="T74" fmla="*/ 696 w 738"/>
                <a:gd name="T75" fmla="*/ 382 h 460"/>
                <a:gd name="T76" fmla="*/ 672 w 738"/>
                <a:gd name="T77" fmla="*/ 406 h 460"/>
                <a:gd name="T78" fmla="*/ 628 w 738"/>
                <a:gd name="T79" fmla="*/ 434 h 460"/>
                <a:gd name="T80" fmla="*/ 594 w 738"/>
                <a:gd name="T81" fmla="*/ 444 h 460"/>
                <a:gd name="T82" fmla="*/ 332 w 738"/>
                <a:gd name="T83" fmla="*/ 448 h 460"/>
                <a:gd name="T84" fmla="*/ 358 w 738"/>
                <a:gd name="T85" fmla="*/ 424 h 460"/>
                <a:gd name="T86" fmla="*/ 556 w 738"/>
                <a:gd name="T87" fmla="*/ 396 h 460"/>
                <a:gd name="T88" fmla="*/ 582 w 738"/>
                <a:gd name="T89" fmla="*/ 394 h 460"/>
                <a:gd name="T90" fmla="*/ 606 w 738"/>
                <a:gd name="T91" fmla="*/ 386 h 460"/>
                <a:gd name="T92" fmla="*/ 648 w 738"/>
                <a:gd name="T93" fmla="*/ 358 h 460"/>
                <a:gd name="T94" fmla="*/ 676 w 738"/>
                <a:gd name="T95" fmla="*/ 318 h 460"/>
                <a:gd name="T96" fmla="*/ 684 w 738"/>
                <a:gd name="T97" fmla="*/ 280 h 460"/>
                <a:gd name="T98" fmla="*/ 684 w 738"/>
                <a:gd name="T99" fmla="*/ 250 h 460"/>
                <a:gd name="T100" fmla="*/ 676 w 738"/>
                <a:gd name="T101" fmla="*/ 22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38" h="460">
                  <a:moveTo>
                    <a:pt x="192" y="78"/>
                  </a:moveTo>
                  <a:lnTo>
                    <a:pt x="192" y="78"/>
                  </a:lnTo>
                  <a:lnTo>
                    <a:pt x="210" y="78"/>
                  </a:lnTo>
                  <a:lnTo>
                    <a:pt x="230" y="82"/>
                  </a:lnTo>
                  <a:lnTo>
                    <a:pt x="248" y="86"/>
                  </a:lnTo>
                  <a:lnTo>
                    <a:pt x="266" y="92"/>
                  </a:lnTo>
                  <a:lnTo>
                    <a:pt x="266" y="92"/>
                  </a:lnTo>
                  <a:lnTo>
                    <a:pt x="282" y="100"/>
                  </a:lnTo>
                  <a:lnTo>
                    <a:pt x="298" y="110"/>
                  </a:lnTo>
                  <a:lnTo>
                    <a:pt x="312" y="122"/>
                  </a:lnTo>
                  <a:lnTo>
                    <a:pt x="326" y="134"/>
                  </a:lnTo>
                  <a:lnTo>
                    <a:pt x="326" y="134"/>
                  </a:lnTo>
                  <a:lnTo>
                    <a:pt x="338" y="146"/>
                  </a:lnTo>
                  <a:lnTo>
                    <a:pt x="350" y="162"/>
                  </a:lnTo>
                  <a:lnTo>
                    <a:pt x="358" y="178"/>
                  </a:lnTo>
                  <a:lnTo>
                    <a:pt x="366" y="194"/>
                  </a:lnTo>
                  <a:lnTo>
                    <a:pt x="366" y="194"/>
                  </a:lnTo>
                  <a:lnTo>
                    <a:pt x="374" y="212"/>
                  </a:lnTo>
                  <a:lnTo>
                    <a:pt x="378" y="230"/>
                  </a:lnTo>
                  <a:lnTo>
                    <a:pt x="380" y="248"/>
                  </a:lnTo>
                  <a:lnTo>
                    <a:pt x="382" y="268"/>
                  </a:lnTo>
                  <a:lnTo>
                    <a:pt x="382" y="268"/>
                  </a:lnTo>
                  <a:lnTo>
                    <a:pt x="380" y="288"/>
                  </a:lnTo>
                  <a:lnTo>
                    <a:pt x="378" y="306"/>
                  </a:lnTo>
                  <a:lnTo>
                    <a:pt x="374" y="326"/>
                  </a:lnTo>
                  <a:lnTo>
                    <a:pt x="366" y="342"/>
                  </a:lnTo>
                  <a:lnTo>
                    <a:pt x="366" y="342"/>
                  </a:lnTo>
                  <a:lnTo>
                    <a:pt x="358" y="360"/>
                  </a:lnTo>
                  <a:lnTo>
                    <a:pt x="350" y="376"/>
                  </a:lnTo>
                  <a:lnTo>
                    <a:pt x="338" y="390"/>
                  </a:lnTo>
                  <a:lnTo>
                    <a:pt x="326" y="404"/>
                  </a:lnTo>
                  <a:lnTo>
                    <a:pt x="326" y="404"/>
                  </a:lnTo>
                  <a:lnTo>
                    <a:pt x="312" y="416"/>
                  </a:lnTo>
                  <a:lnTo>
                    <a:pt x="298" y="426"/>
                  </a:lnTo>
                  <a:lnTo>
                    <a:pt x="282" y="436"/>
                  </a:lnTo>
                  <a:lnTo>
                    <a:pt x="266" y="444"/>
                  </a:lnTo>
                  <a:lnTo>
                    <a:pt x="266" y="444"/>
                  </a:lnTo>
                  <a:lnTo>
                    <a:pt x="248" y="450"/>
                  </a:lnTo>
                  <a:lnTo>
                    <a:pt x="230" y="456"/>
                  </a:lnTo>
                  <a:lnTo>
                    <a:pt x="210" y="458"/>
                  </a:lnTo>
                  <a:lnTo>
                    <a:pt x="192" y="460"/>
                  </a:lnTo>
                  <a:lnTo>
                    <a:pt x="192" y="460"/>
                  </a:lnTo>
                  <a:lnTo>
                    <a:pt x="166" y="458"/>
                  </a:lnTo>
                  <a:lnTo>
                    <a:pt x="140" y="452"/>
                  </a:lnTo>
                  <a:lnTo>
                    <a:pt x="140" y="452"/>
                  </a:lnTo>
                  <a:lnTo>
                    <a:pt x="116" y="444"/>
                  </a:lnTo>
                  <a:lnTo>
                    <a:pt x="94" y="434"/>
                  </a:lnTo>
                  <a:lnTo>
                    <a:pt x="94" y="434"/>
                  </a:lnTo>
                  <a:lnTo>
                    <a:pt x="74" y="420"/>
                  </a:lnTo>
                  <a:lnTo>
                    <a:pt x="56" y="404"/>
                  </a:lnTo>
                  <a:lnTo>
                    <a:pt x="56" y="404"/>
                  </a:lnTo>
                  <a:lnTo>
                    <a:pt x="40" y="386"/>
                  </a:lnTo>
                  <a:lnTo>
                    <a:pt x="26" y="364"/>
                  </a:lnTo>
                  <a:lnTo>
                    <a:pt x="26" y="364"/>
                  </a:lnTo>
                  <a:lnTo>
                    <a:pt x="16" y="342"/>
                  </a:lnTo>
                  <a:lnTo>
                    <a:pt x="6" y="320"/>
                  </a:lnTo>
                  <a:lnTo>
                    <a:pt x="6" y="320"/>
                  </a:lnTo>
                  <a:lnTo>
                    <a:pt x="2" y="294"/>
                  </a:lnTo>
                  <a:lnTo>
                    <a:pt x="0" y="268"/>
                  </a:lnTo>
                  <a:lnTo>
                    <a:pt x="0" y="268"/>
                  </a:lnTo>
                  <a:lnTo>
                    <a:pt x="2" y="242"/>
                  </a:lnTo>
                  <a:lnTo>
                    <a:pt x="6" y="218"/>
                  </a:lnTo>
                  <a:lnTo>
                    <a:pt x="6" y="218"/>
                  </a:lnTo>
                  <a:lnTo>
                    <a:pt x="16" y="19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40" y="152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74" y="118"/>
                  </a:lnTo>
                  <a:lnTo>
                    <a:pt x="94" y="104"/>
                  </a:lnTo>
                  <a:lnTo>
                    <a:pt x="94" y="104"/>
                  </a:lnTo>
                  <a:lnTo>
                    <a:pt x="116" y="92"/>
                  </a:lnTo>
                  <a:lnTo>
                    <a:pt x="140" y="84"/>
                  </a:lnTo>
                  <a:lnTo>
                    <a:pt x="140" y="84"/>
                  </a:lnTo>
                  <a:lnTo>
                    <a:pt x="166" y="80"/>
                  </a:lnTo>
                  <a:lnTo>
                    <a:pt x="192" y="78"/>
                  </a:lnTo>
                  <a:lnTo>
                    <a:pt x="192" y="78"/>
                  </a:lnTo>
                  <a:close/>
                  <a:moveTo>
                    <a:pt x="218" y="186"/>
                  </a:moveTo>
                  <a:lnTo>
                    <a:pt x="218" y="162"/>
                  </a:lnTo>
                  <a:lnTo>
                    <a:pt x="164" y="162"/>
                  </a:lnTo>
                  <a:lnTo>
                    <a:pt x="164" y="236"/>
                  </a:lnTo>
                  <a:lnTo>
                    <a:pt x="164" y="374"/>
                  </a:lnTo>
                  <a:lnTo>
                    <a:pt x="218" y="374"/>
                  </a:lnTo>
                  <a:lnTo>
                    <a:pt x="218" y="186"/>
                  </a:lnTo>
                  <a:close/>
                  <a:moveTo>
                    <a:pt x="688" y="110"/>
                  </a:moveTo>
                  <a:lnTo>
                    <a:pt x="516" y="222"/>
                  </a:lnTo>
                  <a:lnTo>
                    <a:pt x="516" y="138"/>
                  </a:lnTo>
                  <a:lnTo>
                    <a:pt x="378" y="138"/>
                  </a:lnTo>
                  <a:lnTo>
                    <a:pt x="378" y="138"/>
                  </a:lnTo>
                  <a:lnTo>
                    <a:pt x="368" y="122"/>
                  </a:lnTo>
                  <a:lnTo>
                    <a:pt x="356" y="108"/>
                  </a:lnTo>
                  <a:lnTo>
                    <a:pt x="356" y="108"/>
                  </a:lnTo>
                  <a:lnTo>
                    <a:pt x="342" y="96"/>
                  </a:lnTo>
                  <a:lnTo>
                    <a:pt x="328" y="84"/>
                  </a:lnTo>
                  <a:lnTo>
                    <a:pt x="516" y="84"/>
                  </a:lnTo>
                  <a:lnTo>
                    <a:pt x="516" y="0"/>
                  </a:lnTo>
                  <a:lnTo>
                    <a:pt x="688" y="110"/>
                  </a:lnTo>
                  <a:close/>
                  <a:moveTo>
                    <a:pt x="716" y="180"/>
                  </a:moveTo>
                  <a:lnTo>
                    <a:pt x="716" y="180"/>
                  </a:lnTo>
                  <a:lnTo>
                    <a:pt x="724" y="200"/>
                  </a:lnTo>
                  <a:lnTo>
                    <a:pt x="732" y="222"/>
                  </a:lnTo>
                  <a:lnTo>
                    <a:pt x="732" y="222"/>
                  </a:lnTo>
                  <a:lnTo>
                    <a:pt x="736" y="244"/>
                  </a:lnTo>
                  <a:lnTo>
                    <a:pt x="738" y="266"/>
                  </a:lnTo>
                  <a:lnTo>
                    <a:pt x="738" y="266"/>
                  </a:lnTo>
                  <a:lnTo>
                    <a:pt x="736" y="286"/>
                  </a:lnTo>
                  <a:lnTo>
                    <a:pt x="734" y="304"/>
                  </a:lnTo>
                  <a:lnTo>
                    <a:pt x="730" y="320"/>
                  </a:lnTo>
                  <a:lnTo>
                    <a:pt x="724" y="338"/>
                  </a:lnTo>
                  <a:lnTo>
                    <a:pt x="724" y="338"/>
                  </a:lnTo>
                  <a:lnTo>
                    <a:pt x="716" y="354"/>
                  </a:lnTo>
                  <a:lnTo>
                    <a:pt x="706" y="368"/>
                  </a:lnTo>
                  <a:lnTo>
                    <a:pt x="696" y="382"/>
                  </a:lnTo>
                  <a:lnTo>
                    <a:pt x="684" y="396"/>
                  </a:lnTo>
                  <a:lnTo>
                    <a:pt x="684" y="396"/>
                  </a:lnTo>
                  <a:lnTo>
                    <a:pt x="672" y="406"/>
                  </a:lnTo>
                  <a:lnTo>
                    <a:pt x="658" y="418"/>
                  </a:lnTo>
                  <a:lnTo>
                    <a:pt x="644" y="426"/>
                  </a:lnTo>
                  <a:lnTo>
                    <a:pt x="628" y="434"/>
                  </a:lnTo>
                  <a:lnTo>
                    <a:pt x="628" y="434"/>
                  </a:lnTo>
                  <a:lnTo>
                    <a:pt x="610" y="440"/>
                  </a:lnTo>
                  <a:lnTo>
                    <a:pt x="594" y="444"/>
                  </a:lnTo>
                  <a:lnTo>
                    <a:pt x="576" y="448"/>
                  </a:lnTo>
                  <a:lnTo>
                    <a:pt x="556" y="448"/>
                  </a:lnTo>
                  <a:lnTo>
                    <a:pt x="332" y="448"/>
                  </a:lnTo>
                  <a:lnTo>
                    <a:pt x="332" y="448"/>
                  </a:lnTo>
                  <a:lnTo>
                    <a:pt x="346" y="436"/>
                  </a:lnTo>
                  <a:lnTo>
                    <a:pt x="358" y="424"/>
                  </a:lnTo>
                  <a:lnTo>
                    <a:pt x="370" y="410"/>
                  </a:lnTo>
                  <a:lnTo>
                    <a:pt x="382" y="396"/>
                  </a:lnTo>
                  <a:lnTo>
                    <a:pt x="556" y="396"/>
                  </a:lnTo>
                  <a:lnTo>
                    <a:pt x="556" y="396"/>
                  </a:lnTo>
                  <a:lnTo>
                    <a:pt x="570" y="396"/>
                  </a:lnTo>
                  <a:lnTo>
                    <a:pt x="582" y="394"/>
                  </a:lnTo>
                  <a:lnTo>
                    <a:pt x="594" y="390"/>
                  </a:lnTo>
                  <a:lnTo>
                    <a:pt x="606" y="386"/>
                  </a:lnTo>
                  <a:lnTo>
                    <a:pt x="606" y="386"/>
                  </a:lnTo>
                  <a:lnTo>
                    <a:pt x="628" y="374"/>
                  </a:lnTo>
                  <a:lnTo>
                    <a:pt x="648" y="358"/>
                  </a:lnTo>
                  <a:lnTo>
                    <a:pt x="648" y="358"/>
                  </a:lnTo>
                  <a:lnTo>
                    <a:pt x="664" y="340"/>
                  </a:lnTo>
                  <a:lnTo>
                    <a:pt x="676" y="318"/>
                  </a:lnTo>
                  <a:lnTo>
                    <a:pt x="676" y="318"/>
                  </a:lnTo>
                  <a:lnTo>
                    <a:pt x="680" y="306"/>
                  </a:lnTo>
                  <a:lnTo>
                    <a:pt x="682" y="292"/>
                  </a:lnTo>
                  <a:lnTo>
                    <a:pt x="684" y="280"/>
                  </a:lnTo>
                  <a:lnTo>
                    <a:pt x="686" y="266"/>
                  </a:lnTo>
                  <a:lnTo>
                    <a:pt x="686" y="266"/>
                  </a:lnTo>
                  <a:lnTo>
                    <a:pt x="684" y="250"/>
                  </a:lnTo>
                  <a:lnTo>
                    <a:pt x="682" y="234"/>
                  </a:lnTo>
                  <a:lnTo>
                    <a:pt x="682" y="234"/>
                  </a:lnTo>
                  <a:lnTo>
                    <a:pt x="676" y="220"/>
                  </a:lnTo>
                  <a:lnTo>
                    <a:pt x="670" y="204"/>
                  </a:lnTo>
                  <a:lnTo>
                    <a:pt x="716" y="18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7" name="TextBox 116"/>
          <p:cNvSpPr txBox="1"/>
          <p:nvPr/>
        </p:nvSpPr>
        <p:spPr>
          <a:xfrm>
            <a:off x="289235" y="993542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可替换图标（颜色可变）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65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9374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108</Words>
  <Application>Microsoft Office PowerPoint</Application>
  <PresentationFormat>全屏显示(16:9)</PresentationFormat>
  <Paragraphs>14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华康俪金黑W8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标题区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优品PPT</cp:lastModifiedBy>
  <cp:revision>42</cp:revision>
  <dcterms:modified xsi:type="dcterms:W3CDTF">2017-10-16T07:31:05Z</dcterms:modified>
</cp:coreProperties>
</file>