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58"/>
          <p:cNvGrpSpPr>
            <a:grpSpLocks/>
          </p:cNvGrpSpPr>
          <p:nvPr/>
        </p:nvGrpSpPr>
        <p:grpSpPr bwMode="auto">
          <a:xfrm>
            <a:off x="611560" y="836712"/>
            <a:ext cx="8101012" cy="5545137"/>
            <a:chOff x="657" y="391"/>
            <a:chExt cx="5103" cy="3493"/>
          </a:xfrm>
        </p:grpSpPr>
        <p:grpSp>
          <p:nvGrpSpPr>
            <p:cNvPr id="98" name="Group 30"/>
            <p:cNvGrpSpPr>
              <a:grpSpLocks/>
            </p:cNvGrpSpPr>
            <p:nvPr/>
          </p:nvGrpSpPr>
          <p:grpSpPr bwMode="auto">
            <a:xfrm>
              <a:off x="657" y="1971"/>
              <a:ext cx="2509" cy="1557"/>
              <a:chOff x="612" y="1212"/>
              <a:chExt cx="2509" cy="1557"/>
            </a:xfrm>
          </p:grpSpPr>
          <p:sp>
            <p:nvSpPr>
              <p:cNvPr id="112" name="Oval 27"/>
              <p:cNvSpPr>
                <a:spLocks noChangeArrowheads="1"/>
              </p:cNvSpPr>
              <p:nvPr/>
            </p:nvSpPr>
            <p:spPr bwMode="auto">
              <a:xfrm>
                <a:off x="612" y="2411"/>
                <a:ext cx="1633" cy="303"/>
              </a:xfrm>
              <a:prstGeom prst="ellipse">
                <a:avLst/>
              </a:prstGeom>
              <a:gradFill rotWithShape="1">
                <a:gsLst>
                  <a:gs pos="0">
                    <a:srgbClr val="606060">
                      <a:alpha val="71001"/>
                    </a:srgbClr>
                  </a:gs>
                  <a:gs pos="100000">
                    <a:srgbClr val="60606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13" name="Group 29"/>
              <p:cNvGrpSpPr>
                <a:grpSpLocks/>
              </p:cNvGrpSpPr>
              <p:nvPr/>
            </p:nvGrpSpPr>
            <p:grpSpPr bwMode="auto">
              <a:xfrm>
                <a:off x="1297" y="2468"/>
                <a:ext cx="1824" cy="301"/>
                <a:chOff x="1297" y="2468"/>
                <a:chExt cx="1824" cy="301"/>
              </a:xfrm>
            </p:grpSpPr>
            <p:grpSp>
              <p:nvGrpSpPr>
                <p:cNvPr id="121" name="Group 16"/>
                <p:cNvGrpSpPr>
                  <a:grpSpLocks/>
                </p:cNvGrpSpPr>
                <p:nvPr/>
              </p:nvGrpSpPr>
              <p:grpSpPr bwMode="auto">
                <a:xfrm>
                  <a:off x="1297" y="2468"/>
                  <a:ext cx="1824" cy="301"/>
                  <a:chOff x="1297" y="2468"/>
                  <a:chExt cx="1824" cy="301"/>
                </a:xfrm>
              </p:grpSpPr>
              <p:sp>
                <p:nvSpPr>
                  <p:cNvPr id="123" name="Freeform 13"/>
                  <p:cNvSpPr>
                    <a:spLocks/>
                  </p:cNvSpPr>
                  <p:nvPr/>
                </p:nvSpPr>
                <p:spPr bwMode="auto">
                  <a:xfrm>
                    <a:off x="2344" y="2723"/>
                    <a:ext cx="777" cy="46"/>
                  </a:xfrm>
                  <a:custGeom>
                    <a:avLst/>
                    <a:gdLst>
                      <a:gd name="T0" fmla="*/ 0 w 777"/>
                      <a:gd name="T1" fmla="*/ 0 h 47"/>
                      <a:gd name="T2" fmla="*/ 0 w 777"/>
                      <a:gd name="T3" fmla="*/ 33 h 47"/>
                      <a:gd name="T4" fmla="*/ 774 w 777"/>
                      <a:gd name="T5" fmla="*/ 47 h 47"/>
                      <a:gd name="T6" fmla="*/ 777 w 777"/>
                      <a:gd name="T7" fmla="*/ 14 h 47"/>
                      <a:gd name="T8" fmla="*/ 0 w 777"/>
                      <a:gd name="T9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7" h="47">
                        <a:moveTo>
                          <a:pt x="0" y="0"/>
                        </a:moveTo>
                        <a:lnTo>
                          <a:pt x="0" y="33"/>
                        </a:lnTo>
                        <a:lnTo>
                          <a:pt x="774" y="47"/>
                        </a:lnTo>
                        <a:lnTo>
                          <a:pt x="777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C7C7C7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4" name="Freeform 12"/>
                  <p:cNvSpPr>
                    <a:spLocks/>
                  </p:cNvSpPr>
                  <p:nvPr/>
                </p:nvSpPr>
                <p:spPr bwMode="auto">
                  <a:xfrm>
                    <a:off x="1297" y="2502"/>
                    <a:ext cx="1198" cy="222"/>
                  </a:xfrm>
                  <a:custGeom>
                    <a:avLst/>
                    <a:gdLst>
                      <a:gd name="T0" fmla="*/ 1198 w 1198"/>
                      <a:gd name="T1" fmla="*/ 191 h 222"/>
                      <a:gd name="T2" fmla="*/ 0 w 1198"/>
                      <a:gd name="T3" fmla="*/ 0 h 222"/>
                      <a:gd name="T4" fmla="*/ 2 w 1198"/>
                      <a:gd name="T5" fmla="*/ 23 h 222"/>
                      <a:gd name="T6" fmla="*/ 1198 w 1198"/>
                      <a:gd name="T7" fmla="*/ 222 h 222"/>
                      <a:gd name="T8" fmla="*/ 1198 w 1198"/>
                      <a:gd name="T9" fmla="*/ 191 h 2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98" h="222">
                        <a:moveTo>
                          <a:pt x="1198" y="191"/>
                        </a:moveTo>
                        <a:lnTo>
                          <a:pt x="0" y="0"/>
                        </a:lnTo>
                        <a:lnTo>
                          <a:pt x="2" y="23"/>
                        </a:lnTo>
                        <a:lnTo>
                          <a:pt x="1198" y="222"/>
                        </a:lnTo>
                        <a:lnTo>
                          <a:pt x="1198" y="191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5" name="Freeform 11"/>
                  <p:cNvSpPr>
                    <a:spLocks/>
                  </p:cNvSpPr>
                  <p:nvPr/>
                </p:nvSpPr>
                <p:spPr bwMode="auto">
                  <a:xfrm>
                    <a:off x="1297" y="2468"/>
                    <a:ext cx="1824" cy="270"/>
                  </a:xfrm>
                  <a:custGeom>
                    <a:avLst/>
                    <a:gdLst>
                      <a:gd name="T0" fmla="*/ 1824 w 1824"/>
                      <a:gd name="T1" fmla="*/ 270 h 270"/>
                      <a:gd name="T2" fmla="*/ 1604 w 1824"/>
                      <a:gd name="T3" fmla="*/ 147 h 270"/>
                      <a:gd name="T4" fmla="*/ 1476 w 1824"/>
                      <a:gd name="T5" fmla="*/ 170 h 270"/>
                      <a:gd name="T6" fmla="*/ 281 w 1824"/>
                      <a:gd name="T7" fmla="*/ 0 h 270"/>
                      <a:gd name="T8" fmla="*/ 0 w 1824"/>
                      <a:gd name="T9" fmla="*/ 36 h 270"/>
                      <a:gd name="T10" fmla="*/ 1198 w 1824"/>
                      <a:gd name="T11" fmla="*/ 227 h 270"/>
                      <a:gd name="T12" fmla="*/ 1047 w 1824"/>
                      <a:gd name="T13" fmla="*/ 256 h 270"/>
                      <a:gd name="T14" fmla="*/ 1824 w 1824"/>
                      <a:gd name="T15" fmla="*/ 270 h 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824" h="270">
                        <a:moveTo>
                          <a:pt x="1824" y="270"/>
                        </a:moveTo>
                        <a:lnTo>
                          <a:pt x="1604" y="147"/>
                        </a:lnTo>
                        <a:lnTo>
                          <a:pt x="1476" y="170"/>
                        </a:lnTo>
                        <a:lnTo>
                          <a:pt x="281" y="0"/>
                        </a:lnTo>
                        <a:lnTo>
                          <a:pt x="0" y="36"/>
                        </a:lnTo>
                        <a:lnTo>
                          <a:pt x="1198" y="227"/>
                        </a:lnTo>
                        <a:lnTo>
                          <a:pt x="1047" y="256"/>
                        </a:lnTo>
                        <a:lnTo>
                          <a:pt x="1824" y="27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06060"/>
                      </a:gs>
                      <a:gs pos="100000">
                        <a:srgbClr val="C7C7C7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637" y="2574"/>
                  <a:ext cx="409" cy="16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-50</a:t>
                  </a:r>
                </a:p>
              </p:txBody>
            </p:sp>
          </p:grpSp>
          <p:grpSp>
            <p:nvGrpSpPr>
              <p:cNvPr id="114" name="Group 28"/>
              <p:cNvGrpSpPr>
                <a:grpSpLocks/>
              </p:cNvGrpSpPr>
              <p:nvPr/>
            </p:nvGrpSpPr>
            <p:grpSpPr bwMode="auto">
              <a:xfrm>
                <a:off x="666" y="1212"/>
                <a:ext cx="1949" cy="1320"/>
                <a:chOff x="666" y="1212"/>
                <a:chExt cx="1949" cy="1320"/>
              </a:xfrm>
            </p:grpSpPr>
            <p:grpSp>
              <p:nvGrpSpPr>
                <p:cNvPr id="115" name="Group 15"/>
                <p:cNvGrpSpPr>
                  <a:grpSpLocks/>
                </p:cNvGrpSpPr>
                <p:nvPr/>
              </p:nvGrpSpPr>
              <p:grpSpPr bwMode="auto">
                <a:xfrm>
                  <a:off x="666" y="1212"/>
                  <a:ext cx="1949" cy="1320"/>
                  <a:chOff x="666" y="1212"/>
                  <a:chExt cx="1949" cy="1320"/>
                </a:xfrm>
              </p:grpSpPr>
              <p:sp>
                <p:nvSpPr>
                  <p:cNvPr id="117" name="Freeform 7"/>
                  <p:cNvSpPr>
                    <a:spLocks/>
                  </p:cNvSpPr>
                  <p:nvPr/>
                </p:nvSpPr>
                <p:spPr bwMode="auto">
                  <a:xfrm>
                    <a:off x="676" y="1925"/>
                    <a:ext cx="1044" cy="583"/>
                  </a:xfrm>
                  <a:custGeom>
                    <a:avLst/>
                    <a:gdLst>
                      <a:gd name="T0" fmla="*/ 904 w 1044"/>
                      <a:gd name="T1" fmla="*/ 545 h 583"/>
                      <a:gd name="T2" fmla="*/ 774 w 1044"/>
                      <a:gd name="T3" fmla="*/ 515 h 583"/>
                      <a:gd name="T4" fmla="*/ 651 w 1044"/>
                      <a:gd name="T5" fmla="*/ 456 h 583"/>
                      <a:gd name="T6" fmla="*/ 540 w 1044"/>
                      <a:gd name="T7" fmla="*/ 371 h 583"/>
                      <a:gd name="T8" fmla="*/ 441 w 1044"/>
                      <a:gd name="T9" fmla="*/ 264 h 583"/>
                      <a:gd name="T10" fmla="*/ 356 w 1044"/>
                      <a:gd name="T11" fmla="*/ 142 h 583"/>
                      <a:gd name="T12" fmla="*/ 288 w 1044"/>
                      <a:gd name="T13" fmla="*/ 0 h 583"/>
                      <a:gd name="T14" fmla="*/ 0 w 1044"/>
                      <a:gd name="T15" fmla="*/ 9 h 583"/>
                      <a:gd name="T16" fmla="*/ 68 w 1044"/>
                      <a:gd name="T17" fmla="*/ 156 h 583"/>
                      <a:gd name="T18" fmla="*/ 151 w 1044"/>
                      <a:gd name="T19" fmla="*/ 286 h 583"/>
                      <a:gd name="T20" fmla="*/ 248 w 1044"/>
                      <a:gd name="T21" fmla="*/ 397 h 583"/>
                      <a:gd name="T22" fmla="*/ 359 w 1044"/>
                      <a:gd name="T23" fmla="*/ 486 h 583"/>
                      <a:gd name="T24" fmla="*/ 479 w 1044"/>
                      <a:gd name="T25" fmla="*/ 550 h 583"/>
                      <a:gd name="T26" fmla="*/ 609 w 1044"/>
                      <a:gd name="T27" fmla="*/ 583 h 583"/>
                      <a:gd name="T28" fmla="*/ 746 w 1044"/>
                      <a:gd name="T29" fmla="*/ 583 h 583"/>
                      <a:gd name="T30" fmla="*/ 1044 w 1044"/>
                      <a:gd name="T31" fmla="*/ 543 h 583"/>
                      <a:gd name="T32" fmla="*/ 904 w 1044"/>
                      <a:gd name="T33" fmla="*/ 545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44" h="583">
                        <a:moveTo>
                          <a:pt x="904" y="545"/>
                        </a:moveTo>
                        <a:lnTo>
                          <a:pt x="774" y="515"/>
                        </a:lnTo>
                        <a:lnTo>
                          <a:pt x="651" y="456"/>
                        </a:lnTo>
                        <a:lnTo>
                          <a:pt x="540" y="371"/>
                        </a:lnTo>
                        <a:lnTo>
                          <a:pt x="441" y="264"/>
                        </a:lnTo>
                        <a:lnTo>
                          <a:pt x="356" y="142"/>
                        </a:lnTo>
                        <a:lnTo>
                          <a:pt x="288" y="0"/>
                        </a:lnTo>
                        <a:lnTo>
                          <a:pt x="0" y="9"/>
                        </a:lnTo>
                        <a:lnTo>
                          <a:pt x="68" y="156"/>
                        </a:lnTo>
                        <a:lnTo>
                          <a:pt x="151" y="286"/>
                        </a:lnTo>
                        <a:lnTo>
                          <a:pt x="248" y="397"/>
                        </a:lnTo>
                        <a:lnTo>
                          <a:pt x="359" y="486"/>
                        </a:lnTo>
                        <a:lnTo>
                          <a:pt x="479" y="550"/>
                        </a:lnTo>
                        <a:lnTo>
                          <a:pt x="609" y="583"/>
                        </a:lnTo>
                        <a:lnTo>
                          <a:pt x="746" y="583"/>
                        </a:lnTo>
                        <a:lnTo>
                          <a:pt x="1044" y="543"/>
                        </a:lnTo>
                        <a:lnTo>
                          <a:pt x="904" y="545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B9DFF"/>
                      </a:gs>
                      <a:gs pos="100000">
                        <a:srgbClr val="AFD7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8" name="Freeform 9"/>
                  <p:cNvSpPr>
                    <a:spLocks/>
                  </p:cNvSpPr>
                  <p:nvPr/>
                </p:nvSpPr>
                <p:spPr bwMode="auto">
                  <a:xfrm>
                    <a:off x="666" y="1724"/>
                    <a:ext cx="1519" cy="808"/>
                  </a:xfrm>
                  <a:custGeom>
                    <a:avLst/>
                    <a:gdLst>
                      <a:gd name="T0" fmla="*/ 1408 w 1519"/>
                      <a:gd name="T1" fmla="*/ 220 h 808"/>
                      <a:gd name="T2" fmla="*/ 1299 w 1519"/>
                      <a:gd name="T3" fmla="*/ 406 h 808"/>
                      <a:gd name="T4" fmla="*/ 1172 w 1519"/>
                      <a:gd name="T5" fmla="*/ 560 h 808"/>
                      <a:gd name="T6" fmla="*/ 1037 w 1519"/>
                      <a:gd name="T7" fmla="*/ 673 h 808"/>
                      <a:gd name="T8" fmla="*/ 895 w 1519"/>
                      <a:gd name="T9" fmla="*/ 746 h 808"/>
                      <a:gd name="T10" fmla="*/ 756 w 1519"/>
                      <a:gd name="T11" fmla="*/ 784 h 808"/>
                      <a:gd name="T12" fmla="*/ 619 w 1519"/>
                      <a:gd name="T13" fmla="*/ 784 h 808"/>
                      <a:gd name="T14" fmla="*/ 489 w 1519"/>
                      <a:gd name="T15" fmla="*/ 751 h 808"/>
                      <a:gd name="T16" fmla="*/ 369 w 1519"/>
                      <a:gd name="T17" fmla="*/ 687 h 808"/>
                      <a:gd name="T18" fmla="*/ 258 w 1519"/>
                      <a:gd name="T19" fmla="*/ 598 h 808"/>
                      <a:gd name="T20" fmla="*/ 161 w 1519"/>
                      <a:gd name="T21" fmla="*/ 487 h 808"/>
                      <a:gd name="T22" fmla="*/ 78 w 1519"/>
                      <a:gd name="T23" fmla="*/ 357 h 808"/>
                      <a:gd name="T24" fmla="*/ 10 w 1519"/>
                      <a:gd name="T25" fmla="*/ 210 h 808"/>
                      <a:gd name="T26" fmla="*/ 0 w 1519"/>
                      <a:gd name="T27" fmla="*/ 222 h 808"/>
                      <a:gd name="T28" fmla="*/ 69 w 1519"/>
                      <a:gd name="T29" fmla="*/ 371 h 808"/>
                      <a:gd name="T30" fmla="*/ 154 w 1519"/>
                      <a:gd name="T31" fmla="*/ 505 h 808"/>
                      <a:gd name="T32" fmla="*/ 253 w 1519"/>
                      <a:gd name="T33" fmla="*/ 619 h 808"/>
                      <a:gd name="T34" fmla="*/ 364 w 1519"/>
                      <a:gd name="T35" fmla="*/ 709 h 808"/>
                      <a:gd name="T36" fmla="*/ 487 w 1519"/>
                      <a:gd name="T37" fmla="*/ 775 h 808"/>
                      <a:gd name="T38" fmla="*/ 619 w 1519"/>
                      <a:gd name="T39" fmla="*/ 808 h 808"/>
                      <a:gd name="T40" fmla="*/ 758 w 1519"/>
                      <a:gd name="T41" fmla="*/ 808 h 808"/>
                      <a:gd name="T42" fmla="*/ 902 w 1519"/>
                      <a:gd name="T43" fmla="*/ 772 h 808"/>
                      <a:gd name="T44" fmla="*/ 1046 w 1519"/>
                      <a:gd name="T45" fmla="*/ 697 h 808"/>
                      <a:gd name="T46" fmla="*/ 1183 w 1519"/>
                      <a:gd name="T47" fmla="*/ 583 h 808"/>
                      <a:gd name="T48" fmla="*/ 1313 w 1519"/>
                      <a:gd name="T49" fmla="*/ 428 h 808"/>
                      <a:gd name="T50" fmla="*/ 1427 w 1519"/>
                      <a:gd name="T51" fmla="*/ 236 h 808"/>
                      <a:gd name="T52" fmla="*/ 1519 w 1519"/>
                      <a:gd name="T53" fmla="*/ 12 h 808"/>
                      <a:gd name="T54" fmla="*/ 1500 w 1519"/>
                      <a:gd name="T55" fmla="*/ 0 h 808"/>
                      <a:gd name="T56" fmla="*/ 1408 w 1519"/>
                      <a:gd name="T57" fmla="*/ 220 h 8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519" h="808">
                        <a:moveTo>
                          <a:pt x="1408" y="220"/>
                        </a:moveTo>
                        <a:lnTo>
                          <a:pt x="1299" y="406"/>
                        </a:lnTo>
                        <a:lnTo>
                          <a:pt x="1172" y="560"/>
                        </a:lnTo>
                        <a:lnTo>
                          <a:pt x="1037" y="673"/>
                        </a:lnTo>
                        <a:lnTo>
                          <a:pt x="895" y="746"/>
                        </a:lnTo>
                        <a:lnTo>
                          <a:pt x="756" y="784"/>
                        </a:lnTo>
                        <a:lnTo>
                          <a:pt x="619" y="784"/>
                        </a:lnTo>
                        <a:lnTo>
                          <a:pt x="489" y="751"/>
                        </a:lnTo>
                        <a:lnTo>
                          <a:pt x="369" y="687"/>
                        </a:lnTo>
                        <a:lnTo>
                          <a:pt x="258" y="598"/>
                        </a:lnTo>
                        <a:lnTo>
                          <a:pt x="161" y="487"/>
                        </a:lnTo>
                        <a:lnTo>
                          <a:pt x="78" y="357"/>
                        </a:lnTo>
                        <a:lnTo>
                          <a:pt x="10" y="210"/>
                        </a:lnTo>
                        <a:lnTo>
                          <a:pt x="0" y="222"/>
                        </a:lnTo>
                        <a:lnTo>
                          <a:pt x="69" y="371"/>
                        </a:lnTo>
                        <a:lnTo>
                          <a:pt x="154" y="505"/>
                        </a:lnTo>
                        <a:lnTo>
                          <a:pt x="253" y="619"/>
                        </a:lnTo>
                        <a:lnTo>
                          <a:pt x="364" y="709"/>
                        </a:lnTo>
                        <a:lnTo>
                          <a:pt x="487" y="775"/>
                        </a:lnTo>
                        <a:lnTo>
                          <a:pt x="619" y="808"/>
                        </a:lnTo>
                        <a:lnTo>
                          <a:pt x="758" y="808"/>
                        </a:lnTo>
                        <a:lnTo>
                          <a:pt x="902" y="772"/>
                        </a:lnTo>
                        <a:lnTo>
                          <a:pt x="1046" y="697"/>
                        </a:lnTo>
                        <a:lnTo>
                          <a:pt x="1183" y="583"/>
                        </a:lnTo>
                        <a:lnTo>
                          <a:pt x="1313" y="428"/>
                        </a:lnTo>
                        <a:lnTo>
                          <a:pt x="1427" y="236"/>
                        </a:lnTo>
                        <a:lnTo>
                          <a:pt x="1519" y="12"/>
                        </a:lnTo>
                        <a:lnTo>
                          <a:pt x="1500" y="0"/>
                        </a:lnTo>
                        <a:lnTo>
                          <a:pt x="1408" y="220"/>
                        </a:lnTo>
                        <a:close/>
                      </a:path>
                    </a:pathLst>
                  </a:custGeom>
                  <a:solidFill>
                    <a:srgbClr val="2D539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9" name="Freeform 10"/>
                  <p:cNvSpPr>
                    <a:spLocks/>
                  </p:cNvSpPr>
                  <p:nvPr/>
                </p:nvSpPr>
                <p:spPr bwMode="auto">
                  <a:xfrm>
                    <a:off x="2008" y="1212"/>
                    <a:ext cx="435" cy="522"/>
                  </a:xfrm>
                  <a:custGeom>
                    <a:avLst/>
                    <a:gdLst>
                      <a:gd name="T0" fmla="*/ 413 w 435"/>
                      <a:gd name="T1" fmla="*/ 0 h 522"/>
                      <a:gd name="T2" fmla="*/ 324 w 435"/>
                      <a:gd name="T3" fmla="*/ 127 h 522"/>
                      <a:gd name="T4" fmla="*/ 227 w 435"/>
                      <a:gd name="T5" fmla="*/ 255 h 522"/>
                      <a:gd name="T6" fmla="*/ 118 w 435"/>
                      <a:gd name="T7" fmla="*/ 382 h 522"/>
                      <a:gd name="T8" fmla="*/ 0 w 435"/>
                      <a:gd name="T9" fmla="*/ 510 h 522"/>
                      <a:gd name="T10" fmla="*/ 19 w 435"/>
                      <a:gd name="T11" fmla="*/ 522 h 522"/>
                      <a:gd name="T12" fmla="*/ 139 w 435"/>
                      <a:gd name="T13" fmla="*/ 392 h 522"/>
                      <a:gd name="T14" fmla="*/ 248 w 435"/>
                      <a:gd name="T15" fmla="*/ 262 h 522"/>
                      <a:gd name="T16" fmla="*/ 347 w 435"/>
                      <a:gd name="T17" fmla="*/ 130 h 522"/>
                      <a:gd name="T18" fmla="*/ 435 w 435"/>
                      <a:gd name="T19" fmla="*/ 0 h 522"/>
                      <a:gd name="T20" fmla="*/ 413 w 435"/>
                      <a:gd name="T21" fmla="*/ 0 h 5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35" h="522">
                        <a:moveTo>
                          <a:pt x="413" y="0"/>
                        </a:moveTo>
                        <a:lnTo>
                          <a:pt x="324" y="127"/>
                        </a:lnTo>
                        <a:lnTo>
                          <a:pt x="227" y="255"/>
                        </a:lnTo>
                        <a:lnTo>
                          <a:pt x="118" y="382"/>
                        </a:lnTo>
                        <a:lnTo>
                          <a:pt x="0" y="510"/>
                        </a:lnTo>
                        <a:lnTo>
                          <a:pt x="19" y="522"/>
                        </a:lnTo>
                        <a:lnTo>
                          <a:pt x="139" y="392"/>
                        </a:lnTo>
                        <a:lnTo>
                          <a:pt x="248" y="262"/>
                        </a:lnTo>
                        <a:lnTo>
                          <a:pt x="347" y="130"/>
                        </a:lnTo>
                        <a:lnTo>
                          <a:pt x="435" y="0"/>
                        </a:lnTo>
                        <a:lnTo>
                          <a:pt x="413" y="0"/>
                        </a:lnTo>
                        <a:close/>
                      </a:path>
                    </a:pathLst>
                  </a:custGeom>
                  <a:solidFill>
                    <a:srgbClr val="2D539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0" name="Freeform 8"/>
                  <p:cNvSpPr>
                    <a:spLocks/>
                  </p:cNvSpPr>
                  <p:nvPr/>
                </p:nvSpPr>
                <p:spPr bwMode="auto">
                  <a:xfrm>
                    <a:off x="1422" y="1212"/>
                    <a:ext cx="1193" cy="1318"/>
                  </a:xfrm>
                  <a:custGeom>
                    <a:avLst/>
                    <a:gdLst>
                      <a:gd name="T0" fmla="*/ 1165 w 1193"/>
                      <a:gd name="T1" fmla="*/ 404 h 1318"/>
                      <a:gd name="T2" fmla="*/ 1127 w 1193"/>
                      <a:gd name="T3" fmla="*/ 276 h 1318"/>
                      <a:gd name="T4" fmla="*/ 1080 w 1193"/>
                      <a:gd name="T5" fmla="*/ 142 h 1318"/>
                      <a:gd name="T6" fmla="*/ 1021 w 1193"/>
                      <a:gd name="T7" fmla="*/ 0 h 1318"/>
                      <a:gd name="T8" fmla="*/ 933 w 1193"/>
                      <a:gd name="T9" fmla="*/ 130 h 1318"/>
                      <a:gd name="T10" fmla="*/ 834 w 1193"/>
                      <a:gd name="T11" fmla="*/ 262 h 1318"/>
                      <a:gd name="T12" fmla="*/ 725 w 1193"/>
                      <a:gd name="T13" fmla="*/ 392 h 1318"/>
                      <a:gd name="T14" fmla="*/ 605 w 1193"/>
                      <a:gd name="T15" fmla="*/ 522 h 1318"/>
                      <a:gd name="T16" fmla="*/ 761 w 1193"/>
                      <a:gd name="T17" fmla="*/ 522 h 1318"/>
                      <a:gd name="T18" fmla="*/ 669 w 1193"/>
                      <a:gd name="T19" fmla="*/ 746 h 1318"/>
                      <a:gd name="T20" fmla="*/ 555 w 1193"/>
                      <a:gd name="T21" fmla="*/ 938 h 1318"/>
                      <a:gd name="T22" fmla="*/ 425 w 1193"/>
                      <a:gd name="T23" fmla="*/ 1093 h 1318"/>
                      <a:gd name="T24" fmla="*/ 288 w 1193"/>
                      <a:gd name="T25" fmla="*/ 1207 h 1318"/>
                      <a:gd name="T26" fmla="*/ 144 w 1193"/>
                      <a:gd name="T27" fmla="*/ 1282 h 1318"/>
                      <a:gd name="T28" fmla="*/ 0 w 1193"/>
                      <a:gd name="T29" fmla="*/ 1318 h 1318"/>
                      <a:gd name="T30" fmla="*/ 298 w 1193"/>
                      <a:gd name="T31" fmla="*/ 1280 h 1318"/>
                      <a:gd name="T32" fmla="*/ 442 w 1193"/>
                      <a:gd name="T33" fmla="*/ 1245 h 1318"/>
                      <a:gd name="T34" fmla="*/ 586 w 1193"/>
                      <a:gd name="T35" fmla="*/ 1171 h 1318"/>
                      <a:gd name="T36" fmla="*/ 725 w 1193"/>
                      <a:gd name="T37" fmla="*/ 1063 h 1318"/>
                      <a:gd name="T38" fmla="*/ 855 w 1193"/>
                      <a:gd name="T39" fmla="*/ 914 h 1318"/>
                      <a:gd name="T40" fmla="*/ 969 w 1193"/>
                      <a:gd name="T41" fmla="*/ 734 h 1318"/>
                      <a:gd name="T42" fmla="*/ 1061 w 1193"/>
                      <a:gd name="T43" fmla="*/ 522 h 1318"/>
                      <a:gd name="T44" fmla="*/ 1193 w 1193"/>
                      <a:gd name="T45" fmla="*/ 524 h 1318"/>
                      <a:gd name="T46" fmla="*/ 1165 w 1193"/>
                      <a:gd name="T47" fmla="*/ 404 h 1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193" h="1318">
                        <a:moveTo>
                          <a:pt x="1165" y="404"/>
                        </a:moveTo>
                        <a:lnTo>
                          <a:pt x="1127" y="276"/>
                        </a:lnTo>
                        <a:lnTo>
                          <a:pt x="1080" y="142"/>
                        </a:lnTo>
                        <a:lnTo>
                          <a:pt x="1021" y="0"/>
                        </a:lnTo>
                        <a:lnTo>
                          <a:pt x="933" y="130"/>
                        </a:lnTo>
                        <a:lnTo>
                          <a:pt x="834" y="262"/>
                        </a:lnTo>
                        <a:lnTo>
                          <a:pt x="725" y="392"/>
                        </a:lnTo>
                        <a:lnTo>
                          <a:pt x="605" y="522"/>
                        </a:lnTo>
                        <a:lnTo>
                          <a:pt x="761" y="522"/>
                        </a:lnTo>
                        <a:lnTo>
                          <a:pt x="669" y="746"/>
                        </a:lnTo>
                        <a:lnTo>
                          <a:pt x="555" y="938"/>
                        </a:lnTo>
                        <a:lnTo>
                          <a:pt x="425" y="1093"/>
                        </a:lnTo>
                        <a:lnTo>
                          <a:pt x="288" y="1207"/>
                        </a:lnTo>
                        <a:lnTo>
                          <a:pt x="144" y="1282"/>
                        </a:lnTo>
                        <a:lnTo>
                          <a:pt x="0" y="1318"/>
                        </a:lnTo>
                        <a:lnTo>
                          <a:pt x="298" y="1280"/>
                        </a:lnTo>
                        <a:lnTo>
                          <a:pt x="442" y="1245"/>
                        </a:lnTo>
                        <a:lnTo>
                          <a:pt x="586" y="1171"/>
                        </a:lnTo>
                        <a:lnTo>
                          <a:pt x="725" y="1063"/>
                        </a:lnTo>
                        <a:lnTo>
                          <a:pt x="855" y="914"/>
                        </a:lnTo>
                        <a:lnTo>
                          <a:pt x="969" y="734"/>
                        </a:lnTo>
                        <a:lnTo>
                          <a:pt x="1061" y="522"/>
                        </a:lnTo>
                        <a:lnTo>
                          <a:pt x="1193" y="524"/>
                        </a:lnTo>
                        <a:lnTo>
                          <a:pt x="1165" y="40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100000">
                        <a:srgbClr val="004D9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6350" cap="flat">
                        <a:solidFill>
                          <a:srgbClr val="D8D973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16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162" y="1456"/>
                  <a:ext cx="409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+70</a:t>
                  </a:r>
                </a:p>
              </p:txBody>
            </p:sp>
          </p:grpSp>
        </p:grpSp>
        <p:sp>
          <p:nvSpPr>
            <p:cNvPr id="99" name="Text Box 31"/>
            <p:cNvSpPr txBox="1">
              <a:spLocks noChangeArrowheads="1"/>
            </p:cNvSpPr>
            <p:nvPr/>
          </p:nvSpPr>
          <p:spPr bwMode="auto">
            <a:xfrm>
              <a:off x="1546" y="391"/>
              <a:ext cx="254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1E386C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数据分析上扬箭头</a:t>
              </a:r>
              <a:endParaRPr kumimoji="0" lang="en-US" altLang="zh-CN" sz="5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1E386C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100" name="Group 52"/>
            <p:cNvGrpSpPr>
              <a:grpSpLocks/>
            </p:cNvGrpSpPr>
            <p:nvPr/>
          </p:nvGrpSpPr>
          <p:grpSpPr bwMode="auto">
            <a:xfrm>
              <a:off x="2653" y="1830"/>
              <a:ext cx="2222" cy="643"/>
              <a:chOff x="2608" y="1071"/>
              <a:chExt cx="2222" cy="643"/>
            </a:xfrm>
          </p:grpSpPr>
          <p:sp>
            <p:nvSpPr>
              <p:cNvPr id="107" name="Text Box 32"/>
              <p:cNvSpPr txBox="1">
                <a:spLocks noChangeArrowheads="1"/>
              </p:cNvSpPr>
              <p:nvPr/>
            </p:nvSpPr>
            <p:spPr bwMode="auto">
              <a:xfrm>
                <a:off x="2608" y="1071"/>
                <a:ext cx="1406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3F7FFF"/>
                    </a:solidFill>
                    <a:effectLst/>
                    <a:uLnTx/>
                    <a:uFillTx/>
                  </a:rPr>
                  <a:t>Add text in here</a:t>
                </a: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0061CC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108" name="Line 34"/>
              <p:cNvSpPr>
                <a:spLocks noChangeShapeType="1"/>
              </p:cNvSpPr>
              <p:nvPr/>
            </p:nvSpPr>
            <p:spPr bwMode="auto">
              <a:xfrm>
                <a:off x="2654" y="1375"/>
                <a:ext cx="2176" cy="0"/>
              </a:xfrm>
              <a:prstGeom prst="line">
                <a:avLst/>
              </a:prstGeom>
              <a:noFill/>
              <a:ln w="254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Text Box 37"/>
              <p:cNvSpPr txBox="1">
                <a:spLocks noChangeArrowheads="1"/>
              </p:cNvSpPr>
              <p:nvPr/>
            </p:nvSpPr>
            <p:spPr bwMode="auto">
              <a:xfrm>
                <a:off x="2768" y="1320"/>
                <a:ext cx="1406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 too </a:t>
                </a: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110" name="Text Box 38"/>
              <p:cNvSpPr txBox="1">
                <a:spLocks noChangeArrowheads="1"/>
              </p:cNvSpPr>
              <p:nvPr/>
            </p:nvSpPr>
            <p:spPr bwMode="auto">
              <a:xfrm>
                <a:off x="2699" y="1434"/>
                <a:ext cx="1406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 </a:t>
                </a:r>
              </a:p>
            </p:txBody>
          </p:sp>
          <p:sp>
            <p:nvSpPr>
              <p:cNvPr id="111" name="Text Box 39"/>
              <p:cNvSpPr txBox="1">
                <a:spLocks noChangeArrowheads="1"/>
              </p:cNvSpPr>
              <p:nvPr/>
            </p:nvSpPr>
            <p:spPr bwMode="auto">
              <a:xfrm>
                <a:off x="2953" y="1550"/>
                <a:ext cx="1044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 too </a:t>
                </a: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p:grpSp>
        <p:grpSp>
          <p:nvGrpSpPr>
            <p:cNvPr id="101" name="Group 53"/>
            <p:cNvGrpSpPr>
              <a:grpSpLocks/>
            </p:cNvGrpSpPr>
            <p:nvPr/>
          </p:nvGrpSpPr>
          <p:grpSpPr bwMode="auto">
            <a:xfrm>
              <a:off x="3402" y="3335"/>
              <a:ext cx="2358" cy="549"/>
              <a:chOff x="3107" y="2300"/>
              <a:chExt cx="2358" cy="549"/>
            </a:xfrm>
          </p:grpSpPr>
          <p:sp>
            <p:nvSpPr>
              <p:cNvPr id="102" name="Text Box 40"/>
              <p:cNvSpPr txBox="1">
                <a:spLocks noChangeArrowheads="1"/>
              </p:cNvSpPr>
              <p:nvPr/>
            </p:nvSpPr>
            <p:spPr bwMode="auto">
              <a:xfrm>
                <a:off x="3288" y="2589"/>
                <a:ext cx="1406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in here</a:t>
                </a: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103" name="Line 42"/>
              <p:cNvSpPr>
                <a:spLocks noChangeShapeType="1"/>
              </p:cNvSpPr>
              <p:nvPr/>
            </p:nvSpPr>
            <p:spPr bwMode="auto">
              <a:xfrm>
                <a:off x="3289" y="2672"/>
                <a:ext cx="2176" cy="0"/>
              </a:xfrm>
              <a:prstGeom prst="line">
                <a:avLst/>
              </a:prstGeom>
              <a:noFill/>
              <a:ln w="254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Text Box 47"/>
              <p:cNvSpPr txBox="1">
                <a:spLocks noChangeArrowheads="1"/>
              </p:cNvSpPr>
              <p:nvPr/>
            </p:nvSpPr>
            <p:spPr bwMode="auto">
              <a:xfrm>
                <a:off x="3230" y="2300"/>
                <a:ext cx="1180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 too </a:t>
                </a: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105" name="Text Box 48"/>
              <p:cNvSpPr txBox="1">
                <a:spLocks noChangeArrowheads="1"/>
              </p:cNvSpPr>
              <p:nvPr/>
            </p:nvSpPr>
            <p:spPr bwMode="auto">
              <a:xfrm>
                <a:off x="3107" y="2495"/>
                <a:ext cx="1406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 too </a:t>
                </a: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106" name="Text Box 49"/>
              <p:cNvSpPr txBox="1">
                <a:spLocks noChangeArrowheads="1"/>
              </p:cNvSpPr>
              <p:nvPr/>
            </p:nvSpPr>
            <p:spPr bwMode="auto">
              <a:xfrm>
                <a:off x="3243" y="2404"/>
                <a:ext cx="997" cy="1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text in here</a:t>
                </a:r>
                <a:endParaRPr kumimoji="0" lang="en-US" altLang="zh-CN" sz="16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18522</TotalTime>
  <Words>48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黑体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835</cp:revision>
  <dcterms:created xsi:type="dcterms:W3CDTF">2009-02-11T05:37:22Z</dcterms:created>
  <dcterms:modified xsi:type="dcterms:W3CDTF">2015-03-10T14:30:25Z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