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5"/>
  </p:notesMasterIdLst>
  <p:sldIdLst>
    <p:sldId id="259" r:id="rId3"/>
    <p:sldId id="260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E389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3945" autoAdjust="0"/>
  </p:normalViewPr>
  <p:slideViewPr>
    <p:cSldViewPr>
      <p:cViewPr varScale="1">
        <p:scale>
          <a:sx n="86" d="100"/>
          <a:sy n="86" d="100"/>
        </p:scale>
        <p:origin x="1122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3" d="100"/>
          <a:sy n="83" d="100"/>
        </p:scale>
        <p:origin x="-3864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3856302-914E-4E3F-B8CB-91F5162D1F8D}" type="datetimeFigureOut">
              <a:rPr lang="zh-CN" altLang="en-US" smtClean="0"/>
              <a:t>2015/10/29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 smtClean="0"/>
              <a:t>使用方法：</a:t>
            </a:r>
            <a:br>
              <a:rPr lang="zh-CN" altLang="en-US" dirty="0" smtClean="0"/>
            </a:br>
            <a:r>
              <a:rPr lang="en-US" altLang="zh-CN" dirty="0" smtClean="0"/>
              <a:t>【</a:t>
            </a:r>
            <a:r>
              <a:rPr lang="zh-CN" altLang="en-US" dirty="0" smtClean="0"/>
              <a:t>更改文字</a:t>
            </a:r>
            <a:r>
              <a:rPr lang="en-US" altLang="zh-CN" dirty="0" smtClean="0"/>
              <a:t>】</a:t>
            </a:r>
            <a:r>
              <a:rPr lang="zh-CN" altLang="en-US" dirty="0" smtClean="0"/>
              <a:t>：将标题框及正文框中的文字可直接改为您所需文字</a:t>
            </a:r>
            <a:br>
              <a:rPr lang="zh-CN" altLang="en-US" dirty="0" smtClean="0"/>
            </a:br>
            <a:r>
              <a:rPr lang="en-US" altLang="zh-CN" dirty="0" smtClean="0"/>
              <a:t>【</a:t>
            </a:r>
            <a:r>
              <a:rPr lang="zh-CN" altLang="en-US" dirty="0" smtClean="0"/>
              <a:t>更改图片</a:t>
            </a:r>
            <a:r>
              <a:rPr lang="en-US" altLang="zh-CN" dirty="0" smtClean="0"/>
              <a:t>】</a:t>
            </a:r>
            <a:r>
              <a:rPr lang="zh-CN" altLang="en-US" dirty="0" smtClean="0"/>
              <a:t>：点中图片</a:t>
            </a:r>
            <a:r>
              <a:rPr lang="en-US" altLang="zh-CN" dirty="0" smtClean="0"/>
              <a:t>》</a:t>
            </a:r>
            <a:r>
              <a:rPr lang="zh-CN" altLang="en-US" dirty="0" smtClean="0"/>
              <a:t>绘图工具</a:t>
            </a:r>
            <a:r>
              <a:rPr lang="en-US" altLang="zh-CN" dirty="0" smtClean="0"/>
              <a:t>》</a:t>
            </a:r>
            <a:r>
              <a:rPr lang="zh-CN" altLang="en-US" dirty="0" smtClean="0"/>
              <a:t>格式</a:t>
            </a:r>
            <a:r>
              <a:rPr lang="en-US" altLang="zh-CN" dirty="0" smtClean="0"/>
              <a:t>》</a:t>
            </a:r>
            <a:r>
              <a:rPr lang="zh-CN" altLang="en-US" dirty="0" smtClean="0"/>
              <a:t>填充</a:t>
            </a:r>
            <a:r>
              <a:rPr lang="en-US" altLang="zh-CN" dirty="0" smtClean="0"/>
              <a:t>》</a:t>
            </a:r>
            <a:r>
              <a:rPr lang="zh-CN" altLang="en-US" dirty="0" smtClean="0"/>
              <a:t>图片</a:t>
            </a:r>
            <a:r>
              <a:rPr lang="en-US" altLang="zh-CN" dirty="0" smtClean="0"/>
              <a:t>》</a:t>
            </a:r>
            <a:r>
              <a:rPr lang="zh-CN" altLang="en-US" dirty="0" smtClean="0"/>
              <a:t>选择您需要展示的图片</a:t>
            </a:r>
            <a:br>
              <a:rPr lang="zh-CN" altLang="en-US" dirty="0" smtClean="0"/>
            </a:br>
            <a:r>
              <a:rPr lang="en-US" altLang="zh-CN" dirty="0" smtClean="0"/>
              <a:t>【</a:t>
            </a:r>
            <a:r>
              <a:rPr lang="zh-CN" altLang="en-US" dirty="0" smtClean="0"/>
              <a:t>增加减少图片</a:t>
            </a:r>
            <a:r>
              <a:rPr lang="en-US" altLang="zh-CN" dirty="0" smtClean="0"/>
              <a:t>】</a:t>
            </a:r>
            <a:r>
              <a:rPr lang="zh-CN" altLang="en-US" dirty="0" smtClean="0"/>
              <a:t>：直接复制粘贴图片来增加图片数，复制后更改方法见</a:t>
            </a:r>
            <a:r>
              <a:rPr lang="en-US" altLang="zh-CN" dirty="0" smtClean="0"/>
              <a:t>【</a:t>
            </a:r>
            <a:r>
              <a:rPr lang="zh-CN" altLang="en-US" dirty="0" smtClean="0"/>
              <a:t>更改图片</a:t>
            </a:r>
            <a:r>
              <a:rPr lang="en-US" altLang="zh-CN" dirty="0" smtClean="0"/>
              <a:t>】</a:t>
            </a:r>
            <a:br>
              <a:rPr lang="en-US" altLang="zh-CN" dirty="0" smtClean="0"/>
            </a:br>
            <a:r>
              <a:rPr lang="en-US" altLang="zh-CN" dirty="0" smtClean="0"/>
              <a:t>【</a:t>
            </a:r>
            <a:r>
              <a:rPr lang="zh-CN" altLang="en-US" dirty="0" smtClean="0"/>
              <a:t>更改图片色彩</a:t>
            </a:r>
            <a:r>
              <a:rPr lang="en-US" altLang="zh-CN" dirty="0" smtClean="0"/>
              <a:t>】</a:t>
            </a:r>
            <a:r>
              <a:rPr lang="zh-CN" altLang="en-US" dirty="0" smtClean="0"/>
              <a:t>：点中图片</a:t>
            </a:r>
            <a:r>
              <a:rPr lang="en-US" altLang="zh-CN" dirty="0" smtClean="0"/>
              <a:t>》</a:t>
            </a:r>
            <a:r>
              <a:rPr lang="zh-CN" altLang="en-US" dirty="0" smtClean="0"/>
              <a:t>图片工具</a:t>
            </a:r>
            <a:r>
              <a:rPr lang="en-US" altLang="zh-CN" dirty="0" smtClean="0"/>
              <a:t>》</a:t>
            </a:r>
            <a:r>
              <a:rPr lang="zh-CN" altLang="en-US" dirty="0" smtClean="0"/>
              <a:t>格式</a:t>
            </a:r>
            <a:r>
              <a:rPr lang="en-US" altLang="zh-CN" dirty="0" smtClean="0"/>
              <a:t>》</a:t>
            </a:r>
            <a:r>
              <a:rPr lang="zh-CN" altLang="en-US" dirty="0" smtClean="0"/>
              <a:t>色彩（重新着色）</a:t>
            </a:r>
            <a:r>
              <a:rPr lang="en-US" altLang="zh-CN" dirty="0" smtClean="0"/>
              <a:t>》</a:t>
            </a:r>
            <a:r>
              <a:rPr lang="zh-CN" altLang="en-US" dirty="0" smtClean="0"/>
              <a:t>选择您喜欢的色彩</a:t>
            </a:r>
            <a:br>
              <a:rPr lang="zh-CN" altLang="en-US" dirty="0" smtClean="0"/>
            </a:br>
            <a:r>
              <a:rPr lang="zh-CN" altLang="en-US" dirty="0" smtClean="0"/>
              <a:t>下载更多模板、视频教程：</a:t>
            </a:r>
            <a:r>
              <a:rPr lang="en-US" altLang="zh-CN" dirty="0" smtClean="0"/>
              <a:t>http://www.mysoeasy.com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E1D939-3E60-4063-B05E-56844F97CE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03903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marR="0" indent="0" algn="l" defTabSz="914400" rtl="0" eaLnBrk="1" fontAlgn="auto" latinLnBrk="0" hangingPunct="1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1D939-3E60-4063-B05E-56844F97CE60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248288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134363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D4FF5F-3E88-4D59-8864-E2A1A4DBA108}" type="datetimeFigureOut">
              <a:rPr lang="zh-CN" altLang="en-US"/>
              <a:pPr>
                <a:defRPr/>
              </a:pPr>
              <a:t>2015/10/29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0C2538-2D67-41D8-969E-FB17A3EE48E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64486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95AED7-0ABC-4DD2-83BF-63E2880CAC33}" type="datetimeFigureOut">
              <a:rPr lang="zh-CN" altLang="en-US"/>
              <a:pPr>
                <a:defRPr/>
              </a:pPr>
              <a:t>2015/10/29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76F7ED-7F38-44D4-A724-FEC44FA08DE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78438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10C98D-42A0-46D6-98A5-BFF6262EA87A}" type="datetimeFigureOut">
              <a:rPr lang="zh-CN" altLang="en-US"/>
              <a:pPr>
                <a:defRPr/>
              </a:pPr>
              <a:t>2015/10/29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28C099-B6AB-4606-8375-F6CE6EE5518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170211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390408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096905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356282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832072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709272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862246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201924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00265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B2C521-E001-40C3-AFA2-5569A17B64DE}" type="datetimeFigureOut">
              <a:rPr lang="zh-CN" altLang="en-US"/>
              <a:pPr>
                <a:defRPr/>
              </a:pPr>
              <a:t>2015/10/29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83A8A7-1E5A-4949-9048-47169B8E42F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895723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232128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626331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03550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344E79-1F79-4C30-83A2-5E7A3F172C2E}" type="datetimeFigureOut">
              <a:rPr lang="zh-CN" altLang="en-US"/>
              <a:pPr>
                <a:defRPr/>
              </a:pPr>
              <a:t>2015/10/29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346253-C468-45FE-8FD9-7554E98C8D0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45772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72E47E-4AC7-416C-BEE6-8E36D7CC6166}" type="datetimeFigureOut">
              <a:rPr lang="zh-CN" altLang="en-US"/>
              <a:pPr>
                <a:defRPr/>
              </a:pPr>
              <a:t>2015/10/29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341C50-BD90-4278-8E67-EEF4816AF6A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31028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959298-6AB5-4E1F-99E1-6B3B4CB9C02E}" type="datetimeFigureOut">
              <a:rPr lang="zh-CN" altLang="en-US"/>
              <a:pPr>
                <a:defRPr/>
              </a:pPr>
              <a:t>2015/10/29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189E23-1631-48EA-8834-2604E515805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79087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510580"/>
          </a:xfrm>
        </p:spPr>
        <p:txBody>
          <a:bodyPr/>
          <a:lstStyle>
            <a:lvl1pPr algn="l">
              <a:defRPr sz="2800" b="1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BD6B43-C60A-4618-9E76-FD310E23ADDD}" type="datetimeFigureOut">
              <a:rPr lang="zh-CN" altLang="en-US"/>
              <a:pPr>
                <a:defRPr/>
              </a:pPr>
              <a:t>2015/10/29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D03463-9CCB-4D1A-AFE2-7D76436CE9C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7846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AEA87E-FEA6-4C7D-8F0D-E57B79CDFB5A}" type="datetimeFigureOut">
              <a:rPr lang="zh-CN" altLang="en-US"/>
              <a:pPr>
                <a:defRPr/>
              </a:pPr>
              <a:t>2015/10/29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575D70-F6BF-4F6A-854C-F4AEC3E1F4B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11513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3EF0A9-F331-483B-A04A-3A45777855D9}" type="datetimeFigureOut">
              <a:rPr lang="zh-CN" altLang="en-US"/>
              <a:pPr>
                <a:defRPr/>
              </a:pPr>
              <a:t>2015/10/29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486700-53BA-48B8-9288-E922AC58753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97705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ED068C-3323-446C-B257-86AB3306F279}" type="datetimeFigureOut">
              <a:rPr lang="zh-CN" altLang="en-US"/>
              <a:pPr>
                <a:defRPr/>
              </a:pPr>
              <a:t>2015/10/29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2F9E37-A53C-4033-ACAD-7C4D40B3F1B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02679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9A62B46D-F16A-4D08-97E6-AB9D52372157}" type="datetimeFigureOut">
              <a:rPr lang="zh-CN" altLang="en-US"/>
              <a:pPr>
                <a:defRPr/>
              </a:pPr>
              <a:t>2015/10/29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056F778B-CA2C-4E7E-AF23-AA6B8998B8C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>
              <a:lumMod val="50000"/>
              <a:lumOff val="50000"/>
            </a:schemeClr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lnSpc>
          <a:spcPct val="150000"/>
        </a:lnSpc>
        <a:spcBef>
          <a:spcPct val="20000"/>
        </a:spcBef>
        <a:spcAft>
          <a:spcPct val="0"/>
        </a:spcAft>
        <a:buFont typeface="Arial" charset="0"/>
        <a:buChar char="•"/>
        <a:defRPr sz="2000" kern="120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ct val="150000"/>
        </a:lnSpc>
        <a:spcBef>
          <a:spcPct val="20000"/>
        </a:spcBef>
        <a:spcAft>
          <a:spcPct val="0"/>
        </a:spcAft>
        <a:buFont typeface="Arial" charset="0"/>
        <a:buChar char="–"/>
        <a:defRPr sz="1800" kern="120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150000"/>
        </a:lnSpc>
        <a:spcBef>
          <a:spcPct val="20000"/>
        </a:spcBef>
        <a:spcAft>
          <a:spcPct val="0"/>
        </a:spcAft>
        <a:buFont typeface="Arial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150000"/>
        </a:lnSpc>
        <a:spcBef>
          <a:spcPct val="20000"/>
        </a:spcBef>
        <a:spcAft>
          <a:spcPct val="0"/>
        </a:spcAft>
        <a:buFont typeface="Arial" charset="0"/>
        <a:buChar char="–"/>
        <a:defRPr sz="1400" kern="120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150000"/>
        </a:lnSpc>
        <a:spcBef>
          <a:spcPct val="20000"/>
        </a:spcBef>
        <a:spcAft>
          <a:spcPct val="0"/>
        </a:spcAft>
        <a:buFont typeface="Arial" charset="0"/>
        <a:buChar char="»"/>
        <a:defRPr sz="1400" kern="120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宋体" panose="02010600030101010101" pitchFamily="2" charset="-122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2015/10/29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宋体" panose="02010600030101010101" pitchFamily="2" charset="-122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521628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平行四边形 6"/>
          <p:cNvSpPr/>
          <p:nvPr/>
        </p:nvSpPr>
        <p:spPr>
          <a:xfrm>
            <a:off x="2224476" y="2939147"/>
            <a:ext cx="1527534" cy="1082710"/>
          </a:xfrm>
          <a:custGeom>
            <a:avLst/>
            <a:gdLst>
              <a:gd name="connsiteX0" fmla="*/ 0 w 1080120"/>
              <a:gd name="connsiteY0" fmla="*/ 1053681 h 1053681"/>
              <a:gd name="connsiteX1" fmla="*/ 263420 w 1080120"/>
              <a:gd name="connsiteY1" fmla="*/ 0 h 1053681"/>
              <a:gd name="connsiteX2" fmla="*/ 1080120 w 1080120"/>
              <a:gd name="connsiteY2" fmla="*/ 0 h 1053681"/>
              <a:gd name="connsiteX3" fmla="*/ 816700 w 1080120"/>
              <a:gd name="connsiteY3" fmla="*/ 1053681 h 1053681"/>
              <a:gd name="connsiteX4" fmla="*/ 0 w 1080120"/>
              <a:gd name="connsiteY4" fmla="*/ 1053681 h 1053681"/>
              <a:gd name="connsiteX0" fmla="*/ 0 w 1080120"/>
              <a:gd name="connsiteY0" fmla="*/ 1068195 h 1068195"/>
              <a:gd name="connsiteX1" fmla="*/ 365020 w 1080120"/>
              <a:gd name="connsiteY1" fmla="*/ 0 h 1068195"/>
              <a:gd name="connsiteX2" fmla="*/ 1080120 w 1080120"/>
              <a:gd name="connsiteY2" fmla="*/ 14514 h 1068195"/>
              <a:gd name="connsiteX3" fmla="*/ 816700 w 1080120"/>
              <a:gd name="connsiteY3" fmla="*/ 1068195 h 1068195"/>
              <a:gd name="connsiteX4" fmla="*/ 0 w 1080120"/>
              <a:gd name="connsiteY4" fmla="*/ 1068195 h 1068195"/>
              <a:gd name="connsiteX0" fmla="*/ 0 w 1196234"/>
              <a:gd name="connsiteY0" fmla="*/ 1082710 h 1082710"/>
              <a:gd name="connsiteX1" fmla="*/ 365020 w 1196234"/>
              <a:gd name="connsiteY1" fmla="*/ 14515 h 1082710"/>
              <a:gd name="connsiteX2" fmla="*/ 1196234 w 1196234"/>
              <a:gd name="connsiteY2" fmla="*/ 0 h 1082710"/>
              <a:gd name="connsiteX3" fmla="*/ 816700 w 1196234"/>
              <a:gd name="connsiteY3" fmla="*/ 1082710 h 1082710"/>
              <a:gd name="connsiteX4" fmla="*/ 0 w 1196234"/>
              <a:gd name="connsiteY4" fmla="*/ 1082710 h 10827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96234" h="1082710">
                <a:moveTo>
                  <a:pt x="0" y="1082710"/>
                </a:moveTo>
                <a:lnTo>
                  <a:pt x="365020" y="14515"/>
                </a:lnTo>
                <a:lnTo>
                  <a:pt x="1196234" y="0"/>
                </a:lnTo>
                <a:lnTo>
                  <a:pt x="816700" y="1082710"/>
                </a:lnTo>
                <a:lnTo>
                  <a:pt x="0" y="1082710"/>
                </a:lnTo>
                <a:close/>
              </a:path>
            </a:pathLst>
          </a:cu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/>
              <a:t>02</a:t>
            </a:r>
            <a:endParaRPr lang="zh-CN" altLang="en-US" sz="2400" b="1" dirty="0"/>
          </a:p>
        </p:txBody>
      </p:sp>
      <p:sp>
        <p:nvSpPr>
          <p:cNvPr id="75" name="平行四边形 6"/>
          <p:cNvSpPr/>
          <p:nvPr/>
        </p:nvSpPr>
        <p:spPr>
          <a:xfrm>
            <a:off x="2224476" y="3953093"/>
            <a:ext cx="1527534" cy="1082710"/>
          </a:xfrm>
          <a:custGeom>
            <a:avLst/>
            <a:gdLst>
              <a:gd name="connsiteX0" fmla="*/ 0 w 1080120"/>
              <a:gd name="connsiteY0" fmla="*/ 1053681 h 1053681"/>
              <a:gd name="connsiteX1" fmla="*/ 263420 w 1080120"/>
              <a:gd name="connsiteY1" fmla="*/ 0 h 1053681"/>
              <a:gd name="connsiteX2" fmla="*/ 1080120 w 1080120"/>
              <a:gd name="connsiteY2" fmla="*/ 0 h 1053681"/>
              <a:gd name="connsiteX3" fmla="*/ 816700 w 1080120"/>
              <a:gd name="connsiteY3" fmla="*/ 1053681 h 1053681"/>
              <a:gd name="connsiteX4" fmla="*/ 0 w 1080120"/>
              <a:gd name="connsiteY4" fmla="*/ 1053681 h 1053681"/>
              <a:gd name="connsiteX0" fmla="*/ 0 w 1080120"/>
              <a:gd name="connsiteY0" fmla="*/ 1068195 h 1068195"/>
              <a:gd name="connsiteX1" fmla="*/ 365020 w 1080120"/>
              <a:gd name="connsiteY1" fmla="*/ 0 h 1068195"/>
              <a:gd name="connsiteX2" fmla="*/ 1080120 w 1080120"/>
              <a:gd name="connsiteY2" fmla="*/ 14514 h 1068195"/>
              <a:gd name="connsiteX3" fmla="*/ 816700 w 1080120"/>
              <a:gd name="connsiteY3" fmla="*/ 1068195 h 1068195"/>
              <a:gd name="connsiteX4" fmla="*/ 0 w 1080120"/>
              <a:gd name="connsiteY4" fmla="*/ 1068195 h 1068195"/>
              <a:gd name="connsiteX0" fmla="*/ 0 w 1196234"/>
              <a:gd name="connsiteY0" fmla="*/ 1082710 h 1082710"/>
              <a:gd name="connsiteX1" fmla="*/ 365020 w 1196234"/>
              <a:gd name="connsiteY1" fmla="*/ 14515 h 1082710"/>
              <a:gd name="connsiteX2" fmla="*/ 1196234 w 1196234"/>
              <a:gd name="connsiteY2" fmla="*/ 0 h 1082710"/>
              <a:gd name="connsiteX3" fmla="*/ 816700 w 1196234"/>
              <a:gd name="connsiteY3" fmla="*/ 1082710 h 1082710"/>
              <a:gd name="connsiteX4" fmla="*/ 0 w 1196234"/>
              <a:gd name="connsiteY4" fmla="*/ 1082710 h 10827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96234" h="1082710">
                <a:moveTo>
                  <a:pt x="0" y="1082710"/>
                </a:moveTo>
                <a:lnTo>
                  <a:pt x="365020" y="14515"/>
                </a:lnTo>
                <a:lnTo>
                  <a:pt x="1196234" y="0"/>
                </a:lnTo>
                <a:lnTo>
                  <a:pt x="816700" y="1082710"/>
                </a:lnTo>
                <a:lnTo>
                  <a:pt x="0" y="1082710"/>
                </a:lnTo>
                <a:close/>
              </a:path>
            </a:pathLst>
          </a:cu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/>
              <a:t>03</a:t>
            </a:r>
            <a:endParaRPr lang="zh-CN" altLang="en-US" sz="2400" b="1" dirty="0"/>
          </a:p>
        </p:txBody>
      </p:sp>
      <p:sp>
        <p:nvSpPr>
          <p:cNvPr id="7" name="平行四边形 6"/>
          <p:cNvSpPr/>
          <p:nvPr/>
        </p:nvSpPr>
        <p:spPr>
          <a:xfrm>
            <a:off x="2224476" y="1899568"/>
            <a:ext cx="1527534" cy="1082710"/>
          </a:xfrm>
          <a:custGeom>
            <a:avLst/>
            <a:gdLst>
              <a:gd name="connsiteX0" fmla="*/ 0 w 1080120"/>
              <a:gd name="connsiteY0" fmla="*/ 1053681 h 1053681"/>
              <a:gd name="connsiteX1" fmla="*/ 263420 w 1080120"/>
              <a:gd name="connsiteY1" fmla="*/ 0 h 1053681"/>
              <a:gd name="connsiteX2" fmla="*/ 1080120 w 1080120"/>
              <a:gd name="connsiteY2" fmla="*/ 0 h 1053681"/>
              <a:gd name="connsiteX3" fmla="*/ 816700 w 1080120"/>
              <a:gd name="connsiteY3" fmla="*/ 1053681 h 1053681"/>
              <a:gd name="connsiteX4" fmla="*/ 0 w 1080120"/>
              <a:gd name="connsiteY4" fmla="*/ 1053681 h 1053681"/>
              <a:gd name="connsiteX0" fmla="*/ 0 w 1080120"/>
              <a:gd name="connsiteY0" fmla="*/ 1068195 h 1068195"/>
              <a:gd name="connsiteX1" fmla="*/ 365020 w 1080120"/>
              <a:gd name="connsiteY1" fmla="*/ 0 h 1068195"/>
              <a:gd name="connsiteX2" fmla="*/ 1080120 w 1080120"/>
              <a:gd name="connsiteY2" fmla="*/ 14514 h 1068195"/>
              <a:gd name="connsiteX3" fmla="*/ 816700 w 1080120"/>
              <a:gd name="connsiteY3" fmla="*/ 1068195 h 1068195"/>
              <a:gd name="connsiteX4" fmla="*/ 0 w 1080120"/>
              <a:gd name="connsiteY4" fmla="*/ 1068195 h 1068195"/>
              <a:gd name="connsiteX0" fmla="*/ 0 w 1196234"/>
              <a:gd name="connsiteY0" fmla="*/ 1082710 h 1082710"/>
              <a:gd name="connsiteX1" fmla="*/ 365020 w 1196234"/>
              <a:gd name="connsiteY1" fmla="*/ 14515 h 1082710"/>
              <a:gd name="connsiteX2" fmla="*/ 1196234 w 1196234"/>
              <a:gd name="connsiteY2" fmla="*/ 0 h 1082710"/>
              <a:gd name="connsiteX3" fmla="*/ 816700 w 1196234"/>
              <a:gd name="connsiteY3" fmla="*/ 1082710 h 1082710"/>
              <a:gd name="connsiteX4" fmla="*/ 0 w 1196234"/>
              <a:gd name="connsiteY4" fmla="*/ 1082710 h 10827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96234" h="1082710">
                <a:moveTo>
                  <a:pt x="0" y="1082710"/>
                </a:moveTo>
                <a:lnTo>
                  <a:pt x="365020" y="14515"/>
                </a:lnTo>
                <a:lnTo>
                  <a:pt x="1196234" y="0"/>
                </a:lnTo>
                <a:lnTo>
                  <a:pt x="816700" y="1082710"/>
                </a:lnTo>
                <a:lnTo>
                  <a:pt x="0" y="1082710"/>
                </a:lnTo>
                <a:close/>
              </a:path>
            </a:pathLst>
          </a:cu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/>
              <a:t>01</a:t>
            </a:r>
            <a:endParaRPr lang="zh-CN" altLang="en-US" sz="2400" b="1" dirty="0"/>
          </a:p>
        </p:txBody>
      </p:sp>
      <p:sp>
        <p:nvSpPr>
          <p:cNvPr id="52" name="TextBox 51"/>
          <p:cNvSpPr txBox="1"/>
          <p:nvPr/>
        </p:nvSpPr>
        <p:spPr>
          <a:xfrm rot="19933028">
            <a:off x="-584664" y="923257"/>
            <a:ext cx="3802245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kumimoji="0" lang="en-US" altLang="zh-CN" sz="6000" b="1" i="0" u="none" strike="noStrike" kern="0" cap="none" spc="0" normalizeH="0" baseline="0" noProof="0" dirty="0" smtClean="0">
              <a:ln>
                <a:noFill/>
              </a:ln>
              <a:solidFill>
                <a:schemeClr val="bg1">
                  <a:lumMod val="8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TextBox 52"/>
          <p:cNvSpPr txBox="1"/>
          <p:nvPr/>
        </p:nvSpPr>
        <p:spPr>
          <a:xfrm rot="20123374">
            <a:off x="-519326" y="281389"/>
            <a:ext cx="2724988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目 录</a:t>
            </a:r>
            <a:endParaRPr kumimoji="0" lang="zh-CN" altLang="en-US" sz="4000" b="1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763689" y="1907759"/>
            <a:ext cx="5560050" cy="369840"/>
            <a:chOff x="1763689" y="1700809"/>
            <a:chExt cx="5560050" cy="369840"/>
          </a:xfrm>
        </p:grpSpPr>
        <p:pic>
          <p:nvPicPr>
            <p:cNvPr id="59" name="Picture 3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67" r="7205" b="57679"/>
            <a:stretch/>
          </p:blipFill>
          <p:spPr bwMode="auto">
            <a:xfrm rot="10800000">
              <a:off x="1763689" y="1733236"/>
              <a:ext cx="5560050" cy="3374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60" name="矩形 59"/>
            <p:cNvSpPr/>
            <p:nvPr/>
          </p:nvSpPr>
          <p:spPr>
            <a:xfrm rot="10800000">
              <a:off x="2224477" y="1700809"/>
              <a:ext cx="4546455" cy="43131"/>
            </a:xfrm>
            <a:prstGeom prst="rect">
              <a:avLst/>
            </a:prstGeom>
            <a:gradFill>
              <a:gsLst>
                <a:gs pos="49628">
                  <a:schemeClr val="bg1">
                    <a:lumMod val="50000"/>
                  </a:schemeClr>
                </a:gs>
                <a:gs pos="2000">
                  <a:sysClr val="window" lastClr="FFFFFF">
                    <a:alpha val="0"/>
                  </a:sysClr>
                </a:gs>
                <a:gs pos="100000">
                  <a:sysClr val="window" lastClr="FFFFFF">
                    <a:alpha val="0"/>
                  </a:sysClr>
                </a:gs>
              </a:gsLst>
              <a:lin ang="10800000" scaled="1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1763689" y="2939147"/>
            <a:ext cx="5560050" cy="369840"/>
            <a:chOff x="1763689" y="1700809"/>
            <a:chExt cx="5560050" cy="369840"/>
          </a:xfrm>
        </p:grpSpPr>
        <p:pic>
          <p:nvPicPr>
            <p:cNvPr id="62" name="Picture 3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67" r="7205" b="57679"/>
            <a:stretch/>
          </p:blipFill>
          <p:spPr bwMode="auto">
            <a:xfrm rot="10800000">
              <a:off x="1763689" y="1733236"/>
              <a:ext cx="5560050" cy="3374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63" name="矩形 62"/>
            <p:cNvSpPr/>
            <p:nvPr/>
          </p:nvSpPr>
          <p:spPr>
            <a:xfrm rot="10800000">
              <a:off x="2224477" y="1700809"/>
              <a:ext cx="4546455" cy="43131"/>
            </a:xfrm>
            <a:prstGeom prst="rect">
              <a:avLst/>
            </a:prstGeom>
            <a:gradFill>
              <a:gsLst>
                <a:gs pos="49628">
                  <a:schemeClr val="bg1">
                    <a:lumMod val="50000"/>
                  </a:schemeClr>
                </a:gs>
                <a:gs pos="2000">
                  <a:sysClr val="window" lastClr="FFFFFF">
                    <a:alpha val="0"/>
                  </a:sysClr>
                </a:gs>
                <a:gs pos="100000">
                  <a:sysClr val="window" lastClr="FFFFFF">
                    <a:alpha val="0"/>
                  </a:sysClr>
                </a:gs>
              </a:gsLst>
              <a:lin ang="10800000" scaled="1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1763689" y="3942233"/>
            <a:ext cx="5560050" cy="369840"/>
            <a:chOff x="1763689" y="1700809"/>
            <a:chExt cx="5560050" cy="369840"/>
          </a:xfrm>
        </p:grpSpPr>
        <p:pic>
          <p:nvPicPr>
            <p:cNvPr id="65" name="Picture 3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67" r="7205" b="57679"/>
            <a:stretch/>
          </p:blipFill>
          <p:spPr bwMode="auto">
            <a:xfrm rot="10800000">
              <a:off x="1763689" y="1733236"/>
              <a:ext cx="5560050" cy="3374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66" name="矩形 65"/>
            <p:cNvSpPr/>
            <p:nvPr/>
          </p:nvSpPr>
          <p:spPr>
            <a:xfrm rot="10800000">
              <a:off x="2224477" y="1700809"/>
              <a:ext cx="4546455" cy="43131"/>
            </a:xfrm>
            <a:prstGeom prst="rect">
              <a:avLst/>
            </a:prstGeom>
            <a:gradFill>
              <a:gsLst>
                <a:gs pos="49628">
                  <a:schemeClr val="bg1">
                    <a:lumMod val="50000"/>
                  </a:schemeClr>
                </a:gs>
                <a:gs pos="2000">
                  <a:sysClr val="window" lastClr="FFFFFF">
                    <a:alpha val="0"/>
                  </a:sysClr>
                </a:gs>
                <a:gs pos="100000">
                  <a:sysClr val="window" lastClr="FFFFFF">
                    <a:alpha val="0"/>
                  </a:sysClr>
                </a:gs>
              </a:gsLst>
              <a:lin ang="10800000" scaled="1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1763689" y="5003376"/>
            <a:ext cx="5560050" cy="369840"/>
            <a:chOff x="1763689" y="1700809"/>
            <a:chExt cx="5560050" cy="369840"/>
          </a:xfrm>
        </p:grpSpPr>
        <p:pic>
          <p:nvPicPr>
            <p:cNvPr id="68" name="Picture 3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67" r="7205" b="57679"/>
            <a:stretch/>
          </p:blipFill>
          <p:spPr bwMode="auto">
            <a:xfrm rot="10800000">
              <a:off x="1763689" y="1733236"/>
              <a:ext cx="5560050" cy="3374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69" name="矩形 68"/>
            <p:cNvSpPr/>
            <p:nvPr/>
          </p:nvSpPr>
          <p:spPr>
            <a:xfrm rot="10800000">
              <a:off x="2224477" y="1700809"/>
              <a:ext cx="4546455" cy="43131"/>
            </a:xfrm>
            <a:prstGeom prst="rect">
              <a:avLst/>
            </a:prstGeom>
            <a:gradFill>
              <a:gsLst>
                <a:gs pos="49628">
                  <a:schemeClr val="bg1">
                    <a:lumMod val="50000"/>
                  </a:schemeClr>
                </a:gs>
                <a:gs pos="2000">
                  <a:sysClr val="window" lastClr="FFFFFF">
                    <a:alpha val="0"/>
                  </a:sysClr>
                </a:gs>
                <a:gs pos="100000">
                  <a:sysClr val="window" lastClr="FFFFFF">
                    <a:alpha val="0"/>
                  </a:sysClr>
                </a:gs>
              </a:gsLst>
              <a:lin ang="10800000" scaled="1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grpSp>
        <p:nvGrpSpPr>
          <p:cNvPr id="70" name="组合 69"/>
          <p:cNvGrpSpPr/>
          <p:nvPr/>
        </p:nvGrpSpPr>
        <p:grpSpPr>
          <a:xfrm rot="19980469">
            <a:off x="54209" y="960960"/>
            <a:ext cx="2304255" cy="153273"/>
            <a:chOff x="1763689" y="1700809"/>
            <a:chExt cx="5560050" cy="369840"/>
          </a:xfrm>
        </p:grpSpPr>
        <p:pic>
          <p:nvPicPr>
            <p:cNvPr id="71" name="Picture 3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67" r="7205" b="57679"/>
            <a:stretch/>
          </p:blipFill>
          <p:spPr bwMode="auto">
            <a:xfrm rot="10800000">
              <a:off x="1763689" y="1733236"/>
              <a:ext cx="5560050" cy="3374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72" name="矩形 71"/>
            <p:cNvSpPr/>
            <p:nvPr/>
          </p:nvSpPr>
          <p:spPr>
            <a:xfrm rot="10800000">
              <a:off x="2224477" y="1700809"/>
              <a:ext cx="4546455" cy="43131"/>
            </a:xfrm>
            <a:prstGeom prst="rect">
              <a:avLst/>
            </a:prstGeom>
            <a:gradFill>
              <a:gsLst>
                <a:gs pos="49628">
                  <a:schemeClr val="bg1">
                    <a:lumMod val="50000"/>
                  </a:schemeClr>
                </a:gs>
                <a:gs pos="2000">
                  <a:sysClr val="window" lastClr="FFFFFF">
                    <a:alpha val="0"/>
                  </a:sysClr>
                </a:gs>
                <a:gs pos="100000">
                  <a:sysClr val="window" lastClr="FFFFFF">
                    <a:alpha val="0"/>
                  </a:sysClr>
                </a:gs>
              </a:gsLst>
              <a:lin ang="10800000" scaled="1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3923928" y="2219378"/>
            <a:ext cx="28470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章节内容</a:t>
            </a:r>
          </a:p>
        </p:txBody>
      </p:sp>
      <p:sp>
        <p:nvSpPr>
          <p:cNvPr id="76" name="TextBox 75"/>
          <p:cNvSpPr txBox="1"/>
          <p:nvPr/>
        </p:nvSpPr>
        <p:spPr>
          <a:xfrm>
            <a:off x="3923928" y="3218892"/>
            <a:ext cx="28470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章节内容</a:t>
            </a:r>
          </a:p>
        </p:txBody>
      </p:sp>
      <p:sp>
        <p:nvSpPr>
          <p:cNvPr id="77" name="TextBox 76"/>
          <p:cNvSpPr txBox="1"/>
          <p:nvPr/>
        </p:nvSpPr>
        <p:spPr>
          <a:xfrm>
            <a:off x="3923928" y="4312074"/>
            <a:ext cx="28470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章节内容</a:t>
            </a:r>
          </a:p>
        </p:txBody>
      </p:sp>
    </p:spTree>
    <p:extLst>
      <p:ext uri="{BB962C8B-B14F-4D97-AF65-F5344CB8AC3E}">
        <p14:creationId xmlns:p14="http://schemas.microsoft.com/office/powerpoint/2010/main" val="3203329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986617" y="2942904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583518" y="2949864"/>
            <a:ext cx="6560482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 smtClean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182091"/>
            <a:ext cx="6900141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endParaRPr lang="zh-CN" altLang="en-US" sz="2800" spc="2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直角三角形 5"/>
          <p:cNvSpPr/>
          <p:nvPr/>
        </p:nvSpPr>
        <p:spPr>
          <a:xfrm>
            <a:off x="6900141" y="2180070"/>
            <a:ext cx="767599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315417" y="3921021"/>
            <a:ext cx="6472858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材下载：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45784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模板从 www.mysoeasy.com 下载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1">
      <a:majorFont>
        <a:latin typeface="Arial"/>
        <a:ea typeface="宋体"/>
        <a:cs typeface=""/>
      </a:majorFont>
      <a:minorFont>
        <a:latin typeface="微软雅黑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dirty="0" smtClean="0">
            <a:latin typeface="微软雅黑" pitchFamily="34" charset="-122"/>
            <a:ea typeface="微软雅黑" pitchFamily="34" charset="-122"/>
          </a:defRPr>
        </a:defPPr>
      </a:lstStyle>
    </a:txDef>
  </a:objectDefaults>
  <a:extraClrSchemeLst>
    <a:extraClrScheme>
      <a:clrScheme name="模板从 www.mysoeasy.com 下载 1">
        <a:dk1>
          <a:srgbClr val="8064A2"/>
        </a:dk1>
        <a:lt1>
          <a:srgbClr val="9BBB59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CBDAB5"/>
        </a:accent3>
        <a:accent4>
          <a:srgbClr val="6C548A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78</TotalTime>
  <Words>84</Words>
  <Application>Microsoft Office PowerPoint</Application>
  <PresentationFormat>全屏显示(4:3)</PresentationFormat>
  <Paragraphs>15</Paragraphs>
  <Slides>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0" baseType="lpstr">
      <vt:lpstr>Meiryo</vt:lpstr>
      <vt:lpstr>宋体</vt:lpstr>
      <vt:lpstr>微软雅黑</vt:lpstr>
      <vt:lpstr>Arial</vt:lpstr>
      <vt:lpstr>Calibri</vt:lpstr>
      <vt:lpstr>Calibri Light</vt:lpstr>
      <vt:lpstr>模板从 www.mysoeasy.com 下载</vt:lpstr>
      <vt:lpstr>Office Theme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Administrator</cp:lastModifiedBy>
  <cp:revision>30</cp:revision>
  <dcterms:created xsi:type="dcterms:W3CDTF">2012-09-05T06:51:19Z</dcterms:created>
  <dcterms:modified xsi:type="dcterms:W3CDTF">2015-10-29T05:05:00Z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模板ID">
    <vt:lpwstr>A30120130408A05</vt:lpwstr>
  </property>
  <property fmtid="{D5CDD505-2E9C-101B-9397-08002B2CF9AE}" pid="3" name="标题">
    <vt:lpwstr>斜切效果</vt:lpwstr>
  </property>
  <property fmtid="{D5CDD505-2E9C-101B-9397-08002B2CF9AE}" pid="4" name="使用说明">
    <vt:lpwstr>PPT单页幻灯片是没有母版的单张幻灯片，所有背景图片、装饰元素、图形、文本框等等元素都置于幻灯片中，用户可以通过直接插入到幻灯片文稿中，插入后所有元素都不会改变格式，用户仅需要修改文字即可。若不需要某些元素，请直接单击选择然后删除即可。</vt:lpwstr>
  </property>
  <property fmtid="{D5CDD505-2E9C-101B-9397-08002B2CF9AE}" pid="5" name="适用软件">
    <vt:lpwstr>PowerPoint 2007及以上版本</vt:lpwstr>
  </property>
  <property fmtid="{D5CDD505-2E9C-101B-9397-08002B2CF9AE}" pid="6" name="使用软件">
    <vt:lpwstr>ppt</vt:lpwstr>
  </property>
  <property fmtid="{D5CDD505-2E9C-101B-9397-08002B2CF9AE}" pid="7" name="相关案例">
    <vt:lpwstr>854</vt:lpwstr>
  </property>
  <property fmtid="{D5CDD505-2E9C-101B-9397-08002B2CF9AE}" pid="8" name="关键字">
    <vt:lpwstr>PPT幻灯片 并列列表 其他关系 3 黄 黄色 层次 叠加 线 线条 几何 方形 方块 斜切 效果 目录 内容 内容页 标题 观点 形状 背景 文字 文本框 装饰 陈述 说明 排版 版式 V2</vt:lpwstr>
  </property>
  <property fmtid="{D5CDD505-2E9C-101B-9397-08002B2CF9AE}" pid="9" name="模板缩略图">
    <vt:lpwstr>A30120130408A05.png</vt:lpwstr>
  </property>
  <property fmtid="{D5CDD505-2E9C-101B-9397-08002B2CF9AE}" pid="10" name="显示VIP等级">
    <vt:lpwstr>2</vt:lpwstr>
  </property>
  <property fmtid="{D5CDD505-2E9C-101B-9397-08002B2CF9AE}" pid="11" name="附件ID">
    <vt:lpwstr>A30120130408A0501</vt:lpwstr>
  </property>
  <property fmtid="{D5CDD505-2E9C-101B-9397-08002B2CF9AE}" pid="12" name="_模板ID">
    <vt:lpwstr/>
  </property>
  <property fmtid="{D5CDD505-2E9C-101B-9397-08002B2CF9AE}" pid="13" name="缩略图标题">
    <vt:lpwstr>斜切效果</vt:lpwstr>
  </property>
  <property fmtid="{D5CDD505-2E9C-101B-9397-08002B2CF9AE}" pid="14" name="附件路径">
    <vt:lpwstr>A30120130408A0501.pptx</vt:lpwstr>
  </property>
  <property fmtid="{D5CDD505-2E9C-101B-9397-08002B2CF9AE}" pid="15" name="附件缩略图">
    <vt:lpwstr>A30120130408A0501.png</vt:lpwstr>
  </property>
  <property fmtid="{D5CDD505-2E9C-101B-9397-08002B2CF9AE}" pid="16" name="VIP等级">
    <vt:lpwstr>2</vt:lpwstr>
  </property>
  <property fmtid="{D5CDD505-2E9C-101B-9397-08002B2CF9AE}" pid="17" name="是否可购买">
    <vt:lpwstr>1</vt:lpwstr>
  </property>
  <property fmtid="{D5CDD505-2E9C-101B-9397-08002B2CF9AE}" pid="18" name="价格">
    <vt:lpwstr>20</vt:lpwstr>
  </property>
  <property fmtid="{D5CDD505-2E9C-101B-9397-08002B2CF9AE}" pid="19" name="操作代码">
    <vt:lpwstr>1</vt:lpwstr>
  </property>
</Properties>
</file>