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61" r:id="rId3"/>
    <p:sldId id="267" r:id="rId4"/>
    <p:sldId id="268" r:id="rId5"/>
    <p:sldId id="269" r:id="rId6"/>
    <p:sldId id="270" r:id="rId7"/>
    <p:sldId id="271" r:id="rId8"/>
    <p:sldId id="274" r:id="rId9"/>
    <p:sldId id="273" r:id="rId10"/>
    <p:sldId id="275" r:id="rId11"/>
    <p:sldId id="276" r:id="rId12"/>
    <p:sldId id="277" r:id="rId13"/>
    <p:sldId id="278" r:id="rId14"/>
    <p:sldId id="279" r:id="rId15"/>
    <p:sldId id="28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56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8B02"/>
    <a:srgbClr val="679902"/>
    <a:srgbClr val="2768CC"/>
    <a:srgbClr val="1E4E99"/>
    <a:srgbClr val="E6F0FF"/>
    <a:srgbClr val="ADCDFF"/>
    <a:srgbClr val="F53E05"/>
    <a:srgbClr val="8ABA04"/>
    <a:srgbClr val="A9CF38"/>
    <a:srgbClr val="97CA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3664" autoAdjust="0"/>
  </p:normalViewPr>
  <p:slideViewPr>
    <p:cSldViewPr snapToGrid="0" showGuides="1">
      <p:cViewPr>
        <p:scale>
          <a:sx n="33" d="100"/>
          <a:sy n="33" d="100"/>
        </p:scale>
        <p:origin x="-2184" y="-804"/>
      </p:cViewPr>
      <p:guideLst>
        <p:guide orient="horz" pos="2160"/>
        <p:guide pos="356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8DC46-6A94-478F-A54C-F4D34341F973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0CD212-24B1-4698-9175-FADF0EC3CB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055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CD212-24B1-4698-9175-FADF0EC3CB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16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 t="691" r="1383" b="691"/>
          <a:stretch>
            <a:fillRect/>
          </a:stretch>
        </p:blipFill>
        <p:spPr>
          <a:xfrm>
            <a:off x="4683125" y="635000"/>
            <a:ext cx="2952750" cy="2952750"/>
          </a:xfrm>
          <a:custGeom>
            <a:avLst/>
            <a:gdLst>
              <a:gd name="connsiteX0" fmla="*/ 3390900 w 6781800"/>
              <a:gd name="connsiteY0" fmla="*/ 0 h 6781800"/>
              <a:gd name="connsiteX1" fmla="*/ 6781800 w 6781800"/>
              <a:gd name="connsiteY1" fmla="*/ 3390900 h 6781800"/>
              <a:gd name="connsiteX2" fmla="*/ 3390900 w 6781800"/>
              <a:gd name="connsiteY2" fmla="*/ 6781800 h 6781800"/>
              <a:gd name="connsiteX3" fmla="*/ 0 w 6781800"/>
              <a:gd name="connsiteY3" fmla="*/ 3390900 h 6781800"/>
              <a:gd name="connsiteX4" fmla="*/ 3390900 w 6781800"/>
              <a:gd name="connsiteY4" fmla="*/ 0 h 678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1800" h="6781800">
                <a:moveTo>
                  <a:pt x="3390900" y="0"/>
                </a:moveTo>
                <a:cubicBezTo>
                  <a:pt x="5263642" y="0"/>
                  <a:pt x="6781800" y="1518158"/>
                  <a:pt x="6781800" y="3390900"/>
                </a:cubicBezTo>
                <a:cubicBezTo>
                  <a:pt x="6781800" y="5263642"/>
                  <a:pt x="5263642" y="6781800"/>
                  <a:pt x="3390900" y="6781800"/>
                </a:cubicBezTo>
                <a:cubicBezTo>
                  <a:pt x="1518158" y="6781800"/>
                  <a:pt x="0" y="5263642"/>
                  <a:pt x="0" y="3390900"/>
                </a:cubicBezTo>
                <a:cubicBezTo>
                  <a:pt x="0" y="1518158"/>
                  <a:pt x="1518158" y="0"/>
                  <a:pt x="3390900" y="0"/>
                </a:cubicBezTo>
                <a:close/>
              </a:path>
            </a:pathLst>
          </a:custGeom>
        </p:spPr>
      </p:pic>
      <p:grpSp>
        <p:nvGrpSpPr>
          <p:cNvPr id="6" name="组合 5"/>
          <p:cNvGrpSpPr/>
          <p:nvPr userDrawn="1"/>
        </p:nvGrpSpPr>
        <p:grpSpPr>
          <a:xfrm>
            <a:off x="2781299" y="939944"/>
            <a:ext cx="6756400" cy="4241800"/>
            <a:chOff x="2994025" y="728663"/>
            <a:chExt cx="6756400" cy="42418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7" name="任意多边形 6"/>
            <p:cNvSpPr/>
            <p:nvPr/>
          </p:nvSpPr>
          <p:spPr>
            <a:xfrm>
              <a:off x="6372225" y="728663"/>
              <a:ext cx="3378200" cy="4241800"/>
            </a:xfrm>
            <a:custGeom>
              <a:avLst/>
              <a:gdLst>
                <a:gd name="connsiteX0" fmla="*/ 0 w 3378200"/>
                <a:gd name="connsiteY0" fmla="*/ 4241800 h 4241800"/>
                <a:gd name="connsiteX1" fmla="*/ 3378200 w 3378200"/>
                <a:gd name="connsiteY1" fmla="*/ 0 h 4241800"/>
                <a:gd name="connsiteX2" fmla="*/ 1257300 w 3378200"/>
                <a:gd name="connsiteY2" fmla="*/ 3962400 h 4241800"/>
                <a:gd name="connsiteX3" fmla="*/ 0 w 3378200"/>
                <a:gd name="connsiteY3" fmla="*/ 4241800 h 424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8200" h="4241800">
                  <a:moveTo>
                    <a:pt x="0" y="4241800"/>
                  </a:moveTo>
                  <a:lnTo>
                    <a:pt x="3378200" y="0"/>
                  </a:lnTo>
                  <a:lnTo>
                    <a:pt x="1257300" y="3962400"/>
                  </a:lnTo>
                  <a:lnTo>
                    <a:pt x="0" y="4241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2994025" y="728663"/>
              <a:ext cx="3378200" cy="4241800"/>
            </a:xfrm>
            <a:custGeom>
              <a:avLst/>
              <a:gdLst>
                <a:gd name="connsiteX0" fmla="*/ 0 w 3378200"/>
                <a:gd name="connsiteY0" fmla="*/ 4241800 h 4241800"/>
                <a:gd name="connsiteX1" fmla="*/ 3378200 w 3378200"/>
                <a:gd name="connsiteY1" fmla="*/ 0 h 4241800"/>
                <a:gd name="connsiteX2" fmla="*/ 1257300 w 3378200"/>
                <a:gd name="connsiteY2" fmla="*/ 3962400 h 4241800"/>
                <a:gd name="connsiteX3" fmla="*/ 0 w 3378200"/>
                <a:gd name="connsiteY3" fmla="*/ 4241800 h 424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8200" h="4241800">
                  <a:moveTo>
                    <a:pt x="0" y="4241800"/>
                  </a:moveTo>
                  <a:lnTo>
                    <a:pt x="3378200" y="0"/>
                  </a:lnTo>
                  <a:lnTo>
                    <a:pt x="1257300" y="3962400"/>
                  </a:lnTo>
                  <a:lnTo>
                    <a:pt x="0" y="4241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 userDrawn="1"/>
        </p:nvSpPr>
        <p:spPr>
          <a:xfrm>
            <a:off x="5176837" y="3625245"/>
            <a:ext cx="2255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@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菜鸟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581650"/>
            <a:ext cx="12192000" cy="12763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0" y="5851525"/>
            <a:ext cx="12192000" cy="736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903862" y="5665827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8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教程</a:t>
            </a:r>
            <a:endParaRPr lang="zh-CN" altLang="en-US" sz="6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114300" y="5643825"/>
            <a:ext cx="12382500" cy="1152000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77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59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437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959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3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全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705600"/>
            <a:ext cx="121920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4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14573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" y="1457325"/>
            <a:ext cx="12192000" cy="5400675"/>
          </a:xfrm>
          <a:prstGeom prst="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0" y="0"/>
            <a:ext cx="12192000" cy="1457325"/>
          </a:xfrm>
        </p:spPr>
        <p:txBody>
          <a:bodyPr anchor="ctr" anchorCtr="0">
            <a:normAutofit/>
          </a:bodyPr>
          <a:lstStyle>
            <a:lvl1pPr marL="0" indent="720000">
              <a:buNone/>
              <a:defRPr sz="32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0" y="6705600"/>
            <a:ext cx="12192000" cy="152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531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089" y="594055"/>
            <a:ext cx="3920796" cy="3920796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381690" y="4514851"/>
            <a:ext cx="366959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新</a:t>
            </a:r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浪微博</a:t>
            </a:r>
            <a:endParaRPr lang="en-US" altLang="zh-CN" sz="54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@</a:t>
            </a:r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菜鸟</a:t>
            </a:r>
            <a:r>
              <a:rPr lang="en-US" altLang="zh-CN" sz="5400" dirty="0" smtClean="0">
                <a:solidFill>
                  <a:schemeClr val="bg1"/>
                </a:solidFill>
                <a:latin typeface="Arial Black" panose="020B0A04020102020204" pitchFamily="34" charset="0"/>
                <a:ea typeface="汉仪菱心体简" panose="02010609000101010101" pitchFamily="49" charset="-122"/>
              </a:rPr>
              <a:t>PPT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ea typeface="汉仪菱心体简" panose="0201060900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314" y="594055"/>
            <a:ext cx="3920796" cy="3920796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6156751" y="4514851"/>
            <a:ext cx="533992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微信</a:t>
            </a:r>
            <a:endParaRPr lang="en-US" altLang="zh-CN" sz="54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Arial Black" panose="020B0A04020102020204" pitchFamily="34" charset="0"/>
                <a:ea typeface="汉仪菱心体简" panose="02010609000101010101" pitchFamily="49" charset="-122"/>
              </a:rPr>
              <a:t>Cai_Niao_PPT</a:t>
            </a:r>
            <a:endParaRPr lang="zh-CN" altLang="en-US" sz="5400" dirty="0">
              <a:solidFill>
                <a:schemeClr val="bg1"/>
              </a:solidFill>
              <a:latin typeface="Arial Black" panose="020B0A04020102020204" pitchFamily="34" charset="0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605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773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272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27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422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3DD1-D86E-4849-9864-184DD8230E33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992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13DD1-D86E-4849-9864-184DD8230E33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EDB4C-6F69-4622-A9D7-0A4ABE1CB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584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60" r:id="rId3"/>
    <p:sldLayoutId id="2147483661" r:id="rId4"/>
    <p:sldLayoutId id="2147483652" r:id="rId5"/>
    <p:sldLayoutId id="2147483650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占位符 3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图片的形状填充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23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rot="3353499">
            <a:off x="2457450" y="2229114"/>
            <a:ext cx="2000250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省事的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rot="5400000">
            <a:off x="4648538" y="1429014"/>
            <a:ext cx="2031325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便捷的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7656015">
            <a:off x="6804363" y="2086239"/>
            <a:ext cx="2031325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逼格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的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45945" y="3031479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方法</a:t>
            </a:r>
            <a:endParaRPr lang="zh-CN" altLang="en-US" sz="8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70858" y="4571256"/>
            <a:ext cx="32624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有木有</a:t>
            </a:r>
            <a:endParaRPr lang="zh-CN" altLang="en-US" sz="8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61783" y="4571256"/>
            <a:ext cx="32624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有木有</a:t>
            </a:r>
            <a:endParaRPr lang="zh-CN" altLang="en-US" sz="8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47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664075" y="1606209"/>
            <a:ext cx="2000250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其实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94102" y="2323356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很多人都知道</a:t>
            </a:r>
            <a:endParaRPr lang="zh-CN" altLang="en-US" sz="8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90988" y="3915039"/>
            <a:ext cx="3146425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或许没想到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6269" y="4772289"/>
            <a:ext cx="4995863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或许有更逼格的方法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0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第三招：形状相交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594100" y="1057215"/>
            <a:ext cx="8597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画</a:t>
            </a:r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圆覆盖需要的区域→选择图片再选择圆形→格式→合并形状→相交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704" y="1929955"/>
            <a:ext cx="6950042" cy="440779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38451" y="1929955"/>
            <a:ext cx="4289870" cy="4289870"/>
          </a:xfrm>
          <a:prstGeom prst="ellipse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572" r="33704" b="2675"/>
          <a:stretch>
            <a:fillRect/>
          </a:stretch>
        </p:blipFill>
        <p:spPr>
          <a:xfrm>
            <a:off x="7688493" y="1929955"/>
            <a:ext cx="4289870" cy="4289870"/>
          </a:xfrm>
          <a:custGeom>
            <a:avLst/>
            <a:gdLst>
              <a:gd name="connsiteX0" fmla="*/ 2144935 w 4289870"/>
              <a:gd name="connsiteY0" fmla="*/ 0 h 4289870"/>
              <a:gd name="connsiteX1" fmla="*/ 4289870 w 4289870"/>
              <a:gd name="connsiteY1" fmla="*/ 2144935 h 4289870"/>
              <a:gd name="connsiteX2" fmla="*/ 2144935 w 4289870"/>
              <a:gd name="connsiteY2" fmla="*/ 4289870 h 4289870"/>
              <a:gd name="connsiteX3" fmla="*/ 0 w 4289870"/>
              <a:gd name="connsiteY3" fmla="*/ 2144935 h 4289870"/>
              <a:gd name="connsiteX4" fmla="*/ 2144935 w 4289870"/>
              <a:gd name="connsiteY4" fmla="*/ 0 h 4289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9870" h="4289870">
                <a:moveTo>
                  <a:pt x="2144935" y="0"/>
                </a:moveTo>
                <a:cubicBezTo>
                  <a:pt x="3329550" y="0"/>
                  <a:pt x="4289870" y="960320"/>
                  <a:pt x="4289870" y="2144935"/>
                </a:cubicBezTo>
                <a:cubicBezTo>
                  <a:pt x="4289870" y="3329550"/>
                  <a:pt x="3329550" y="4289870"/>
                  <a:pt x="2144935" y="4289870"/>
                </a:cubicBezTo>
                <a:cubicBezTo>
                  <a:pt x="960320" y="4289870"/>
                  <a:pt x="0" y="3329550"/>
                  <a:pt x="0" y="2144935"/>
                </a:cubicBezTo>
                <a:cubicBezTo>
                  <a:pt x="0" y="960320"/>
                  <a:pt x="960320" y="0"/>
                  <a:pt x="214493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0471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rot="3353499">
            <a:off x="2457450" y="2229114"/>
            <a:ext cx="2000250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更省事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rot="5400000">
            <a:off x="4648538" y="1429014"/>
            <a:ext cx="2031325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更便捷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7656015">
            <a:off x="6804363" y="2086239"/>
            <a:ext cx="2031325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更逼格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2984" y="3031479"/>
            <a:ext cx="32624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该方法</a:t>
            </a:r>
            <a:endParaRPr lang="zh-CN" altLang="en-US" sz="8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4571256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妈</a:t>
            </a:r>
            <a:r>
              <a:rPr lang="zh-CN" altLang="en-US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妈再也不用担心我不会用图片填充形状了</a:t>
            </a:r>
            <a:endParaRPr lang="zh-CN" altLang="en-US" sz="4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618591"/>
            <a:ext cx="12192000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哪里</a:t>
            </a:r>
            <a:r>
              <a:rPr lang="zh-CN" altLang="en-US" sz="4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需要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裁</a:t>
            </a:r>
            <a:r>
              <a:rPr lang="zh-CN" altLang="en-US" sz="4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哪里</a:t>
            </a:r>
          </a:p>
        </p:txBody>
      </p:sp>
    </p:spTree>
    <p:extLst>
      <p:ext uri="{BB962C8B-B14F-4D97-AF65-F5344CB8AC3E}">
        <p14:creationId xmlns:p14="http://schemas.microsoft.com/office/powerpoint/2010/main" val="334880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18643" t="27356" r="48904" b="19786"/>
          <a:stretch>
            <a:fillRect/>
          </a:stretch>
        </p:blipFill>
        <p:spPr>
          <a:xfrm>
            <a:off x="4968245" y="3966468"/>
            <a:ext cx="2255510" cy="2329841"/>
          </a:xfrm>
          <a:custGeom>
            <a:avLst/>
            <a:gdLst>
              <a:gd name="connsiteX0" fmla="*/ 904154 w 2255510"/>
              <a:gd name="connsiteY0" fmla="*/ 0 h 2329841"/>
              <a:gd name="connsiteX1" fmla="*/ 1314801 w 2255510"/>
              <a:gd name="connsiteY1" fmla="*/ 0 h 2329841"/>
              <a:gd name="connsiteX2" fmla="*/ 1314801 w 2255510"/>
              <a:gd name="connsiteY2" fmla="*/ 337535 h 2329841"/>
              <a:gd name="connsiteX3" fmla="*/ 2209206 w 2255510"/>
              <a:gd name="connsiteY3" fmla="*/ 337535 h 2329841"/>
              <a:gd name="connsiteX4" fmla="*/ 2094664 w 2255510"/>
              <a:gd name="connsiteY4" fmla="*/ 634858 h 2329841"/>
              <a:gd name="connsiteX5" fmla="*/ 1314801 w 2255510"/>
              <a:gd name="connsiteY5" fmla="*/ 634858 h 2329841"/>
              <a:gd name="connsiteX6" fmla="*/ 1314801 w 2255510"/>
              <a:gd name="connsiteY6" fmla="*/ 1540230 h 2329841"/>
              <a:gd name="connsiteX7" fmla="*/ 2255510 w 2255510"/>
              <a:gd name="connsiteY7" fmla="*/ 1540230 h 2329841"/>
              <a:gd name="connsiteX8" fmla="*/ 2139749 w 2255510"/>
              <a:gd name="connsiteY8" fmla="*/ 1839989 h 2329841"/>
              <a:gd name="connsiteX9" fmla="*/ 1314801 w 2255510"/>
              <a:gd name="connsiteY9" fmla="*/ 1839989 h 2329841"/>
              <a:gd name="connsiteX10" fmla="*/ 1314801 w 2255510"/>
              <a:gd name="connsiteY10" fmla="*/ 2150716 h 2329841"/>
              <a:gd name="connsiteX11" fmla="*/ 1062564 w 2255510"/>
              <a:gd name="connsiteY11" fmla="*/ 2257947 h 2329841"/>
              <a:gd name="connsiteX12" fmla="*/ 904154 w 2255510"/>
              <a:gd name="connsiteY12" fmla="*/ 2329841 h 2329841"/>
              <a:gd name="connsiteX13" fmla="*/ 904154 w 2255510"/>
              <a:gd name="connsiteY13" fmla="*/ 1839989 h 2329841"/>
              <a:gd name="connsiteX14" fmla="*/ 17060 w 2255510"/>
              <a:gd name="connsiteY14" fmla="*/ 1839989 h 2329841"/>
              <a:gd name="connsiteX15" fmla="*/ 17060 w 2255510"/>
              <a:gd name="connsiteY15" fmla="*/ 1540230 h 2329841"/>
              <a:gd name="connsiteX16" fmla="*/ 904154 w 2255510"/>
              <a:gd name="connsiteY16" fmla="*/ 1540230 h 2329841"/>
              <a:gd name="connsiteX17" fmla="*/ 904154 w 2255510"/>
              <a:gd name="connsiteY17" fmla="*/ 634858 h 2329841"/>
              <a:gd name="connsiteX18" fmla="*/ 502037 w 2255510"/>
              <a:gd name="connsiteY18" fmla="*/ 634858 h 2329841"/>
              <a:gd name="connsiteX19" fmla="*/ 393588 w 2255510"/>
              <a:gd name="connsiteY19" fmla="*/ 868817 h 2329841"/>
              <a:gd name="connsiteX20" fmla="*/ 0 w 2255510"/>
              <a:gd name="connsiteY20" fmla="*/ 870035 h 2329841"/>
              <a:gd name="connsiteX21" fmla="*/ 320475 w 2255510"/>
              <a:gd name="connsiteY21" fmla="*/ 107232 h 2329841"/>
              <a:gd name="connsiteX22" fmla="*/ 746963 w 2255510"/>
              <a:gd name="connsiteY22" fmla="*/ 107232 h 2329841"/>
              <a:gd name="connsiteX23" fmla="*/ 639732 w 2255510"/>
              <a:gd name="connsiteY23" fmla="*/ 337535 h 2329841"/>
              <a:gd name="connsiteX24" fmla="*/ 904154 w 2255510"/>
              <a:gd name="connsiteY24" fmla="*/ 337535 h 2329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55510" h="2329841">
                <a:moveTo>
                  <a:pt x="904154" y="0"/>
                </a:moveTo>
                <a:lnTo>
                  <a:pt x="1314801" y="0"/>
                </a:lnTo>
                <a:lnTo>
                  <a:pt x="1314801" y="337535"/>
                </a:lnTo>
                <a:lnTo>
                  <a:pt x="2209206" y="337535"/>
                </a:lnTo>
                <a:lnTo>
                  <a:pt x="2094664" y="634858"/>
                </a:lnTo>
                <a:lnTo>
                  <a:pt x="1314801" y="634858"/>
                </a:lnTo>
                <a:lnTo>
                  <a:pt x="1314801" y="1540230"/>
                </a:lnTo>
                <a:lnTo>
                  <a:pt x="2255510" y="1540230"/>
                </a:lnTo>
                <a:lnTo>
                  <a:pt x="2139749" y="1839989"/>
                </a:lnTo>
                <a:lnTo>
                  <a:pt x="1314801" y="1839989"/>
                </a:lnTo>
                <a:lnTo>
                  <a:pt x="1314801" y="2150716"/>
                </a:lnTo>
                <a:lnTo>
                  <a:pt x="1062564" y="2257947"/>
                </a:lnTo>
                <a:lnTo>
                  <a:pt x="904154" y="2329841"/>
                </a:lnTo>
                <a:lnTo>
                  <a:pt x="904154" y="1839989"/>
                </a:lnTo>
                <a:lnTo>
                  <a:pt x="17060" y="1839989"/>
                </a:lnTo>
                <a:lnTo>
                  <a:pt x="17060" y="1540230"/>
                </a:lnTo>
                <a:lnTo>
                  <a:pt x="904154" y="1540230"/>
                </a:lnTo>
                <a:lnTo>
                  <a:pt x="904154" y="634858"/>
                </a:lnTo>
                <a:lnTo>
                  <a:pt x="502037" y="634858"/>
                </a:lnTo>
                <a:lnTo>
                  <a:pt x="393588" y="868817"/>
                </a:lnTo>
                <a:lnTo>
                  <a:pt x="0" y="870035"/>
                </a:lnTo>
                <a:lnTo>
                  <a:pt x="320475" y="107232"/>
                </a:lnTo>
                <a:lnTo>
                  <a:pt x="746963" y="107232"/>
                </a:lnTo>
                <a:lnTo>
                  <a:pt x="639732" y="337535"/>
                </a:lnTo>
                <a:lnTo>
                  <a:pt x="904154" y="33753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88000"/>
              </a:prst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0" y="960866"/>
            <a:ext cx="12192000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哪里</a:t>
            </a:r>
            <a:r>
              <a:rPr lang="zh-CN" altLang="en-US" sz="4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需要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裁</a:t>
            </a:r>
            <a:r>
              <a:rPr lang="zh-CN" altLang="en-US" sz="4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哪里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205731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童鞋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2870015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现在能结合</a:t>
            </a:r>
            <a:r>
              <a:rPr lang="en-US" altLang="zh-CN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@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大猫菲菲的文字转矢量教程裁出下图吗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225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3300" y="8258175"/>
            <a:ext cx="291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1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19700" y="762000"/>
            <a:ext cx="3762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此教程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6301" y="1631246"/>
            <a:ext cx="8105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根据</a:t>
            </a:r>
            <a:r>
              <a:rPr lang="en-US" altLang="zh-CN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《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和秋叶一起学</a:t>
            </a:r>
            <a:r>
              <a:rPr lang="en-US" altLang="zh-CN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PPT》P259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6301" y="2339132"/>
            <a:ext cx="8105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图片的形状填充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963025" y="762000"/>
            <a:ext cx="19050" cy="539115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700713" y="4572029"/>
            <a:ext cx="3281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同时参考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62338" y="5463897"/>
            <a:ext cx="5519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大猫菲菲</a:t>
            </a:r>
            <a:r>
              <a:rPr lang="en-US" altLang="zh-CN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4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号教程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6301" y="3062050"/>
            <a:ext cx="8105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改编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68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菜</a:t>
            </a:r>
            <a:r>
              <a:rPr lang="zh-CN" altLang="en-US" dirty="0" smtClean="0"/>
              <a:t>鸟的圆形头像的如何裁剪出来的呢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 rot="1762375">
            <a:off x="6800188" y="-379333"/>
            <a:ext cx="195598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251" y="1773628"/>
            <a:ext cx="4386000" cy="43897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t="691" r="1383" b="691"/>
          <a:stretch>
            <a:fillRect/>
          </a:stretch>
        </p:blipFill>
        <p:spPr>
          <a:xfrm>
            <a:off x="6913311" y="1986645"/>
            <a:ext cx="3963724" cy="3963724"/>
          </a:xfrm>
          <a:custGeom>
            <a:avLst/>
            <a:gdLst>
              <a:gd name="connsiteX0" fmla="*/ 3390900 w 6781800"/>
              <a:gd name="connsiteY0" fmla="*/ 0 h 6781800"/>
              <a:gd name="connsiteX1" fmla="*/ 6781800 w 6781800"/>
              <a:gd name="connsiteY1" fmla="*/ 3390900 h 6781800"/>
              <a:gd name="connsiteX2" fmla="*/ 3390900 w 6781800"/>
              <a:gd name="connsiteY2" fmla="*/ 6781800 h 6781800"/>
              <a:gd name="connsiteX3" fmla="*/ 0 w 6781800"/>
              <a:gd name="connsiteY3" fmla="*/ 3390900 h 6781800"/>
              <a:gd name="connsiteX4" fmla="*/ 3390900 w 6781800"/>
              <a:gd name="connsiteY4" fmla="*/ 0 h 678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1800" h="6781800">
                <a:moveTo>
                  <a:pt x="3390900" y="0"/>
                </a:moveTo>
                <a:cubicBezTo>
                  <a:pt x="5263642" y="0"/>
                  <a:pt x="6781800" y="1518158"/>
                  <a:pt x="6781800" y="3390900"/>
                </a:cubicBezTo>
                <a:cubicBezTo>
                  <a:pt x="6781800" y="5263642"/>
                  <a:pt x="5263642" y="6781800"/>
                  <a:pt x="3390900" y="6781800"/>
                </a:cubicBezTo>
                <a:cubicBezTo>
                  <a:pt x="1518158" y="6781800"/>
                  <a:pt x="0" y="5263642"/>
                  <a:pt x="0" y="3390900"/>
                </a:cubicBezTo>
                <a:cubicBezTo>
                  <a:pt x="0" y="1518158"/>
                  <a:pt x="1518158" y="0"/>
                  <a:pt x="3390900" y="0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3" name="直接箭头连接符 12"/>
          <p:cNvCxnSpPr/>
          <p:nvPr/>
        </p:nvCxnSpPr>
        <p:spPr>
          <a:xfrm flipV="1">
            <a:off x="5107656" y="3962400"/>
            <a:ext cx="1746249" cy="6107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54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0" y="2310021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《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和秋叶一起学</a:t>
            </a:r>
            <a:r>
              <a:rPr lang="en-US" altLang="zh-CN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PPT》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3716685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P259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有妙招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814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第一招：裁剪为形状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251" y="1773628"/>
            <a:ext cx="4386000" cy="43897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3310" y="1773628"/>
            <a:ext cx="4386000" cy="4389758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6527800" y="922668"/>
            <a:ext cx="556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选</a:t>
            </a:r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择图片→格式→裁剪→裁剪为形状→选择圆形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5107656" y="3962400"/>
            <a:ext cx="1746249" cy="6107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80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第二招：形状填充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594100" y="1057215"/>
            <a:ext cx="8801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复制</a:t>
            </a:r>
            <a:r>
              <a:rPr lang="en-US" altLang="zh-CN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剪切图片到剪切板→画圆→设置图片格式→图片或纹理填充→剪切板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0351" y="1880282"/>
            <a:ext cx="4227249" cy="422724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631251" y="1880282"/>
            <a:ext cx="4227249" cy="422724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4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0" y="72866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跟</a:t>
            </a:r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着教程练习的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149357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细心的同学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225848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可能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02339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是“可能”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378830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已经发现问题了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4553214"/>
            <a:ext cx="12192000" cy="7078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如果你练习选择的图片不是正方形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27095" y="5534025"/>
            <a:ext cx="5137810" cy="1076325"/>
            <a:chOff x="2882900" y="5534025"/>
            <a:chExt cx="5137810" cy="1076325"/>
          </a:xfrm>
        </p:grpSpPr>
        <p:sp>
          <p:nvSpPr>
            <p:cNvPr id="8" name="文本框 7"/>
            <p:cNvSpPr txBox="1"/>
            <p:nvPr/>
          </p:nvSpPr>
          <p:spPr>
            <a:xfrm>
              <a:off x="2882900" y="5718244"/>
              <a:ext cx="30765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比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如这样图</a:t>
              </a:r>
              <a:endParaRPr lang="zh-CN" altLang="en-US" sz="4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t="14324" b="14267"/>
            <a:stretch/>
          </p:blipFill>
          <p:spPr>
            <a:xfrm>
              <a:off x="5959475" y="5534025"/>
              <a:ext cx="2061235" cy="1076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462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355" y="1782069"/>
            <a:ext cx="4636820" cy="3668992"/>
          </a:xfrm>
          <a:prstGeom prst="ellipse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296150" y="1878253"/>
            <a:ext cx="3476625" cy="347662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99547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你可能遇到的问题</a:t>
            </a:r>
            <a:endParaRPr lang="zh-CN" altLang="en-US" sz="5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477310"/>
            <a:ext cx="566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变形为椭圆</a:t>
            </a:r>
            <a:endParaRPr lang="zh-CN" altLang="en-US" sz="3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64200" y="5477310"/>
            <a:ext cx="652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图片扭曲变形</a:t>
            </a:r>
            <a:endParaRPr lang="zh-CN" altLang="en-US" sz="3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8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355" y="1782069"/>
            <a:ext cx="3960000" cy="3668992"/>
          </a:xfrm>
          <a:prstGeom prst="ellipse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296150" y="1878253"/>
            <a:ext cx="3476625" cy="3476625"/>
          </a:xfrm>
          <a:prstGeom prst="ellipse">
            <a:avLst/>
          </a:prstGeom>
          <a:blipFill dpi="0" rotWithShape="1">
            <a:blip r:embed="rId3"/>
            <a:srcRect/>
            <a:tile tx="-762000" ty="-3048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99547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解</a:t>
            </a:r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决办法</a:t>
            </a:r>
            <a:endParaRPr lang="zh-CN" altLang="en-US" sz="5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477310"/>
            <a:ext cx="566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拖</a:t>
            </a:r>
            <a:r>
              <a:rPr lang="zh-CN" altLang="en-US" sz="3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动并拉伸为圆形</a:t>
            </a:r>
            <a:endParaRPr lang="zh-CN" altLang="en-US" sz="3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64200" y="5477310"/>
            <a:ext cx="6527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勾</a:t>
            </a:r>
            <a:r>
              <a:rPr lang="zh-CN" altLang="en-US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选将图片平铺为纹理并调整偏移量</a:t>
            </a:r>
            <a:endParaRPr lang="zh-CN" altLang="en-US" sz="2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183094"/>
            <a:ext cx="5562600" cy="6463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可是图片已经变形</a:t>
            </a:r>
            <a:endParaRPr lang="zh-CN" altLang="en-US" sz="3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3100" y="6173569"/>
            <a:ext cx="6438900" cy="6463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可是有的细节只能被裁掉</a:t>
            </a:r>
            <a:endParaRPr lang="zh-CN" altLang="en-US" sz="3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252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261</Words>
  <Application>Microsoft Office PowerPoint</Application>
  <PresentationFormat>自定义</PresentationFormat>
  <Paragraphs>53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56</cp:revision>
  <dcterms:created xsi:type="dcterms:W3CDTF">2014-10-22T11:30:58Z</dcterms:created>
  <dcterms:modified xsi:type="dcterms:W3CDTF">2015-01-07T13:29:49Z</dcterms:modified>
  <cp:contentStatus/>
</cp:coreProperties>
</file>