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99" r:id="rId2"/>
    <p:sldId id="298" r:id="rId3"/>
    <p:sldId id="257" r:id="rId4"/>
    <p:sldId id="258" r:id="rId5"/>
    <p:sldId id="259" r:id="rId6"/>
    <p:sldId id="260" r:id="rId7"/>
    <p:sldId id="301" r:id="rId8"/>
    <p:sldId id="300" r:id="rId9"/>
  </p:sldIdLst>
  <p:sldSz cx="12192000" cy="6858000"/>
  <p:notesSz cx="6858000" cy="9144000"/>
  <p:embeddedFontLst>
    <p:embeddedFont>
      <p:font typeface="Broadway" panose="020B0604020202020204" charset="0"/>
      <p:regular r:id="rId10"/>
    </p:embeddedFont>
    <p:embeddedFont>
      <p:font typeface="Verdana" panose="020B0604030504040204" pitchFamily="34" charset="0"/>
      <p:regular r:id="rId11"/>
      <p:bold r:id="rId12"/>
      <p:italic r:id="rId13"/>
      <p:boldItalic r:id="rId14"/>
    </p:embeddedFont>
    <p:embeddedFont>
      <p:font typeface="微软雅黑" panose="020B0503020204020204" pitchFamily="34" charset="-122"/>
      <p:regular r:id="rId15"/>
      <p:bold r:id="rId16"/>
    </p:embeddedFont>
    <p:embeddedFont>
      <p:font typeface="张海山草泥马体" panose="02010600030101010101" charset="-122"/>
      <p:regular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A6C1"/>
    <a:srgbClr val="A2A59E"/>
    <a:srgbClr val="B0B3AC"/>
    <a:srgbClr val="09CCED"/>
    <a:srgbClr val="1485B8"/>
    <a:srgbClr val="8F09F3"/>
    <a:srgbClr val="6404AC"/>
    <a:srgbClr val="A838FC"/>
    <a:srgbClr val="7414BC"/>
    <a:srgbClr val="A804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20" autoAdjust="0"/>
    <p:restoredTop sz="94660"/>
  </p:normalViewPr>
  <p:slideViewPr>
    <p:cSldViewPr>
      <p:cViewPr varScale="1">
        <p:scale>
          <a:sx n="87" d="100"/>
          <a:sy n="87" d="100"/>
        </p:scale>
        <p:origin x="33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/>
        </p:nvSpPr>
        <p:spPr>
          <a:xfrm>
            <a:off x="0" y="0"/>
            <a:ext cx="12192000" cy="1252916"/>
          </a:xfrm>
          <a:custGeom>
            <a:avLst/>
            <a:gdLst>
              <a:gd name="connsiteX0" fmla="*/ 0 w 12192000"/>
              <a:gd name="connsiteY0" fmla="*/ 0 h 1252916"/>
              <a:gd name="connsiteX1" fmla="*/ 12192000 w 12192000"/>
              <a:gd name="connsiteY1" fmla="*/ 0 h 1252916"/>
              <a:gd name="connsiteX2" fmla="*/ 12192000 w 12192000"/>
              <a:gd name="connsiteY2" fmla="*/ 980728 h 1252916"/>
              <a:gd name="connsiteX3" fmla="*/ 1482763 w 12192000"/>
              <a:gd name="connsiteY3" fmla="*/ 980728 h 1252916"/>
              <a:gd name="connsiteX4" fmla="*/ 1229813 w 12192000"/>
              <a:gd name="connsiteY4" fmla="*/ 1252916 h 1252916"/>
              <a:gd name="connsiteX5" fmla="*/ 976864 w 12192000"/>
              <a:gd name="connsiteY5" fmla="*/ 980728 h 1252916"/>
              <a:gd name="connsiteX6" fmla="*/ 0 w 12192000"/>
              <a:gd name="connsiteY6" fmla="*/ 980728 h 1252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252916">
                <a:moveTo>
                  <a:pt x="0" y="0"/>
                </a:moveTo>
                <a:lnTo>
                  <a:pt x="12192000" y="0"/>
                </a:lnTo>
                <a:lnTo>
                  <a:pt x="12192000" y="980728"/>
                </a:lnTo>
                <a:lnTo>
                  <a:pt x="1482763" y="980728"/>
                </a:lnTo>
                <a:lnTo>
                  <a:pt x="1229813" y="1252916"/>
                </a:lnTo>
                <a:lnTo>
                  <a:pt x="976864" y="980728"/>
                </a:lnTo>
                <a:lnTo>
                  <a:pt x="0" y="980728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292100" dist="50800" sx="101000" sy="101000" algn="ctr" rotWithShape="0">
              <a:schemeClr val="accent4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" name="椭圆 15"/>
          <p:cNvSpPr/>
          <p:nvPr userDrawn="1"/>
        </p:nvSpPr>
        <p:spPr>
          <a:xfrm>
            <a:off x="0" y="1"/>
            <a:ext cx="12192000" cy="525337"/>
          </a:xfrm>
          <a:custGeom>
            <a:avLst/>
            <a:gdLst/>
            <a:ahLst/>
            <a:cxnLst/>
            <a:rect l="l" t="t" r="r" b="b"/>
            <a:pathLst>
              <a:path w="12192000" h="525337">
                <a:moveTo>
                  <a:pt x="0" y="0"/>
                </a:moveTo>
                <a:lnTo>
                  <a:pt x="12192000" y="0"/>
                </a:lnTo>
                <a:lnTo>
                  <a:pt x="12192000" y="378341"/>
                </a:lnTo>
                <a:cubicBezTo>
                  <a:pt x="10423673" y="471719"/>
                  <a:pt x="8334211" y="525337"/>
                  <a:pt x="6096000" y="525337"/>
                </a:cubicBezTo>
                <a:cubicBezTo>
                  <a:pt x="3857789" y="525337"/>
                  <a:pt x="1768327" y="471719"/>
                  <a:pt x="0" y="378341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77000"/>
                </a:schemeClr>
              </a:gs>
              <a:gs pos="40000">
                <a:schemeClr val="bg1">
                  <a:alpha val="15000"/>
                </a:schemeClr>
              </a:gs>
            </a:gsLst>
            <a:lin ang="1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177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bg>
      <p:bgPr>
        <a:gradFill flip="none" rotWithShape="1">
          <a:gsLst>
            <a:gs pos="1000">
              <a:schemeClr val="bg1">
                <a:lumMod val="95000"/>
              </a:schemeClr>
            </a:gs>
            <a:gs pos="100000">
              <a:schemeClr val="bg1">
                <a:lumMod val="7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2470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1FE9E-B298-42D8-B5E8-4C153EA70314}" type="datetimeFigureOut">
              <a:rPr lang="zh-CN" altLang="en-US" smtClean="0"/>
              <a:t>2015/2/13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36C2E-CE57-4201-A1AA-6008ADBE5C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419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1FE9E-B298-42D8-B5E8-4C153EA70314}" type="datetimeFigureOut">
              <a:rPr lang="zh-CN" altLang="en-US" smtClean="0"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36C2E-CE57-4201-A1AA-6008ADBE5C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550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1FE9E-B298-42D8-B5E8-4C153EA70314}" type="datetimeFigureOut">
              <a:rPr lang="zh-CN" altLang="en-US" smtClean="0"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36C2E-CE57-4201-A1AA-6008ADBE5C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553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">
              <a:schemeClr val="tx1">
                <a:lumMod val="50000"/>
                <a:lumOff val="50000"/>
              </a:schemeClr>
            </a:gs>
            <a:gs pos="100000">
              <a:schemeClr val="tx1">
                <a:lumMod val="85000"/>
                <a:lumOff val="1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1FE9E-B298-42D8-B5E8-4C153EA70314}" type="datetimeFigureOut">
              <a:rPr lang="zh-CN" altLang="en-US" smtClean="0"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36C2E-CE57-4201-A1AA-6008ADBE5C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836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65000"/>
                <a:lumOff val="35000"/>
              </a:schemeClr>
            </a:gs>
            <a:gs pos="100000">
              <a:schemeClr val="tx1">
                <a:lumMod val="85000"/>
                <a:lumOff val="1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1487488" y="4513776"/>
            <a:ext cx="9268051" cy="1579520"/>
          </a:xfrm>
          <a:prstGeom prst="rect">
            <a:avLst/>
          </a:prstGeom>
          <a:gradFill flip="none" rotWithShape="1">
            <a:gsLst>
              <a:gs pos="1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  <a:tileRect/>
          </a:gradFill>
          <a:ln>
            <a:solidFill>
              <a:schemeClr val="bg1">
                <a:lumMod val="50000"/>
              </a:schemeClr>
            </a:solidFill>
          </a:ln>
          <a:scene3d>
            <a:camera prst="perspectiveRelaxedModerately">
              <a:rot lat="18890634" lon="0" rev="0"/>
            </a:camera>
            <a:lightRig rig="flood" dir="t"/>
          </a:scene3d>
          <a:sp3d extrusionH="469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516064" y="5083459"/>
            <a:ext cx="3024336" cy="792000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65000"/>
                  <a:lumOff val="35000"/>
                  <a:alpha val="71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241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4779529" y="5123658"/>
            <a:ext cx="3024336" cy="792000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65000"/>
                  <a:lumOff val="35000"/>
                  <a:alpha val="71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241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7769634" y="5199167"/>
            <a:ext cx="3024336" cy="792000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65000"/>
                  <a:lumOff val="35000"/>
                  <a:alpha val="71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241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圆角矩形 61"/>
          <p:cNvSpPr/>
          <p:nvPr/>
        </p:nvSpPr>
        <p:spPr>
          <a:xfrm>
            <a:off x="7954179" y="3143057"/>
            <a:ext cx="2403564" cy="2403831"/>
          </a:xfrm>
          <a:prstGeom prst="roundRect">
            <a:avLst>
              <a:gd name="adj" fmla="val 26650"/>
            </a:avLst>
          </a:prstGeom>
          <a:gradFill flip="none" rotWithShape="1">
            <a:gsLst>
              <a:gs pos="0">
                <a:schemeClr val="bg1">
                  <a:alpha val="30000"/>
                </a:schemeClr>
              </a:gs>
              <a:gs pos="100000">
                <a:schemeClr val="bg1">
                  <a:alpha val="4000"/>
                </a:schemeClr>
              </a:gs>
            </a:gsLst>
            <a:path path="shape">
              <a:fillToRect l="50000" t="50000" r="50000" b="50000"/>
            </a:path>
            <a:tileRect/>
          </a:gradFill>
          <a:ln w="63500">
            <a:gradFill flip="none" rotWithShape="1">
              <a:gsLst>
                <a:gs pos="69000">
                  <a:schemeClr val="bg1"/>
                </a:gs>
                <a:gs pos="6000">
                  <a:schemeClr val="bg1">
                    <a:lumMod val="6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圆角矩形 53"/>
          <p:cNvSpPr/>
          <p:nvPr/>
        </p:nvSpPr>
        <p:spPr>
          <a:xfrm>
            <a:off x="4964074" y="3067548"/>
            <a:ext cx="2403564" cy="2403831"/>
          </a:xfrm>
          <a:prstGeom prst="roundRect">
            <a:avLst>
              <a:gd name="adj" fmla="val 26650"/>
            </a:avLst>
          </a:prstGeom>
          <a:gradFill flip="none" rotWithShape="1">
            <a:gsLst>
              <a:gs pos="0">
                <a:schemeClr val="bg1">
                  <a:alpha val="30000"/>
                </a:schemeClr>
              </a:gs>
              <a:gs pos="100000">
                <a:schemeClr val="bg1">
                  <a:alpha val="4000"/>
                </a:schemeClr>
              </a:gs>
            </a:gsLst>
            <a:path path="shape">
              <a:fillToRect l="50000" t="50000" r="50000" b="50000"/>
            </a:path>
            <a:tileRect/>
          </a:gradFill>
          <a:ln w="63500">
            <a:gradFill flip="none" rotWithShape="1">
              <a:gsLst>
                <a:gs pos="69000">
                  <a:schemeClr val="bg1"/>
                </a:gs>
                <a:gs pos="6000">
                  <a:schemeClr val="bg1">
                    <a:lumMod val="6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1907329" y="3027349"/>
            <a:ext cx="2403564" cy="2403831"/>
          </a:xfrm>
          <a:prstGeom prst="roundRect">
            <a:avLst>
              <a:gd name="adj" fmla="val 26650"/>
            </a:avLst>
          </a:prstGeom>
          <a:gradFill flip="none" rotWithShape="1">
            <a:gsLst>
              <a:gs pos="0">
                <a:schemeClr val="bg1">
                  <a:alpha val="30000"/>
                </a:schemeClr>
              </a:gs>
              <a:gs pos="100000">
                <a:schemeClr val="bg1">
                  <a:alpha val="4000"/>
                </a:schemeClr>
              </a:gs>
            </a:gsLst>
            <a:path path="shape">
              <a:fillToRect l="50000" t="50000" r="50000" b="50000"/>
            </a:path>
            <a:tileRect/>
          </a:gradFill>
          <a:ln w="63500">
            <a:gradFill flip="none" rotWithShape="1">
              <a:gsLst>
                <a:gs pos="69000">
                  <a:schemeClr val="bg1"/>
                </a:gs>
                <a:gs pos="6000">
                  <a:schemeClr val="bg1">
                    <a:lumMod val="6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387019" y="466152"/>
            <a:ext cx="941796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rgbClr val="FFC000"/>
                </a:solidFill>
                <a:latin typeface="张海山草泥马体" pitchFamily="2" charset="-122"/>
                <a:ea typeface="张海山草泥马体" pitchFamily="2" charset="-122"/>
              </a:rPr>
              <a:t>五步制作立体水晶质感相框</a:t>
            </a:r>
            <a:endParaRPr lang="zh-CN" altLang="en-US" sz="6000" dirty="0">
              <a:solidFill>
                <a:srgbClr val="FFC000"/>
              </a:solidFill>
              <a:latin typeface="张海山草泥马体" pitchFamily="2" charset="-122"/>
              <a:ea typeface="张海山草泥马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50033" y="1448767"/>
            <a:ext cx="44919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07A6C1"/>
                </a:solidFill>
                <a:latin typeface="Broadway" pitchFamily="82" charset="0"/>
                <a:ea typeface="张海山草泥马体" pitchFamily="2" charset="-122"/>
              </a:rPr>
              <a:t>By</a:t>
            </a:r>
            <a:r>
              <a:rPr lang="en-US" altLang="zh-CN" sz="6000" dirty="0" smtClean="0">
                <a:solidFill>
                  <a:srgbClr val="07A6C1"/>
                </a:solidFill>
                <a:latin typeface="张海山草泥马体" pitchFamily="2" charset="-122"/>
                <a:ea typeface="张海山草泥马体" pitchFamily="2" charset="-122"/>
              </a:rPr>
              <a:t> </a:t>
            </a:r>
            <a:r>
              <a:rPr lang="zh-CN" altLang="en-US" sz="6000" dirty="0" smtClean="0">
                <a:solidFill>
                  <a:srgbClr val="07A6C1"/>
                </a:solidFill>
                <a:latin typeface="张海山草泥马体" pitchFamily="2" charset="-122"/>
                <a:ea typeface="张海山草泥马体" pitchFamily="2" charset="-122"/>
              </a:rPr>
              <a:t>大猫菲菲</a:t>
            </a:r>
            <a:endParaRPr lang="zh-CN" altLang="en-US" sz="6000" dirty="0">
              <a:solidFill>
                <a:srgbClr val="07A6C1"/>
              </a:solidFill>
              <a:latin typeface="张海山草泥马体" pitchFamily="2" charset="-122"/>
              <a:ea typeface="张海山草泥马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38710" y="6453336"/>
            <a:ext cx="29145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 smtClean="0">
                <a:solidFill>
                  <a:schemeClr val="bg1"/>
                </a:solidFill>
              </a:rPr>
              <a:t> </a:t>
            </a:r>
            <a:r>
              <a:rPr lang="zh-CN" altLang="en-US" sz="1600" b="1" dirty="0" smtClean="0">
                <a:solidFill>
                  <a:schemeClr val="bg1"/>
                </a:solidFill>
              </a:rPr>
              <a:t>更多精彩请关注：</a:t>
            </a:r>
            <a:r>
              <a:rPr lang="en-US" altLang="zh-CN" sz="1600" b="1" dirty="0" smtClean="0">
                <a:solidFill>
                  <a:schemeClr val="bg1"/>
                </a:solidFill>
              </a:rPr>
              <a:t>@</a:t>
            </a:r>
            <a:r>
              <a:rPr lang="zh-CN" altLang="en-US" sz="1600" b="1" dirty="0">
                <a:solidFill>
                  <a:schemeClr val="bg1"/>
                </a:solidFill>
              </a:rPr>
              <a:t>大猫菲菲</a:t>
            </a:r>
            <a:endParaRPr lang="en-US" altLang="zh-CN" sz="1600" b="1" dirty="0">
              <a:solidFill>
                <a:schemeClr val="bg1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 flipV="1">
            <a:off x="2224793" y="2876633"/>
            <a:ext cx="720080" cy="338851"/>
          </a:xfrm>
          <a:prstGeom prst="ellipse">
            <a:avLst/>
          </a:prstGeom>
          <a:gradFill flip="none" rotWithShape="1">
            <a:gsLst>
              <a:gs pos="15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385" y="3271077"/>
            <a:ext cx="2058824" cy="2058824"/>
          </a:xfrm>
          <a:prstGeom prst="rect">
            <a:avLst/>
          </a:prstGeom>
        </p:spPr>
      </p:pic>
      <p:sp>
        <p:nvSpPr>
          <p:cNvPr id="24" name="圆角矩形 26"/>
          <p:cNvSpPr/>
          <p:nvPr/>
        </p:nvSpPr>
        <p:spPr>
          <a:xfrm>
            <a:off x="1928577" y="3037826"/>
            <a:ext cx="2051627" cy="1849940"/>
          </a:xfrm>
          <a:custGeom>
            <a:avLst/>
            <a:gdLst>
              <a:gd name="connsiteX0" fmla="*/ 690768 w 2212472"/>
              <a:gd name="connsiteY0" fmla="*/ 0 h 1994973"/>
              <a:gd name="connsiteX1" fmla="*/ 1901232 w 2212472"/>
              <a:gd name="connsiteY1" fmla="*/ 0 h 1994973"/>
              <a:gd name="connsiteX2" fmla="*/ 2212472 w 2212472"/>
              <a:gd name="connsiteY2" fmla="*/ 77277 h 1994973"/>
              <a:gd name="connsiteX3" fmla="*/ 9421 w 2212472"/>
              <a:gd name="connsiteY3" fmla="*/ 1994973 h 1994973"/>
              <a:gd name="connsiteX4" fmla="*/ 0 w 2212472"/>
              <a:gd name="connsiteY4" fmla="*/ 1901520 h 1994973"/>
              <a:gd name="connsiteX5" fmla="*/ 0 w 2212472"/>
              <a:gd name="connsiteY5" fmla="*/ 690768 h 1994973"/>
              <a:gd name="connsiteX6" fmla="*/ 690768 w 2212472"/>
              <a:gd name="connsiteY6" fmla="*/ 0 h 1994973"/>
              <a:gd name="connsiteX0" fmla="*/ 690768 w 2212472"/>
              <a:gd name="connsiteY0" fmla="*/ 0 h 1994973"/>
              <a:gd name="connsiteX1" fmla="*/ 1901232 w 2212472"/>
              <a:gd name="connsiteY1" fmla="*/ 0 h 1994973"/>
              <a:gd name="connsiteX2" fmla="*/ 2212472 w 2212472"/>
              <a:gd name="connsiteY2" fmla="*/ 77277 h 1994973"/>
              <a:gd name="connsiteX3" fmla="*/ 9421 w 2212472"/>
              <a:gd name="connsiteY3" fmla="*/ 1994973 h 1994973"/>
              <a:gd name="connsiteX4" fmla="*/ 0 w 2212472"/>
              <a:gd name="connsiteY4" fmla="*/ 1901520 h 1994973"/>
              <a:gd name="connsiteX5" fmla="*/ 0 w 2212472"/>
              <a:gd name="connsiteY5" fmla="*/ 690768 h 1994973"/>
              <a:gd name="connsiteX6" fmla="*/ 690768 w 2212472"/>
              <a:gd name="connsiteY6" fmla="*/ 0 h 1994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12472" h="1994973">
                <a:moveTo>
                  <a:pt x="690768" y="0"/>
                </a:moveTo>
                <a:lnTo>
                  <a:pt x="1901232" y="0"/>
                </a:lnTo>
                <a:cubicBezTo>
                  <a:pt x="2013739" y="0"/>
                  <a:pt x="2119964" y="26897"/>
                  <a:pt x="2212472" y="77277"/>
                </a:cubicBezTo>
                <a:cubicBezTo>
                  <a:pt x="1510468" y="323511"/>
                  <a:pt x="493358" y="1159241"/>
                  <a:pt x="9421" y="1994973"/>
                </a:cubicBezTo>
                <a:cubicBezTo>
                  <a:pt x="2154" y="1964697"/>
                  <a:pt x="0" y="1933360"/>
                  <a:pt x="0" y="1901520"/>
                </a:cubicBezTo>
                <a:lnTo>
                  <a:pt x="0" y="690768"/>
                </a:lnTo>
                <a:cubicBezTo>
                  <a:pt x="0" y="309267"/>
                  <a:pt x="309267" y="0"/>
                  <a:pt x="690768" y="0"/>
                </a:cubicBezTo>
                <a:close/>
              </a:path>
            </a:pathLst>
          </a:custGeom>
          <a:solidFill>
            <a:schemeClr val="bg1">
              <a:alpha val="25000"/>
            </a:schemeClr>
          </a:solidFill>
          <a:ln w="825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 rot="16200000" flipV="1">
            <a:off x="1572101" y="4464126"/>
            <a:ext cx="685792" cy="338851"/>
          </a:xfrm>
          <a:prstGeom prst="ellipse">
            <a:avLst/>
          </a:prstGeom>
          <a:gradFill flip="none" rotWithShape="1">
            <a:gsLst>
              <a:gs pos="15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150" y="3282087"/>
            <a:ext cx="1959702" cy="1959702"/>
          </a:xfrm>
          <a:prstGeom prst="rect">
            <a:avLst/>
          </a:prstGeom>
        </p:spPr>
      </p:pic>
      <p:sp>
        <p:nvSpPr>
          <p:cNvPr id="55" name="椭圆 54"/>
          <p:cNvSpPr/>
          <p:nvPr/>
        </p:nvSpPr>
        <p:spPr>
          <a:xfrm flipV="1">
            <a:off x="5281538" y="2916832"/>
            <a:ext cx="720080" cy="338851"/>
          </a:xfrm>
          <a:prstGeom prst="ellipse">
            <a:avLst/>
          </a:prstGeom>
          <a:gradFill flip="none" rotWithShape="1">
            <a:gsLst>
              <a:gs pos="15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 rot="16200000" flipV="1">
            <a:off x="4628846" y="4504325"/>
            <a:ext cx="685792" cy="338851"/>
          </a:xfrm>
          <a:prstGeom prst="ellipse">
            <a:avLst/>
          </a:prstGeom>
          <a:gradFill flip="none" rotWithShape="1">
            <a:gsLst>
              <a:gs pos="15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圆角矩形 26"/>
          <p:cNvSpPr/>
          <p:nvPr/>
        </p:nvSpPr>
        <p:spPr>
          <a:xfrm>
            <a:off x="4985322" y="3078025"/>
            <a:ext cx="2051627" cy="1849940"/>
          </a:xfrm>
          <a:custGeom>
            <a:avLst/>
            <a:gdLst>
              <a:gd name="connsiteX0" fmla="*/ 690768 w 2212472"/>
              <a:gd name="connsiteY0" fmla="*/ 0 h 1994973"/>
              <a:gd name="connsiteX1" fmla="*/ 1901232 w 2212472"/>
              <a:gd name="connsiteY1" fmla="*/ 0 h 1994973"/>
              <a:gd name="connsiteX2" fmla="*/ 2212472 w 2212472"/>
              <a:gd name="connsiteY2" fmla="*/ 77277 h 1994973"/>
              <a:gd name="connsiteX3" fmla="*/ 9421 w 2212472"/>
              <a:gd name="connsiteY3" fmla="*/ 1994973 h 1994973"/>
              <a:gd name="connsiteX4" fmla="*/ 0 w 2212472"/>
              <a:gd name="connsiteY4" fmla="*/ 1901520 h 1994973"/>
              <a:gd name="connsiteX5" fmla="*/ 0 w 2212472"/>
              <a:gd name="connsiteY5" fmla="*/ 690768 h 1994973"/>
              <a:gd name="connsiteX6" fmla="*/ 690768 w 2212472"/>
              <a:gd name="connsiteY6" fmla="*/ 0 h 1994973"/>
              <a:gd name="connsiteX0" fmla="*/ 690768 w 2212472"/>
              <a:gd name="connsiteY0" fmla="*/ 0 h 1994973"/>
              <a:gd name="connsiteX1" fmla="*/ 1901232 w 2212472"/>
              <a:gd name="connsiteY1" fmla="*/ 0 h 1994973"/>
              <a:gd name="connsiteX2" fmla="*/ 2212472 w 2212472"/>
              <a:gd name="connsiteY2" fmla="*/ 77277 h 1994973"/>
              <a:gd name="connsiteX3" fmla="*/ 9421 w 2212472"/>
              <a:gd name="connsiteY3" fmla="*/ 1994973 h 1994973"/>
              <a:gd name="connsiteX4" fmla="*/ 0 w 2212472"/>
              <a:gd name="connsiteY4" fmla="*/ 1901520 h 1994973"/>
              <a:gd name="connsiteX5" fmla="*/ 0 w 2212472"/>
              <a:gd name="connsiteY5" fmla="*/ 690768 h 1994973"/>
              <a:gd name="connsiteX6" fmla="*/ 690768 w 2212472"/>
              <a:gd name="connsiteY6" fmla="*/ 0 h 1994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12472" h="1994973">
                <a:moveTo>
                  <a:pt x="690768" y="0"/>
                </a:moveTo>
                <a:lnTo>
                  <a:pt x="1901232" y="0"/>
                </a:lnTo>
                <a:cubicBezTo>
                  <a:pt x="2013739" y="0"/>
                  <a:pt x="2119964" y="26897"/>
                  <a:pt x="2212472" y="77277"/>
                </a:cubicBezTo>
                <a:cubicBezTo>
                  <a:pt x="1510468" y="323511"/>
                  <a:pt x="493358" y="1159241"/>
                  <a:pt x="9421" y="1994973"/>
                </a:cubicBezTo>
                <a:cubicBezTo>
                  <a:pt x="2154" y="1964697"/>
                  <a:pt x="0" y="1933360"/>
                  <a:pt x="0" y="1901520"/>
                </a:cubicBezTo>
                <a:lnTo>
                  <a:pt x="0" y="690768"/>
                </a:lnTo>
                <a:cubicBezTo>
                  <a:pt x="0" y="309267"/>
                  <a:pt x="309267" y="0"/>
                  <a:pt x="690768" y="0"/>
                </a:cubicBezTo>
                <a:close/>
              </a:path>
            </a:pathLst>
          </a:custGeom>
          <a:solidFill>
            <a:schemeClr val="bg1">
              <a:alpha val="25000"/>
            </a:schemeClr>
          </a:solidFill>
          <a:ln w="825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554" y="3377488"/>
            <a:ext cx="1938869" cy="1938869"/>
          </a:xfrm>
          <a:prstGeom prst="rect">
            <a:avLst/>
          </a:prstGeom>
        </p:spPr>
      </p:pic>
      <p:sp>
        <p:nvSpPr>
          <p:cNvPr id="63" name="椭圆 62"/>
          <p:cNvSpPr/>
          <p:nvPr/>
        </p:nvSpPr>
        <p:spPr>
          <a:xfrm flipV="1">
            <a:off x="8271643" y="2992341"/>
            <a:ext cx="720080" cy="338851"/>
          </a:xfrm>
          <a:prstGeom prst="ellipse">
            <a:avLst/>
          </a:prstGeom>
          <a:gradFill flip="none" rotWithShape="1">
            <a:gsLst>
              <a:gs pos="15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 rot="16200000" flipV="1">
            <a:off x="7618951" y="4579834"/>
            <a:ext cx="685792" cy="338851"/>
          </a:xfrm>
          <a:prstGeom prst="ellipse">
            <a:avLst/>
          </a:prstGeom>
          <a:gradFill flip="none" rotWithShape="1">
            <a:gsLst>
              <a:gs pos="15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圆角矩形 26"/>
          <p:cNvSpPr/>
          <p:nvPr/>
        </p:nvSpPr>
        <p:spPr>
          <a:xfrm>
            <a:off x="7975427" y="3153534"/>
            <a:ext cx="2051627" cy="1849940"/>
          </a:xfrm>
          <a:custGeom>
            <a:avLst/>
            <a:gdLst>
              <a:gd name="connsiteX0" fmla="*/ 690768 w 2212472"/>
              <a:gd name="connsiteY0" fmla="*/ 0 h 1994973"/>
              <a:gd name="connsiteX1" fmla="*/ 1901232 w 2212472"/>
              <a:gd name="connsiteY1" fmla="*/ 0 h 1994973"/>
              <a:gd name="connsiteX2" fmla="*/ 2212472 w 2212472"/>
              <a:gd name="connsiteY2" fmla="*/ 77277 h 1994973"/>
              <a:gd name="connsiteX3" fmla="*/ 9421 w 2212472"/>
              <a:gd name="connsiteY3" fmla="*/ 1994973 h 1994973"/>
              <a:gd name="connsiteX4" fmla="*/ 0 w 2212472"/>
              <a:gd name="connsiteY4" fmla="*/ 1901520 h 1994973"/>
              <a:gd name="connsiteX5" fmla="*/ 0 w 2212472"/>
              <a:gd name="connsiteY5" fmla="*/ 690768 h 1994973"/>
              <a:gd name="connsiteX6" fmla="*/ 690768 w 2212472"/>
              <a:gd name="connsiteY6" fmla="*/ 0 h 1994973"/>
              <a:gd name="connsiteX0" fmla="*/ 690768 w 2212472"/>
              <a:gd name="connsiteY0" fmla="*/ 0 h 1994973"/>
              <a:gd name="connsiteX1" fmla="*/ 1901232 w 2212472"/>
              <a:gd name="connsiteY1" fmla="*/ 0 h 1994973"/>
              <a:gd name="connsiteX2" fmla="*/ 2212472 w 2212472"/>
              <a:gd name="connsiteY2" fmla="*/ 77277 h 1994973"/>
              <a:gd name="connsiteX3" fmla="*/ 9421 w 2212472"/>
              <a:gd name="connsiteY3" fmla="*/ 1994973 h 1994973"/>
              <a:gd name="connsiteX4" fmla="*/ 0 w 2212472"/>
              <a:gd name="connsiteY4" fmla="*/ 1901520 h 1994973"/>
              <a:gd name="connsiteX5" fmla="*/ 0 w 2212472"/>
              <a:gd name="connsiteY5" fmla="*/ 690768 h 1994973"/>
              <a:gd name="connsiteX6" fmla="*/ 690768 w 2212472"/>
              <a:gd name="connsiteY6" fmla="*/ 0 h 1994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12472" h="1994973">
                <a:moveTo>
                  <a:pt x="690768" y="0"/>
                </a:moveTo>
                <a:lnTo>
                  <a:pt x="1901232" y="0"/>
                </a:lnTo>
                <a:cubicBezTo>
                  <a:pt x="2013739" y="0"/>
                  <a:pt x="2119964" y="26897"/>
                  <a:pt x="2212472" y="77277"/>
                </a:cubicBezTo>
                <a:cubicBezTo>
                  <a:pt x="1510468" y="323511"/>
                  <a:pt x="493358" y="1159241"/>
                  <a:pt x="9421" y="1994973"/>
                </a:cubicBezTo>
                <a:cubicBezTo>
                  <a:pt x="2154" y="1964697"/>
                  <a:pt x="0" y="1933360"/>
                  <a:pt x="0" y="1901520"/>
                </a:cubicBezTo>
                <a:lnTo>
                  <a:pt x="0" y="690768"/>
                </a:lnTo>
                <a:cubicBezTo>
                  <a:pt x="0" y="309267"/>
                  <a:pt x="309267" y="0"/>
                  <a:pt x="690768" y="0"/>
                </a:cubicBezTo>
                <a:close/>
              </a:path>
            </a:pathLst>
          </a:custGeom>
          <a:solidFill>
            <a:schemeClr val="bg1">
              <a:alpha val="25000"/>
            </a:schemeClr>
          </a:solidFill>
          <a:ln w="825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63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">
              <a:schemeClr val="tx1">
                <a:lumMod val="65000"/>
                <a:lumOff val="35000"/>
              </a:schemeClr>
            </a:gs>
            <a:gs pos="100000">
              <a:schemeClr val="tx1">
                <a:lumMod val="85000"/>
                <a:lumOff val="1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5360" y="265048"/>
            <a:ext cx="63401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质感</a:t>
            </a:r>
            <a:r>
              <a:rPr lang="zh-CN" altLang="en-US" dirty="0" smtClean="0"/>
              <a:t>透亮心形由</a:t>
            </a:r>
            <a:r>
              <a:rPr lang="zh-CN" altLang="en-US" dirty="0"/>
              <a:t>以下形状组合而成</a:t>
            </a:r>
          </a:p>
        </p:txBody>
      </p:sp>
      <p:sp>
        <p:nvSpPr>
          <p:cNvPr id="30" name="圆角矩形 29"/>
          <p:cNvSpPr/>
          <p:nvPr/>
        </p:nvSpPr>
        <p:spPr>
          <a:xfrm>
            <a:off x="1318786" y="2681353"/>
            <a:ext cx="2403564" cy="2403831"/>
          </a:xfrm>
          <a:prstGeom prst="roundRect">
            <a:avLst>
              <a:gd name="adj" fmla="val 26650"/>
            </a:avLst>
          </a:prstGeom>
          <a:gradFill flip="none" rotWithShape="1">
            <a:gsLst>
              <a:gs pos="0">
                <a:schemeClr val="bg1">
                  <a:alpha val="30000"/>
                </a:schemeClr>
              </a:gs>
              <a:gs pos="100000">
                <a:schemeClr val="bg1">
                  <a:alpha val="4000"/>
                </a:schemeClr>
              </a:gs>
            </a:gsLst>
            <a:path path="shape">
              <a:fillToRect l="50000" t="50000" r="50000" b="50000"/>
            </a:path>
            <a:tileRect/>
          </a:gradFill>
          <a:ln w="63500">
            <a:gradFill flip="none" rotWithShape="1">
              <a:gsLst>
                <a:gs pos="69000">
                  <a:schemeClr val="bg1"/>
                </a:gs>
                <a:gs pos="6000">
                  <a:schemeClr val="bg1">
                    <a:lumMod val="6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flipV="1">
            <a:off x="4426333" y="2673025"/>
            <a:ext cx="720080" cy="338851"/>
          </a:xfrm>
          <a:prstGeom prst="ellipse">
            <a:avLst/>
          </a:prstGeom>
          <a:gradFill flip="none" rotWithShape="1">
            <a:gsLst>
              <a:gs pos="15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26"/>
          <p:cNvSpPr/>
          <p:nvPr/>
        </p:nvSpPr>
        <p:spPr>
          <a:xfrm>
            <a:off x="5736363" y="2731038"/>
            <a:ext cx="2051627" cy="1849940"/>
          </a:xfrm>
          <a:custGeom>
            <a:avLst/>
            <a:gdLst>
              <a:gd name="connsiteX0" fmla="*/ 690768 w 2212472"/>
              <a:gd name="connsiteY0" fmla="*/ 0 h 1994973"/>
              <a:gd name="connsiteX1" fmla="*/ 1901232 w 2212472"/>
              <a:gd name="connsiteY1" fmla="*/ 0 h 1994973"/>
              <a:gd name="connsiteX2" fmla="*/ 2212472 w 2212472"/>
              <a:gd name="connsiteY2" fmla="*/ 77277 h 1994973"/>
              <a:gd name="connsiteX3" fmla="*/ 9421 w 2212472"/>
              <a:gd name="connsiteY3" fmla="*/ 1994973 h 1994973"/>
              <a:gd name="connsiteX4" fmla="*/ 0 w 2212472"/>
              <a:gd name="connsiteY4" fmla="*/ 1901520 h 1994973"/>
              <a:gd name="connsiteX5" fmla="*/ 0 w 2212472"/>
              <a:gd name="connsiteY5" fmla="*/ 690768 h 1994973"/>
              <a:gd name="connsiteX6" fmla="*/ 690768 w 2212472"/>
              <a:gd name="connsiteY6" fmla="*/ 0 h 1994973"/>
              <a:gd name="connsiteX0" fmla="*/ 690768 w 2212472"/>
              <a:gd name="connsiteY0" fmla="*/ 0 h 1994973"/>
              <a:gd name="connsiteX1" fmla="*/ 1901232 w 2212472"/>
              <a:gd name="connsiteY1" fmla="*/ 0 h 1994973"/>
              <a:gd name="connsiteX2" fmla="*/ 2212472 w 2212472"/>
              <a:gd name="connsiteY2" fmla="*/ 77277 h 1994973"/>
              <a:gd name="connsiteX3" fmla="*/ 9421 w 2212472"/>
              <a:gd name="connsiteY3" fmla="*/ 1994973 h 1994973"/>
              <a:gd name="connsiteX4" fmla="*/ 0 w 2212472"/>
              <a:gd name="connsiteY4" fmla="*/ 1901520 h 1994973"/>
              <a:gd name="connsiteX5" fmla="*/ 0 w 2212472"/>
              <a:gd name="connsiteY5" fmla="*/ 690768 h 1994973"/>
              <a:gd name="connsiteX6" fmla="*/ 690768 w 2212472"/>
              <a:gd name="connsiteY6" fmla="*/ 0 h 1994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12472" h="1994973">
                <a:moveTo>
                  <a:pt x="690768" y="0"/>
                </a:moveTo>
                <a:lnTo>
                  <a:pt x="1901232" y="0"/>
                </a:lnTo>
                <a:cubicBezTo>
                  <a:pt x="2013739" y="0"/>
                  <a:pt x="2119964" y="26897"/>
                  <a:pt x="2212472" y="77277"/>
                </a:cubicBezTo>
                <a:cubicBezTo>
                  <a:pt x="1510468" y="323511"/>
                  <a:pt x="493358" y="1159241"/>
                  <a:pt x="9421" y="1994973"/>
                </a:cubicBezTo>
                <a:cubicBezTo>
                  <a:pt x="2154" y="1964697"/>
                  <a:pt x="0" y="1933360"/>
                  <a:pt x="0" y="1901520"/>
                </a:cubicBezTo>
                <a:lnTo>
                  <a:pt x="0" y="690768"/>
                </a:lnTo>
                <a:cubicBezTo>
                  <a:pt x="0" y="309267"/>
                  <a:pt x="309267" y="0"/>
                  <a:pt x="690768" y="0"/>
                </a:cubicBezTo>
                <a:close/>
              </a:path>
            </a:pathLst>
          </a:custGeom>
          <a:solidFill>
            <a:schemeClr val="bg1">
              <a:alpha val="25000"/>
            </a:schemeClr>
          </a:solidFill>
          <a:ln w="825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rot="16200000" flipV="1">
            <a:off x="4612902" y="3717696"/>
            <a:ext cx="685792" cy="338851"/>
          </a:xfrm>
          <a:prstGeom prst="ellipse">
            <a:avLst/>
          </a:prstGeom>
          <a:gradFill flip="none" rotWithShape="1">
            <a:gsLst>
              <a:gs pos="15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8400256" y="2681615"/>
            <a:ext cx="2880320" cy="23158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8328248" y="3407866"/>
            <a:ext cx="3024336" cy="792000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65000"/>
                  <a:lumOff val="35000"/>
                  <a:alpha val="71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241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63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5360" y="265048"/>
            <a:ext cx="33970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1</a:t>
            </a:r>
            <a:r>
              <a:rPr lang="en-US" altLang="zh-CN" dirty="0" smtClean="0"/>
              <a:t>.</a:t>
            </a:r>
            <a:r>
              <a:rPr lang="zh-CN" altLang="en-US" dirty="0" smtClean="0"/>
              <a:t>制作相框主体。</a:t>
            </a:r>
            <a:endParaRPr lang="zh-CN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866758" y="4797152"/>
            <a:ext cx="2233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插入</a:t>
            </a:r>
            <a:r>
              <a:rPr lang="en-US" altLang="zh-CN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形状</a:t>
            </a:r>
            <a:r>
              <a:rPr lang="en-US" altLang="zh-CN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圆角矩形</a:t>
            </a:r>
            <a:endParaRPr lang="zh-CN" altLang="en-US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66758" y="5179258"/>
            <a:ext cx="854161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设置边框颜色：填充类型：路径   四个光圈依照白色</a:t>
            </a:r>
            <a:r>
              <a:rPr lang="en-US" altLang="zh-CN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浅灰</a:t>
            </a:r>
            <a:r>
              <a:rPr lang="en-US" altLang="zh-CN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白色</a:t>
            </a:r>
            <a:r>
              <a:rPr lang="en-US" altLang="zh-CN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浅灰来设置</a:t>
            </a:r>
            <a:endParaRPr lang="en-US" altLang="zh-CN" b="1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边框粗细以个人喜好为主</a:t>
            </a:r>
            <a:endParaRPr lang="en-US" altLang="zh-CN" b="1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设置填充颜色：填充类型：路径   第一个光圈：</a:t>
            </a:r>
            <a:r>
              <a:rPr lang="en-US" altLang="zh-CN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白色  第二个光圈：</a:t>
            </a:r>
            <a:r>
              <a:rPr lang="en-US" altLang="zh-CN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96%</a:t>
            </a: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白色</a:t>
            </a:r>
            <a:endParaRPr lang="zh-CN" altLang="en-US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192344" y="479715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主体形状完成</a:t>
            </a:r>
            <a:endParaRPr lang="zh-CN" altLang="en-US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8832304" y="1988840"/>
            <a:ext cx="2403564" cy="2403831"/>
          </a:xfrm>
          <a:prstGeom prst="roundRect">
            <a:avLst>
              <a:gd name="adj" fmla="val 26650"/>
            </a:avLst>
          </a:prstGeom>
          <a:gradFill flip="none" rotWithShape="1">
            <a:gsLst>
              <a:gs pos="0">
                <a:schemeClr val="bg1">
                  <a:alpha val="30000"/>
                </a:schemeClr>
              </a:gs>
              <a:gs pos="100000">
                <a:schemeClr val="bg1">
                  <a:alpha val="4000"/>
                </a:schemeClr>
              </a:gs>
            </a:gsLst>
            <a:path path="shape">
              <a:fillToRect l="50000" t="50000" r="50000" b="50000"/>
            </a:path>
            <a:tileRect/>
          </a:gradFill>
          <a:ln w="63500">
            <a:gradFill flip="none" rotWithShape="1">
              <a:gsLst>
                <a:gs pos="69000">
                  <a:schemeClr val="bg1"/>
                </a:gs>
                <a:gs pos="6000">
                  <a:schemeClr val="bg1">
                    <a:lumMod val="6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2126" y="1501154"/>
            <a:ext cx="1817936" cy="31485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5717" y="1491232"/>
            <a:ext cx="2443691" cy="315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183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5360" y="265048"/>
            <a:ext cx="25763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2</a:t>
            </a:r>
            <a:r>
              <a:rPr lang="en-US" altLang="zh-CN" dirty="0" smtClean="0"/>
              <a:t>.</a:t>
            </a:r>
            <a:r>
              <a:rPr lang="zh-CN" altLang="en-US" dirty="0" smtClean="0"/>
              <a:t>制作光晕。</a:t>
            </a:r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1127448" y="5419003"/>
            <a:ext cx="655272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插入</a:t>
            </a:r>
            <a:r>
              <a:rPr lang="en-US" altLang="zh-CN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形状</a:t>
            </a:r>
            <a:r>
              <a:rPr lang="en-US" altLang="zh-CN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圆形</a:t>
            </a:r>
            <a:r>
              <a:rPr lang="en-US" altLang="zh-CN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设置颜色</a:t>
            </a:r>
            <a:r>
              <a:rPr lang="en-US" altLang="zh-CN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填充类型：路径 </a:t>
            </a:r>
            <a:endParaRPr lang="en-US" altLang="zh-CN" b="1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 第一个光圈白色</a:t>
            </a:r>
            <a:r>
              <a:rPr lang="en-US" altLang="zh-CN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0%   </a:t>
            </a: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第二个光圈：白色</a:t>
            </a:r>
            <a:r>
              <a:rPr lang="en-US" altLang="zh-CN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endParaRPr lang="zh-CN" altLang="en-US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544272" y="541900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光晕完成</a:t>
            </a:r>
            <a:endParaRPr lang="zh-CN" altLang="en-US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 flipV="1">
            <a:off x="8688288" y="3512622"/>
            <a:ext cx="720080" cy="338851"/>
          </a:xfrm>
          <a:prstGeom prst="ellipse">
            <a:avLst/>
          </a:prstGeom>
          <a:gradFill flip="none" rotWithShape="1">
            <a:gsLst>
              <a:gs pos="15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9389" y="1712051"/>
            <a:ext cx="2153206" cy="355474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3812" y="1712051"/>
            <a:ext cx="2243441" cy="3554748"/>
          </a:xfrm>
          <a:prstGeom prst="rect">
            <a:avLst/>
          </a:prstGeom>
        </p:spPr>
      </p:pic>
      <p:sp>
        <p:nvSpPr>
          <p:cNvPr id="22" name="椭圆 21"/>
          <p:cNvSpPr/>
          <p:nvPr/>
        </p:nvSpPr>
        <p:spPr>
          <a:xfrm flipV="1">
            <a:off x="8700615" y="4725144"/>
            <a:ext cx="720080" cy="338851"/>
          </a:xfrm>
          <a:prstGeom prst="ellipse">
            <a:avLst/>
          </a:prstGeom>
          <a:gradFill flip="none" rotWithShape="1">
            <a:gsLst>
              <a:gs pos="15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337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矩形 22"/>
          <p:cNvSpPr/>
          <p:nvPr/>
        </p:nvSpPr>
        <p:spPr>
          <a:xfrm>
            <a:off x="447281" y="1549512"/>
            <a:ext cx="2403564" cy="2403831"/>
          </a:xfrm>
          <a:prstGeom prst="roundRect">
            <a:avLst>
              <a:gd name="adj" fmla="val 26650"/>
            </a:avLst>
          </a:prstGeom>
          <a:solidFill>
            <a:schemeClr val="bg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431394" y="1865664"/>
            <a:ext cx="4040164" cy="2849700"/>
          </a:xfrm>
          <a:prstGeom prst="ellipse">
            <a:avLst/>
          </a:prstGeom>
          <a:solidFill>
            <a:schemeClr val="accent1">
              <a:alpha val="6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35360" y="265048"/>
            <a:ext cx="38074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3</a:t>
            </a:r>
            <a:r>
              <a:rPr lang="en-US" altLang="zh-CN" dirty="0" smtClean="0"/>
              <a:t>.</a:t>
            </a:r>
            <a:r>
              <a:rPr lang="zh-CN" altLang="en-US" dirty="0" smtClean="0"/>
              <a:t>制作左上方光晕。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70405" y="4679428"/>
            <a:ext cx="734481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插入</a:t>
            </a:r>
            <a:r>
              <a:rPr lang="en-US" altLang="zh-CN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形状</a:t>
            </a:r>
            <a:r>
              <a:rPr lang="en-US" altLang="zh-CN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圆角矩形（与主体形状大小一致）再</a:t>
            </a: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</a:rPr>
              <a:t>插入</a:t>
            </a:r>
            <a:r>
              <a:rPr lang="en-US" altLang="zh-CN" b="1" dirty="0">
                <a:solidFill>
                  <a:srgbClr val="FFC000"/>
                </a:solidFill>
                <a:latin typeface="微软雅黑" pitchFamily="34" charset="-122"/>
              </a:rPr>
              <a:t>-</a:t>
            </a: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</a:rPr>
              <a:t>形状</a:t>
            </a:r>
            <a:r>
              <a:rPr lang="en-US" altLang="zh-CN" b="1" dirty="0" smtClean="0">
                <a:solidFill>
                  <a:srgbClr val="FFC000"/>
                </a:solidFill>
                <a:latin typeface="微软雅黑" pitchFamily="34" charset="-122"/>
              </a:rPr>
              <a:t>-</a:t>
            </a: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</a:rPr>
              <a:t>椭圆形</a:t>
            </a:r>
            <a:endParaRPr lang="en-US" altLang="zh-CN" b="1" dirty="0">
              <a:solidFill>
                <a:srgbClr val="FFC000"/>
              </a:solidFill>
              <a:latin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0405" y="5250655"/>
            <a:ext cx="658738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两个形状依上图叠放后，先选中圆角矩形再选中椭圆，形状剪除。</a:t>
            </a:r>
            <a:endParaRPr lang="zh-CN" altLang="en-US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113885" y="4679428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左上方光晕完成</a:t>
            </a:r>
            <a:endParaRPr lang="zh-CN" altLang="en-US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8407" y="1661438"/>
            <a:ext cx="1296144" cy="2737774"/>
          </a:xfrm>
          <a:prstGeom prst="rect">
            <a:avLst/>
          </a:prstGeom>
        </p:spPr>
      </p:pic>
      <p:sp>
        <p:nvSpPr>
          <p:cNvPr id="19" name="TextBox 10"/>
          <p:cNvSpPr txBox="1"/>
          <p:nvPr/>
        </p:nvSpPr>
        <p:spPr>
          <a:xfrm>
            <a:off x="498307" y="5949280"/>
            <a:ext cx="658738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剪除后的形状，设置填充颜色，白色透明度在</a:t>
            </a:r>
            <a:r>
              <a:rPr lang="en-US" altLang="zh-CN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75%-80%</a:t>
            </a: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9098371" y="2245276"/>
            <a:ext cx="2323036" cy="1570097"/>
          </a:xfrm>
          <a:custGeom>
            <a:avLst/>
            <a:gdLst>
              <a:gd name="connsiteX0" fmla="*/ 640550 w 2323036"/>
              <a:gd name="connsiteY0" fmla="*/ 0 h 1570097"/>
              <a:gd name="connsiteX1" fmla="*/ 1763014 w 2323036"/>
              <a:gd name="connsiteY1" fmla="*/ 0 h 1570097"/>
              <a:gd name="connsiteX2" fmla="*/ 2294168 w 2323036"/>
              <a:gd name="connsiteY2" fmla="*/ 282413 h 1570097"/>
              <a:gd name="connsiteX3" fmla="*/ 2323036 w 2323036"/>
              <a:gd name="connsiteY3" fmla="*/ 335597 h 1570097"/>
              <a:gd name="connsiteX4" fmla="*/ 2210737 w 2323036"/>
              <a:gd name="connsiteY4" fmla="*/ 323508 h 1570097"/>
              <a:gd name="connsiteX5" fmla="*/ 2004195 w 2323036"/>
              <a:gd name="connsiteY5" fmla="*/ 316152 h 1570097"/>
              <a:gd name="connsiteX6" fmla="*/ 25154 w 2323036"/>
              <a:gd name="connsiteY6" fmla="*/ 1453845 h 1570097"/>
              <a:gd name="connsiteX7" fmla="*/ 0 w 2323036"/>
              <a:gd name="connsiteY7" fmla="*/ 1570097 h 1570097"/>
              <a:gd name="connsiteX8" fmla="*/ 0 w 2323036"/>
              <a:gd name="connsiteY8" fmla="*/ 640550 h 1570097"/>
              <a:gd name="connsiteX9" fmla="*/ 640550 w 2323036"/>
              <a:gd name="connsiteY9" fmla="*/ 0 h 157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23036" h="1570097">
                <a:moveTo>
                  <a:pt x="640550" y="0"/>
                </a:moveTo>
                <a:lnTo>
                  <a:pt x="1763014" y="0"/>
                </a:lnTo>
                <a:cubicBezTo>
                  <a:pt x="1984118" y="0"/>
                  <a:pt x="2179057" y="112025"/>
                  <a:pt x="2294168" y="282413"/>
                </a:cubicBezTo>
                <a:lnTo>
                  <a:pt x="2323036" y="335597"/>
                </a:lnTo>
                <a:lnTo>
                  <a:pt x="2210737" y="323508"/>
                </a:lnTo>
                <a:cubicBezTo>
                  <a:pt x="2142827" y="318644"/>
                  <a:pt x="2073924" y="316152"/>
                  <a:pt x="2004195" y="316152"/>
                </a:cubicBezTo>
                <a:cubicBezTo>
                  <a:pt x="1027993" y="316152"/>
                  <a:pt x="213519" y="804565"/>
                  <a:pt x="25154" y="1453845"/>
                </a:cubicBezTo>
                <a:lnTo>
                  <a:pt x="0" y="1570097"/>
                </a:lnTo>
                <a:lnTo>
                  <a:pt x="0" y="640550"/>
                </a:lnTo>
                <a:cubicBezTo>
                  <a:pt x="0" y="286784"/>
                  <a:pt x="286784" y="0"/>
                  <a:pt x="64055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0050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5360" y="265048"/>
            <a:ext cx="38074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4</a:t>
            </a:r>
            <a:r>
              <a:rPr lang="en-US" altLang="zh-CN" dirty="0" smtClean="0"/>
              <a:t>.</a:t>
            </a:r>
            <a:r>
              <a:rPr lang="zh-CN" altLang="en-US" dirty="0" smtClean="0"/>
              <a:t>制作右下方阴影。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74711" y="4809874"/>
            <a:ext cx="424847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插入</a:t>
            </a:r>
            <a:r>
              <a:rPr lang="en-US" altLang="zh-CN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形状</a:t>
            </a:r>
            <a:r>
              <a:rPr lang="en-US" altLang="zh-CN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圆形</a:t>
            </a:r>
            <a:r>
              <a:rPr lang="en-US" altLang="zh-CN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路径填充</a:t>
            </a:r>
            <a:r>
              <a:rPr lang="en-US" altLang="zh-CN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柔</a:t>
            </a: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化边缘</a:t>
            </a:r>
            <a:endParaRPr lang="en-US" altLang="zh-CN" b="1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（以实际效果为准，无固定参数）</a:t>
            </a:r>
            <a:endParaRPr lang="en-US" altLang="zh-CN" b="1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建议尽量以深色为主</a:t>
            </a:r>
            <a:endParaRPr lang="en-US" altLang="zh-CN" b="1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28917" y="5294622"/>
            <a:ext cx="47500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右下方阴影完成</a:t>
            </a:r>
            <a:r>
              <a:rPr lang="en-US" altLang="zh-CN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放置白底形状，展示效果用</a:t>
            </a:r>
            <a:r>
              <a:rPr lang="en-US" altLang="zh-CN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164" y="1628800"/>
            <a:ext cx="1872208" cy="298066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8947" y="1680426"/>
            <a:ext cx="2828925" cy="2924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628917" y="1680426"/>
            <a:ext cx="4291619" cy="2924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6352565" y="2924944"/>
            <a:ext cx="4844322" cy="721350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90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椭圆 34"/>
          <p:cNvSpPr/>
          <p:nvPr/>
        </p:nvSpPr>
        <p:spPr>
          <a:xfrm>
            <a:off x="7171680" y="3859778"/>
            <a:ext cx="4185345" cy="721350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4023363" y="4075802"/>
            <a:ext cx="4185345" cy="721350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902543" y="3669596"/>
            <a:ext cx="4185345" cy="721350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8002021" y="1683662"/>
            <a:ext cx="2403564" cy="2403831"/>
          </a:xfrm>
          <a:prstGeom prst="roundRect">
            <a:avLst>
              <a:gd name="adj" fmla="val 26650"/>
            </a:avLst>
          </a:prstGeom>
          <a:gradFill flip="none" rotWithShape="1">
            <a:gsLst>
              <a:gs pos="0">
                <a:schemeClr val="bg1">
                  <a:alpha val="30000"/>
                </a:schemeClr>
              </a:gs>
              <a:gs pos="100000">
                <a:schemeClr val="bg1">
                  <a:alpha val="4000"/>
                </a:schemeClr>
              </a:gs>
            </a:gsLst>
            <a:path path="shape">
              <a:fillToRect l="50000" t="50000" r="50000" b="50000"/>
            </a:path>
            <a:tileRect/>
          </a:gradFill>
          <a:ln w="63500">
            <a:gradFill flip="none" rotWithShape="1">
              <a:gsLst>
                <a:gs pos="69000">
                  <a:schemeClr val="bg1"/>
                </a:gs>
                <a:gs pos="6000">
                  <a:schemeClr val="bg1">
                    <a:lumMod val="6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4930871" y="1985366"/>
            <a:ext cx="2403564" cy="2403831"/>
          </a:xfrm>
          <a:prstGeom prst="roundRect">
            <a:avLst>
              <a:gd name="adj" fmla="val 26650"/>
            </a:avLst>
          </a:prstGeom>
          <a:gradFill flip="none" rotWithShape="1">
            <a:gsLst>
              <a:gs pos="0">
                <a:schemeClr val="bg1">
                  <a:alpha val="30000"/>
                </a:schemeClr>
              </a:gs>
              <a:gs pos="100000">
                <a:schemeClr val="bg1">
                  <a:alpha val="4000"/>
                </a:schemeClr>
              </a:gs>
            </a:gsLst>
            <a:path path="shape">
              <a:fillToRect l="50000" t="50000" r="50000" b="50000"/>
            </a:path>
            <a:tileRect/>
          </a:gradFill>
          <a:ln w="63500">
            <a:gradFill flip="none" rotWithShape="1">
              <a:gsLst>
                <a:gs pos="69000">
                  <a:schemeClr val="bg1"/>
                </a:gs>
                <a:gs pos="6000">
                  <a:schemeClr val="bg1">
                    <a:lumMod val="6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1851969" y="1513152"/>
            <a:ext cx="2403564" cy="2403831"/>
          </a:xfrm>
          <a:prstGeom prst="roundRect">
            <a:avLst>
              <a:gd name="adj" fmla="val 26650"/>
            </a:avLst>
          </a:prstGeom>
          <a:gradFill flip="none" rotWithShape="1">
            <a:gsLst>
              <a:gs pos="0">
                <a:schemeClr val="bg1">
                  <a:alpha val="30000"/>
                </a:schemeClr>
              </a:gs>
              <a:gs pos="100000">
                <a:schemeClr val="bg1">
                  <a:alpha val="4000"/>
                </a:schemeClr>
              </a:gs>
            </a:gsLst>
            <a:path path="shape">
              <a:fillToRect l="50000" t="50000" r="50000" b="50000"/>
            </a:path>
            <a:tileRect/>
          </a:gradFill>
          <a:ln w="63500">
            <a:gradFill flip="none" rotWithShape="1">
              <a:gsLst>
                <a:gs pos="69000">
                  <a:schemeClr val="bg1"/>
                </a:gs>
                <a:gs pos="6000">
                  <a:schemeClr val="bg1">
                    <a:lumMod val="6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35360" y="265048"/>
            <a:ext cx="25763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5</a:t>
            </a:r>
            <a:r>
              <a:rPr lang="en-US" altLang="zh-CN" dirty="0" smtClean="0"/>
              <a:t>.</a:t>
            </a:r>
            <a:r>
              <a:rPr lang="zh-CN" altLang="en-US" dirty="0"/>
              <a:t>作</a:t>
            </a:r>
            <a:r>
              <a:rPr lang="zh-CN" altLang="en-US" dirty="0" smtClean="0"/>
              <a:t>品完成。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359696" y="4691427"/>
            <a:ext cx="72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将之前完成的主体、光晕、阴影组合。</a:t>
            </a:r>
            <a:endParaRPr lang="en-US" altLang="zh-CN" b="1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可以将你喜爱的图片放到中间了，记得图片放在左上方光晕下一层噢。</a:t>
            </a:r>
            <a:endParaRPr lang="en-US" altLang="zh-CN" b="1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59696" y="5620675"/>
            <a:ext cx="4801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咚咚咚。。。成品完成了，自己欣赏一下吧。</a:t>
            </a:r>
            <a:endParaRPr lang="zh-CN" altLang="en-US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5955" y="1714747"/>
            <a:ext cx="2048819" cy="204881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5224" y="1967134"/>
            <a:ext cx="1836885" cy="1836885"/>
          </a:xfrm>
          <a:prstGeom prst="rect">
            <a:avLst/>
          </a:prstGeom>
        </p:spPr>
      </p:pic>
      <p:sp>
        <p:nvSpPr>
          <p:cNvPr id="20" name="椭圆 19"/>
          <p:cNvSpPr/>
          <p:nvPr/>
        </p:nvSpPr>
        <p:spPr>
          <a:xfrm flipV="1">
            <a:off x="2465049" y="1340768"/>
            <a:ext cx="720080" cy="338851"/>
          </a:xfrm>
          <a:prstGeom prst="ellipse">
            <a:avLst/>
          </a:prstGeom>
          <a:gradFill flip="none" rotWithShape="1">
            <a:gsLst>
              <a:gs pos="15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rot="16200000" flipV="1">
            <a:off x="1491928" y="2949591"/>
            <a:ext cx="720080" cy="338851"/>
          </a:xfrm>
          <a:prstGeom prst="ellipse">
            <a:avLst/>
          </a:prstGeom>
          <a:gradFill flip="none" rotWithShape="1">
            <a:gsLst>
              <a:gs pos="15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1851969" y="1513152"/>
            <a:ext cx="2323036" cy="1570097"/>
          </a:xfrm>
          <a:custGeom>
            <a:avLst/>
            <a:gdLst>
              <a:gd name="connsiteX0" fmla="*/ 640550 w 2323036"/>
              <a:gd name="connsiteY0" fmla="*/ 0 h 1570097"/>
              <a:gd name="connsiteX1" fmla="*/ 1763014 w 2323036"/>
              <a:gd name="connsiteY1" fmla="*/ 0 h 1570097"/>
              <a:gd name="connsiteX2" fmla="*/ 2294168 w 2323036"/>
              <a:gd name="connsiteY2" fmla="*/ 282413 h 1570097"/>
              <a:gd name="connsiteX3" fmla="*/ 2323036 w 2323036"/>
              <a:gd name="connsiteY3" fmla="*/ 335597 h 1570097"/>
              <a:gd name="connsiteX4" fmla="*/ 2210737 w 2323036"/>
              <a:gd name="connsiteY4" fmla="*/ 323508 h 1570097"/>
              <a:gd name="connsiteX5" fmla="*/ 2004195 w 2323036"/>
              <a:gd name="connsiteY5" fmla="*/ 316152 h 1570097"/>
              <a:gd name="connsiteX6" fmla="*/ 25154 w 2323036"/>
              <a:gd name="connsiteY6" fmla="*/ 1453845 h 1570097"/>
              <a:gd name="connsiteX7" fmla="*/ 0 w 2323036"/>
              <a:gd name="connsiteY7" fmla="*/ 1570097 h 1570097"/>
              <a:gd name="connsiteX8" fmla="*/ 0 w 2323036"/>
              <a:gd name="connsiteY8" fmla="*/ 640550 h 1570097"/>
              <a:gd name="connsiteX9" fmla="*/ 640550 w 2323036"/>
              <a:gd name="connsiteY9" fmla="*/ 0 h 157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23036" h="1570097">
                <a:moveTo>
                  <a:pt x="640550" y="0"/>
                </a:moveTo>
                <a:lnTo>
                  <a:pt x="1763014" y="0"/>
                </a:lnTo>
                <a:cubicBezTo>
                  <a:pt x="1984118" y="0"/>
                  <a:pt x="2179057" y="112025"/>
                  <a:pt x="2294168" y="282413"/>
                </a:cubicBezTo>
                <a:lnTo>
                  <a:pt x="2323036" y="335597"/>
                </a:lnTo>
                <a:lnTo>
                  <a:pt x="2210737" y="323508"/>
                </a:lnTo>
                <a:cubicBezTo>
                  <a:pt x="2142827" y="318644"/>
                  <a:pt x="2073924" y="316152"/>
                  <a:pt x="2004195" y="316152"/>
                </a:cubicBezTo>
                <a:cubicBezTo>
                  <a:pt x="1027993" y="316152"/>
                  <a:pt x="213519" y="804565"/>
                  <a:pt x="25154" y="1453845"/>
                </a:cubicBezTo>
                <a:lnTo>
                  <a:pt x="0" y="1570097"/>
                </a:lnTo>
                <a:lnTo>
                  <a:pt x="0" y="640550"/>
                </a:lnTo>
                <a:cubicBezTo>
                  <a:pt x="0" y="286784"/>
                  <a:pt x="286784" y="0"/>
                  <a:pt x="64055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flipV="1">
            <a:off x="5543951" y="1812982"/>
            <a:ext cx="720080" cy="338851"/>
          </a:xfrm>
          <a:prstGeom prst="ellipse">
            <a:avLst/>
          </a:prstGeom>
          <a:gradFill flip="none" rotWithShape="1">
            <a:gsLst>
              <a:gs pos="15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rot="16200000" flipV="1">
            <a:off x="4570830" y="3421805"/>
            <a:ext cx="720080" cy="338851"/>
          </a:xfrm>
          <a:prstGeom prst="ellipse">
            <a:avLst/>
          </a:prstGeom>
          <a:gradFill flip="none" rotWithShape="1">
            <a:gsLst>
              <a:gs pos="15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 flipV="1">
            <a:off x="8615101" y="1511278"/>
            <a:ext cx="720080" cy="338851"/>
          </a:xfrm>
          <a:prstGeom prst="ellipse">
            <a:avLst/>
          </a:prstGeom>
          <a:gradFill flip="none" rotWithShape="1">
            <a:gsLst>
              <a:gs pos="15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rot="16200000" flipV="1">
            <a:off x="7641980" y="3120101"/>
            <a:ext cx="720080" cy="338851"/>
          </a:xfrm>
          <a:prstGeom prst="ellipse">
            <a:avLst/>
          </a:prstGeom>
          <a:gradFill flip="none" rotWithShape="1">
            <a:gsLst>
              <a:gs pos="15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8002021" y="1683662"/>
            <a:ext cx="2323036" cy="1570097"/>
          </a:xfrm>
          <a:custGeom>
            <a:avLst/>
            <a:gdLst>
              <a:gd name="connsiteX0" fmla="*/ 640550 w 2323036"/>
              <a:gd name="connsiteY0" fmla="*/ 0 h 1570097"/>
              <a:gd name="connsiteX1" fmla="*/ 1763014 w 2323036"/>
              <a:gd name="connsiteY1" fmla="*/ 0 h 1570097"/>
              <a:gd name="connsiteX2" fmla="*/ 2294168 w 2323036"/>
              <a:gd name="connsiteY2" fmla="*/ 282413 h 1570097"/>
              <a:gd name="connsiteX3" fmla="*/ 2323036 w 2323036"/>
              <a:gd name="connsiteY3" fmla="*/ 335597 h 1570097"/>
              <a:gd name="connsiteX4" fmla="*/ 2210737 w 2323036"/>
              <a:gd name="connsiteY4" fmla="*/ 323508 h 1570097"/>
              <a:gd name="connsiteX5" fmla="*/ 2004195 w 2323036"/>
              <a:gd name="connsiteY5" fmla="*/ 316152 h 1570097"/>
              <a:gd name="connsiteX6" fmla="*/ 25154 w 2323036"/>
              <a:gd name="connsiteY6" fmla="*/ 1453845 h 1570097"/>
              <a:gd name="connsiteX7" fmla="*/ 0 w 2323036"/>
              <a:gd name="connsiteY7" fmla="*/ 1570097 h 1570097"/>
              <a:gd name="connsiteX8" fmla="*/ 0 w 2323036"/>
              <a:gd name="connsiteY8" fmla="*/ 640550 h 1570097"/>
              <a:gd name="connsiteX9" fmla="*/ 640550 w 2323036"/>
              <a:gd name="connsiteY9" fmla="*/ 0 h 157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23036" h="1570097">
                <a:moveTo>
                  <a:pt x="640550" y="0"/>
                </a:moveTo>
                <a:lnTo>
                  <a:pt x="1763014" y="0"/>
                </a:lnTo>
                <a:cubicBezTo>
                  <a:pt x="1984118" y="0"/>
                  <a:pt x="2179057" y="112025"/>
                  <a:pt x="2294168" y="282413"/>
                </a:cubicBezTo>
                <a:lnTo>
                  <a:pt x="2323036" y="335597"/>
                </a:lnTo>
                <a:lnTo>
                  <a:pt x="2210737" y="323508"/>
                </a:lnTo>
                <a:cubicBezTo>
                  <a:pt x="2142827" y="318644"/>
                  <a:pt x="2073924" y="316152"/>
                  <a:pt x="2004195" y="316152"/>
                </a:cubicBezTo>
                <a:cubicBezTo>
                  <a:pt x="1027993" y="316152"/>
                  <a:pt x="213519" y="804565"/>
                  <a:pt x="25154" y="1453845"/>
                </a:cubicBezTo>
                <a:lnTo>
                  <a:pt x="0" y="1570097"/>
                </a:lnTo>
                <a:lnTo>
                  <a:pt x="0" y="640550"/>
                </a:lnTo>
                <a:cubicBezTo>
                  <a:pt x="0" y="286784"/>
                  <a:pt x="286784" y="0"/>
                  <a:pt x="64055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4850" y="2052945"/>
            <a:ext cx="2222459" cy="2222459"/>
          </a:xfrm>
          <a:prstGeom prst="rect">
            <a:avLst/>
          </a:prstGeom>
        </p:spPr>
      </p:pic>
      <p:sp>
        <p:nvSpPr>
          <p:cNvPr id="27" name="任意多边形 26"/>
          <p:cNvSpPr/>
          <p:nvPr/>
        </p:nvSpPr>
        <p:spPr>
          <a:xfrm>
            <a:off x="4930871" y="1985366"/>
            <a:ext cx="2323036" cy="1570097"/>
          </a:xfrm>
          <a:custGeom>
            <a:avLst/>
            <a:gdLst>
              <a:gd name="connsiteX0" fmla="*/ 640550 w 2323036"/>
              <a:gd name="connsiteY0" fmla="*/ 0 h 1570097"/>
              <a:gd name="connsiteX1" fmla="*/ 1763014 w 2323036"/>
              <a:gd name="connsiteY1" fmla="*/ 0 h 1570097"/>
              <a:gd name="connsiteX2" fmla="*/ 2294168 w 2323036"/>
              <a:gd name="connsiteY2" fmla="*/ 282413 h 1570097"/>
              <a:gd name="connsiteX3" fmla="*/ 2323036 w 2323036"/>
              <a:gd name="connsiteY3" fmla="*/ 335597 h 1570097"/>
              <a:gd name="connsiteX4" fmla="*/ 2210737 w 2323036"/>
              <a:gd name="connsiteY4" fmla="*/ 323508 h 1570097"/>
              <a:gd name="connsiteX5" fmla="*/ 2004195 w 2323036"/>
              <a:gd name="connsiteY5" fmla="*/ 316152 h 1570097"/>
              <a:gd name="connsiteX6" fmla="*/ 25154 w 2323036"/>
              <a:gd name="connsiteY6" fmla="*/ 1453845 h 1570097"/>
              <a:gd name="connsiteX7" fmla="*/ 0 w 2323036"/>
              <a:gd name="connsiteY7" fmla="*/ 1570097 h 1570097"/>
              <a:gd name="connsiteX8" fmla="*/ 0 w 2323036"/>
              <a:gd name="connsiteY8" fmla="*/ 640550 h 1570097"/>
              <a:gd name="connsiteX9" fmla="*/ 640550 w 2323036"/>
              <a:gd name="connsiteY9" fmla="*/ 0 h 157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23036" h="1570097">
                <a:moveTo>
                  <a:pt x="640550" y="0"/>
                </a:moveTo>
                <a:lnTo>
                  <a:pt x="1763014" y="0"/>
                </a:lnTo>
                <a:cubicBezTo>
                  <a:pt x="1984118" y="0"/>
                  <a:pt x="2179057" y="112025"/>
                  <a:pt x="2294168" y="282413"/>
                </a:cubicBezTo>
                <a:lnTo>
                  <a:pt x="2323036" y="335597"/>
                </a:lnTo>
                <a:lnTo>
                  <a:pt x="2210737" y="323508"/>
                </a:lnTo>
                <a:cubicBezTo>
                  <a:pt x="2142827" y="318644"/>
                  <a:pt x="2073924" y="316152"/>
                  <a:pt x="2004195" y="316152"/>
                </a:cubicBezTo>
                <a:cubicBezTo>
                  <a:pt x="1027993" y="316152"/>
                  <a:pt x="213519" y="804565"/>
                  <a:pt x="25154" y="1453845"/>
                </a:cubicBezTo>
                <a:lnTo>
                  <a:pt x="0" y="1570097"/>
                </a:lnTo>
                <a:lnTo>
                  <a:pt x="0" y="640550"/>
                </a:lnTo>
                <a:cubicBezTo>
                  <a:pt x="0" y="286784"/>
                  <a:pt x="286784" y="0"/>
                  <a:pt x="64055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64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">
              <a:schemeClr val="tx1">
                <a:lumMod val="65000"/>
                <a:lumOff val="35000"/>
              </a:schemeClr>
            </a:gs>
            <a:gs pos="100000">
              <a:schemeClr val="tx1">
                <a:lumMod val="85000"/>
                <a:lumOff val="1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17648" y="2132856"/>
            <a:ext cx="575670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rgbClr val="FFC000"/>
                </a:solidFill>
                <a:latin typeface="Broadway" pitchFamily="82" charset="0"/>
              </a:rPr>
              <a:t>THE END</a:t>
            </a:r>
            <a:endParaRPr lang="zh-CN" altLang="en-US" sz="9600" dirty="0">
              <a:solidFill>
                <a:srgbClr val="FFC000"/>
              </a:solidFill>
              <a:latin typeface="Broadway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32536" y="4797152"/>
            <a:ext cx="352692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更多</a:t>
            </a:r>
            <a:r>
              <a:rPr lang="en-US" altLang="zh-CN" sz="2000" b="1" dirty="0">
                <a:solidFill>
                  <a:schemeClr val="bg1"/>
                </a:solidFill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</a:rPr>
              <a:t>微教程</a:t>
            </a: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请关注新浪微博：</a:t>
            </a:r>
            <a:r>
              <a:rPr lang="en-US" altLang="zh-CN" sz="2000" b="1" dirty="0">
                <a:solidFill>
                  <a:schemeClr val="bg1"/>
                </a:solidFill>
              </a:rPr>
              <a:t>@</a:t>
            </a:r>
            <a:r>
              <a:rPr lang="zh-CN" altLang="en-US" sz="2000" b="1" dirty="0">
                <a:solidFill>
                  <a:schemeClr val="bg1"/>
                </a:solidFill>
              </a:rPr>
              <a:t>大猫菲菲</a:t>
            </a:r>
          </a:p>
          <a:p>
            <a:pPr algn="ctr"/>
            <a:endParaRPr lang="zh-CN" altLang="en-US" sz="2000" b="1" dirty="0">
              <a:solidFill>
                <a:schemeClr val="bg1"/>
              </a:solidFill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演界网：</a:t>
            </a:r>
            <a:r>
              <a:rPr lang="en-US" altLang="zh-CN" sz="2000" b="1" dirty="0">
                <a:solidFill>
                  <a:schemeClr val="bg1"/>
                </a:solidFill>
              </a:rPr>
              <a:t>http://fei.yanj.cn/</a:t>
            </a:r>
          </a:p>
        </p:txBody>
      </p:sp>
    </p:spTree>
    <p:extLst>
      <p:ext uri="{BB962C8B-B14F-4D97-AF65-F5344CB8AC3E}">
        <p14:creationId xmlns:p14="http://schemas.microsoft.com/office/powerpoint/2010/main" val="425975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1186</TotalTime>
  <Words>479</Words>
  <Application>Microsoft Office PowerPoint</Application>
  <PresentationFormat>宽屏</PresentationFormat>
  <Paragraphs>33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Broadway</vt:lpstr>
      <vt:lpstr>Arial</vt:lpstr>
      <vt:lpstr>Verdana</vt:lpstr>
      <vt:lpstr>微软雅黑</vt:lpstr>
      <vt:lpstr>张海山草泥马体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Elaine zheng</dc:creator>
  <cp:lastModifiedBy>Administrator</cp:lastModifiedBy>
  <cp:revision>166</cp:revision>
  <dcterms:created xsi:type="dcterms:W3CDTF">2013-12-17T15:20:49Z</dcterms:created>
  <dcterms:modified xsi:type="dcterms:W3CDTF">2015-02-13T02:50:38Z</dcterms:modified>
</cp:coreProperties>
</file>