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64" r:id="rId5"/>
    <p:sldId id="261" r:id="rId6"/>
    <p:sldId id="265" r:id="rId7"/>
    <p:sldId id="266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6415"/>
    <a:srgbClr val="E6E5BC"/>
    <a:srgbClr val="D3BCE6"/>
    <a:srgbClr val="154677"/>
    <a:srgbClr val="567715"/>
    <a:srgbClr val="DFCBD0"/>
    <a:srgbClr val="DFDBCB"/>
    <a:srgbClr val="77152C"/>
    <a:srgbClr val="CBD5DF"/>
    <a:srgbClr val="D8DF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44" y="-4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4780F-643E-4587-98DB-9564F3E89718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FE8A43-2253-4FC0-B535-A21C345439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008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E8A43-2253-4FC0-B535-A21C345439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727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E8A43-2253-4FC0-B535-A21C345439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611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FE8A43-2253-4FC0-B535-A21C345439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611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236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138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3943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272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00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14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436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127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032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28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3A177-1C6C-46A5-A3AC-5401CA29EE5A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49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3A177-1C6C-46A5-A3AC-5401CA29EE5A}" type="datetimeFigureOut">
              <a:rPr lang="zh-CN" altLang="en-US" smtClean="0"/>
              <a:t>2015/1/4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4B4BF-B2B5-45C6-843E-5E2B37D009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737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51pptmoban.com/" TargetMode="External"/><Relationship Id="rId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59632" y="2132856"/>
            <a:ext cx="6624736" cy="880942"/>
          </a:xfrm>
        </p:spPr>
        <p:txBody>
          <a:bodyPr>
            <a:normAutofit fontScale="90000"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从</a:t>
            </a:r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舌尖</a:t>
            </a:r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学</a:t>
            </a:r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PPT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52631" y="3212976"/>
            <a:ext cx="4238738" cy="537734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@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只为设计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87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23279"/>
            <a:ext cx="2878137" cy="277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1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029" r="44340" b="34462"/>
          <a:stretch/>
        </p:blipFill>
        <p:spPr bwMode="auto">
          <a:xfrm>
            <a:off x="4929857" y="1551072"/>
            <a:ext cx="3171944" cy="256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右箭头 3"/>
          <p:cNvSpPr/>
          <p:nvPr/>
        </p:nvSpPr>
        <p:spPr>
          <a:xfrm>
            <a:off x="4137769" y="2492896"/>
            <a:ext cx="432048" cy="432048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043377" y="4509120"/>
            <a:ext cx="3057247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rPr>
              <a:t>煎饼果子的逆袭</a:t>
            </a:r>
            <a:endParaRPr lang="en-US" altLang="zh-CN" sz="3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43377" y="7821488"/>
            <a:ext cx="305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5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4110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1758462" y="4869160"/>
            <a:ext cx="5627076" cy="88094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？菇为例分析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1" y="1230738"/>
            <a:ext cx="5486400" cy="3465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89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4993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分析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11760" y="4455295"/>
            <a:ext cx="2031325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对比度</a:t>
            </a:r>
            <a:endParaRPr lang="en-US" altLang="zh-CN" sz="3200" b="1" dirty="0">
              <a:solidFill>
                <a:srgbClr val="E28C1B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颜色比较鲜艳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60955" y="4437112"/>
            <a:ext cx="2031325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亮度</a:t>
            </a:r>
            <a:endParaRPr lang="en-US" altLang="zh-CN" sz="3200" b="1" dirty="0">
              <a:solidFill>
                <a:srgbClr val="E28C1B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整体偏暗一些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384" y="1440818"/>
            <a:ext cx="4578868" cy="2892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549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4993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分析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11760" y="4459690"/>
            <a:ext cx="5109091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其他</a:t>
            </a:r>
            <a:endParaRPr lang="en-US" altLang="zh-CN" sz="3200" b="1" dirty="0">
              <a:solidFill>
                <a:srgbClr val="E28C1B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局部放大、侧看、变焦（远处模糊）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384" y="1440818"/>
            <a:ext cx="4578868" cy="2892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195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1" y="499319"/>
            <a:ext cx="50064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运用</a:t>
            </a:r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——</a:t>
            </a:r>
            <a:r>
              <a:rPr lang="zh-CN" altLang="en-US" sz="32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煎饼果子的逆袭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4517650"/>
            <a:ext cx="3575018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对比度</a:t>
            </a:r>
            <a:endParaRPr lang="en-US" altLang="zh-CN" sz="3200" b="1" dirty="0">
              <a:solidFill>
                <a:srgbClr val="E28C1B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图片更正→对比度→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20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%</a:t>
            </a:r>
            <a:endParaRPr lang="en-US" altLang="zh-CN" sz="2400" b="1" dirty="0" smtClean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91954" y="4516603"/>
            <a:ext cx="3215945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亮度</a:t>
            </a:r>
            <a:endParaRPr lang="en-US" altLang="zh-CN" sz="3200" b="1" dirty="0">
              <a:solidFill>
                <a:srgbClr val="E28C1B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图片更正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→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亮度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→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</a:rPr>
              <a:t>-5%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807" y="1441376"/>
            <a:ext cx="2878137" cy="277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239" y="1417676"/>
            <a:ext cx="2878137" cy="277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921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1" y="4993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运用</a:t>
            </a:r>
            <a:endParaRPr lang="zh-CN" altLang="en-US" sz="44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7664" y="5254866"/>
            <a:ext cx="6808274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变焦</a:t>
            </a:r>
            <a:r>
              <a:rPr lang="en-US" altLang="zh-CN" sz="3200" b="1" dirty="0" smtClean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1</a:t>
            </a:r>
            <a:endParaRPr lang="en-US" altLang="zh-CN" sz="3200" b="1" dirty="0">
              <a:solidFill>
                <a:srgbClr val="E28C1B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复制图片→裁剪形状为“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圆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”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→柔化边缘大小</a:t>
            </a:r>
            <a:r>
              <a:rPr lang="en-US" altLang="zh-CN" sz="2400" b="1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22</a:t>
            </a: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磅</a:t>
            </a:r>
            <a:endParaRPr lang="en-US" altLang="zh-CN" sz="2400" b="1" dirty="0" smtClean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774" y="1268760"/>
            <a:ext cx="1605880" cy="1550963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899" y="1268760"/>
            <a:ext cx="3564453" cy="1724201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1721" y="3209394"/>
            <a:ext cx="2079485" cy="2008372"/>
          </a:xfrm>
          <a:prstGeom prst="ellipse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2794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898" y="3573015"/>
            <a:ext cx="3564454" cy="1111351"/>
          </a:xfrm>
          <a:prstGeom prst="rect">
            <a:avLst/>
          </a:prstGeom>
          <a:noFill/>
          <a:ln w="9525">
            <a:solidFill>
              <a:schemeClr val="bg1">
                <a:lumMod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右箭头 11"/>
          <p:cNvSpPr/>
          <p:nvPr/>
        </p:nvSpPr>
        <p:spPr>
          <a:xfrm rot="5400000">
            <a:off x="2690690" y="2924944"/>
            <a:ext cx="432048" cy="432048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82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1" y="4993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运用</a:t>
            </a:r>
            <a:endParaRPr lang="zh-CN" altLang="en-US" sz="44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7676"/>
            <a:ext cx="2878137" cy="277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267744" y="4509120"/>
            <a:ext cx="4977645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变焦</a:t>
            </a:r>
            <a:r>
              <a:rPr lang="en-US" altLang="zh-CN" sz="3200" b="1" dirty="0" smtClean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2</a:t>
            </a:r>
            <a:endParaRPr lang="en-US" altLang="zh-CN" sz="3200" b="1" dirty="0">
              <a:solidFill>
                <a:srgbClr val="E28C1B"/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原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图片→艺术效果“</a:t>
            </a: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虚化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”→辐射</a:t>
            </a:r>
            <a:r>
              <a:rPr lang="en-US" altLang="zh-CN" sz="2400" b="1" dirty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4</a:t>
            </a:r>
            <a:endParaRPr lang="en-US" altLang="zh-CN" sz="2400" b="1" dirty="0" smtClean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760" y="1417676"/>
            <a:ext cx="2878137" cy="277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右箭头 2"/>
          <p:cNvSpPr/>
          <p:nvPr/>
        </p:nvSpPr>
        <p:spPr>
          <a:xfrm>
            <a:off x="4350497" y="2492896"/>
            <a:ext cx="432048" cy="432048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637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1" y="4993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运用</a:t>
            </a:r>
            <a:endParaRPr lang="zh-CN" altLang="en-US" sz="44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9592" y="5101032"/>
            <a:ext cx="3725700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变焦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1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和</a:t>
            </a:r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2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得到的图片重合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E28C1B"/>
                </a:solidFill>
                <a:latin typeface="+mj-lt"/>
                <a:ea typeface="+mj-ea"/>
                <a:cs typeface="+mj-cs"/>
              </a:rPr>
              <a:t>变焦效果完成</a:t>
            </a:r>
            <a:endParaRPr lang="en-US" altLang="zh-CN" sz="3200" b="1" dirty="0" smtClean="0">
              <a:solidFill>
                <a:srgbClr val="E28C1B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"/>
                    </a14:imgEffect>
                    <a14:imgEffect>
                      <a14:brightnessContrast bright="-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3779522" cy="3650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3779522" cy="3650270"/>
          </a:xfrm>
          <a:prstGeom prst="ellipse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962232" y="5085184"/>
            <a:ext cx="3570208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全选，复制粘贴为一张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图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裁剪，使其</a:t>
            </a:r>
            <a:r>
              <a:rPr lang="zh-CN" altLang="en-US" sz="24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放大局部</a:t>
            </a:r>
            <a:endParaRPr lang="en-US" altLang="zh-CN" sz="2400" b="1" dirty="0" smtClean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68760"/>
            <a:ext cx="3733800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434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1" y="49931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运用</a:t>
            </a:r>
            <a:endParaRPr lang="zh-CN" altLang="en-US" sz="44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29" r="44340" b="34462"/>
          <a:stretch/>
        </p:blipFill>
        <p:spPr bwMode="auto">
          <a:xfrm>
            <a:off x="956504" y="1844824"/>
            <a:ext cx="3171944" cy="256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44008" y="4581128"/>
            <a:ext cx="3478837" cy="9787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图片更正→亮度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11</a:t>
            </a:r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%</a:t>
            </a:r>
            <a:endParaRPr lang="en-US" altLang="zh-CN" sz="2400" b="1" dirty="0" smtClean="0">
              <a:solidFill>
                <a:schemeClr val="accent6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图片</a:t>
            </a:r>
            <a:r>
              <a:rPr lang="zh-CN" altLang="en-US" sz="24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更正→</a:t>
            </a:r>
            <a:r>
              <a:rPr lang="zh-CN" alt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对比度</a:t>
            </a: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</a:rPr>
              <a:t>10</a:t>
            </a:r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</a:rPr>
              <a:t>%</a:t>
            </a:r>
            <a:endParaRPr lang="en-US" altLang="zh-CN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1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029" r="44340" b="34462"/>
          <a:stretch/>
        </p:blipFill>
        <p:spPr bwMode="auto">
          <a:xfrm>
            <a:off x="4932040" y="1844824"/>
            <a:ext cx="3171944" cy="256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403648" y="4581128"/>
            <a:ext cx="2339102" cy="9404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好像颜色不对诶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rPr>
              <a:t>这里再调整一下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2390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Segoe UI"/>
        <a:ea typeface="微软雅黑"/>
        <a:cs typeface=""/>
      </a:majorFont>
      <a:minorFont>
        <a:latin typeface="Segoe U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148</Words>
  <Application>Microsoft Office PowerPoint</Application>
  <PresentationFormat>全屏显示(4:3)</PresentationFormat>
  <Paragraphs>37</Paragraphs>
  <Slides>10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主题​​</vt:lpstr>
      <vt:lpstr>从舌尖学PPT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从动漫学习PPT</dc:title>
  <dc:creator>Only for Design</dc:creator>
  <cp:lastModifiedBy>YANGS</cp:lastModifiedBy>
  <cp:revision>27</cp:revision>
  <dcterms:created xsi:type="dcterms:W3CDTF">2014-05-28T07:28:09Z</dcterms:created>
  <dcterms:modified xsi:type="dcterms:W3CDTF">2015-01-04T12:41:19Z</dcterms:modified>
</cp:coreProperties>
</file>