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-2448" y="-10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91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09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736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97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446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1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243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262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80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099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84C6F3-6A4F-476E-A48F-4D8A808C5984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52617-7EDA-4577-9496-1A27B52E3A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1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5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7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0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830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98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87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29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14900" y="8191500"/>
            <a:ext cx="2966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2028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自定义</PresentationFormat>
  <Paragraphs>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YANGS</cp:lastModifiedBy>
  <cp:revision>2</cp:revision>
  <dcterms:created xsi:type="dcterms:W3CDTF">2014-10-22T06:37:36Z</dcterms:created>
  <dcterms:modified xsi:type="dcterms:W3CDTF">2015-01-04T12:12:06Z</dcterms:modified>
</cp:coreProperties>
</file>