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2910" y="-14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5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75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0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365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71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00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63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903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62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23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43E8A-AD6F-447D-8C44-757523CB45C1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4F52B-4AE6-4E8E-A39E-B476D4EDE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5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50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72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12997" y="8401050"/>
            <a:ext cx="2966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/>
              <a:t> </a:t>
            </a:r>
            <a:r>
              <a:rPr lang="zh-CN" altLang="en-US" dirty="0" smtClean="0"/>
              <a:t>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35408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63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46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c 12 copy"/>
          <p:cNvSpPr/>
          <p:nvPr/>
        </p:nvSpPr>
        <p:spPr>
          <a:xfrm>
            <a:off x="4163072" y="1607014"/>
            <a:ext cx="3865858" cy="3865862"/>
          </a:xfrm>
          <a:custGeom>
            <a:avLst/>
            <a:gdLst>
              <a:gd name="connsiteX0" fmla="*/ 1469367 w 2986261"/>
              <a:gd name="connsiteY0" fmla="*/ 189 h 2986261"/>
              <a:gd name="connsiteX1" fmla="*/ 2986067 w 2986261"/>
              <a:gd name="connsiteY1" fmla="*/ 1469012 h 2986261"/>
              <a:gd name="connsiteX2" fmla="*/ 1517606 w 2986261"/>
              <a:gd name="connsiteY2" fmla="*/ 2986062 h 2986261"/>
              <a:gd name="connsiteX3" fmla="*/ 207 w 2986261"/>
              <a:gd name="connsiteY3" fmla="*/ 1517962 h 2986261"/>
              <a:gd name="connsiteX4" fmla="*/ 1467945 w 2986261"/>
              <a:gd name="connsiteY4" fmla="*/ 212 h 2986261"/>
              <a:gd name="connsiteX5" fmla="*/ 1493131 w 2986261"/>
              <a:gd name="connsiteY5" fmla="*/ 1493131 h 2986261"/>
              <a:gd name="connsiteX6" fmla="*/ 1469367 w 2986261"/>
              <a:gd name="connsiteY6" fmla="*/ 189 h 2986261"/>
              <a:gd name="connsiteX0" fmla="*/ 1469367 w 2986261"/>
              <a:gd name="connsiteY0" fmla="*/ 189 h 2986261"/>
              <a:gd name="connsiteX1" fmla="*/ 2986067 w 2986261"/>
              <a:gd name="connsiteY1" fmla="*/ 1469012 h 2986261"/>
              <a:gd name="connsiteX2" fmla="*/ 1517606 w 2986261"/>
              <a:gd name="connsiteY2" fmla="*/ 2986062 h 2986261"/>
              <a:gd name="connsiteX3" fmla="*/ 207 w 2986261"/>
              <a:gd name="connsiteY3" fmla="*/ 1517962 h 2986261"/>
              <a:gd name="connsiteX4" fmla="*/ 1467945 w 2986261"/>
              <a:gd name="connsiteY4" fmla="*/ 212 h 2986261"/>
              <a:gd name="connsiteX0" fmla="*/ 1469370 w 2986268"/>
              <a:gd name="connsiteY0" fmla="*/ 193 h 2986270"/>
              <a:gd name="connsiteX1" fmla="*/ 2986070 w 2986268"/>
              <a:gd name="connsiteY1" fmla="*/ 1469016 h 2986270"/>
              <a:gd name="connsiteX2" fmla="*/ 1517609 w 2986268"/>
              <a:gd name="connsiteY2" fmla="*/ 2986066 h 2986270"/>
              <a:gd name="connsiteX3" fmla="*/ 210 w 2986268"/>
              <a:gd name="connsiteY3" fmla="*/ 1517966 h 2986270"/>
              <a:gd name="connsiteX4" fmla="*/ 1467948 w 2986268"/>
              <a:gd name="connsiteY4" fmla="*/ 216 h 2986270"/>
              <a:gd name="connsiteX5" fmla="*/ 1469370 w 2986268"/>
              <a:gd name="connsiteY5" fmla="*/ 193 h 2986270"/>
              <a:gd name="connsiteX0" fmla="*/ 1469370 w 2986268"/>
              <a:gd name="connsiteY0" fmla="*/ 193 h 2986270"/>
              <a:gd name="connsiteX1" fmla="*/ 2986070 w 2986268"/>
              <a:gd name="connsiteY1" fmla="*/ 1469016 h 2986270"/>
              <a:gd name="connsiteX2" fmla="*/ 1517609 w 2986268"/>
              <a:gd name="connsiteY2" fmla="*/ 2986066 h 2986270"/>
              <a:gd name="connsiteX3" fmla="*/ 210 w 2986268"/>
              <a:gd name="connsiteY3" fmla="*/ 1517966 h 2986270"/>
              <a:gd name="connsiteX4" fmla="*/ 1467948 w 2986268"/>
              <a:gd name="connsiteY4" fmla="*/ 216 h 298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6268" h="2986270" stroke="0" extrusionOk="0">
                <a:moveTo>
                  <a:pt x="1469370" y="193"/>
                </a:moveTo>
                <a:cubicBezTo>
                  <a:pt x="2293760" y="-12929"/>
                  <a:pt x="2972751" y="644629"/>
                  <a:pt x="2986070" y="1469016"/>
                </a:cubicBezTo>
                <a:cubicBezTo>
                  <a:pt x="2999388" y="2293403"/>
                  <a:pt x="2341993" y="2972551"/>
                  <a:pt x="1517609" y="2986066"/>
                </a:cubicBezTo>
                <a:cubicBezTo>
                  <a:pt x="693225" y="2999581"/>
                  <a:pt x="13921" y="2342347"/>
                  <a:pt x="210" y="1517966"/>
                </a:cubicBezTo>
                <a:cubicBezTo>
                  <a:pt x="-13501" y="693585"/>
                  <a:pt x="643571" y="14124"/>
                  <a:pt x="1467948" y="216"/>
                </a:cubicBezTo>
                <a:lnTo>
                  <a:pt x="1469370" y="193"/>
                </a:lnTo>
                <a:close/>
              </a:path>
              <a:path w="2986268" h="2986270" fill="none">
                <a:moveTo>
                  <a:pt x="1469370" y="193"/>
                </a:moveTo>
                <a:cubicBezTo>
                  <a:pt x="2293760" y="-12929"/>
                  <a:pt x="2972751" y="644629"/>
                  <a:pt x="2986070" y="1469016"/>
                </a:cubicBezTo>
                <a:cubicBezTo>
                  <a:pt x="2999388" y="2293403"/>
                  <a:pt x="2341993" y="2972551"/>
                  <a:pt x="1517609" y="2986066"/>
                </a:cubicBezTo>
                <a:cubicBezTo>
                  <a:pt x="693225" y="2999581"/>
                  <a:pt x="13921" y="2342347"/>
                  <a:pt x="210" y="1517966"/>
                </a:cubicBezTo>
                <a:cubicBezTo>
                  <a:pt x="-13501" y="693585"/>
                  <a:pt x="643571" y="14124"/>
                  <a:pt x="1467948" y="216"/>
                </a:cubicBezTo>
              </a:path>
            </a:pathLst>
          </a:custGeom>
          <a:solidFill>
            <a:srgbClr val="F5F5F5">
              <a:alpha val="80000"/>
            </a:srgbClr>
          </a:solidFill>
          <a:ln w="114300" cap="flat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弧形 10"/>
          <p:cNvSpPr/>
          <p:nvPr/>
        </p:nvSpPr>
        <p:spPr>
          <a:xfrm>
            <a:off x="4105160" y="1549102"/>
            <a:ext cx="3981681" cy="3981682"/>
          </a:xfrm>
          <a:prstGeom prst="arc">
            <a:avLst>
              <a:gd name="adj1" fmla="val 19563118"/>
              <a:gd name="adj2" fmla="val 5313206"/>
            </a:avLst>
          </a:prstGeom>
          <a:ln w="114300" cap="flat">
            <a:gradFill flip="none" rotWithShape="1">
              <a:gsLst>
                <a:gs pos="74000">
                  <a:srgbClr val="77E4A0">
                    <a:alpha val="95000"/>
                  </a:srgbClr>
                </a:gs>
                <a:gs pos="50000">
                  <a:srgbClr val="77D2AD">
                    <a:alpha val="88000"/>
                  </a:srgbClr>
                </a:gs>
                <a:gs pos="23000">
                  <a:srgbClr val="6FCCB4">
                    <a:alpha val="85000"/>
                  </a:srgbClr>
                </a:gs>
                <a:gs pos="100000">
                  <a:srgbClr val="7BF298"/>
                </a:gs>
                <a:gs pos="0">
                  <a:srgbClr val="91BED3">
                    <a:alpha val="8000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4105160" y="1549102"/>
            <a:ext cx="3981681" cy="3981682"/>
          </a:xfrm>
          <a:prstGeom prst="arc">
            <a:avLst>
              <a:gd name="adj1" fmla="val 5310280"/>
              <a:gd name="adj2" fmla="val 16120080"/>
            </a:avLst>
          </a:prstGeom>
          <a:ln w="114300" cap="flat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4000">
                  <a:srgbClr val="BDCCE5">
                    <a:alpha val="40000"/>
                  </a:srgbClr>
                </a:gs>
                <a:gs pos="69000">
                  <a:srgbClr val="86B6CC">
                    <a:alpha val="60000"/>
                  </a:srgbClr>
                </a:gs>
                <a:gs pos="100000">
                  <a:srgbClr val="91BED3">
                    <a:alpha val="8000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76866" y="1327217"/>
            <a:ext cx="1315476" cy="1315476"/>
          </a:xfrm>
          <a:prstGeom prst="ellipse">
            <a:avLst/>
          </a:prstGeom>
          <a:solidFill>
            <a:srgbClr val="7BF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4045" y="2896924"/>
            <a:ext cx="2976330" cy="6667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3" b="1">
                <a:solidFill>
                  <a:srgbClr val="313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休息环节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07835" y="3562205"/>
            <a:ext cx="2976330" cy="7487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演界中国首家演示</a:t>
            </a:r>
            <a:endParaRPr lang="en-US" altLang="zh-CN" sz="2133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2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设计交易平台</a:t>
            </a:r>
            <a:endParaRPr lang="zh-CN" altLang="en-US" sz="2133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7835" y="4427857"/>
            <a:ext cx="2976330" cy="379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第二章</a:t>
            </a:r>
            <a:endParaRPr lang="zh-CN" altLang="en-US" sz="18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Freeform 19"/>
          <p:cNvSpPr>
            <a:spLocks noEditPoints="1"/>
          </p:cNvSpPr>
          <p:nvPr/>
        </p:nvSpPr>
        <p:spPr bwMode="auto">
          <a:xfrm>
            <a:off x="7043198" y="1659177"/>
            <a:ext cx="582811" cy="651553"/>
          </a:xfrm>
          <a:custGeom>
            <a:avLst/>
            <a:gdLst>
              <a:gd name="T0" fmla="*/ 74 w 83"/>
              <a:gd name="T1" fmla="*/ 63 h 92"/>
              <a:gd name="T2" fmla="*/ 75 w 83"/>
              <a:gd name="T3" fmla="*/ 27 h 92"/>
              <a:gd name="T4" fmla="*/ 75 w 83"/>
              <a:gd name="T5" fmla="*/ 27 h 92"/>
              <a:gd name="T6" fmla="*/ 46 w 83"/>
              <a:gd name="T7" fmla="*/ 6 h 92"/>
              <a:gd name="T8" fmla="*/ 43 w 83"/>
              <a:gd name="T9" fmla="*/ 6 h 92"/>
              <a:gd name="T10" fmla="*/ 20 w 83"/>
              <a:gd name="T11" fmla="*/ 9 h 92"/>
              <a:gd name="T12" fmla="*/ 26 w 83"/>
              <a:gd name="T13" fmla="*/ 1 h 92"/>
              <a:gd name="T14" fmla="*/ 16 w 83"/>
              <a:gd name="T15" fmla="*/ 8 h 92"/>
              <a:gd name="T16" fmla="*/ 44 w 83"/>
              <a:gd name="T17" fmla="*/ 79 h 92"/>
              <a:gd name="T18" fmla="*/ 32 w 83"/>
              <a:gd name="T19" fmla="*/ 88 h 92"/>
              <a:gd name="T20" fmla="*/ 32 w 83"/>
              <a:gd name="T21" fmla="*/ 92 h 92"/>
              <a:gd name="T22" fmla="*/ 60 w 83"/>
              <a:gd name="T23" fmla="*/ 90 h 92"/>
              <a:gd name="T24" fmla="*/ 43 w 83"/>
              <a:gd name="T25" fmla="*/ 88 h 92"/>
              <a:gd name="T26" fmla="*/ 75 w 83"/>
              <a:gd name="T27" fmla="*/ 67 h 92"/>
              <a:gd name="T28" fmla="*/ 82 w 83"/>
              <a:gd name="T29" fmla="*/ 57 h 92"/>
              <a:gd name="T30" fmla="*/ 65 w 83"/>
              <a:gd name="T31" fmla="*/ 57 h 92"/>
              <a:gd name="T32" fmla="*/ 26 w 83"/>
              <a:gd name="T33" fmla="*/ 57 h 92"/>
              <a:gd name="T34" fmla="*/ 22 w 83"/>
              <a:gd name="T35" fmla="*/ 45 h 92"/>
              <a:gd name="T36" fmla="*/ 27 w 83"/>
              <a:gd name="T37" fmla="*/ 48 h 92"/>
              <a:gd name="T38" fmla="*/ 34 w 83"/>
              <a:gd name="T39" fmla="*/ 41 h 92"/>
              <a:gd name="T40" fmla="*/ 32 w 83"/>
              <a:gd name="T41" fmla="*/ 38 h 92"/>
              <a:gd name="T42" fmla="*/ 26 w 83"/>
              <a:gd name="T43" fmla="*/ 36 h 92"/>
              <a:gd name="T44" fmla="*/ 29 w 83"/>
              <a:gd name="T45" fmla="*/ 32 h 92"/>
              <a:gd name="T46" fmla="*/ 30 w 83"/>
              <a:gd name="T47" fmla="*/ 21 h 92"/>
              <a:gd name="T48" fmla="*/ 25 w 83"/>
              <a:gd name="T49" fmla="*/ 19 h 92"/>
              <a:gd name="T50" fmla="*/ 41 w 83"/>
              <a:gd name="T51" fmla="*/ 10 h 92"/>
              <a:gd name="T52" fmla="*/ 40 w 83"/>
              <a:gd name="T53" fmla="*/ 16 h 92"/>
              <a:gd name="T54" fmla="*/ 43 w 83"/>
              <a:gd name="T55" fmla="*/ 19 h 92"/>
              <a:gd name="T56" fmla="*/ 51 w 83"/>
              <a:gd name="T57" fmla="*/ 22 h 92"/>
              <a:gd name="T58" fmla="*/ 60 w 83"/>
              <a:gd name="T59" fmla="*/ 22 h 92"/>
              <a:gd name="T60" fmla="*/ 66 w 83"/>
              <a:gd name="T61" fmla="*/ 29 h 92"/>
              <a:gd name="T62" fmla="*/ 65 w 83"/>
              <a:gd name="T63" fmla="*/ 57 h 92"/>
              <a:gd name="T64" fmla="*/ 26 w 83"/>
              <a:gd name="T65" fmla="*/ 22 h 92"/>
              <a:gd name="T66" fmla="*/ 24 w 83"/>
              <a:gd name="T67" fmla="*/ 32 h 92"/>
              <a:gd name="T68" fmla="*/ 23 w 83"/>
              <a:gd name="T69" fmla="*/ 37 h 92"/>
              <a:gd name="T70" fmla="*/ 27 w 83"/>
              <a:gd name="T71" fmla="*/ 41 h 92"/>
              <a:gd name="T72" fmla="*/ 29 w 83"/>
              <a:gd name="T73" fmla="*/ 41 h 92"/>
              <a:gd name="T74" fmla="*/ 23 w 83"/>
              <a:gd name="T75" fmla="*/ 42 h 92"/>
              <a:gd name="T76" fmla="*/ 18 w 83"/>
              <a:gd name="T77" fmla="*/ 43 h 92"/>
              <a:gd name="T78" fmla="*/ 65 w 83"/>
              <a:gd name="T79" fmla="*/ 18 h 92"/>
              <a:gd name="T80" fmla="*/ 67 w 83"/>
              <a:gd name="T81" fmla="*/ 25 h 92"/>
              <a:gd name="T82" fmla="*/ 62 w 83"/>
              <a:gd name="T83" fmla="*/ 19 h 92"/>
              <a:gd name="T84" fmla="*/ 50 w 83"/>
              <a:gd name="T85" fmla="*/ 19 h 92"/>
              <a:gd name="T86" fmla="*/ 43 w 83"/>
              <a:gd name="T87" fmla="*/ 14 h 92"/>
              <a:gd name="T88" fmla="*/ 46 w 83"/>
              <a:gd name="T89" fmla="*/ 9 h 92"/>
              <a:gd name="T90" fmla="*/ 18 w 83"/>
              <a:gd name="T91" fmla="*/ 12 h 92"/>
              <a:gd name="T92" fmla="*/ 20 w 83"/>
              <a:gd name="T93" fmla="*/ 20 h 92"/>
              <a:gd name="T94" fmla="*/ 24 w 83"/>
              <a:gd name="T95" fmla="*/ 59 h 92"/>
              <a:gd name="T96" fmla="*/ 66 w 83"/>
              <a:gd name="T97" fmla="*/ 60 h 92"/>
              <a:gd name="T98" fmla="*/ 19 w 83"/>
              <a:gd name="T99" fmla="*/ 6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" h="92">
                <a:moveTo>
                  <a:pt x="80" y="57"/>
                </a:moveTo>
                <a:cubicBezTo>
                  <a:pt x="74" y="63"/>
                  <a:pt x="74" y="63"/>
                  <a:pt x="74" y="63"/>
                </a:cubicBezTo>
                <a:cubicBezTo>
                  <a:pt x="69" y="58"/>
                  <a:pt x="69" y="58"/>
                  <a:pt x="69" y="58"/>
                </a:cubicBezTo>
                <a:cubicBezTo>
                  <a:pt x="76" y="49"/>
                  <a:pt x="79" y="3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3" y="23"/>
                  <a:pt x="71" y="19"/>
                  <a:pt x="68" y="15"/>
                </a:cubicBezTo>
                <a:cubicBezTo>
                  <a:pt x="62" y="9"/>
                  <a:pt x="54" y="6"/>
                  <a:pt x="46" y="6"/>
                </a:cubicBezTo>
                <a:cubicBezTo>
                  <a:pt x="45" y="6"/>
                  <a:pt x="44" y="6"/>
                  <a:pt x="44" y="6"/>
                </a:cubicBezTo>
                <a:cubicBezTo>
                  <a:pt x="44" y="6"/>
                  <a:pt x="43" y="6"/>
                  <a:pt x="43" y="6"/>
                </a:cubicBezTo>
                <a:cubicBezTo>
                  <a:pt x="36" y="7"/>
                  <a:pt x="30" y="10"/>
                  <a:pt x="25" y="14"/>
                </a:cubicBezTo>
                <a:cubicBezTo>
                  <a:pt x="20" y="9"/>
                  <a:pt x="20" y="9"/>
                  <a:pt x="20" y="9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7" y="1"/>
                  <a:pt x="26" y="1"/>
                </a:cubicBezTo>
                <a:cubicBezTo>
                  <a:pt x="25" y="0"/>
                  <a:pt x="24" y="0"/>
                  <a:pt x="24" y="1"/>
                </a:cubicBezTo>
                <a:cubicBezTo>
                  <a:pt x="16" y="8"/>
                  <a:pt x="16" y="8"/>
                  <a:pt x="16" y="8"/>
                </a:cubicBezTo>
                <a:cubicBezTo>
                  <a:pt x="0" y="24"/>
                  <a:pt x="0" y="50"/>
                  <a:pt x="16" y="67"/>
                </a:cubicBezTo>
                <a:cubicBezTo>
                  <a:pt x="24" y="74"/>
                  <a:pt x="34" y="78"/>
                  <a:pt x="44" y="79"/>
                </a:cubicBezTo>
                <a:cubicBezTo>
                  <a:pt x="44" y="82"/>
                  <a:pt x="42" y="88"/>
                  <a:pt x="34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1" y="88"/>
                  <a:pt x="31" y="89"/>
                  <a:pt x="31" y="90"/>
                </a:cubicBezTo>
                <a:cubicBezTo>
                  <a:pt x="31" y="91"/>
                  <a:pt x="31" y="92"/>
                  <a:pt x="32" y="92"/>
                </a:cubicBezTo>
                <a:cubicBezTo>
                  <a:pt x="59" y="92"/>
                  <a:pt x="59" y="92"/>
                  <a:pt x="59" y="92"/>
                </a:cubicBezTo>
                <a:cubicBezTo>
                  <a:pt x="60" y="92"/>
                  <a:pt x="60" y="91"/>
                  <a:pt x="60" y="90"/>
                </a:cubicBezTo>
                <a:cubicBezTo>
                  <a:pt x="60" y="89"/>
                  <a:pt x="60" y="88"/>
                  <a:pt x="59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6" y="86"/>
                  <a:pt x="47" y="82"/>
                  <a:pt x="48" y="79"/>
                </a:cubicBezTo>
                <a:cubicBezTo>
                  <a:pt x="58" y="78"/>
                  <a:pt x="67" y="74"/>
                  <a:pt x="75" y="67"/>
                </a:cubicBezTo>
                <a:cubicBezTo>
                  <a:pt x="82" y="59"/>
                  <a:pt x="82" y="59"/>
                  <a:pt x="82" y="59"/>
                </a:cubicBezTo>
                <a:cubicBezTo>
                  <a:pt x="83" y="59"/>
                  <a:pt x="83" y="58"/>
                  <a:pt x="82" y="57"/>
                </a:cubicBezTo>
                <a:cubicBezTo>
                  <a:pt x="81" y="56"/>
                  <a:pt x="80" y="56"/>
                  <a:pt x="80" y="57"/>
                </a:cubicBezTo>
                <a:close/>
                <a:moveTo>
                  <a:pt x="65" y="57"/>
                </a:moveTo>
                <a:cubicBezTo>
                  <a:pt x="60" y="62"/>
                  <a:pt x="53" y="65"/>
                  <a:pt x="46" y="65"/>
                </a:cubicBezTo>
                <a:cubicBezTo>
                  <a:pt x="38" y="65"/>
                  <a:pt x="31" y="62"/>
                  <a:pt x="26" y="57"/>
                </a:cubicBezTo>
                <a:cubicBezTo>
                  <a:pt x="23" y="54"/>
                  <a:pt x="20" y="50"/>
                  <a:pt x="19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7" y="48"/>
                </a:cubicBezTo>
                <a:cubicBezTo>
                  <a:pt x="27" y="48"/>
                  <a:pt x="28" y="48"/>
                  <a:pt x="28" y="47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39"/>
                  <a:pt x="34" y="39"/>
                </a:cubicBezTo>
                <a:cubicBezTo>
                  <a:pt x="34" y="38"/>
                  <a:pt x="33" y="38"/>
                  <a:pt x="32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30" y="31"/>
                  <a:pt x="30" y="3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29" y="19"/>
                  <a:pt x="28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8"/>
                  <a:pt x="26" y="18"/>
                </a:cubicBezTo>
                <a:cubicBezTo>
                  <a:pt x="30" y="13"/>
                  <a:pt x="35" y="11"/>
                  <a:pt x="41" y="10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5"/>
                  <a:pt x="39" y="15"/>
                  <a:pt x="40" y="16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1" y="23"/>
                  <a:pt x="51" y="22"/>
                </a:cubicBezTo>
                <a:cubicBezTo>
                  <a:pt x="51" y="22"/>
                  <a:pt x="53" y="21"/>
                  <a:pt x="54" y="21"/>
                </a:cubicBezTo>
                <a:cubicBezTo>
                  <a:pt x="55" y="21"/>
                  <a:pt x="58" y="22"/>
                  <a:pt x="60" y="22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6" y="29"/>
                  <a:pt x="66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5" y="38"/>
                  <a:pt x="73" y="49"/>
                  <a:pt x="65" y="57"/>
                </a:cubicBezTo>
                <a:close/>
                <a:moveTo>
                  <a:pt x="22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30"/>
                  <a:pt x="26" y="30"/>
                  <a:pt x="26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3" y="32"/>
                  <a:pt x="23" y="32"/>
                  <a:pt x="23" y="33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9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8" y="41"/>
                  <a:pt x="28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4"/>
                  <a:pt x="26" y="44"/>
                  <a:pt x="26" y="44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1"/>
                  <a:pt x="22" y="41"/>
                  <a:pt x="22" y="41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36"/>
                  <a:pt x="18" y="29"/>
                  <a:pt x="22" y="22"/>
                </a:cubicBezTo>
                <a:close/>
                <a:moveTo>
                  <a:pt x="65" y="18"/>
                </a:moveTo>
                <a:cubicBezTo>
                  <a:pt x="68" y="20"/>
                  <a:pt x="69" y="23"/>
                  <a:pt x="71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19"/>
                  <a:pt x="62" y="19"/>
                </a:cubicBezTo>
                <a:cubicBezTo>
                  <a:pt x="54" y="17"/>
                  <a:pt x="53" y="18"/>
                  <a:pt x="52" y="18"/>
                </a:cubicBezTo>
                <a:cubicBezTo>
                  <a:pt x="52" y="18"/>
                  <a:pt x="51" y="19"/>
                  <a:pt x="50" y="19"/>
                </a:cubicBezTo>
                <a:cubicBezTo>
                  <a:pt x="45" y="17"/>
                  <a:pt x="45" y="17"/>
                  <a:pt x="45" y="17"/>
                </a:cubicBezTo>
                <a:cubicBezTo>
                  <a:pt x="43" y="14"/>
                  <a:pt x="43" y="14"/>
                  <a:pt x="43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9"/>
                  <a:pt x="46" y="9"/>
                </a:cubicBezTo>
                <a:cubicBezTo>
                  <a:pt x="53" y="9"/>
                  <a:pt x="60" y="12"/>
                  <a:pt x="65" y="18"/>
                </a:cubicBezTo>
                <a:close/>
                <a:moveTo>
                  <a:pt x="18" y="12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8"/>
                  <a:pt x="21" y="19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32"/>
                  <a:pt x="13" y="49"/>
                  <a:pt x="24" y="59"/>
                </a:cubicBezTo>
                <a:cubicBezTo>
                  <a:pt x="29" y="65"/>
                  <a:pt x="37" y="69"/>
                  <a:pt x="46" y="69"/>
                </a:cubicBezTo>
                <a:cubicBezTo>
                  <a:pt x="53" y="69"/>
                  <a:pt x="61" y="66"/>
                  <a:pt x="66" y="60"/>
                </a:cubicBezTo>
                <a:cubicBezTo>
                  <a:pt x="71" y="65"/>
                  <a:pt x="71" y="65"/>
                  <a:pt x="71" y="65"/>
                </a:cubicBezTo>
                <a:cubicBezTo>
                  <a:pt x="56" y="79"/>
                  <a:pt x="33" y="79"/>
                  <a:pt x="19" y="64"/>
                </a:cubicBezTo>
                <a:cubicBezTo>
                  <a:pt x="4" y="50"/>
                  <a:pt x="4" y="27"/>
                  <a:pt x="18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58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1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67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99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07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25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自定义</PresentationFormat>
  <Paragraphs>5</Paragraphs>
  <Slides>11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YANGS</cp:lastModifiedBy>
  <cp:revision>2</cp:revision>
  <dcterms:created xsi:type="dcterms:W3CDTF">2014-12-11T02:23:50Z</dcterms:created>
  <dcterms:modified xsi:type="dcterms:W3CDTF">2015-01-04T11:29:53Z</dcterms:modified>
</cp:coreProperties>
</file>