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6" r:id="rId2"/>
    <p:sldId id="265" r:id="rId3"/>
    <p:sldId id="258" r:id="rId4"/>
    <p:sldId id="259" r:id="rId5"/>
    <p:sldId id="260" r:id="rId6"/>
    <p:sldId id="263" r:id="rId7"/>
    <p:sldId id="262" r:id="rId8"/>
    <p:sldId id="270" r:id="rId9"/>
    <p:sldId id="271" r:id="rId10"/>
    <p:sldId id="269" r:id="rId11"/>
    <p:sldId id="275" r:id="rId12"/>
    <p:sldId id="274" r:id="rId13"/>
    <p:sldId id="276" r:id="rId14"/>
    <p:sldId id="278" r:id="rId15"/>
    <p:sldId id="273" r:id="rId16"/>
    <p:sldId id="277" r:id="rId17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5C5C"/>
    <a:srgbClr val="DE4A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4" d="100"/>
          <a:sy n="84" d="100"/>
        </p:scale>
        <p:origin x="9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09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619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42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239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04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6668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478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BD040-F56F-435D-BAAD-1AE6856D3E7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FB61D-63F3-4B6A-8163-02333DEAF87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4827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BD040-F56F-435D-BAAD-1AE6856D3E7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FB61D-63F3-4B6A-8163-02333DEAF87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468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BD040-F56F-435D-BAAD-1AE6856D3E7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FB61D-63F3-4B6A-8163-02333DEAF87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397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BD040-F56F-435D-BAAD-1AE6856D3E7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FB61D-63F3-4B6A-8163-02333DEAF87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670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3333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1pPr>
            <a:lvl2pPr marL="38098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76197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3pPr>
            <a:lvl4pPr marL="1142954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4pPr>
            <a:lvl5pPr marL="1523939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5pPr>
            <a:lvl6pPr marL="1904924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6pPr>
            <a:lvl7pPr marL="2285909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7pPr>
            <a:lvl8pPr marL="2666893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8pPr>
            <a:lvl9pPr marL="3047878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BD040-F56F-435D-BAAD-1AE6856D3E7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FB61D-63F3-4B6A-8163-02333DEAF87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2866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333"/>
            </a:lvl1pPr>
            <a:lvl2pPr>
              <a:defRPr sz="2000"/>
            </a:lvl2pPr>
            <a:lvl3pPr>
              <a:defRPr sz="1667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333"/>
            </a:lvl1pPr>
            <a:lvl2pPr>
              <a:defRPr sz="2000"/>
            </a:lvl2pPr>
            <a:lvl3pPr>
              <a:defRPr sz="1667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BD040-F56F-435D-BAAD-1AE6856D3E7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FB61D-63F3-4B6A-8163-02333DEAF87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86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000"/>
            </a:lvl1pPr>
            <a:lvl2pPr>
              <a:defRPr sz="1667"/>
            </a:lvl2pPr>
            <a:lvl3pPr>
              <a:defRPr sz="15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000"/>
            </a:lvl1pPr>
            <a:lvl2pPr>
              <a:defRPr sz="1667"/>
            </a:lvl2pPr>
            <a:lvl3pPr>
              <a:defRPr sz="15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BD040-F56F-435D-BAAD-1AE6856D3E7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FB61D-63F3-4B6A-8163-02333DEAF87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7370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BD040-F56F-435D-BAAD-1AE6856D3E7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FB61D-63F3-4B6A-8163-02333DEAF87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503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BD040-F56F-435D-BAAD-1AE6856D3E7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FB61D-63F3-4B6A-8163-02333DEAF87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656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1667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2667"/>
            </a:lvl1pPr>
            <a:lvl2pPr>
              <a:defRPr sz="2333"/>
            </a:lvl2pPr>
            <a:lvl3pPr>
              <a:defRPr sz="2000"/>
            </a:lvl3pPr>
            <a:lvl4pPr>
              <a:defRPr sz="1667"/>
            </a:lvl4pPr>
            <a:lvl5pPr>
              <a:defRPr sz="1667"/>
            </a:lvl5pPr>
            <a:lvl6pPr>
              <a:defRPr sz="1667"/>
            </a:lvl6pPr>
            <a:lvl7pPr>
              <a:defRPr sz="1667"/>
            </a:lvl7pPr>
            <a:lvl8pPr>
              <a:defRPr sz="1667"/>
            </a:lvl8pPr>
            <a:lvl9pPr>
              <a:defRPr sz="166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167"/>
            </a:lvl1pPr>
            <a:lvl2pPr marL="380985" indent="0">
              <a:buNone/>
              <a:defRPr sz="1000"/>
            </a:lvl2pPr>
            <a:lvl3pPr marL="761970" indent="0">
              <a:buNone/>
              <a:defRPr sz="833"/>
            </a:lvl3pPr>
            <a:lvl4pPr marL="1142954" indent="0">
              <a:buNone/>
              <a:defRPr sz="750"/>
            </a:lvl4pPr>
            <a:lvl5pPr marL="1523939" indent="0">
              <a:buNone/>
              <a:defRPr sz="750"/>
            </a:lvl5pPr>
            <a:lvl6pPr marL="1904924" indent="0">
              <a:buNone/>
              <a:defRPr sz="750"/>
            </a:lvl6pPr>
            <a:lvl7pPr marL="2285909" indent="0">
              <a:buNone/>
              <a:defRPr sz="750"/>
            </a:lvl7pPr>
            <a:lvl8pPr marL="2666893" indent="0">
              <a:buNone/>
              <a:defRPr sz="750"/>
            </a:lvl8pPr>
            <a:lvl9pPr marL="3047878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BD040-F56F-435D-BAAD-1AE6856D3E7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FB61D-63F3-4B6A-8163-02333DEAF87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564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1667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2667"/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167"/>
            </a:lvl1pPr>
            <a:lvl2pPr marL="380985" indent="0">
              <a:buNone/>
              <a:defRPr sz="1000"/>
            </a:lvl2pPr>
            <a:lvl3pPr marL="761970" indent="0">
              <a:buNone/>
              <a:defRPr sz="833"/>
            </a:lvl3pPr>
            <a:lvl4pPr marL="1142954" indent="0">
              <a:buNone/>
              <a:defRPr sz="750"/>
            </a:lvl4pPr>
            <a:lvl5pPr marL="1523939" indent="0">
              <a:buNone/>
              <a:defRPr sz="750"/>
            </a:lvl5pPr>
            <a:lvl6pPr marL="1904924" indent="0">
              <a:buNone/>
              <a:defRPr sz="750"/>
            </a:lvl6pPr>
            <a:lvl7pPr marL="2285909" indent="0">
              <a:buNone/>
              <a:defRPr sz="750"/>
            </a:lvl7pPr>
            <a:lvl8pPr marL="2666893" indent="0">
              <a:buNone/>
              <a:defRPr sz="750"/>
            </a:lvl8pPr>
            <a:lvl9pPr marL="3047878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BD040-F56F-435D-BAAD-1AE6856D3E7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FB61D-63F3-4B6A-8163-02333DEAF87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522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9090D"/>
            </a:gs>
            <a:gs pos="100000">
              <a:srgbClr val="4E000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FBD040-F56F-435D-BAAD-1AE6856D3E7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FB61D-63F3-4B6A-8163-02333DEAF87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322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76197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85739" indent="-285739" algn="l" defTabSz="7619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1pPr>
      <a:lvl2pPr marL="619100" indent="-238115" algn="l" defTabSz="761970" rtl="0" eaLnBrk="1" latinLnBrk="0" hangingPunct="1">
        <a:spcBef>
          <a:spcPct val="20000"/>
        </a:spcBef>
        <a:buFont typeface="Arial" pitchFamily="34" charset="0"/>
        <a:buChar char="–"/>
        <a:defRPr sz="2333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spcBef>
          <a:spcPct val="20000"/>
        </a:spcBef>
        <a:buFont typeface="Arial" pitchFamily="34" charset="0"/>
        <a:buChar char="–"/>
        <a:defRPr sz="1667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spcBef>
          <a:spcPct val="20000"/>
        </a:spcBef>
        <a:buFont typeface="Arial" pitchFamily="34" charset="0"/>
        <a:buChar char="»"/>
        <a:defRPr sz="1667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spcBef>
          <a:spcPct val="20000"/>
        </a:spcBef>
        <a:buFont typeface="Arial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spcBef>
          <a:spcPct val="20000"/>
        </a:spcBef>
        <a:buFont typeface="Arial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spcBef>
          <a:spcPct val="20000"/>
        </a:spcBef>
        <a:buFont typeface="Arial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spcBef>
          <a:spcPct val="20000"/>
        </a:spcBef>
        <a:buFont typeface="Arial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6.jpeg"/><Relationship Id="rId18" Type="http://schemas.openxmlformats.org/officeDocument/2006/relationships/image" Target="../media/image21.jpeg"/><Relationship Id="rId26" Type="http://schemas.openxmlformats.org/officeDocument/2006/relationships/image" Target="../media/image29.jpeg"/><Relationship Id="rId39" Type="http://schemas.openxmlformats.org/officeDocument/2006/relationships/image" Target="../media/image41.jpeg"/><Relationship Id="rId21" Type="http://schemas.openxmlformats.org/officeDocument/2006/relationships/image" Target="../media/image24.jpeg"/><Relationship Id="rId34" Type="http://schemas.openxmlformats.org/officeDocument/2006/relationships/image" Target="../media/image36.jpeg"/><Relationship Id="rId42" Type="http://schemas.openxmlformats.org/officeDocument/2006/relationships/image" Target="../media/image44.jpeg"/><Relationship Id="rId47" Type="http://schemas.openxmlformats.org/officeDocument/2006/relationships/image" Target="../media/image49.jpeg"/><Relationship Id="rId50" Type="http://schemas.openxmlformats.org/officeDocument/2006/relationships/image" Target="../media/image52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6" Type="http://schemas.openxmlformats.org/officeDocument/2006/relationships/image" Target="../media/image19.jpeg"/><Relationship Id="rId29" Type="http://schemas.openxmlformats.org/officeDocument/2006/relationships/image" Target="../media/image2.jpeg"/><Relationship Id="rId11" Type="http://schemas.openxmlformats.org/officeDocument/2006/relationships/image" Target="../media/image14.jpeg"/><Relationship Id="rId24" Type="http://schemas.openxmlformats.org/officeDocument/2006/relationships/image" Target="../media/image27.jpeg"/><Relationship Id="rId32" Type="http://schemas.openxmlformats.org/officeDocument/2006/relationships/image" Target="../media/image34.jpeg"/><Relationship Id="rId37" Type="http://schemas.openxmlformats.org/officeDocument/2006/relationships/image" Target="../media/image39.jpeg"/><Relationship Id="rId40" Type="http://schemas.openxmlformats.org/officeDocument/2006/relationships/image" Target="../media/image42.jpeg"/><Relationship Id="rId45" Type="http://schemas.openxmlformats.org/officeDocument/2006/relationships/image" Target="../media/image47.jpeg"/><Relationship Id="rId53" Type="http://schemas.openxmlformats.org/officeDocument/2006/relationships/image" Target="../media/image55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19" Type="http://schemas.openxmlformats.org/officeDocument/2006/relationships/image" Target="../media/image22.jpeg"/><Relationship Id="rId31" Type="http://schemas.openxmlformats.org/officeDocument/2006/relationships/image" Target="../media/image33.jpeg"/><Relationship Id="rId44" Type="http://schemas.openxmlformats.org/officeDocument/2006/relationships/image" Target="../media/image46.jpeg"/><Relationship Id="rId52" Type="http://schemas.openxmlformats.org/officeDocument/2006/relationships/image" Target="../media/image54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Relationship Id="rId14" Type="http://schemas.openxmlformats.org/officeDocument/2006/relationships/image" Target="../media/image17.jpeg"/><Relationship Id="rId22" Type="http://schemas.openxmlformats.org/officeDocument/2006/relationships/image" Target="../media/image25.jpeg"/><Relationship Id="rId27" Type="http://schemas.openxmlformats.org/officeDocument/2006/relationships/image" Target="../media/image30.jpeg"/><Relationship Id="rId30" Type="http://schemas.openxmlformats.org/officeDocument/2006/relationships/image" Target="../media/image32.jpeg"/><Relationship Id="rId35" Type="http://schemas.openxmlformats.org/officeDocument/2006/relationships/image" Target="../media/image37.jpeg"/><Relationship Id="rId43" Type="http://schemas.openxmlformats.org/officeDocument/2006/relationships/image" Target="../media/image45.jpeg"/><Relationship Id="rId48" Type="http://schemas.openxmlformats.org/officeDocument/2006/relationships/image" Target="../media/image50.jpeg"/><Relationship Id="rId8" Type="http://schemas.openxmlformats.org/officeDocument/2006/relationships/image" Target="../media/image11.jpeg"/><Relationship Id="rId51" Type="http://schemas.openxmlformats.org/officeDocument/2006/relationships/image" Target="../media/image53.jpeg"/><Relationship Id="rId3" Type="http://schemas.openxmlformats.org/officeDocument/2006/relationships/image" Target="../media/image6.jpeg"/><Relationship Id="rId12" Type="http://schemas.openxmlformats.org/officeDocument/2006/relationships/image" Target="../media/image15.jpeg"/><Relationship Id="rId17" Type="http://schemas.openxmlformats.org/officeDocument/2006/relationships/image" Target="../media/image20.jpg"/><Relationship Id="rId25" Type="http://schemas.openxmlformats.org/officeDocument/2006/relationships/image" Target="../media/image28.jpeg"/><Relationship Id="rId33" Type="http://schemas.openxmlformats.org/officeDocument/2006/relationships/image" Target="../media/image35.jpg"/><Relationship Id="rId38" Type="http://schemas.openxmlformats.org/officeDocument/2006/relationships/image" Target="../media/image40.jpeg"/><Relationship Id="rId46" Type="http://schemas.openxmlformats.org/officeDocument/2006/relationships/image" Target="../media/image48.jpeg"/><Relationship Id="rId20" Type="http://schemas.openxmlformats.org/officeDocument/2006/relationships/image" Target="../media/image23.jpeg"/><Relationship Id="rId41" Type="http://schemas.openxmlformats.org/officeDocument/2006/relationships/image" Target="../media/image4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15" Type="http://schemas.openxmlformats.org/officeDocument/2006/relationships/image" Target="../media/image18.jpeg"/><Relationship Id="rId23" Type="http://schemas.openxmlformats.org/officeDocument/2006/relationships/image" Target="../media/image26.jpeg"/><Relationship Id="rId28" Type="http://schemas.openxmlformats.org/officeDocument/2006/relationships/image" Target="../media/image31.jpeg"/><Relationship Id="rId36" Type="http://schemas.openxmlformats.org/officeDocument/2006/relationships/image" Target="../media/image38.jpeg"/><Relationship Id="rId49" Type="http://schemas.openxmlformats.org/officeDocument/2006/relationships/image" Target="../media/image5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1694598" y="1652341"/>
            <a:ext cx="2868868" cy="1333079"/>
            <a:chOff x="629623" y="2005283"/>
            <a:chExt cx="4246034" cy="1973008"/>
          </a:xfrm>
        </p:grpSpPr>
        <p:grpSp>
          <p:nvGrpSpPr>
            <p:cNvPr id="3" name="组合 2"/>
            <p:cNvGrpSpPr/>
            <p:nvPr/>
          </p:nvGrpSpPr>
          <p:grpSpPr>
            <a:xfrm>
              <a:off x="2582539" y="2019583"/>
              <a:ext cx="649788" cy="1958708"/>
              <a:chOff x="2448298" y="301347"/>
              <a:chExt cx="768835" cy="2317562"/>
            </a:xfrm>
          </p:grpSpPr>
          <p:grpSp>
            <p:nvGrpSpPr>
              <p:cNvPr id="4" name="组合 3"/>
              <p:cNvGrpSpPr/>
              <p:nvPr/>
            </p:nvGrpSpPr>
            <p:grpSpPr>
              <a:xfrm flipH="1">
                <a:off x="2858801" y="301347"/>
                <a:ext cx="358332" cy="2317562"/>
                <a:chOff x="752183" y="80593"/>
                <a:chExt cx="1033288" cy="6682921"/>
              </a:xfrm>
              <a:gradFill flip="none" rotWithShape="1">
                <a:gsLst>
                  <a:gs pos="0">
                    <a:srgbClr val="B44242"/>
                  </a:gs>
                  <a:gs pos="100000">
                    <a:srgbClr val="F24E4C"/>
                  </a:gs>
                </a:gsLst>
                <a:lin ang="16200000" scaled="1"/>
                <a:tileRect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8" name="矩形 7"/>
                <p:cNvSpPr/>
                <p:nvPr/>
              </p:nvSpPr>
              <p:spPr>
                <a:xfrm>
                  <a:off x="758360" y="534252"/>
                  <a:ext cx="1027111" cy="622926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5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" name="直角三角形 8"/>
                <p:cNvSpPr/>
                <p:nvPr/>
              </p:nvSpPr>
              <p:spPr>
                <a:xfrm rot="16200000">
                  <a:off x="1041998" y="-209222"/>
                  <a:ext cx="453657" cy="1033287"/>
                </a:xfrm>
                <a:prstGeom prst="rt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50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5" name="组合 4"/>
              <p:cNvGrpSpPr/>
              <p:nvPr/>
            </p:nvGrpSpPr>
            <p:grpSpPr>
              <a:xfrm>
                <a:off x="2448298" y="301348"/>
                <a:ext cx="414605" cy="1124734"/>
                <a:chOff x="2448298" y="301348"/>
                <a:chExt cx="414605" cy="1124734"/>
              </a:xfrm>
              <a:gradFill flip="none" rotWithShape="1">
                <a:gsLst>
                  <a:gs pos="0">
                    <a:srgbClr val="B44242"/>
                  </a:gs>
                  <a:gs pos="100000">
                    <a:srgbClr val="F24E4C"/>
                  </a:gs>
                </a:gsLst>
                <a:lin ang="5400000" scaled="1"/>
                <a:tileRect/>
              </a:gradFill>
            </p:grpSpPr>
            <p:sp>
              <p:nvSpPr>
                <p:cNvPr id="6" name="直角三角形 5"/>
                <p:cNvSpPr/>
                <p:nvPr/>
              </p:nvSpPr>
              <p:spPr>
                <a:xfrm rot="10800000" flipV="1">
                  <a:off x="2448298" y="301348"/>
                  <a:ext cx="410501" cy="562367"/>
                </a:xfrm>
                <a:prstGeom prst="rt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5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" name="直角三角形 6"/>
                <p:cNvSpPr/>
                <p:nvPr/>
              </p:nvSpPr>
              <p:spPr>
                <a:xfrm rot="10800000" flipH="1">
                  <a:off x="2452402" y="863715"/>
                  <a:ext cx="410501" cy="562367"/>
                </a:xfrm>
                <a:prstGeom prst="rt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500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10" name="组合 9"/>
            <p:cNvGrpSpPr/>
            <p:nvPr/>
          </p:nvGrpSpPr>
          <p:grpSpPr>
            <a:xfrm>
              <a:off x="629623" y="2005283"/>
              <a:ext cx="1309734" cy="1970796"/>
              <a:chOff x="3954271" y="287046"/>
              <a:chExt cx="1549690" cy="2331865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4331979" y="301348"/>
                <a:ext cx="608133" cy="367685"/>
              </a:xfrm>
              <a:prstGeom prst="rect">
                <a:avLst/>
              </a:prstGeom>
              <a:gradFill flip="none" rotWithShape="1">
                <a:gsLst>
                  <a:gs pos="100000">
                    <a:srgbClr val="D34847"/>
                  </a:gs>
                  <a:gs pos="0">
                    <a:srgbClr val="B44242"/>
                  </a:gs>
                  <a:gs pos="51000">
                    <a:srgbClr val="F24E4C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 flipH="1">
                <a:off x="4944601" y="287046"/>
                <a:ext cx="358333" cy="1566779"/>
                <a:chOff x="752182" y="-6"/>
                <a:chExt cx="1033289" cy="4517965"/>
              </a:xfrm>
              <a:gradFill flip="none" rotWithShape="1">
                <a:gsLst>
                  <a:gs pos="0">
                    <a:srgbClr val="B44242"/>
                  </a:gs>
                  <a:gs pos="100000">
                    <a:srgbClr val="F24E4C"/>
                  </a:gs>
                </a:gsLst>
                <a:lin ang="16200000" scaled="1"/>
                <a:tileRect/>
              </a:gra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2" name="矩形 337"/>
                <p:cNvSpPr/>
                <p:nvPr/>
              </p:nvSpPr>
              <p:spPr>
                <a:xfrm>
                  <a:off x="758359" y="1060248"/>
                  <a:ext cx="1027112" cy="3457711"/>
                </a:xfrm>
                <a:custGeom>
                  <a:avLst/>
                  <a:gdLst>
                    <a:gd name="connsiteX0" fmla="*/ 0 w 356191"/>
                    <a:gd name="connsiteY0" fmla="*/ 0 h 1199095"/>
                    <a:gd name="connsiteX1" fmla="*/ 356191 w 356191"/>
                    <a:gd name="connsiteY1" fmla="*/ 0 h 1199095"/>
                    <a:gd name="connsiteX2" fmla="*/ 356191 w 356191"/>
                    <a:gd name="connsiteY2" fmla="*/ 1199095 h 1199095"/>
                    <a:gd name="connsiteX3" fmla="*/ 0 w 356191"/>
                    <a:gd name="connsiteY3" fmla="*/ 1199095 h 1199095"/>
                    <a:gd name="connsiteX4" fmla="*/ 0 w 356191"/>
                    <a:gd name="connsiteY4" fmla="*/ 0 h 1199095"/>
                    <a:gd name="connsiteX0" fmla="*/ 0 w 356191"/>
                    <a:gd name="connsiteY0" fmla="*/ 0 h 1199095"/>
                    <a:gd name="connsiteX1" fmla="*/ 356191 w 356191"/>
                    <a:gd name="connsiteY1" fmla="*/ 0 h 1199095"/>
                    <a:gd name="connsiteX2" fmla="*/ 356191 w 356191"/>
                    <a:gd name="connsiteY2" fmla="*/ 1199095 h 1199095"/>
                    <a:gd name="connsiteX3" fmla="*/ 0 w 356191"/>
                    <a:gd name="connsiteY3" fmla="*/ 443721 h 1199095"/>
                    <a:gd name="connsiteX4" fmla="*/ 0 w 356191"/>
                    <a:gd name="connsiteY4" fmla="*/ 0 h 1199095"/>
                    <a:gd name="connsiteX0" fmla="*/ 0 w 356191"/>
                    <a:gd name="connsiteY0" fmla="*/ 0 h 1199095"/>
                    <a:gd name="connsiteX1" fmla="*/ 356191 w 356191"/>
                    <a:gd name="connsiteY1" fmla="*/ 0 h 1199095"/>
                    <a:gd name="connsiteX2" fmla="*/ 356191 w 356191"/>
                    <a:gd name="connsiteY2" fmla="*/ 1199095 h 1199095"/>
                    <a:gd name="connsiteX3" fmla="*/ 49696 w 356191"/>
                    <a:gd name="connsiteY3" fmla="*/ 294634 h 1199095"/>
                    <a:gd name="connsiteX4" fmla="*/ 0 w 356191"/>
                    <a:gd name="connsiteY4" fmla="*/ 0 h 1199095"/>
                    <a:gd name="connsiteX0" fmla="*/ 0 w 356191"/>
                    <a:gd name="connsiteY0" fmla="*/ 0 h 1199095"/>
                    <a:gd name="connsiteX1" fmla="*/ 356191 w 356191"/>
                    <a:gd name="connsiteY1" fmla="*/ 0 h 1199095"/>
                    <a:gd name="connsiteX2" fmla="*/ 356191 w 356191"/>
                    <a:gd name="connsiteY2" fmla="*/ 1199095 h 1199095"/>
                    <a:gd name="connsiteX3" fmla="*/ 7786 w 356191"/>
                    <a:gd name="connsiteY3" fmla="*/ 412744 h 1199095"/>
                    <a:gd name="connsiteX4" fmla="*/ 0 w 356191"/>
                    <a:gd name="connsiteY4" fmla="*/ 0 h 1199095"/>
                    <a:gd name="connsiteX0" fmla="*/ 0 w 356191"/>
                    <a:gd name="connsiteY0" fmla="*/ 0 h 1199095"/>
                    <a:gd name="connsiteX1" fmla="*/ 356191 w 356191"/>
                    <a:gd name="connsiteY1" fmla="*/ 0 h 1199095"/>
                    <a:gd name="connsiteX2" fmla="*/ 356191 w 356191"/>
                    <a:gd name="connsiteY2" fmla="*/ 1199095 h 1199095"/>
                    <a:gd name="connsiteX3" fmla="*/ 3976 w 356191"/>
                    <a:gd name="connsiteY3" fmla="*/ 412744 h 1199095"/>
                    <a:gd name="connsiteX4" fmla="*/ 0 w 356191"/>
                    <a:gd name="connsiteY4" fmla="*/ 0 h 1199095"/>
                    <a:gd name="connsiteX0" fmla="*/ 3828 w 360019"/>
                    <a:gd name="connsiteY0" fmla="*/ 0 h 1199095"/>
                    <a:gd name="connsiteX1" fmla="*/ 360019 w 360019"/>
                    <a:gd name="connsiteY1" fmla="*/ 0 h 1199095"/>
                    <a:gd name="connsiteX2" fmla="*/ 360019 w 360019"/>
                    <a:gd name="connsiteY2" fmla="*/ 1199095 h 1199095"/>
                    <a:gd name="connsiteX3" fmla="*/ 184 w 360019"/>
                    <a:gd name="connsiteY3" fmla="*/ 416554 h 1199095"/>
                    <a:gd name="connsiteX4" fmla="*/ 3828 w 360019"/>
                    <a:gd name="connsiteY4" fmla="*/ 0 h 1199095"/>
                    <a:gd name="connsiteX0" fmla="*/ 0 w 356191"/>
                    <a:gd name="connsiteY0" fmla="*/ 0 h 1199095"/>
                    <a:gd name="connsiteX1" fmla="*/ 356191 w 356191"/>
                    <a:gd name="connsiteY1" fmla="*/ 0 h 1199095"/>
                    <a:gd name="connsiteX2" fmla="*/ 356191 w 356191"/>
                    <a:gd name="connsiteY2" fmla="*/ 1199095 h 1199095"/>
                    <a:gd name="connsiteX3" fmla="*/ 152566 w 356191"/>
                    <a:gd name="connsiteY3" fmla="*/ 386074 h 1199095"/>
                    <a:gd name="connsiteX4" fmla="*/ 0 w 356191"/>
                    <a:gd name="connsiteY4" fmla="*/ 0 h 1199095"/>
                    <a:gd name="connsiteX0" fmla="*/ 0 w 356191"/>
                    <a:gd name="connsiteY0" fmla="*/ 0 h 1199095"/>
                    <a:gd name="connsiteX1" fmla="*/ 356191 w 356191"/>
                    <a:gd name="connsiteY1" fmla="*/ 0 h 1199095"/>
                    <a:gd name="connsiteX2" fmla="*/ 356191 w 356191"/>
                    <a:gd name="connsiteY2" fmla="*/ 1199095 h 1199095"/>
                    <a:gd name="connsiteX3" fmla="*/ 7786 w 356191"/>
                    <a:gd name="connsiteY3" fmla="*/ 405124 h 1199095"/>
                    <a:gd name="connsiteX4" fmla="*/ 0 w 356191"/>
                    <a:gd name="connsiteY4" fmla="*/ 0 h 1199095"/>
                    <a:gd name="connsiteX0" fmla="*/ 0 w 356191"/>
                    <a:gd name="connsiteY0" fmla="*/ 0 h 1199095"/>
                    <a:gd name="connsiteX1" fmla="*/ 356191 w 356191"/>
                    <a:gd name="connsiteY1" fmla="*/ 0 h 1199095"/>
                    <a:gd name="connsiteX2" fmla="*/ 356191 w 356191"/>
                    <a:gd name="connsiteY2" fmla="*/ 1199095 h 1199095"/>
                    <a:gd name="connsiteX3" fmla="*/ 7786 w 356191"/>
                    <a:gd name="connsiteY3" fmla="*/ 405124 h 1199095"/>
                    <a:gd name="connsiteX4" fmla="*/ 0 w 356191"/>
                    <a:gd name="connsiteY4" fmla="*/ 0 h 1199095"/>
                    <a:gd name="connsiteX0" fmla="*/ 0 w 356191"/>
                    <a:gd name="connsiteY0" fmla="*/ 0 h 1199095"/>
                    <a:gd name="connsiteX1" fmla="*/ 356191 w 356191"/>
                    <a:gd name="connsiteY1" fmla="*/ 0 h 1199095"/>
                    <a:gd name="connsiteX2" fmla="*/ 356191 w 356191"/>
                    <a:gd name="connsiteY2" fmla="*/ 1199095 h 1199095"/>
                    <a:gd name="connsiteX3" fmla="*/ 7786 w 356191"/>
                    <a:gd name="connsiteY3" fmla="*/ 405124 h 1199095"/>
                    <a:gd name="connsiteX4" fmla="*/ 0 w 356191"/>
                    <a:gd name="connsiteY4" fmla="*/ 0 h 1199095"/>
                    <a:gd name="connsiteX0" fmla="*/ 0 w 356191"/>
                    <a:gd name="connsiteY0" fmla="*/ 0 h 1199095"/>
                    <a:gd name="connsiteX1" fmla="*/ 356191 w 356191"/>
                    <a:gd name="connsiteY1" fmla="*/ 0 h 1199095"/>
                    <a:gd name="connsiteX2" fmla="*/ 356191 w 356191"/>
                    <a:gd name="connsiteY2" fmla="*/ 1199095 h 1199095"/>
                    <a:gd name="connsiteX3" fmla="*/ 7786 w 356191"/>
                    <a:gd name="connsiteY3" fmla="*/ 405124 h 1199095"/>
                    <a:gd name="connsiteX4" fmla="*/ 0 w 356191"/>
                    <a:gd name="connsiteY4" fmla="*/ 0 h 1199095"/>
                    <a:gd name="connsiteX0" fmla="*/ 0 w 356191"/>
                    <a:gd name="connsiteY0" fmla="*/ 0 h 1199095"/>
                    <a:gd name="connsiteX1" fmla="*/ 356191 w 356191"/>
                    <a:gd name="connsiteY1" fmla="*/ 0 h 1199095"/>
                    <a:gd name="connsiteX2" fmla="*/ 356191 w 356191"/>
                    <a:gd name="connsiteY2" fmla="*/ 1199095 h 1199095"/>
                    <a:gd name="connsiteX3" fmla="*/ 166 w 356191"/>
                    <a:gd name="connsiteY3" fmla="*/ 397504 h 1199095"/>
                    <a:gd name="connsiteX4" fmla="*/ 0 w 356191"/>
                    <a:gd name="connsiteY4" fmla="*/ 0 h 1199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6191" h="1199095">
                      <a:moveTo>
                        <a:pt x="0" y="0"/>
                      </a:moveTo>
                      <a:lnTo>
                        <a:pt x="356191" y="0"/>
                      </a:lnTo>
                      <a:lnTo>
                        <a:pt x="356191" y="1199095"/>
                      </a:lnTo>
                      <a:lnTo>
                        <a:pt x="166" y="397504"/>
                      </a:lnTo>
                      <a:cubicBezTo>
                        <a:pt x="111" y="265003"/>
                        <a:pt x="55" y="13250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5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" name="直角三角形 22"/>
                <p:cNvSpPr/>
                <p:nvPr/>
              </p:nvSpPr>
              <p:spPr>
                <a:xfrm rot="16200000">
                  <a:off x="738698" y="13478"/>
                  <a:ext cx="1060254" cy="1033286"/>
                </a:xfrm>
                <a:prstGeom prst="rt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50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>
                <a:off x="3975789" y="303980"/>
                <a:ext cx="358332" cy="652391"/>
                <a:chOff x="752182" y="-6"/>
                <a:chExt cx="1033286" cy="1881235"/>
              </a:xfrm>
              <a:gradFill flip="none" rotWithShape="1">
                <a:gsLst>
                  <a:gs pos="0">
                    <a:srgbClr val="B44242"/>
                  </a:gs>
                  <a:gs pos="100000">
                    <a:srgbClr val="F24E4C"/>
                  </a:gs>
                </a:gsLst>
                <a:lin ang="16200000" scaled="1"/>
                <a:tileRect/>
              </a:gra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0" name="矩形 19"/>
                <p:cNvSpPr/>
                <p:nvPr/>
              </p:nvSpPr>
              <p:spPr>
                <a:xfrm>
                  <a:off x="758356" y="1060248"/>
                  <a:ext cx="1027112" cy="82098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5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" name="直角三角形 20"/>
                <p:cNvSpPr/>
                <p:nvPr/>
              </p:nvSpPr>
              <p:spPr>
                <a:xfrm rot="16200000">
                  <a:off x="738698" y="13478"/>
                  <a:ext cx="1060254" cy="1033286"/>
                </a:xfrm>
                <a:prstGeom prst="rt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50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" name="组合 13"/>
              <p:cNvGrpSpPr/>
              <p:nvPr/>
            </p:nvGrpSpPr>
            <p:grpSpPr>
              <a:xfrm>
                <a:off x="3954271" y="1297659"/>
                <a:ext cx="1549690" cy="951584"/>
                <a:chOff x="3954271" y="1297659"/>
                <a:chExt cx="1549690" cy="951584"/>
              </a:xfrm>
              <a:gradFill flip="none" rotWithShape="1">
                <a:gsLst>
                  <a:gs pos="0">
                    <a:srgbClr val="B44242"/>
                  </a:gs>
                  <a:gs pos="100000">
                    <a:srgbClr val="F24E4C"/>
                  </a:gs>
                </a:gsLst>
                <a:lin ang="18900000" scaled="1"/>
                <a:tileRect/>
              </a:gra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8" name="矩形 17"/>
                <p:cNvSpPr/>
                <p:nvPr/>
              </p:nvSpPr>
              <p:spPr>
                <a:xfrm rot="13680000">
                  <a:off x="4275939" y="1571384"/>
                  <a:ext cx="356191" cy="999527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5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" name="直角三角形 18"/>
                <p:cNvSpPr/>
                <p:nvPr/>
              </p:nvSpPr>
              <p:spPr>
                <a:xfrm rot="2880000">
                  <a:off x="4935817" y="1086331"/>
                  <a:ext cx="356815" cy="779472"/>
                </a:xfrm>
                <a:prstGeom prst="rt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50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5" name="组合 14"/>
              <p:cNvGrpSpPr/>
              <p:nvPr/>
            </p:nvGrpSpPr>
            <p:grpSpPr>
              <a:xfrm rot="16200000">
                <a:off x="4441976" y="1780755"/>
                <a:ext cx="358334" cy="1317977"/>
                <a:chOff x="752182" y="1931681"/>
                <a:chExt cx="1033293" cy="3800520"/>
              </a:xfrm>
              <a:gradFill flip="none" rotWithShape="1">
                <a:gsLst>
                  <a:gs pos="0">
                    <a:srgbClr val="B44242"/>
                  </a:gs>
                  <a:gs pos="100000">
                    <a:srgbClr val="F24E4C"/>
                  </a:gs>
                </a:gsLst>
                <a:lin ang="5400000" scaled="1"/>
                <a:tileRect/>
              </a:gra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6" name="矩形 15"/>
                <p:cNvSpPr/>
                <p:nvPr/>
              </p:nvSpPr>
              <p:spPr>
                <a:xfrm>
                  <a:off x="758362" y="2392469"/>
                  <a:ext cx="1027113" cy="333973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5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" name="直角三角形 16"/>
                <p:cNvSpPr/>
                <p:nvPr/>
              </p:nvSpPr>
              <p:spPr>
                <a:xfrm rot="16200000">
                  <a:off x="1038432" y="1645431"/>
                  <a:ext cx="460788" cy="1033287"/>
                </a:xfrm>
                <a:prstGeom prst="rt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500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24" name="组合 23"/>
            <p:cNvGrpSpPr/>
            <p:nvPr/>
          </p:nvGrpSpPr>
          <p:grpSpPr>
            <a:xfrm>
              <a:off x="3747357" y="2022217"/>
              <a:ext cx="1128300" cy="1954672"/>
              <a:chOff x="7591410" y="303980"/>
              <a:chExt cx="1335016" cy="2312787"/>
            </a:xfrm>
          </p:grpSpPr>
          <p:grpSp>
            <p:nvGrpSpPr>
              <p:cNvPr id="25" name="组合 24"/>
              <p:cNvGrpSpPr/>
              <p:nvPr/>
            </p:nvGrpSpPr>
            <p:grpSpPr>
              <a:xfrm flipH="1">
                <a:off x="8568092" y="303980"/>
                <a:ext cx="358334" cy="1324819"/>
                <a:chOff x="752182" y="-6"/>
                <a:chExt cx="1033293" cy="3820248"/>
              </a:xfrm>
              <a:gradFill flip="none" rotWithShape="1">
                <a:gsLst>
                  <a:gs pos="0">
                    <a:srgbClr val="B44242"/>
                  </a:gs>
                  <a:gs pos="100000">
                    <a:srgbClr val="F24E4C"/>
                  </a:gs>
                </a:gsLst>
                <a:lin ang="16200000" scaled="1"/>
                <a:tileRect/>
              </a:gra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758362" y="1060250"/>
                  <a:ext cx="1027113" cy="172178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5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5" name="直角三角形 34"/>
                <p:cNvSpPr/>
                <p:nvPr/>
              </p:nvSpPr>
              <p:spPr>
                <a:xfrm rot="16200000">
                  <a:off x="738698" y="13478"/>
                  <a:ext cx="1060254" cy="1033286"/>
                </a:xfrm>
                <a:prstGeom prst="rt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5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6" name="直角三角形 35"/>
                <p:cNvSpPr/>
                <p:nvPr/>
              </p:nvSpPr>
              <p:spPr>
                <a:xfrm rot="5400000" flipV="1">
                  <a:off x="749725" y="2784494"/>
                  <a:ext cx="1038206" cy="1033289"/>
                </a:xfrm>
                <a:prstGeom prst="rt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50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6" name="组合 25"/>
              <p:cNvGrpSpPr/>
              <p:nvPr/>
            </p:nvGrpSpPr>
            <p:grpSpPr>
              <a:xfrm>
                <a:off x="7591410" y="326840"/>
                <a:ext cx="358334" cy="1324819"/>
                <a:chOff x="752182" y="-6"/>
                <a:chExt cx="1033293" cy="3820248"/>
              </a:xfrm>
              <a:gradFill flip="none" rotWithShape="1">
                <a:gsLst>
                  <a:gs pos="0">
                    <a:srgbClr val="C46060"/>
                  </a:gs>
                  <a:gs pos="100000">
                    <a:srgbClr val="F24E4C"/>
                  </a:gs>
                </a:gsLst>
                <a:lin ang="16200000" scaled="1"/>
                <a:tileRect/>
              </a:gra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1" name="矩形 30"/>
                <p:cNvSpPr/>
                <p:nvPr/>
              </p:nvSpPr>
              <p:spPr>
                <a:xfrm>
                  <a:off x="758362" y="1060250"/>
                  <a:ext cx="1027113" cy="172178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5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2" name="直角三角形 31"/>
                <p:cNvSpPr/>
                <p:nvPr/>
              </p:nvSpPr>
              <p:spPr>
                <a:xfrm rot="16200000">
                  <a:off x="738698" y="13478"/>
                  <a:ext cx="1060254" cy="1033286"/>
                </a:xfrm>
                <a:prstGeom prst="rt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5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3" name="直角三角形 32"/>
                <p:cNvSpPr/>
                <p:nvPr/>
              </p:nvSpPr>
              <p:spPr>
                <a:xfrm rot="5400000" flipV="1">
                  <a:off x="749725" y="2784494"/>
                  <a:ext cx="1038206" cy="1033289"/>
                </a:xfrm>
                <a:prstGeom prst="rt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50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7" name="组合 26"/>
              <p:cNvGrpSpPr/>
              <p:nvPr/>
            </p:nvGrpSpPr>
            <p:grpSpPr>
              <a:xfrm flipH="1" flipV="1">
                <a:off x="8568091" y="1260375"/>
                <a:ext cx="358335" cy="1356392"/>
                <a:chOff x="752183" y="-91051"/>
                <a:chExt cx="1033294" cy="3911293"/>
              </a:xfrm>
              <a:gradFill flip="none" rotWithShape="1">
                <a:gsLst>
                  <a:gs pos="0">
                    <a:srgbClr val="B44242"/>
                  </a:gs>
                  <a:gs pos="100000">
                    <a:srgbClr val="F24E4C"/>
                  </a:gs>
                </a:gsLst>
                <a:lin ang="16200000" scaled="1"/>
                <a:tileRect/>
              </a:gra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9" name="矩形 28"/>
                <p:cNvSpPr/>
                <p:nvPr/>
              </p:nvSpPr>
              <p:spPr>
                <a:xfrm>
                  <a:off x="758365" y="-91051"/>
                  <a:ext cx="1027112" cy="2873087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5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" name="直角三角形 29"/>
                <p:cNvSpPr/>
                <p:nvPr/>
              </p:nvSpPr>
              <p:spPr>
                <a:xfrm rot="5400000" flipV="1">
                  <a:off x="749725" y="2784494"/>
                  <a:ext cx="1038206" cy="1033289"/>
                </a:xfrm>
                <a:prstGeom prst="rt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50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>
                <a:off x="7949745" y="1276380"/>
                <a:ext cx="617194" cy="367685"/>
              </a:xfrm>
              <a:prstGeom prst="rect">
                <a:avLst/>
              </a:prstGeom>
              <a:gradFill flip="none" rotWithShape="1">
                <a:gsLst>
                  <a:gs pos="100000">
                    <a:srgbClr val="D34847"/>
                  </a:gs>
                  <a:gs pos="0">
                    <a:srgbClr val="B44242"/>
                  </a:gs>
                  <a:gs pos="51000">
                    <a:srgbClr val="F24E4C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2153833" y="3679332"/>
              <a:ext cx="289781" cy="294936"/>
            </a:xfrm>
            <a:prstGeom prst="rect">
              <a:avLst/>
            </a:prstGeom>
            <a:gradFill flip="none" rotWithShape="1">
              <a:gsLst>
                <a:gs pos="100000">
                  <a:srgbClr val="D34847"/>
                </a:gs>
                <a:gs pos="0">
                  <a:srgbClr val="B44242"/>
                </a:gs>
                <a:gs pos="51000">
                  <a:srgbClr val="F24E4C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>
                <a:solidFill>
                  <a:prstClr val="white"/>
                </a:solidFill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1539877" y="3097718"/>
            <a:ext cx="3296595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67" b="1" dirty="0">
                <a:solidFill>
                  <a:srgbClr val="DE4A49"/>
                </a:solidFill>
              </a:rPr>
              <a:t>你要送</a:t>
            </a:r>
            <a:r>
              <a:rPr lang="en-US" altLang="zh-CN" sz="2667" b="1" dirty="0">
                <a:solidFill>
                  <a:srgbClr val="DE4A49"/>
                </a:solidFill>
              </a:rPr>
              <a:t>TA</a:t>
            </a:r>
            <a:r>
              <a:rPr lang="zh-CN" altLang="en-US" sz="2667" b="1" dirty="0">
                <a:solidFill>
                  <a:srgbClr val="DE4A49"/>
                </a:solidFill>
              </a:rPr>
              <a:t>点什么呢？</a:t>
            </a:r>
          </a:p>
        </p:txBody>
      </p:sp>
      <p:sp>
        <p:nvSpPr>
          <p:cNvPr id="53" name="矩形​​ 21"/>
          <p:cNvSpPr/>
          <p:nvPr/>
        </p:nvSpPr>
        <p:spPr>
          <a:xfrm>
            <a:off x="5858010" y="1840656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54" name="矩形​​ 22"/>
          <p:cNvSpPr/>
          <p:nvPr/>
        </p:nvSpPr>
        <p:spPr>
          <a:xfrm>
            <a:off x="6963092" y="2738403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55" name="矩形​​ 23"/>
          <p:cNvSpPr/>
          <p:nvPr/>
        </p:nvSpPr>
        <p:spPr>
          <a:xfrm>
            <a:off x="6080339" y="1839493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56" name="矩形​​ 24"/>
          <p:cNvSpPr/>
          <p:nvPr/>
        </p:nvSpPr>
        <p:spPr>
          <a:xfrm>
            <a:off x="5858010" y="1619490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57" name="矩形​​ 25"/>
          <p:cNvSpPr/>
          <p:nvPr/>
        </p:nvSpPr>
        <p:spPr>
          <a:xfrm>
            <a:off x="5635680" y="1619490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58" name="矩形​​ 26"/>
          <p:cNvSpPr/>
          <p:nvPr/>
        </p:nvSpPr>
        <p:spPr>
          <a:xfrm>
            <a:off x="5410300" y="1840836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59" name="矩形​​ 27"/>
          <p:cNvSpPr/>
          <p:nvPr/>
        </p:nvSpPr>
        <p:spPr>
          <a:xfrm>
            <a:off x="5184455" y="2061823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60" name="矩形​​ 28"/>
          <p:cNvSpPr/>
          <p:nvPr/>
        </p:nvSpPr>
        <p:spPr>
          <a:xfrm>
            <a:off x="5184455" y="2287008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61" name="矩形​​ 29"/>
          <p:cNvSpPr/>
          <p:nvPr/>
        </p:nvSpPr>
        <p:spPr>
          <a:xfrm>
            <a:off x="5408560" y="2509507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62" name="矩形​​ 30"/>
          <p:cNvSpPr/>
          <p:nvPr/>
        </p:nvSpPr>
        <p:spPr>
          <a:xfrm>
            <a:off x="6752789" y="1839493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63" name="矩形​​ 31"/>
          <p:cNvSpPr/>
          <p:nvPr/>
        </p:nvSpPr>
        <p:spPr>
          <a:xfrm>
            <a:off x="5629114" y="2731837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64" name="矩形​​ 32"/>
          <p:cNvSpPr/>
          <p:nvPr/>
        </p:nvSpPr>
        <p:spPr>
          <a:xfrm>
            <a:off x="5854458" y="2955942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65" name="矩形​​ 33"/>
          <p:cNvSpPr/>
          <p:nvPr/>
        </p:nvSpPr>
        <p:spPr>
          <a:xfrm>
            <a:off x="6075549" y="3178272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66" name="矩形​​ 34"/>
          <p:cNvSpPr/>
          <p:nvPr/>
        </p:nvSpPr>
        <p:spPr>
          <a:xfrm>
            <a:off x="6299386" y="3400601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67" name="矩形​​ 35"/>
          <p:cNvSpPr/>
          <p:nvPr/>
        </p:nvSpPr>
        <p:spPr>
          <a:xfrm>
            <a:off x="6520208" y="3180048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68" name="矩形​​ 36"/>
          <p:cNvSpPr/>
          <p:nvPr/>
        </p:nvSpPr>
        <p:spPr>
          <a:xfrm>
            <a:off x="6743434" y="2960733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69" name="矩形​​ 37"/>
          <p:cNvSpPr/>
          <p:nvPr/>
        </p:nvSpPr>
        <p:spPr>
          <a:xfrm>
            <a:off x="6969658" y="1840836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70" name="矩形​​ 38"/>
          <p:cNvSpPr/>
          <p:nvPr/>
        </p:nvSpPr>
        <p:spPr>
          <a:xfrm>
            <a:off x="7188436" y="2509507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71" name="矩形​​ 39"/>
          <p:cNvSpPr/>
          <p:nvPr/>
        </p:nvSpPr>
        <p:spPr>
          <a:xfrm>
            <a:off x="7414317" y="2287008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72" name="矩形​​ 40"/>
          <p:cNvSpPr/>
          <p:nvPr/>
        </p:nvSpPr>
        <p:spPr>
          <a:xfrm>
            <a:off x="7414317" y="2071413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73" name="矩形​​ 41"/>
          <p:cNvSpPr/>
          <p:nvPr/>
        </p:nvSpPr>
        <p:spPr>
          <a:xfrm>
            <a:off x="7189635" y="1843707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74" name="矩形​​ 42"/>
          <p:cNvSpPr/>
          <p:nvPr/>
        </p:nvSpPr>
        <p:spPr>
          <a:xfrm>
            <a:off x="6969658" y="1620188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75" name="矩形​​ 43"/>
          <p:cNvSpPr/>
          <p:nvPr/>
        </p:nvSpPr>
        <p:spPr>
          <a:xfrm>
            <a:off x="6747328" y="1620188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76" name="矩形​​ 44"/>
          <p:cNvSpPr/>
          <p:nvPr/>
        </p:nvSpPr>
        <p:spPr>
          <a:xfrm>
            <a:off x="6524998" y="1842518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77" name="矩形​​ 45"/>
          <p:cNvSpPr/>
          <p:nvPr/>
        </p:nvSpPr>
        <p:spPr>
          <a:xfrm>
            <a:off x="6296103" y="2061823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78" name="矩形​​ 46"/>
          <p:cNvSpPr/>
          <p:nvPr/>
        </p:nvSpPr>
        <p:spPr>
          <a:xfrm>
            <a:off x="5635680" y="1840656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79" name="矩形​​ 47"/>
          <p:cNvSpPr/>
          <p:nvPr/>
        </p:nvSpPr>
        <p:spPr>
          <a:xfrm>
            <a:off x="5856847" y="2062986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80" name="矩形​​ 48"/>
          <p:cNvSpPr/>
          <p:nvPr/>
        </p:nvSpPr>
        <p:spPr>
          <a:xfrm>
            <a:off x="6079176" y="2061823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81" name="矩形​​ 49"/>
          <p:cNvSpPr/>
          <p:nvPr/>
        </p:nvSpPr>
        <p:spPr>
          <a:xfrm>
            <a:off x="5409137" y="2063166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82" name="矩形​​ 50"/>
          <p:cNvSpPr/>
          <p:nvPr/>
        </p:nvSpPr>
        <p:spPr>
          <a:xfrm>
            <a:off x="5634517" y="2062986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83" name="矩形​​ 51"/>
          <p:cNvSpPr/>
          <p:nvPr/>
        </p:nvSpPr>
        <p:spPr>
          <a:xfrm>
            <a:off x="6969240" y="2064668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84" name="矩形​​ 52"/>
          <p:cNvSpPr/>
          <p:nvPr/>
        </p:nvSpPr>
        <p:spPr>
          <a:xfrm>
            <a:off x="7191570" y="2063504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85" name="矩形​​ 53"/>
          <p:cNvSpPr/>
          <p:nvPr/>
        </p:nvSpPr>
        <p:spPr>
          <a:xfrm>
            <a:off x="6521531" y="2064848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86" name="矩形​​ 54"/>
          <p:cNvSpPr/>
          <p:nvPr/>
        </p:nvSpPr>
        <p:spPr>
          <a:xfrm>
            <a:off x="6746911" y="2064668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87" name="矩形​​ 55"/>
          <p:cNvSpPr/>
          <p:nvPr/>
        </p:nvSpPr>
        <p:spPr>
          <a:xfrm>
            <a:off x="6298903" y="2285843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88" name="矩形​​ 56"/>
          <p:cNvSpPr/>
          <p:nvPr/>
        </p:nvSpPr>
        <p:spPr>
          <a:xfrm>
            <a:off x="5854320" y="2288783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89" name="矩形​​ 57"/>
          <p:cNvSpPr/>
          <p:nvPr/>
        </p:nvSpPr>
        <p:spPr>
          <a:xfrm>
            <a:off x="6076649" y="2287619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90" name="矩形​​ 58"/>
          <p:cNvSpPr/>
          <p:nvPr/>
        </p:nvSpPr>
        <p:spPr>
          <a:xfrm>
            <a:off x="5411938" y="2287187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91" name="矩形​​ 59"/>
          <p:cNvSpPr/>
          <p:nvPr/>
        </p:nvSpPr>
        <p:spPr>
          <a:xfrm>
            <a:off x="5631990" y="2287008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92" name="矩形​​ 60"/>
          <p:cNvSpPr/>
          <p:nvPr/>
        </p:nvSpPr>
        <p:spPr>
          <a:xfrm>
            <a:off x="6963092" y="2288689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93" name="矩形​​ 61"/>
          <p:cNvSpPr/>
          <p:nvPr/>
        </p:nvSpPr>
        <p:spPr>
          <a:xfrm>
            <a:off x="7190157" y="2287526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94" name="矩形​​ 62"/>
          <p:cNvSpPr/>
          <p:nvPr/>
        </p:nvSpPr>
        <p:spPr>
          <a:xfrm>
            <a:off x="6524331" y="2288869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95" name="矩形​​ 63"/>
          <p:cNvSpPr/>
          <p:nvPr/>
        </p:nvSpPr>
        <p:spPr>
          <a:xfrm>
            <a:off x="6749711" y="2288689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96" name="矩形​​ 64"/>
          <p:cNvSpPr/>
          <p:nvPr/>
        </p:nvSpPr>
        <p:spPr>
          <a:xfrm>
            <a:off x="5630890" y="2510957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97" name="矩形​​ 65"/>
          <p:cNvSpPr/>
          <p:nvPr/>
        </p:nvSpPr>
        <p:spPr>
          <a:xfrm>
            <a:off x="6742001" y="2509793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98" name="矩形​​ 66"/>
          <p:cNvSpPr/>
          <p:nvPr/>
        </p:nvSpPr>
        <p:spPr>
          <a:xfrm>
            <a:off x="6293303" y="2509793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99" name="矩形​​ 67"/>
          <p:cNvSpPr/>
          <p:nvPr/>
        </p:nvSpPr>
        <p:spPr>
          <a:xfrm>
            <a:off x="6518433" y="2511569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100" name="矩形​​ 68"/>
          <p:cNvSpPr/>
          <p:nvPr/>
        </p:nvSpPr>
        <p:spPr>
          <a:xfrm>
            <a:off x="5854458" y="2511137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101" name="矩形​​ 69"/>
          <p:cNvSpPr/>
          <p:nvPr/>
        </p:nvSpPr>
        <p:spPr>
          <a:xfrm>
            <a:off x="6073773" y="2510957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102" name="矩形​​ 70"/>
          <p:cNvSpPr/>
          <p:nvPr/>
        </p:nvSpPr>
        <p:spPr>
          <a:xfrm>
            <a:off x="6966107" y="2511043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103" name="矩形​​ 71"/>
          <p:cNvSpPr/>
          <p:nvPr/>
        </p:nvSpPr>
        <p:spPr>
          <a:xfrm>
            <a:off x="6293303" y="2731837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104" name="矩形​​ 72"/>
          <p:cNvSpPr/>
          <p:nvPr/>
        </p:nvSpPr>
        <p:spPr>
          <a:xfrm>
            <a:off x="6296103" y="2960733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105" name="矩形​​ 73"/>
          <p:cNvSpPr/>
          <p:nvPr/>
        </p:nvSpPr>
        <p:spPr>
          <a:xfrm>
            <a:off x="6296103" y="3178272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106" name="矩形​​ 74"/>
          <p:cNvSpPr/>
          <p:nvPr/>
        </p:nvSpPr>
        <p:spPr>
          <a:xfrm>
            <a:off x="5851444" y="2731837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107" name="矩形​​ 75"/>
          <p:cNvSpPr/>
          <p:nvPr/>
        </p:nvSpPr>
        <p:spPr>
          <a:xfrm>
            <a:off x="6073773" y="2731837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108" name="矩形​​ 76"/>
          <p:cNvSpPr/>
          <p:nvPr/>
        </p:nvSpPr>
        <p:spPr>
          <a:xfrm>
            <a:off x="6075188" y="2957718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109" name="矩形​​ 77"/>
          <p:cNvSpPr/>
          <p:nvPr/>
        </p:nvSpPr>
        <p:spPr>
          <a:xfrm>
            <a:off x="6521531" y="2731837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110" name="矩形​​ 78"/>
          <p:cNvSpPr/>
          <p:nvPr/>
        </p:nvSpPr>
        <p:spPr>
          <a:xfrm>
            <a:off x="6741499" y="2731837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111" name="矩形​​ 79"/>
          <p:cNvSpPr/>
          <p:nvPr/>
        </p:nvSpPr>
        <p:spPr>
          <a:xfrm>
            <a:off x="6516741" y="2960733"/>
            <a:ext cx="184430" cy="18443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112" name="文本框 111"/>
          <p:cNvSpPr txBox="1"/>
          <p:nvPr/>
        </p:nvSpPr>
        <p:spPr>
          <a:xfrm>
            <a:off x="3735236" y="4580569"/>
            <a:ext cx="23385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DE4A49"/>
                </a:solidFill>
              </a:rPr>
              <a:t>Design By @</a:t>
            </a:r>
            <a:r>
              <a:rPr lang="zh-CN" altLang="en-US" dirty="0">
                <a:solidFill>
                  <a:srgbClr val="DE4A49"/>
                </a:solidFill>
              </a:rPr>
              <a:t>秦阳</a:t>
            </a:r>
            <a:r>
              <a:rPr lang="zh-CN" altLang="en-US" sz="2400" dirty="0">
                <a:solidFill>
                  <a:srgbClr val="DE4A49"/>
                </a:solidFill>
              </a:rPr>
              <a:t> </a:t>
            </a:r>
          </a:p>
        </p:txBody>
      </p:sp>
      <p:sp>
        <p:nvSpPr>
          <p:cNvPr id="113" name="文本框 112"/>
          <p:cNvSpPr txBox="1"/>
          <p:nvPr/>
        </p:nvSpPr>
        <p:spPr>
          <a:xfrm>
            <a:off x="3960022" y="4954827"/>
            <a:ext cx="19964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DE4A49"/>
                </a:solidFill>
              </a:rPr>
              <a:t>微</a:t>
            </a:r>
            <a:r>
              <a:rPr lang="zh-CN" altLang="en-US" sz="1600" dirty="0" smtClean="0">
                <a:solidFill>
                  <a:srgbClr val="DE4A49"/>
                </a:solidFill>
              </a:rPr>
              <a:t>信号 </a:t>
            </a:r>
            <a:r>
              <a:rPr lang="en-US" altLang="zh-CN" sz="1600" dirty="0" smtClean="0">
                <a:solidFill>
                  <a:srgbClr val="DE4A49"/>
                </a:solidFill>
              </a:rPr>
              <a:t>【</a:t>
            </a:r>
            <a:r>
              <a:rPr lang="en-US" altLang="zh-CN" sz="1600" dirty="0" err="1" smtClean="0">
                <a:solidFill>
                  <a:srgbClr val="DE4A49"/>
                </a:solidFill>
              </a:rPr>
              <a:t>laoqinppt</a:t>
            </a:r>
            <a:r>
              <a:rPr lang="en-US" altLang="zh-CN" sz="1600" dirty="0" smtClean="0">
                <a:solidFill>
                  <a:srgbClr val="DE4A49"/>
                </a:solidFill>
              </a:rPr>
              <a:t>】</a:t>
            </a:r>
            <a:r>
              <a:rPr lang="zh-CN" altLang="en-US" sz="1600" dirty="0" smtClean="0">
                <a:solidFill>
                  <a:srgbClr val="DE4A49"/>
                </a:solidFill>
              </a:rPr>
              <a:t> </a:t>
            </a:r>
            <a:endParaRPr lang="zh-CN" altLang="en-US" sz="1600" dirty="0">
              <a:solidFill>
                <a:srgbClr val="DE4A4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26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827504"/>
            <a:ext cx="9144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想象</a:t>
            </a:r>
            <a:r>
              <a:rPr lang="zh-CN" altLang="en-US" sz="2800" dirty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一下</a:t>
            </a:r>
          </a:p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给每一个小图添加上</a:t>
            </a:r>
            <a:r>
              <a:rPr lang="en-US" altLang="zh-CN" sz="2800" dirty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PPT</a:t>
            </a:r>
            <a:r>
              <a:rPr lang="zh-CN" altLang="en-US" sz="2800" dirty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中的炫酷动画</a:t>
            </a:r>
          </a:p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从一张空白的页面上一张小图一张小图的展开</a:t>
            </a:r>
          </a:p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随着记忆的片段一点点拼接</a:t>
            </a:r>
          </a:p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最终形成一个圆满的心形</a:t>
            </a:r>
          </a:p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不是很浪漫吗</a:t>
            </a:r>
            <a:r>
              <a:rPr lang="zh-CN" altLang="en-US" sz="2800" dirty="0" smtClean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？</a:t>
            </a:r>
            <a:endParaRPr lang="en-US" altLang="zh-CN" sz="2800" dirty="0" smtClean="0">
              <a:solidFill>
                <a:schemeClr val="bg1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138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2279114"/>
            <a:ext cx="914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solidFill>
                  <a:prstClr val="white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比如老秦完成的这张秦友团群的真爱们</a:t>
            </a:r>
            <a:r>
              <a:rPr lang="en-US" altLang="zh-CN" sz="2800" dirty="0" smtClean="0">
                <a:solidFill>
                  <a:prstClr val="white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——</a:t>
            </a:r>
            <a:endParaRPr lang="zh-CN" altLang="en-US" sz="2800" dirty="0">
              <a:solidFill>
                <a:prstClr val="white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1514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图片 7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155" y="602776"/>
            <a:ext cx="446393" cy="446393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705" y="602776"/>
            <a:ext cx="446393" cy="446393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905" y="602776"/>
            <a:ext cx="446393" cy="446393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1455" y="602776"/>
            <a:ext cx="446393" cy="446393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605" y="1114634"/>
            <a:ext cx="446393" cy="446393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155" y="1114634"/>
            <a:ext cx="446393" cy="446393"/>
          </a:xfrm>
          <a:prstGeom prst="rect">
            <a:avLst/>
          </a:prstGeom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705" y="1114634"/>
            <a:ext cx="446393" cy="446393"/>
          </a:xfrm>
          <a:prstGeom prst="rect">
            <a:avLst/>
          </a:prstGeom>
        </p:spPr>
      </p:pic>
      <p:pic>
        <p:nvPicPr>
          <p:cNvPr id="89" name="图片 8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255" y="1114634"/>
            <a:ext cx="446393" cy="446393"/>
          </a:xfrm>
          <a:prstGeom prst="rect">
            <a:avLst/>
          </a:prstGeom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355" y="1115354"/>
            <a:ext cx="446393" cy="444953"/>
          </a:xfrm>
          <a:prstGeom prst="rect">
            <a:avLst/>
          </a:pr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905" y="1114634"/>
            <a:ext cx="446393" cy="446393"/>
          </a:xfrm>
          <a:prstGeom prst="rect">
            <a:avLst/>
          </a:pr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1455" y="1114634"/>
            <a:ext cx="446393" cy="446393"/>
          </a:xfrm>
          <a:prstGeom prst="rect">
            <a:avLst/>
          </a:pr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9005" y="1114634"/>
            <a:ext cx="446393" cy="446393"/>
          </a:xfrm>
          <a:prstGeom prst="rect">
            <a:avLst/>
          </a:prstGeom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055" y="1626491"/>
            <a:ext cx="446393" cy="446393"/>
          </a:xfrm>
          <a:prstGeom prst="rect">
            <a:avLst/>
          </a:prstGeom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605" y="1626491"/>
            <a:ext cx="446393" cy="446393"/>
          </a:xfrm>
          <a:prstGeom prst="rect">
            <a:avLst/>
          </a:prstGeom>
        </p:spPr>
      </p:pic>
      <p:pic>
        <p:nvPicPr>
          <p:cNvPr id="99" name="图片 9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155" y="1626491"/>
            <a:ext cx="446393" cy="446393"/>
          </a:xfrm>
          <a:prstGeom prst="rect">
            <a:avLst/>
          </a:prstGeom>
        </p:spPr>
      </p:pic>
      <p:pic>
        <p:nvPicPr>
          <p:cNvPr id="100" name="图片 9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705" y="1626491"/>
            <a:ext cx="446393" cy="446393"/>
          </a:xfrm>
          <a:prstGeom prst="rect">
            <a:avLst/>
          </a:prstGeom>
        </p:spPr>
      </p:pic>
      <p:pic>
        <p:nvPicPr>
          <p:cNvPr id="101" name="图片 100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255" y="1626491"/>
            <a:ext cx="446393" cy="446393"/>
          </a:xfrm>
          <a:prstGeom prst="rect">
            <a:avLst/>
          </a:prstGeom>
        </p:spPr>
      </p:pic>
      <p:pic>
        <p:nvPicPr>
          <p:cNvPr id="102" name="图片 101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805" y="1626491"/>
            <a:ext cx="446393" cy="446393"/>
          </a:xfrm>
          <a:prstGeom prst="rect">
            <a:avLst/>
          </a:prstGeom>
        </p:spPr>
      </p:pic>
      <p:pic>
        <p:nvPicPr>
          <p:cNvPr id="103" name="图片 102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355" y="1626491"/>
            <a:ext cx="446393" cy="446393"/>
          </a:xfrm>
          <a:prstGeom prst="rect">
            <a:avLst/>
          </a:prstGeom>
        </p:spPr>
      </p:pic>
      <p:pic>
        <p:nvPicPr>
          <p:cNvPr id="104" name="图片 103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905" y="1626491"/>
            <a:ext cx="446393" cy="446393"/>
          </a:xfrm>
          <a:prstGeom prst="rect">
            <a:avLst/>
          </a:prstGeom>
        </p:spPr>
      </p:pic>
      <p:pic>
        <p:nvPicPr>
          <p:cNvPr id="105" name="图片 104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1455" y="1626491"/>
            <a:ext cx="446393" cy="446393"/>
          </a:xfrm>
          <a:prstGeom prst="rect">
            <a:avLst/>
          </a:prstGeom>
        </p:spPr>
      </p:pic>
      <p:pic>
        <p:nvPicPr>
          <p:cNvPr id="106" name="图片 105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0834" y="1626491"/>
            <a:ext cx="442734" cy="446393"/>
          </a:xfrm>
          <a:prstGeom prst="rect">
            <a:avLst/>
          </a:prstGeom>
        </p:spPr>
      </p:pic>
      <p:pic>
        <p:nvPicPr>
          <p:cNvPr id="107" name="图片 106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6552" y="1626491"/>
            <a:ext cx="446393" cy="446393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055" y="2138349"/>
            <a:ext cx="446393" cy="446393"/>
          </a:xfrm>
          <a:prstGeom prst="rect">
            <a:avLst/>
          </a:prstGeom>
        </p:spPr>
      </p:pic>
      <p:pic>
        <p:nvPicPr>
          <p:cNvPr id="110" name="图片 109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605" y="2138349"/>
            <a:ext cx="446393" cy="446393"/>
          </a:xfrm>
          <a:prstGeom prst="rect">
            <a:avLst/>
          </a:prstGeom>
        </p:spPr>
      </p:pic>
      <p:pic>
        <p:nvPicPr>
          <p:cNvPr id="111" name="图片 110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155" y="2138349"/>
            <a:ext cx="446393" cy="446393"/>
          </a:xfrm>
          <a:prstGeom prst="rect">
            <a:avLst/>
          </a:prstGeom>
        </p:spPr>
      </p:pic>
      <p:pic>
        <p:nvPicPr>
          <p:cNvPr id="112" name="图片 111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705" y="2138349"/>
            <a:ext cx="446393" cy="446393"/>
          </a:xfrm>
          <a:prstGeom prst="rect">
            <a:avLst/>
          </a:prstGeom>
        </p:spPr>
      </p:pic>
      <p:pic>
        <p:nvPicPr>
          <p:cNvPr id="113" name="图片 112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255" y="2138349"/>
            <a:ext cx="446393" cy="446393"/>
          </a:xfrm>
          <a:prstGeom prst="rect">
            <a:avLst/>
          </a:prstGeom>
        </p:spPr>
      </p:pic>
      <p:pic>
        <p:nvPicPr>
          <p:cNvPr id="114" name="图片 113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805" y="2138349"/>
            <a:ext cx="446393" cy="446393"/>
          </a:xfrm>
          <a:prstGeom prst="rect">
            <a:avLst/>
          </a:prstGeom>
        </p:spPr>
      </p:pic>
      <p:pic>
        <p:nvPicPr>
          <p:cNvPr id="115" name="图片 114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355" y="2138349"/>
            <a:ext cx="446393" cy="446393"/>
          </a:xfrm>
          <a:prstGeom prst="rect">
            <a:avLst/>
          </a:prstGeom>
        </p:spPr>
      </p:pic>
      <p:pic>
        <p:nvPicPr>
          <p:cNvPr id="116" name="图片 115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905" y="2138349"/>
            <a:ext cx="446393" cy="446393"/>
          </a:xfrm>
          <a:prstGeom prst="rect">
            <a:avLst/>
          </a:prstGeom>
        </p:spPr>
      </p:pic>
      <p:pic>
        <p:nvPicPr>
          <p:cNvPr id="117" name="图片 116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1455" y="2138349"/>
            <a:ext cx="446393" cy="446393"/>
          </a:xfrm>
          <a:prstGeom prst="rect">
            <a:avLst/>
          </a:prstGeom>
        </p:spPr>
      </p:pic>
      <p:pic>
        <p:nvPicPr>
          <p:cNvPr id="118" name="图片 117"/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9005" y="2140027"/>
            <a:ext cx="446393" cy="443036"/>
          </a:xfrm>
          <a:prstGeom prst="rect">
            <a:avLst/>
          </a:prstGeom>
        </p:spPr>
      </p:pic>
      <p:pic>
        <p:nvPicPr>
          <p:cNvPr id="119" name="图片 118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6552" y="2138349"/>
            <a:ext cx="446393" cy="446393"/>
          </a:xfrm>
          <a:prstGeom prst="rect">
            <a:avLst/>
          </a:prstGeom>
        </p:spPr>
      </p:pic>
      <p:pic>
        <p:nvPicPr>
          <p:cNvPr id="122" name="图片 121"/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605" y="2650206"/>
            <a:ext cx="446393" cy="446393"/>
          </a:xfrm>
          <a:prstGeom prst="rect">
            <a:avLst/>
          </a:prstGeom>
        </p:spPr>
      </p:pic>
      <p:pic>
        <p:nvPicPr>
          <p:cNvPr id="123" name="图片 122"/>
          <p:cNvPicPr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155" y="2650206"/>
            <a:ext cx="446393" cy="446393"/>
          </a:xfrm>
          <a:prstGeom prst="rect">
            <a:avLst/>
          </a:prstGeom>
        </p:spPr>
      </p:pic>
      <p:pic>
        <p:nvPicPr>
          <p:cNvPr id="124" name="图片 123"/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705" y="2650206"/>
            <a:ext cx="446393" cy="446393"/>
          </a:xfrm>
          <a:prstGeom prst="rect">
            <a:avLst/>
          </a:prstGeom>
        </p:spPr>
      </p:pic>
      <p:pic>
        <p:nvPicPr>
          <p:cNvPr id="125" name="图片 124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255" y="2650206"/>
            <a:ext cx="446393" cy="446393"/>
          </a:xfrm>
          <a:prstGeom prst="rect">
            <a:avLst/>
          </a:prstGeom>
        </p:spPr>
      </p:pic>
      <p:pic>
        <p:nvPicPr>
          <p:cNvPr id="126" name="图片 125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805" y="2650206"/>
            <a:ext cx="446393" cy="446393"/>
          </a:xfrm>
          <a:prstGeom prst="rect">
            <a:avLst/>
          </a:prstGeom>
        </p:spPr>
      </p:pic>
      <p:pic>
        <p:nvPicPr>
          <p:cNvPr id="127" name="图片 126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355" y="2650206"/>
            <a:ext cx="446393" cy="446393"/>
          </a:xfrm>
          <a:prstGeom prst="rect">
            <a:avLst/>
          </a:prstGeom>
        </p:spPr>
      </p:pic>
      <p:pic>
        <p:nvPicPr>
          <p:cNvPr id="128" name="图片 127"/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905" y="2650206"/>
            <a:ext cx="446393" cy="446393"/>
          </a:xfrm>
          <a:prstGeom prst="rect">
            <a:avLst/>
          </a:prstGeom>
        </p:spPr>
      </p:pic>
      <p:pic>
        <p:nvPicPr>
          <p:cNvPr id="129" name="图片 128"/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1455" y="2650206"/>
            <a:ext cx="446393" cy="446393"/>
          </a:xfrm>
          <a:prstGeom prst="rect">
            <a:avLst/>
          </a:prstGeom>
        </p:spPr>
      </p:pic>
      <p:pic>
        <p:nvPicPr>
          <p:cNvPr id="130" name="图片 129"/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9005" y="2650206"/>
            <a:ext cx="446393" cy="446393"/>
          </a:xfrm>
          <a:prstGeom prst="rect">
            <a:avLst/>
          </a:prstGeom>
        </p:spPr>
      </p:pic>
      <p:pic>
        <p:nvPicPr>
          <p:cNvPr id="135" name="图片 134"/>
          <p:cNvPicPr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155" y="3162064"/>
            <a:ext cx="446393" cy="446393"/>
          </a:xfrm>
          <a:prstGeom prst="rect">
            <a:avLst/>
          </a:prstGeom>
        </p:spPr>
      </p:pic>
      <p:pic>
        <p:nvPicPr>
          <p:cNvPr id="136" name="图片 135"/>
          <p:cNvPicPr>
            <a:picLocks noChangeAspect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705" y="3162064"/>
            <a:ext cx="446393" cy="446393"/>
          </a:xfrm>
          <a:prstGeom prst="rect">
            <a:avLst/>
          </a:prstGeom>
        </p:spPr>
      </p:pic>
      <p:pic>
        <p:nvPicPr>
          <p:cNvPr id="137" name="图片 136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255" y="3162064"/>
            <a:ext cx="446393" cy="446393"/>
          </a:xfrm>
          <a:prstGeom prst="rect">
            <a:avLst/>
          </a:prstGeom>
        </p:spPr>
      </p:pic>
      <p:pic>
        <p:nvPicPr>
          <p:cNvPr id="138" name="图片 137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805" y="3162064"/>
            <a:ext cx="446393" cy="446393"/>
          </a:xfrm>
          <a:prstGeom prst="rect">
            <a:avLst/>
          </a:prstGeom>
        </p:spPr>
      </p:pic>
      <p:pic>
        <p:nvPicPr>
          <p:cNvPr id="139" name="图片 138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355" y="3162064"/>
            <a:ext cx="446393" cy="446393"/>
          </a:xfrm>
          <a:prstGeom prst="rect">
            <a:avLst/>
          </a:prstGeom>
        </p:spPr>
      </p:pic>
      <p:pic>
        <p:nvPicPr>
          <p:cNvPr id="140" name="图片 139"/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905" y="3162064"/>
            <a:ext cx="446393" cy="446393"/>
          </a:xfrm>
          <a:prstGeom prst="rect">
            <a:avLst/>
          </a:prstGeom>
        </p:spPr>
      </p:pic>
      <p:pic>
        <p:nvPicPr>
          <p:cNvPr id="141" name="图片 140"/>
          <p:cNvPicPr>
            <a:picLocks noChangeAspect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2544" y="3162064"/>
            <a:ext cx="444215" cy="446393"/>
          </a:xfrm>
          <a:prstGeom prst="rect">
            <a:avLst/>
          </a:prstGeom>
        </p:spPr>
      </p:pic>
      <p:pic>
        <p:nvPicPr>
          <p:cNvPr id="148" name="图片 147"/>
          <p:cNvPicPr>
            <a:picLocks noChangeAspect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705" y="3673921"/>
            <a:ext cx="446393" cy="446393"/>
          </a:xfrm>
          <a:prstGeom prst="rect">
            <a:avLst/>
          </a:prstGeom>
        </p:spPr>
      </p:pic>
      <p:pic>
        <p:nvPicPr>
          <p:cNvPr id="149" name="图片 148"/>
          <p:cNvPicPr>
            <a:picLocks noChangeAspect="1"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255" y="3673921"/>
            <a:ext cx="446393" cy="446393"/>
          </a:xfrm>
          <a:prstGeom prst="rect">
            <a:avLst/>
          </a:prstGeom>
        </p:spPr>
      </p:pic>
      <p:pic>
        <p:nvPicPr>
          <p:cNvPr id="150" name="图片 149"/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805" y="3673921"/>
            <a:ext cx="446393" cy="446393"/>
          </a:xfrm>
          <a:prstGeom prst="rect">
            <a:avLst/>
          </a:prstGeom>
        </p:spPr>
      </p:pic>
      <p:pic>
        <p:nvPicPr>
          <p:cNvPr id="151" name="图片 150"/>
          <p:cNvPicPr>
            <a:picLocks noChangeAspect="1"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355" y="3673921"/>
            <a:ext cx="446393" cy="446393"/>
          </a:xfrm>
          <a:prstGeom prst="rect">
            <a:avLst/>
          </a:prstGeom>
        </p:spPr>
      </p:pic>
      <p:pic>
        <p:nvPicPr>
          <p:cNvPr id="152" name="图片 151"/>
          <p:cNvPicPr>
            <a:picLocks noChangeAspect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905" y="3673921"/>
            <a:ext cx="446393" cy="446393"/>
          </a:xfrm>
          <a:prstGeom prst="rect">
            <a:avLst/>
          </a:prstGeom>
        </p:spPr>
      </p:pic>
      <p:pic>
        <p:nvPicPr>
          <p:cNvPr id="161" name="图片 160"/>
          <p:cNvPicPr>
            <a:picLocks noChangeAspect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2197" y="4185779"/>
            <a:ext cx="444509" cy="446393"/>
          </a:xfrm>
          <a:prstGeom prst="rect">
            <a:avLst/>
          </a:prstGeom>
        </p:spPr>
      </p:pic>
      <p:pic>
        <p:nvPicPr>
          <p:cNvPr id="162" name="图片 161"/>
          <p:cNvPicPr>
            <a:picLocks noChangeAspect="1"/>
          </p:cNvPicPr>
          <p:nvPr/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805" y="4185779"/>
            <a:ext cx="446393" cy="446393"/>
          </a:xfrm>
          <a:prstGeom prst="rect">
            <a:avLst/>
          </a:prstGeom>
        </p:spPr>
      </p:pic>
      <p:pic>
        <p:nvPicPr>
          <p:cNvPr id="163" name="图片 162"/>
          <p:cNvPicPr>
            <a:picLocks noChangeAspect="1"/>
          </p:cNvPicPr>
          <p:nvPr/>
        </p:nvPicPr>
        <p:blipFill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355" y="4186132"/>
            <a:ext cx="446393" cy="445686"/>
          </a:xfrm>
          <a:prstGeom prst="rect">
            <a:avLst/>
          </a:prstGeom>
        </p:spPr>
      </p:pic>
      <p:pic>
        <p:nvPicPr>
          <p:cNvPr id="174" name="图片 173"/>
          <p:cNvPicPr>
            <a:picLocks noChangeAspect="1"/>
          </p:cNvPicPr>
          <p:nvPr/>
        </p:nvPicPr>
        <p:blipFill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805" y="4697639"/>
            <a:ext cx="446393" cy="4463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252" y="2138348"/>
            <a:ext cx="1481496" cy="148149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30001" y="2135488"/>
            <a:ext cx="1481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DE4A49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秦友团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839286" y="756685"/>
            <a:ext cx="3601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 smtClean="0">
                <a:solidFill>
                  <a:srgbClr val="DE4A49"/>
                </a:solidFill>
              </a:rPr>
              <a:t>我</a:t>
            </a:r>
            <a:endParaRPr lang="zh-CN" altLang="en-US" sz="1100" dirty="0">
              <a:solidFill>
                <a:srgbClr val="DE4A49"/>
              </a:solidFill>
            </a:endParaRPr>
          </a:p>
        </p:txBody>
      </p:sp>
      <p:sp>
        <p:nvSpPr>
          <p:cNvPr id="71" name="文本框 70"/>
          <p:cNvSpPr txBox="1"/>
          <p:nvPr/>
        </p:nvSpPr>
        <p:spPr>
          <a:xfrm rot="21053895">
            <a:off x="3443551" y="781034"/>
            <a:ext cx="3601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 smtClean="0">
                <a:solidFill>
                  <a:srgbClr val="DE4A49"/>
                </a:solidFill>
              </a:rPr>
              <a:t>是</a:t>
            </a:r>
            <a:endParaRPr lang="zh-CN" altLang="en-US" sz="1100" dirty="0">
              <a:solidFill>
                <a:srgbClr val="DE4A49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5423025" y="730130"/>
            <a:ext cx="3601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 smtClean="0">
                <a:solidFill>
                  <a:srgbClr val="DE4A49"/>
                </a:solidFill>
              </a:rPr>
              <a:t>秦</a:t>
            </a:r>
            <a:endParaRPr lang="zh-CN" altLang="en-US" sz="1100" dirty="0">
              <a:solidFill>
                <a:srgbClr val="DE4A49"/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 rot="21410975">
            <a:off x="5956619" y="733057"/>
            <a:ext cx="3601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 smtClean="0">
                <a:solidFill>
                  <a:srgbClr val="DE4A49"/>
                </a:solidFill>
              </a:rPr>
              <a:t>友</a:t>
            </a:r>
            <a:endParaRPr lang="zh-CN" altLang="en-US" sz="1100" dirty="0">
              <a:solidFill>
                <a:srgbClr val="DE4A49"/>
              </a:solidFill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3684924" y="2456416"/>
            <a:ext cx="17716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 smtClean="0">
                <a:solidFill>
                  <a:srgbClr val="DE4A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老秦是单身</a:t>
            </a:r>
            <a:r>
              <a:rPr lang="en-US" altLang="zh-CN" sz="1100" dirty="0" smtClean="0">
                <a:solidFill>
                  <a:srgbClr val="DE4A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T_T</a:t>
            </a:r>
            <a:endParaRPr lang="zh-CN" altLang="en-US" sz="1100" dirty="0">
              <a:solidFill>
                <a:srgbClr val="DE4A49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021832" y="2475076"/>
            <a:ext cx="1097834" cy="0"/>
          </a:xfrm>
          <a:prstGeom prst="line">
            <a:avLst/>
          </a:prstGeom>
          <a:ln>
            <a:solidFill>
              <a:srgbClr val="DE4A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061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40080" y="1348740"/>
            <a:ext cx="3337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我要成长！！</a:t>
            </a:r>
            <a:endParaRPr lang="zh-CN" altLang="en-US" sz="3600" b="1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20526" y="915101"/>
            <a:ext cx="3337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我要思考！！</a:t>
            </a:r>
            <a:endParaRPr lang="zh-CN" altLang="en-US" sz="3600" b="1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60194" y="2246751"/>
            <a:ext cx="5823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我要每天进步一点点！！</a:t>
            </a:r>
            <a:endParaRPr lang="zh-CN" altLang="en-US" sz="3600" b="1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54966" y="3259510"/>
            <a:ext cx="3337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我要交作业！！</a:t>
            </a:r>
            <a:endParaRPr lang="zh-CN" altLang="en-US" sz="3600" b="1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8798" y="2699440"/>
            <a:ext cx="3446355" cy="30155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37271" y="2951120"/>
            <a:ext cx="42806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DE4A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我要认识爱成长的帅哥！！</a:t>
            </a:r>
            <a:endParaRPr lang="zh-CN" altLang="en-US" sz="2800" dirty="0">
              <a:solidFill>
                <a:srgbClr val="DE4A49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66282" y="1780905"/>
            <a:ext cx="42806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DE4A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我要认识爱思考的美女！！</a:t>
            </a:r>
            <a:endParaRPr lang="zh-CN" altLang="en-US" sz="2800" dirty="0">
              <a:solidFill>
                <a:srgbClr val="DE4A49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150" y="632062"/>
            <a:ext cx="42806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DE4A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我要勾搭老秦！！</a:t>
            </a:r>
            <a:endParaRPr lang="zh-CN" altLang="en-US" sz="2800" dirty="0">
              <a:solidFill>
                <a:srgbClr val="DE4A49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81026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​​ 3"/>
          <p:cNvSpPr/>
          <p:nvPr/>
        </p:nvSpPr>
        <p:spPr>
          <a:xfrm>
            <a:off x="2171733" y="1057300"/>
            <a:ext cx="600067" cy="600067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81" name="矩形​​ 4"/>
          <p:cNvSpPr/>
          <p:nvPr/>
        </p:nvSpPr>
        <p:spPr>
          <a:xfrm>
            <a:off x="3311860" y="1657367"/>
            <a:ext cx="1020113" cy="1020113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82" name="矩形​​ 5"/>
          <p:cNvSpPr/>
          <p:nvPr/>
        </p:nvSpPr>
        <p:spPr>
          <a:xfrm>
            <a:off x="2741797" y="2823519"/>
            <a:ext cx="420047" cy="420047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83" name="矩形​​ 6"/>
          <p:cNvSpPr/>
          <p:nvPr/>
        </p:nvSpPr>
        <p:spPr>
          <a:xfrm>
            <a:off x="4715182" y="3157534"/>
            <a:ext cx="840093" cy="840093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84" name="矩形​​ 7"/>
          <p:cNvSpPr/>
          <p:nvPr/>
        </p:nvSpPr>
        <p:spPr>
          <a:xfrm>
            <a:off x="5031819" y="1895593"/>
            <a:ext cx="421847" cy="421847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85" name="矩形​​ 8"/>
          <p:cNvSpPr/>
          <p:nvPr/>
        </p:nvSpPr>
        <p:spPr>
          <a:xfrm>
            <a:off x="5270931" y="458655"/>
            <a:ext cx="418625" cy="41862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86" name="矩形​​ 9"/>
          <p:cNvSpPr/>
          <p:nvPr/>
        </p:nvSpPr>
        <p:spPr>
          <a:xfrm>
            <a:off x="2951820" y="3577580"/>
            <a:ext cx="600067" cy="600067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87" name="矩形​​ 10"/>
          <p:cNvSpPr/>
          <p:nvPr/>
        </p:nvSpPr>
        <p:spPr>
          <a:xfrm>
            <a:off x="4425250" y="4177647"/>
            <a:ext cx="300033" cy="300033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88" name="矩形​​ 11"/>
          <p:cNvSpPr/>
          <p:nvPr/>
        </p:nvSpPr>
        <p:spPr>
          <a:xfrm>
            <a:off x="6042163" y="2497460"/>
            <a:ext cx="180020" cy="18002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89" name="矩形​​ 12"/>
          <p:cNvSpPr/>
          <p:nvPr/>
        </p:nvSpPr>
        <p:spPr>
          <a:xfrm>
            <a:off x="5922861" y="1448054"/>
            <a:ext cx="418625" cy="41862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90" name="矩形​​ 13"/>
          <p:cNvSpPr/>
          <p:nvPr/>
        </p:nvSpPr>
        <p:spPr>
          <a:xfrm>
            <a:off x="2381757" y="2293939"/>
            <a:ext cx="180020" cy="18002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91" name="矩形​​ 14"/>
          <p:cNvSpPr/>
          <p:nvPr/>
        </p:nvSpPr>
        <p:spPr>
          <a:xfrm>
            <a:off x="6042163" y="3997627"/>
            <a:ext cx="420047" cy="420047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92" name="矩形​​ 15"/>
          <p:cNvSpPr/>
          <p:nvPr/>
        </p:nvSpPr>
        <p:spPr>
          <a:xfrm>
            <a:off x="6852253" y="4657700"/>
            <a:ext cx="180020" cy="18002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93" name="矩形​​ 16"/>
          <p:cNvSpPr/>
          <p:nvPr/>
        </p:nvSpPr>
        <p:spPr>
          <a:xfrm>
            <a:off x="2471767" y="4417674"/>
            <a:ext cx="300033" cy="300033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94" name="矩形​​ 17"/>
          <p:cNvSpPr/>
          <p:nvPr/>
        </p:nvSpPr>
        <p:spPr>
          <a:xfrm>
            <a:off x="1975123" y="4868117"/>
            <a:ext cx="180020" cy="18002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95" name="矩形​​ 18"/>
          <p:cNvSpPr/>
          <p:nvPr/>
        </p:nvSpPr>
        <p:spPr>
          <a:xfrm>
            <a:off x="6942263" y="577958"/>
            <a:ext cx="180020" cy="180020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96" name="矩形​​ 19"/>
          <p:cNvSpPr/>
          <p:nvPr/>
        </p:nvSpPr>
        <p:spPr>
          <a:xfrm>
            <a:off x="3731907" y="757977"/>
            <a:ext cx="421847" cy="421847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97" name="矩形​​ 20"/>
          <p:cNvSpPr/>
          <p:nvPr/>
        </p:nvSpPr>
        <p:spPr>
          <a:xfrm>
            <a:off x="4314252" y="2603665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98" name="矩形​​ 21"/>
          <p:cNvSpPr/>
          <p:nvPr/>
        </p:nvSpPr>
        <p:spPr>
          <a:xfrm>
            <a:off x="3131840" y="794527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99" name="矩形​​ 22"/>
          <p:cNvSpPr/>
          <p:nvPr/>
        </p:nvSpPr>
        <p:spPr>
          <a:xfrm>
            <a:off x="6114452" y="3217540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00" name="矩形​​ 23"/>
          <p:cNvSpPr/>
          <p:nvPr/>
        </p:nvSpPr>
        <p:spPr>
          <a:xfrm>
            <a:off x="3731907" y="791387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01" name="矩形​​ 24"/>
          <p:cNvSpPr/>
          <p:nvPr/>
        </p:nvSpPr>
        <p:spPr>
          <a:xfrm>
            <a:off x="3131840" y="197600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02" name="矩形​​ 25"/>
          <p:cNvSpPr/>
          <p:nvPr/>
        </p:nvSpPr>
        <p:spPr>
          <a:xfrm>
            <a:off x="2531773" y="197600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03" name="矩形​​ 26"/>
          <p:cNvSpPr/>
          <p:nvPr/>
        </p:nvSpPr>
        <p:spPr>
          <a:xfrm>
            <a:off x="1923473" y="795012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04" name="矩形​​ 27"/>
          <p:cNvSpPr/>
          <p:nvPr/>
        </p:nvSpPr>
        <p:spPr>
          <a:xfrm>
            <a:off x="1313918" y="1391453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05" name="矩形​​ 28"/>
          <p:cNvSpPr/>
          <p:nvPr/>
        </p:nvSpPr>
        <p:spPr>
          <a:xfrm>
            <a:off x="1313918" y="1999226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06" name="矩形​​ 29"/>
          <p:cNvSpPr/>
          <p:nvPr/>
        </p:nvSpPr>
        <p:spPr>
          <a:xfrm>
            <a:off x="1918778" y="2599752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07" name="矩形​​ 30"/>
          <p:cNvSpPr/>
          <p:nvPr/>
        </p:nvSpPr>
        <p:spPr>
          <a:xfrm>
            <a:off x="5546845" y="791387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08" name="矩形​​ 31"/>
          <p:cNvSpPr/>
          <p:nvPr/>
        </p:nvSpPr>
        <p:spPr>
          <a:xfrm>
            <a:off x="2514052" y="3199818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09" name="矩形​​ 32"/>
          <p:cNvSpPr/>
          <p:nvPr/>
        </p:nvSpPr>
        <p:spPr>
          <a:xfrm>
            <a:off x="3122255" y="3804678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10" name="矩形​​ 33"/>
          <p:cNvSpPr/>
          <p:nvPr/>
        </p:nvSpPr>
        <p:spPr>
          <a:xfrm>
            <a:off x="3718978" y="4404744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11" name="矩形​​ 34"/>
          <p:cNvSpPr/>
          <p:nvPr/>
        </p:nvSpPr>
        <p:spPr>
          <a:xfrm>
            <a:off x="4323113" y="5004811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12" name="矩形​​ 35"/>
          <p:cNvSpPr/>
          <p:nvPr/>
        </p:nvSpPr>
        <p:spPr>
          <a:xfrm>
            <a:off x="4919111" y="4409537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13" name="矩形​​ 36"/>
          <p:cNvSpPr/>
          <p:nvPr/>
        </p:nvSpPr>
        <p:spPr>
          <a:xfrm>
            <a:off x="5521597" y="3817607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14" name="矩形​​ 37"/>
          <p:cNvSpPr/>
          <p:nvPr/>
        </p:nvSpPr>
        <p:spPr>
          <a:xfrm>
            <a:off x="6132173" y="795012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15" name="矩形​​ 38"/>
          <p:cNvSpPr/>
          <p:nvPr/>
        </p:nvSpPr>
        <p:spPr>
          <a:xfrm>
            <a:off x="6722655" y="2599752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16" name="矩形​​ 39"/>
          <p:cNvSpPr/>
          <p:nvPr/>
        </p:nvSpPr>
        <p:spPr>
          <a:xfrm>
            <a:off x="7332307" y="1999226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17" name="矩形​​ 40"/>
          <p:cNvSpPr/>
          <p:nvPr/>
        </p:nvSpPr>
        <p:spPr>
          <a:xfrm>
            <a:off x="7332307" y="1417340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18" name="矩形​​ 41"/>
          <p:cNvSpPr/>
          <p:nvPr/>
        </p:nvSpPr>
        <p:spPr>
          <a:xfrm>
            <a:off x="6725892" y="802760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19" name="矩形​​ 42"/>
          <p:cNvSpPr/>
          <p:nvPr/>
        </p:nvSpPr>
        <p:spPr>
          <a:xfrm>
            <a:off x="6132173" y="199485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20" name="矩形​​ 43"/>
          <p:cNvSpPr/>
          <p:nvPr/>
        </p:nvSpPr>
        <p:spPr>
          <a:xfrm>
            <a:off x="5532107" y="199485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21" name="矩形​​ 44"/>
          <p:cNvSpPr/>
          <p:nvPr/>
        </p:nvSpPr>
        <p:spPr>
          <a:xfrm>
            <a:off x="4932040" y="799552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22" name="矩形​​ 45"/>
          <p:cNvSpPr/>
          <p:nvPr/>
        </p:nvSpPr>
        <p:spPr>
          <a:xfrm>
            <a:off x="4314252" y="1391453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23" name="矩形​​ 46"/>
          <p:cNvSpPr/>
          <p:nvPr/>
        </p:nvSpPr>
        <p:spPr>
          <a:xfrm>
            <a:off x="2531773" y="794527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24" name="矩形​​ 47"/>
          <p:cNvSpPr/>
          <p:nvPr/>
        </p:nvSpPr>
        <p:spPr>
          <a:xfrm>
            <a:off x="3128700" y="1394593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25" name="矩形​​ 48"/>
          <p:cNvSpPr/>
          <p:nvPr/>
        </p:nvSpPr>
        <p:spPr>
          <a:xfrm>
            <a:off x="3728767" y="1391453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26" name="矩形​​ 49"/>
          <p:cNvSpPr/>
          <p:nvPr/>
        </p:nvSpPr>
        <p:spPr>
          <a:xfrm>
            <a:off x="1920333" y="1395078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27" name="矩形​​ 50"/>
          <p:cNvSpPr/>
          <p:nvPr/>
        </p:nvSpPr>
        <p:spPr>
          <a:xfrm>
            <a:off x="2528633" y="1394593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28" name="矩形​​ 51"/>
          <p:cNvSpPr/>
          <p:nvPr/>
        </p:nvSpPr>
        <p:spPr>
          <a:xfrm>
            <a:off x="6131047" y="1399133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29" name="矩形​​ 52"/>
          <p:cNvSpPr/>
          <p:nvPr/>
        </p:nvSpPr>
        <p:spPr>
          <a:xfrm>
            <a:off x="6731113" y="1395993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30" name="矩形​​ 53"/>
          <p:cNvSpPr/>
          <p:nvPr/>
        </p:nvSpPr>
        <p:spPr>
          <a:xfrm>
            <a:off x="4922680" y="1399618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31" name="矩形​​ 54"/>
          <p:cNvSpPr/>
          <p:nvPr/>
        </p:nvSpPr>
        <p:spPr>
          <a:xfrm>
            <a:off x="5530980" y="1399133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32" name="矩形​​ 55"/>
          <p:cNvSpPr/>
          <p:nvPr/>
        </p:nvSpPr>
        <p:spPr>
          <a:xfrm>
            <a:off x="4321810" y="1996085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33" name="矩形​​ 56"/>
          <p:cNvSpPr/>
          <p:nvPr/>
        </p:nvSpPr>
        <p:spPr>
          <a:xfrm>
            <a:off x="3121881" y="2004018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34" name="矩形​​ 57"/>
          <p:cNvSpPr/>
          <p:nvPr/>
        </p:nvSpPr>
        <p:spPr>
          <a:xfrm>
            <a:off x="3721948" y="2000878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35" name="矩形​​ 58"/>
          <p:cNvSpPr/>
          <p:nvPr/>
        </p:nvSpPr>
        <p:spPr>
          <a:xfrm>
            <a:off x="1927892" y="1999711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36" name="矩形​​ 59"/>
          <p:cNvSpPr/>
          <p:nvPr/>
        </p:nvSpPr>
        <p:spPr>
          <a:xfrm>
            <a:off x="2521814" y="1999226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37" name="矩形​​ 60"/>
          <p:cNvSpPr/>
          <p:nvPr/>
        </p:nvSpPr>
        <p:spPr>
          <a:xfrm>
            <a:off x="6114452" y="2003766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38" name="矩形​​ 61"/>
          <p:cNvSpPr/>
          <p:nvPr/>
        </p:nvSpPr>
        <p:spPr>
          <a:xfrm>
            <a:off x="6727298" y="2000626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39" name="矩形​​ 62"/>
          <p:cNvSpPr/>
          <p:nvPr/>
        </p:nvSpPr>
        <p:spPr>
          <a:xfrm>
            <a:off x="4930238" y="2004251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40" name="矩形​​ 63"/>
          <p:cNvSpPr/>
          <p:nvPr/>
        </p:nvSpPr>
        <p:spPr>
          <a:xfrm>
            <a:off x="5538538" y="2003766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41" name="矩形​​ 64"/>
          <p:cNvSpPr/>
          <p:nvPr/>
        </p:nvSpPr>
        <p:spPr>
          <a:xfrm>
            <a:off x="2518844" y="2603665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42" name="矩形​​ 65"/>
          <p:cNvSpPr/>
          <p:nvPr/>
        </p:nvSpPr>
        <p:spPr>
          <a:xfrm>
            <a:off x="5517729" y="2600524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43" name="矩形​​ 66"/>
          <p:cNvSpPr/>
          <p:nvPr/>
        </p:nvSpPr>
        <p:spPr>
          <a:xfrm>
            <a:off x="4306693" y="2600524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44" name="矩形​​ 67"/>
          <p:cNvSpPr/>
          <p:nvPr/>
        </p:nvSpPr>
        <p:spPr>
          <a:xfrm>
            <a:off x="4914318" y="2605318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45" name="矩形​​ 68"/>
          <p:cNvSpPr/>
          <p:nvPr/>
        </p:nvSpPr>
        <p:spPr>
          <a:xfrm>
            <a:off x="3122255" y="2604150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46" name="矩形​​ 69"/>
          <p:cNvSpPr/>
          <p:nvPr/>
        </p:nvSpPr>
        <p:spPr>
          <a:xfrm>
            <a:off x="3714185" y="2603665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47" name="矩形​​ 70"/>
          <p:cNvSpPr/>
          <p:nvPr/>
        </p:nvSpPr>
        <p:spPr>
          <a:xfrm>
            <a:off x="6122588" y="2603898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48" name="矩形​​ 71"/>
          <p:cNvSpPr/>
          <p:nvPr/>
        </p:nvSpPr>
        <p:spPr>
          <a:xfrm>
            <a:off x="4306693" y="3199818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49" name="矩形​​ 72"/>
          <p:cNvSpPr/>
          <p:nvPr/>
        </p:nvSpPr>
        <p:spPr>
          <a:xfrm>
            <a:off x="4314252" y="3817607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50" name="矩形​​ 73"/>
          <p:cNvSpPr/>
          <p:nvPr/>
        </p:nvSpPr>
        <p:spPr>
          <a:xfrm>
            <a:off x="4314252" y="4404744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51" name="矩形​​ 74"/>
          <p:cNvSpPr/>
          <p:nvPr/>
        </p:nvSpPr>
        <p:spPr>
          <a:xfrm>
            <a:off x="3114118" y="3199818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52" name="矩形​​ 75"/>
          <p:cNvSpPr/>
          <p:nvPr/>
        </p:nvSpPr>
        <p:spPr>
          <a:xfrm>
            <a:off x="3714185" y="3199818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53" name="矩形​​ 76"/>
          <p:cNvSpPr/>
          <p:nvPr/>
        </p:nvSpPr>
        <p:spPr>
          <a:xfrm>
            <a:off x="3718003" y="3809470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54" name="矩形​​ 77"/>
          <p:cNvSpPr/>
          <p:nvPr/>
        </p:nvSpPr>
        <p:spPr>
          <a:xfrm>
            <a:off x="4922680" y="3199818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55" name="矩形​​ 78"/>
          <p:cNvSpPr/>
          <p:nvPr/>
        </p:nvSpPr>
        <p:spPr>
          <a:xfrm>
            <a:off x="5516375" y="3199818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56" name="矩形​​ 79"/>
          <p:cNvSpPr/>
          <p:nvPr/>
        </p:nvSpPr>
        <p:spPr>
          <a:xfrm>
            <a:off x="4909753" y="3817607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107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3" presetClass="entr" presetSubtype="52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ntr" presetSubtype="52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53" presetClass="entr" presetSubtype="52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5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5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5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3750"/>
                            </p:stCondLst>
                            <p:childTnLst>
                              <p:par>
                                <p:cTn id="18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3750"/>
                            </p:stCondLst>
                            <p:childTnLst>
                              <p:par>
                                <p:cTn id="18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4250"/>
                            </p:stCondLst>
                            <p:childTnLst>
                              <p:par>
                                <p:cTn id="2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4750"/>
                            </p:stCondLst>
                            <p:childTnLst>
                              <p:par>
                                <p:cTn id="2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5250"/>
                            </p:stCondLst>
                            <p:childTnLst>
                              <p:par>
                                <p:cTn id="2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5750"/>
                            </p:stCondLst>
                            <p:childTnLst>
                              <p:par>
                                <p:cTn id="3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6250"/>
                            </p:stCondLst>
                            <p:childTnLst>
                              <p:par>
                                <p:cTn id="3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6750"/>
                            </p:stCondLst>
                            <p:childTnLst>
                              <p:par>
                                <p:cTn id="3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7250"/>
                            </p:stCondLst>
                            <p:childTnLst>
                              <p:par>
                                <p:cTn id="368" presetID="15" presetClass="exit" presetSubtype="0" fill="hold" grpId="1" nodeType="after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9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5" dur="1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1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1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1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1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7" dur="10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10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10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10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3" dur="10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10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10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10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9" dur="1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1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1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1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5" dur="1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1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1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1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0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1" dur="1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1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1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1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7" dur="1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1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1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1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3" dur="1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1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1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1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9" dur="1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1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1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1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5" dur="1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1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1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1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1" dur="1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1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1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1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7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3" dur="1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4" dur="1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5" dur="1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1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8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9" dur="10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10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1" dur="10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10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4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5" dur="10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10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7" dur="10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10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0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1"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2"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"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6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7" dur="10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10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9" dur="10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10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2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3" dur="10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10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10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10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8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9" dur="10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0" dur="10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1" dur="10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10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5" dur="10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10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10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10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0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1" dur="10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2" dur="10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10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4" dur="10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6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7" dur="10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10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10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0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2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3" dur="10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4" dur="10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10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" dur="10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8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9" dur="10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" dur="10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1" dur="10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2" dur="10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4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5" dur="10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10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10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10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0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1" dur="10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2" dur="10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10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4" dur="10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6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7" dur="10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8" dur="10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9" dur="10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10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2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3" dur="10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4" dur="10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5" dur="10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6" dur="10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8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9" dur="10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0" dur="10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1" dur="10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2" dur="10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4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5" dur="10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6" dur="10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7" dur="10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8" dur="10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0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1" dur="10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2" dur="10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3" dur="10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4" dur="10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6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7" dur="10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8" dur="10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9" dur="10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0" dur="10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2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3" dur="10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4" dur="10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5" dur="10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6" dur="10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8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9" dur="10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0" dur="10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1" dur="10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2" dur="10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4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5" dur="10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6" dur="10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7" dur="10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8" dur="10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0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1" dur="10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2" dur="10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3" dur="10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4" dur="10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6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7" dur="10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8" dur="10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9" dur="10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0" dur="10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2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3" dur="10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4" dur="10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5" dur="10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6" dur="10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8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9" dur="10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0" dur="10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1" dur="10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2" dur="10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4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5" dur="10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6" dur="10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7" dur="10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8" dur="10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0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1" dur="10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2" dur="10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3" dur="10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4" dur="10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6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7" dur="10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8" dur="10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9" dur="10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0" dur="10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2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3" dur="10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4" dur="10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5" dur="10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6" dur="10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8" presetID="15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9" dur="10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0" dur="10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1" dur="10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2" dur="10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4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5" dur="10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6" dur="10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7" dur="10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8" dur="10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0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1" dur="10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2" dur="10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3" dur="10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4" dur="10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6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7" dur="10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8" dur="10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9" dur="10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0" dur="10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2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3" dur="10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4" dur="10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5" dur="10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6" dur="10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8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9" dur="10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0" dur="10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1" dur="10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2" dur="10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4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5" dur="10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6" dur="10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7" dur="10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8" dur="10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0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1" dur="10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2" dur="10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3" dur="10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4" dur="10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6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7" dur="10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8" dur="10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9" dur="10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0" dur="10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2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3" dur="10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4" dur="10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5" dur="10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6" dur="10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8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9" dur="10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0" dur="10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1" dur="10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2" dur="10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4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5" dur="10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6" dur="10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7" dur="10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8" dur="10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0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1" dur="10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2" dur="10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3" dur="10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4" dur="10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6" presetID="15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7" dur="10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8" dur="10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9" dur="10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0" dur="10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1" grpId="0" animBg="1"/>
      <p:bldP spid="121" grpId="1" animBg="1"/>
      <p:bldP spid="122" grpId="0" animBg="1"/>
      <p:bldP spid="122" grpId="1" animBg="1"/>
      <p:bldP spid="123" grpId="0" animBg="1"/>
      <p:bldP spid="123" grpId="1" animBg="1"/>
      <p:bldP spid="124" grpId="0" animBg="1"/>
      <p:bldP spid="124" grpId="1" animBg="1"/>
      <p:bldP spid="125" grpId="0" animBg="1"/>
      <p:bldP spid="125" grpId="1" animBg="1"/>
      <p:bldP spid="126" grpId="0" animBg="1"/>
      <p:bldP spid="126" grpId="1" animBg="1"/>
      <p:bldP spid="127" grpId="0" animBg="1"/>
      <p:bldP spid="127" grpId="1" animBg="1"/>
      <p:bldP spid="128" grpId="0" animBg="1"/>
      <p:bldP spid="128" grpId="1" animBg="1"/>
      <p:bldP spid="129" grpId="0" animBg="1"/>
      <p:bldP spid="129" grpId="1" animBg="1"/>
      <p:bldP spid="130" grpId="0" animBg="1"/>
      <p:bldP spid="130" grpId="1" animBg="1"/>
      <p:bldP spid="131" grpId="0" animBg="1"/>
      <p:bldP spid="131" grpId="1" animBg="1"/>
      <p:bldP spid="132" grpId="0" animBg="1"/>
      <p:bldP spid="132" grpId="1" animBg="1"/>
      <p:bldP spid="133" grpId="0" animBg="1"/>
      <p:bldP spid="133" grpId="1" animBg="1"/>
      <p:bldP spid="134" grpId="0" animBg="1"/>
      <p:bldP spid="134" grpId="1" animBg="1"/>
      <p:bldP spid="135" grpId="0" animBg="1"/>
      <p:bldP spid="135" grpId="1" animBg="1"/>
      <p:bldP spid="136" grpId="0" animBg="1"/>
      <p:bldP spid="136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3" grpId="0" animBg="1"/>
      <p:bldP spid="143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55" grpId="1" animBg="1"/>
      <p:bldP spid="156" grpId="0" animBg="1"/>
      <p:bldP spid="15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​​ 1"/>
          <p:cNvSpPr/>
          <p:nvPr/>
        </p:nvSpPr>
        <p:spPr>
          <a:xfrm>
            <a:off x="1014664" y="193060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4" name="矩形​​ 2"/>
          <p:cNvSpPr/>
          <p:nvPr/>
        </p:nvSpPr>
        <p:spPr>
          <a:xfrm>
            <a:off x="7033053" y="193060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5" name="矩形​​ 3"/>
          <p:cNvSpPr/>
          <p:nvPr/>
        </p:nvSpPr>
        <p:spPr>
          <a:xfrm>
            <a:off x="4022556" y="189919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6" name="矩形​​ 4"/>
          <p:cNvSpPr/>
          <p:nvPr/>
        </p:nvSpPr>
        <p:spPr>
          <a:xfrm>
            <a:off x="2822627" y="197853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7" name="矩形​​ 5"/>
          <p:cNvSpPr/>
          <p:nvPr/>
        </p:nvSpPr>
        <p:spPr>
          <a:xfrm>
            <a:off x="3422693" y="194713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8" name="矩形​​ 6"/>
          <p:cNvSpPr/>
          <p:nvPr/>
        </p:nvSpPr>
        <p:spPr>
          <a:xfrm>
            <a:off x="1628638" y="193545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9" name="矩形​​ 7"/>
          <p:cNvSpPr/>
          <p:nvPr/>
        </p:nvSpPr>
        <p:spPr>
          <a:xfrm>
            <a:off x="2222560" y="193060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0" name="矩形​​ 8"/>
          <p:cNvSpPr/>
          <p:nvPr/>
        </p:nvSpPr>
        <p:spPr>
          <a:xfrm>
            <a:off x="5815198" y="197600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1" name="矩形​​ 9"/>
          <p:cNvSpPr/>
          <p:nvPr/>
        </p:nvSpPr>
        <p:spPr>
          <a:xfrm>
            <a:off x="6428044" y="194460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2" name="矩形​​ 10"/>
          <p:cNvSpPr/>
          <p:nvPr/>
        </p:nvSpPr>
        <p:spPr>
          <a:xfrm>
            <a:off x="4630984" y="198085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3" name="矩形​​ 11"/>
          <p:cNvSpPr/>
          <p:nvPr/>
        </p:nvSpPr>
        <p:spPr>
          <a:xfrm>
            <a:off x="5239284" y="197600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4" name="矩形​​ 12"/>
          <p:cNvSpPr/>
          <p:nvPr/>
        </p:nvSpPr>
        <p:spPr>
          <a:xfrm>
            <a:off x="7620967" y="191929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5" name="矩形​​ 13"/>
          <p:cNvSpPr/>
          <p:nvPr/>
        </p:nvSpPr>
        <p:spPr>
          <a:xfrm>
            <a:off x="1020233" y="795658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6" name="矩形​​ 14"/>
          <p:cNvSpPr/>
          <p:nvPr/>
        </p:nvSpPr>
        <p:spPr>
          <a:xfrm>
            <a:off x="7038622" y="795658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7" name="矩形​​ 15"/>
          <p:cNvSpPr/>
          <p:nvPr/>
        </p:nvSpPr>
        <p:spPr>
          <a:xfrm>
            <a:off x="4028125" y="792517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8" name="矩形​​ 16"/>
          <p:cNvSpPr/>
          <p:nvPr/>
        </p:nvSpPr>
        <p:spPr>
          <a:xfrm>
            <a:off x="2828196" y="800450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9" name="矩形​​ 17"/>
          <p:cNvSpPr/>
          <p:nvPr/>
        </p:nvSpPr>
        <p:spPr>
          <a:xfrm>
            <a:off x="3428263" y="797310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20" name="矩形​​ 18"/>
          <p:cNvSpPr/>
          <p:nvPr/>
        </p:nvSpPr>
        <p:spPr>
          <a:xfrm>
            <a:off x="1634207" y="796143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21" name="矩形​​ 19"/>
          <p:cNvSpPr/>
          <p:nvPr/>
        </p:nvSpPr>
        <p:spPr>
          <a:xfrm>
            <a:off x="2228129" y="795658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22" name="矩形​​ 20"/>
          <p:cNvSpPr/>
          <p:nvPr/>
        </p:nvSpPr>
        <p:spPr>
          <a:xfrm>
            <a:off x="5820767" y="800198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23" name="矩形​​ 21"/>
          <p:cNvSpPr/>
          <p:nvPr/>
        </p:nvSpPr>
        <p:spPr>
          <a:xfrm>
            <a:off x="6433613" y="797058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24" name="矩形​​ 22"/>
          <p:cNvSpPr/>
          <p:nvPr/>
        </p:nvSpPr>
        <p:spPr>
          <a:xfrm>
            <a:off x="4636553" y="800683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25" name="矩形​​ 23"/>
          <p:cNvSpPr/>
          <p:nvPr/>
        </p:nvSpPr>
        <p:spPr>
          <a:xfrm>
            <a:off x="5244853" y="800198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26" name="矩形​​ 24"/>
          <p:cNvSpPr/>
          <p:nvPr/>
        </p:nvSpPr>
        <p:spPr>
          <a:xfrm>
            <a:off x="7626536" y="794527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27" name="矩形​​ 25"/>
          <p:cNvSpPr/>
          <p:nvPr/>
        </p:nvSpPr>
        <p:spPr>
          <a:xfrm>
            <a:off x="991373" y="4412580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28" name="矩形​​ 26"/>
          <p:cNvSpPr/>
          <p:nvPr/>
        </p:nvSpPr>
        <p:spPr>
          <a:xfrm>
            <a:off x="7009762" y="4412580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29" name="矩形​​ 27"/>
          <p:cNvSpPr/>
          <p:nvPr/>
        </p:nvSpPr>
        <p:spPr>
          <a:xfrm>
            <a:off x="3999265" y="4409439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30" name="矩形​​ 28"/>
          <p:cNvSpPr/>
          <p:nvPr/>
        </p:nvSpPr>
        <p:spPr>
          <a:xfrm>
            <a:off x="2799336" y="4417373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31" name="矩形​​ 29"/>
          <p:cNvSpPr/>
          <p:nvPr/>
        </p:nvSpPr>
        <p:spPr>
          <a:xfrm>
            <a:off x="3399403" y="4414233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32" name="矩形​​ 30"/>
          <p:cNvSpPr/>
          <p:nvPr/>
        </p:nvSpPr>
        <p:spPr>
          <a:xfrm>
            <a:off x="1605347" y="4413065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33" name="矩形​​ 31"/>
          <p:cNvSpPr/>
          <p:nvPr/>
        </p:nvSpPr>
        <p:spPr>
          <a:xfrm>
            <a:off x="2199269" y="4412580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34" name="矩形​​ 32"/>
          <p:cNvSpPr/>
          <p:nvPr/>
        </p:nvSpPr>
        <p:spPr>
          <a:xfrm>
            <a:off x="5791907" y="4417120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35" name="矩形​​ 33"/>
          <p:cNvSpPr/>
          <p:nvPr/>
        </p:nvSpPr>
        <p:spPr>
          <a:xfrm>
            <a:off x="6404753" y="4413980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36" name="矩形​​ 34"/>
          <p:cNvSpPr/>
          <p:nvPr/>
        </p:nvSpPr>
        <p:spPr>
          <a:xfrm>
            <a:off x="4607693" y="4417605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37" name="矩形​​ 35"/>
          <p:cNvSpPr/>
          <p:nvPr/>
        </p:nvSpPr>
        <p:spPr>
          <a:xfrm>
            <a:off x="5215993" y="4417120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38" name="矩形​​ 36"/>
          <p:cNvSpPr/>
          <p:nvPr/>
        </p:nvSpPr>
        <p:spPr>
          <a:xfrm>
            <a:off x="7597676" y="4411449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39" name="矩形​​ 37"/>
          <p:cNvSpPr/>
          <p:nvPr/>
        </p:nvSpPr>
        <p:spPr>
          <a:xfrm>
            <a:off x="996943" y="5015178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40" name="矩形​​ 38"/>
          <p:cNvSpPr/>
          <p:nvPr/>
        </p:nvSpPr>
        <p:spPr>
          <a:xfrm>
            <a:off x="7015331" y="5015178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41" name="矩形​​ 39"/>
          <p:cNvSpPr/>
          <p:nvPr/>
        </p:nvSpPr>
        <p:spPr>
          <a:xfrm>
            <a:off x="4004834" y="5012037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42" name="矩形​​ 40"/>
          <p:cNvSpPr/>
          <p:nvPr/>
        </p:nvSpPr>
        <p:spPr>
          <a:xfrm>
            <a:off x="2804905" y="5019970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43" name="矩形​​ 41"/>
          <p:cNvSpPr/>
          <p:nvPr/>
        </p:nvSpPr>
        <p:spPr>
          <a:xfrm>
            <a:off x="3404972" y="5016830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44" name="矩形​​ 42"/>
          <p:cNvSpPr/>
          <p:nvPr/>
        </p:nvSpPr>
        <p:spPr>
          <a:xfrm>
            <a:off x="1610916" y="5015663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45" name="矩形​​ 43"/>
          <p:cNvSpPr/>
          <p:nvPr/>
        </p:nvSpPr>
        <p:spPr>
          <a:xfrm>
            <a:off x="2204838" y="5015178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46" name="矩形​​ 44"/>
          <p:cNvSpPr/>
          <p:nvPr/>
        </p:nvSpPr>
        <p:spPr>
          <a:xfrm>
            <a:off x="5797476" y="5019718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47" name="矩形​​ 45"/>
          <p:cNvSpPr/>
          <p:nvPr/>
        </p:nvSpPr>
        <p:spPr>
          <a:xfrm>
            <a:off x="6410323" y="5016578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48" name="矩形​​ 46"/>
          <p:cNvSpPr/>
          <p:nvPr/>
        </p:nvSpPr>
        <p:spPr>
          <a:xfrm>
            <a:off x="4613263" y="5020203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49" name="矩形​​ 47"/>
          <p:cNvSpPr/>
          <p:nvPr/>
        </p:nvSpPr>
        <p:spPr>
          <a:xfrm>
            <a:off x="5221563" y="5019718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50" name="矩形​​ 48"/>
          <p:cNvSpPr/>
          <p:nvPr/>
        </p:nvSpPr>
        <p:spPr>
          <a:xfrm>
            <a:off x="7603245" y="5014047"/>
            <a:ext cx="497775" cy="497775"/>
          </a:xfrm>
          <a:prstGeom prst="rect">
            <a:avLst/>
          </a:prstGeom>
          <a:solidFill>
            <a:srgbClr val="DE4A4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prstClr val="white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024634" y="1529533"/>
            <a:ext cx="2646946" cy="2646946"/>
            <a:chOff x="3011170" y="1223010"/>
            <a:chExt cx="3241306" cy="3241306"/>
          </a:xfrm>
        </p:grpSpPr>
        <p:sp>
          <p:nvSpPr>
            <p:cNvPr id="55" name="矩形​​ 27"/>
            <p:cNvSpPr/>
            <p:nvPr/>
          </p:nvSpPr>
          <p:spPr>
            <a:xfrm>
              <a:off x="3011170" y="1223010"/>
              <a:ext cx="3241306" cy="3241306"/>
            </a:xfrm>
            <a:prstGeom prst="rect">
              <a:avLst/>
            </a:prstGeom>
            <a:solidFill>
              <a:srgbClr val="DE4A49"/>
            </a:solidFill>
            <a:ln>
              <a:noFill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>
                <a:solidFill>
                  <a:prstClr val="white"/>
                </a:solidFill>
              </a:endParaRPr>
            </a:p>
          </p:txBody>
        </p:sp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3863" y="1385703"/>
              <a:ext cx="2915920" cy="2915920"/>
            </a:xfrm>
            <a:prstGeom prst="rect">
              <a:avLst/>
            </a:prstGeom>
          </p:spPr>
        </p:pic>
      </p:grpSp>
      <p:sp>
        <p:nvSpPr>
          <p:cNvPr id="57" name="文本框 56"/>
          <p:cNvSpPr txBox="1"/>
          <p:nvPr/>
        </p:nvSpPr>
        <p:spPr>
          <a:xfrm>
            <a:off x="3705870" y="1530803"/>
            <a:ext cx="49009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关注成长，关注思考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关注每天进步一点点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我是</a:t>
            </a:r>
            <a:r>
              <a:rPr lang="zh-CN" altLang="en-US" sz="2800" dirty="0" smtClean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老秦</a:t>
            </a:r>
            <a:endParaRPr lang="en-US" altLang="zh-CN" sz="2800" dirty="0" smtClean="0">
              <a:solidFill>
                <a:schemeClr val="bg1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扫一扫</a:t>
            </a:r>
            <a:r>
              <a:rPr lang="zh-CN" altLang="en-US" sz="2800" dirty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，</a:t>
            </a:r>
            <a:r>
              <a:rPr lang="zh-CN" altLang="en-US" sz="2800" dirty="0" smtClean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干货任</a:t>
            </a:r>
            <a:r>
              <a:rPr lang="zh-CN" altLang="en-US" sz="2800" dirty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你挑</a:t>
            </a:r>
          </a:p>
        </p:txBody>
      </p:sp>
      <p:sp>
        <p:nvSpPr>
          <p:cNvPr id="2" name="矩形 1"/>
          <p:cNvSpPr/>
          <p:nvPr/>
        </p:nvSpPr>
        <p:spPr>
          <a:xfrm>
            <a:off x="5043525" y="3427214"/>
            <a:ext cx="111280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</a:rPr>
              <a:t>mei </a:t>
            </a:r>
            <a:r>
              <a:rPr lang="en-US" altLang="zh-CN" sz="1000" dirty="0" err="1" smtClean="0">
                <a:solidFill>
                  <a:schemeClr val="bg1"/>
                </a:solidFill>
              </a:rPr>
              <a:t>nv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smtClean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shuai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 smtClean="0">
                <a:solidFill>
                  <a:schemeClr val="bg1"/>
                </a:solidFill>
              </a:rPr>
              <a:t>ge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63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1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1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1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1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1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1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1250"/>
                            </p:stCondLst>
                            <p:childTnLst>
                              <p:par>
                                <p:cTn id="29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1033244"/>
            <a:ext cx="91440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prstClr val="white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【</a:t>
            </a:r>
            <a:r>
              <a:rPr lang="zh-CN" altLang="en-US" sz="2800" dirty="0" smtClean="0">
                <a:solidFill>
                  <a:prstClr val="white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特别喜讯</a:t>
            </a:r>
            <a:r>
              <a:rPr lang="en-US" altLang="zh-CN" sz="2800" dirty="0" smtClean="0">
                <a:solidFill>
                  <a:prstClr val="white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】</a:t>
            </a:r>
          </a:p>
          <a:p>
            <a:pPr algn="ctr"/>
            <a:endParaRPr lang="en-US" altLang="zh-CN" sz="2400" dirty="0" smtClean="0">
              <a:solidFill>
                <a:prstClr val="white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  <a:p>
            <a:pPr algn="ctr"/>
            <a:r>
              <a:rPr lang="zh-CN" altLang="en-US" sz="2400" dirty="0" smtClean="0">
                <a:solidFill>
                  <a:prstClr val="white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如果</a:t>
            </a:r>
            <a:r>
              <a:rPr lang="zh-CN" altLang="en-US" sz="2400" dirty="0">
                <a:solidFill>
                  <a:prstClr val="white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你做出这样有爱的</a:t>
            </a:r>
            <a:r>
              <a:rPr lang="zh-CN" altLang="en-US" sz="2400" dirty="0" smtClean="0">
                <a:solidFill>
                  <a:prstClr val="white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动画</a:t>
            </a:r>
            <a:endParaRPr lang="en-US" altLang="zh-CN" sz="2400" dirty="0" smtClean="0">
              <a:solidFill>
                <a:prstClr val="white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solidFill>
                  <a:prstClr val="white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请</a:t>
            </a:r>
            <a:r>
              <a:rPr lang="zh-CN" altLang="en-US" sz="2400" dirty="0">
                <a:solidFill>
                  <a:prstClr val="white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用</a:t>
            </a:r>
            <a:r>
              <a:rPr lang="en-US" altLang="zh-CN" sz="2400" dirty="0">
                <a:solidFill>
                  <a:prstClr val="white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powerpoint2010</a:t>
            </a:r>
            <a:r>
              <a:rPr lang="zh-CN" altLang="en-US" sz="2400" dirty="0">
                <a:solidFill>
                  <a:prstClr val="white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以上的版本转成视频发布到新浪微</a:t>
            </a:r>
            <a:r>
              <a:rPr lang="zh-CN" altLang="en-US" sz="2400" dirty="0" smtClean="0">
                <a:solidFill>
                  <a:prstClr val="white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博</a:t>
            </a:r>
            <a:endParaRPr lang="en-US" altLang="zh-CN" sz="2400" dirty="0" smtClean="0">
              <a:solidFill>
                <a:prstClr val="white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prstClr val="white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并</a:t>
            </a:r>
            <a:r>
              <a:rPr lang="zh-CN" altLang="en-US" sz="2400" dirty="0" smtClean="0">
                <a:solidFill>
                  <a:prstClr val="white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艾</a:t>
            </a:r>
            <a:r>
              <a:rPr lang="zh-CN" altLang="en-US" sz="2400" dirty="0">
                <a:solidFill>
                  <a:prstClr val="white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特</a:t>
            </a:r>
            <a:r>
              <a:rPr lang="en-US" altLang="zh-CN" sz="2400" dirty="0">
                <a:solidFill>
                  <a:prstClr val="white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@</a:t>
            </a:r>
            <a:r>
              <a:rPr lang="zh-CN" altLang="en-US" sz="2400" dirty="0">
                <a:solidFill>
                  <a:prstClr val="white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秦阳 </a:t>
            </a:r>
            <a:r>
              <a:rPr lang="zh-CN" altLang="en-US" sz="2400" dirty="0" smtClean="0">
                <a:solidFill>
                  <a:prstClr val="white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和 </a:t>
            </a:r>
            <a:r>
              <a:rPr lang="en-US" altLang="zh-CN" sz="2400" dirty="0" smtClean="0">
                <a:solidFill>
                  <a:prstClr val="white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@</a:t>
            </a:r>
            <a:r>
              <a:rPr lang="zh-CN" altLang="en-US" sz="2400" dirty="0" smtClean="0">
                <a:solidFill>
                  <a:prstClr val="white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秋叶</a:t>
            </a:r>
            <a:endParaRPr lang="en-US" altLang="zh-CN" sz="2400" dirty="0" smtClean="0">
              <a:solidFill>
                <a:prstClr val="white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solidFill>
                  <a:prstClr val="white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好的</a:t>
            </a:r>
            <a:r>
              <a:rPr lang="zh-CN" altLang="en-US" sz="2400" dirty="0">
                <a:solidFill>
                  <a:prstClr val="white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作业我们在情人节帮你转起</a:t>
            </a:r>
            <a:r>
              <a:rPr lang="zh-CN" altLang="en-US" sz="2400" dirty="0" smtClean="0">
                <a:solidFill>
                  <a:prstClr val="white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！</a:t>
            </a:r>
            <a:endParaRPr lang="en-US" altLang="zh-CN" sz="2400" dirty="0" smtClean="0">
              <a:solidFill>
                <a:prstClr val="white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solidFill>
                  <a:prstClr val="white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想</a:t>
            </a:r>
            <a:r>
              <a:rPr lang="zh-CN" altLang="en-US" sz="2400" dirty="0">
                <a:solidFill>
                  <a:prstClr val="white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在情人节表白的也抓紧机会呀！</a:t>
            </a:r>
          </a:p>
        </p:txBody>
      </p:sp>
    </p:spTree>
    <p:extLst>
      <p:ext uri="{BB962C8B-B14F-4D97-AF65-F5344CB8AC3E}">
        <p14:creationId xmlns:p14="http://schemas.microsoft.com/office/powerpoint/2010/main" val="62424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1124684"/>
            <a:ext cx="91440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本教程需要的技术几乎为零</a:t>
            </a:r>
            <a:endParaRPr lang="en-US" altLang="zh-CN" sz="2800" dirty="0" smtClean="0">
              <a:solidFill>
                <a:schemeClr val="bg1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需要的仅仅是细心和耐心</a:t>
            </a:r>
            <a:endParaRPr lang="en-US" altLang="zh-CN" sz="2800" dirty="0" smtClean="0">
              <a:solidFill>
                <a:schemeClr val="bg1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但是，这不也就是爱情的真谛吗？</a:t>
            </a:r>
            <a:endParaRPr lang="en-US" altLang="zh-CN" sz="2800" dirty="0" smtClean="0">
              <a:solidFill>
                <a:schemeClr val="bg1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2800" dirty="0">
              <a:solidFill>
                <a:schemeClr val="bg1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来吧，用</a:t>
            </a:r>
            <a:r>
              <a:rPr lang="en-US" altLang="zh-CN" sz="2800" dirty="0" smtClean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PPT</a:t>
            </a:r>
            <a:r>
              <a:rPr lang="zh-CN" altLang="en-US" sz="2800" dirty="0" smtClean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给</a:t>
            </a:r>
            <a:r>
              <a:rPr lang="en-US" altLang="zh-CN" sz="2800" dirty="0" smtClean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TA</a:t>
            </a:r>
            <a:r>
              <a:rPr lang="zh-CN" altLang="en-US" sz="2800" dirty="0" smtClean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送上一份情人节礼物吧！</a:t>
            </a:r>
            <a:endParaRPr lang="zh-CN" altLang="en-US" sz="2800" dirty="0">
              <a:solidFill>
                <a:schemeClr val="bg1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4628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8042" y="1710581"/>
            <a:ext cx="2547749" cy="25477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0" y="596884"/>
            <a:ext cx="9144000" cy="669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先找一张你们之间的照片！</a:t>
            </a:r>
            <a:endParaRPr lang="zh-CN" altLang="en-US" sz="2800" dirty="0">
              <a:solidFill>
                <a:schemeClr val="bg1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3388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/>
        </p:nvGrpSpPr>
        <p:grpSpPr>
          <a:xfrm>
            <a:off x="1761055" y="602776"/>
            <a:ext cx="5621890" cy="446393"/>
            <a:chOff x="1074762" y="982638"/>
            <a:chExt cx="6746268" cy="5356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4762" y="982638"/>
              <a:ext cx="535672" cy="535672"/>
            </a:xfrm>
            <a:prstGeom prst="rect">
              <a:avLst/>
            </a:prstGeom>
          </p:spPr>
        </p:pic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5822" y="982638"/>
              <a:ext cx="535672" cy="535672"/>
            </a:xfrm>
            <a:prstGeom prst="rect">
              <a:avLst/>
            </a:prstGeom>
          </p:spPr>
        </p:pic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6882" y="982638"/>
              <a:ext cx="535672" cy="535672"/>
            </a:xfrm>
            <a:prstGeom prst="rect">
              <a:avLst/>
            </a:prstGeom>
          </p:spPr>
        </p:pic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7942" y="982638"/>
              <a:ext cx="535672" cy="535672"/>
            </a:xfrm>
            <a:prstGeom prst="rect">
              <a:avLst/>
            </a:prstGeom>
          </p:spPr>
        </p:pic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59002" y="982638"/>
              <a:ext cx="535672" cy="535672"/>
            </a:xfrm>
            <a:prstGeom prst="rect">
              <a:avLst/>
            </a:prstGeom>
          </p:spPr>
        </p:pic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80062" y="982638"/>
              <a:ext cx="535672" cy="535672"/>
            </a:xfrm>
            <a:prstGeom prst="rect">
              <a:avLst/>
            </a:prstGeom>
          </p:spPr>
        </p:pic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01122" y="982638"/>
              <a:ext cx="535672" cy="535672"/>
            </a:xfrm>
            <a:prstGeom prst="rect">
              <a:avLst/>
            </a:prstGeom>
          </p:spPr>
        </p:pic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2182" y="982638"/>
              <a:ext cx="535672" cy="535672"/>
            </a:xfrm>
            <a:prstGeom prst="rect">
              <a:avLst/>
            </a:prstGeom>
          </p:spPr>
        </p:pic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43242" y="982638"/>
              <a:ext cx="535672" cy="535672"/>
            </a:xfrm>
            <a:prstGeom prst="rect">
              <a:avLst/>
            </a:prstGeom>
          </p:spPr>
        </p:pic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4302" y="982638"/>
              <a:ext cx="535672" cy="535672"/>
            </a:xfrm>
            <a:prstGeom prst="rect">
              <a:avLst/>
            </a:prstGeom>
          </p:spPr>
        </p:pic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5358" y="982638"/>
              <a:ext cx="535672" cy="535672"/>
            </a:xfrm>
            <a:prstGeom prst="rect">
              <a:avLst/>
            </a:prstGeom>
          </p:spPr>
        </p:pic>
      </p:grpSp>
      <p:grpSp>
        <p:nvGrpSpPr>
          <p:cNvPr id="84" name="组合 83"/>
          <p:cNvGrpSpPr/>
          <p:nvPr/>
        </p:nvGrpSpPr>
        <p:grpSpPr>
          <a:xfrm>
            <a:off x="1761055" y="1114634"/>
            <a:ext cx="5621890" cy="446393"/>
            <a:chOff x="1074762" y="982638"/>
            <a:chExt cx="6746268" cy="535672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4762" y="982638"/>
              <a:ext cx="535672" cy="535672"/>
            </a:xfrm>
            <a:prstGeom prst="rect">
              <a:avLst/>
            </a:prstGeom>
          </p:spPr>
        </p:pic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5822" y="982638"/>
              <a:ext cx="535672" cy="535672"/>
            </a:xfrm>
            <a:prstGeom prst="rect">
              <a:avLst/>
            </a:prstGeom>
          </p:spPr>
        </p:pic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6882" y="982638"/>
              <a:ext cx="535672" cy="535672"/>
            </a:xfrm>
            <a:prstGeom prst="rect">
              <a:avLst/>
            </a:prstGeom>
          </p:spPr>
        </p:pic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7942" y="982638"/>
              <a:ext cx="535672" cy="535672"/>
            </a:xfrm>
            <a:prstGeom prst="rect">
              <a:avLst/>
            </a:prstGeom>
          </p:spPr>
        </p:pic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59002" y="982638"/>
              <a:ext cx="535672" cy="535672"/>
            </a:xfrm>
            <a:prstGeom prst="rect">
              <a:avLst/>
            </a:prstGeom>
          </p:spPr>
        </p:pic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80062" y="982638"/>
              <a:ext cx="535672" cy="535672"/>
            </a:xfrm>
            <a:prstGeom prst="rect">
              <a:avLst/>
            </a:prstGeom>
          </p:spPr>
        </p:pic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01122" y="982638"/>
              <a:ext cx="535672" cy="535672"/>
            </a:xfrm>
            <a:prstGeom prst="rect">
              <a:avLst/>
            </a:prstGeom>
          </p:spPr>
        </p:pic>
        <p:pic>
          <p:nvPicPr>
            <p:cNvPr id="92" name="图片 9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2182" y="982638"/>
              <a:ext cx="535672" cy="535672"/>
            </a:xfrm>
            <a:prstGeom prst="rect">
              <a:avLst/>
            </a:prstGeom>
          </p:spPr>
        </p:pic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43242" y="982638"/>
              <a:ext cx="535672" cy="535672"/>
            </a:xfrm>
            <a:prstGeom prst="rect">
              <a:avLst/>
            </a:prstGeom>
          </p:spPr>
        </p:pic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4302" y="982638"/>
              <a:ext cx="535672" cy="535672"/>
            </a:xfrm>
            <a:prstGeom prst="rect">
              <a:avLst/>
            </a:prstGeom>
          </p:spPr>
        </p:pic>
        <p:pic>
          <p:nvPicPr>
            <p:cNvPr id="95" name="图片 9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5358" y="982638"/>
              <a:ext cx="535672" cy="535672"/>
            </a:xfrm>
            <a:prstGeom prst="rect">
              <a:avLst/>
            </a:prstGeom>
          </p:spPr>
        </p:pic>
      </p:grpSp>
      <p:grpSp>
        <p:nvGrpSpPr>
          <p:cNvPr id="96" name="组合 95"/>
          <p:cNvGrpSpPr/>
          <p:nvPr/>
        </p:nvGrpSpPr>
        <p:grpSpPr>
          <a:xfrm>
            <a:off x="1761055" y="1626491"/>
            <a:ext cx="5621890" cy="446393"/>
            <a:chOff x="1074762" y="982638"/>
            <a:chExt cx="6746268" cy="535672"/>
          </a:xfrm>
        </p:grpSpPr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4762" y="982638"/>
              <a:ext cx="535672" cy="535672"/>
            </a:xfrm>
            <a:prstGeom prst="rect">
              <a:avLst/>
            </a:prstGeom>
          </p:spPr>
        </p:pic>
        <p:pic>
          <p:nvPicPr>
            <p:cNvPr id="98" name="图片 9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5822" y="982638"/>
              <a:ext cx="535672" cy="535672"/>
            </a:xfrm>
            <a:prstGeom prst="rect">
              <a:avLst/>
            </a:prstGeom>
          </p:spPr>
        </p:pic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6882" y="982638"/>
              <a:ext cx="535672" cy="535672"/>
            </a:xfrm>
            <a:prstGeom prst="rect">
              <a:avLst/>
            </a:prstGeom>
          </p:spPr>
        </p:pic>
        <p:pic>
          <p:nvPicPr>
            <p:cNvPr id="100" name="图片 9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7942" y="982638"/>
              <a:ext cx="535672" cy="535672"/>
            </a:xfrm>
            <a:prstGeom prst="rect">
              <a:avLst/>
            </a:prstGeom>
          </p:spPr>
        </p:pic>
        <p:pic>
          <p:nvPicPr>
            <p:cNvPr id="101" name="图片 10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59002" y="982638"/>
              <a:ext cx="535672" cy="535672"/>
            </a:xfrm>
            <a:prstGeom prst="rect">
              <a:avLst/>
            </a:prstGeom>
          </p:spPr>
        </p:pic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80062" y="982638"/>
              <a:ext cx="535672" cy="535672"/>
            </a:xfrm>
            <a:prstGeom prst="rect">
              <a:avLst/>
            </a:prstGeom>
          </p:spPr>
        </p:pic>
        <p:pic>
          <p:nvPicPr>
            <p:cNvPr id="103" name="图片 10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01122" y="982638"/>
              <a:ext cx="535672" cy="535672"/>
            </a:xfrm>
            <a:prstGeom prst="rect">
              <a:avLst/>
            </a:prstGeom>
          </p:spPr>
        </p:pic>
        <p:pic>
          <p:nvPicPr>
            <p:cNvPr id="104" name="图片 10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2182" y="982638"/>
              <a:ext cx="535672" cy="535672"/>
            </a:xfrm>
            <a:prstGeom prst="rect">
              <a:avLst/>
            </a:prstGeom>
          </p:spPr>
        </p:pic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43242" y="982638"/>
              <a:ext cx="535672" cy="535672"/>
            </a:xfrm>
            <a:prstGeom prst="rect">
              <a:avLst/>
            </a:prstGeom>
          </p:spPr>
        </p:pic>
        <p:pic>
          <p:nvPicPr>
            <p:cNvPr id="106" name="图片 10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4302" y="982638"/>
              <a:ext cx="535672" cy="535672"/>
            </a:xfrm>
            <a:prstGeom prst="rect">
              <a:avLst/>
            </a:prstGeom>
          </p:spPr>
        </p:pic>
        <p:pic>
          <p:nvPicPr>
            <p:cNvPr id="107" name="图片 10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5358" y="982638"/>
              <a:ext cx="535672" cy="535672"/>
            </a:xfrm>
            <a:prstGeom prst="rect">
              <a:avLst/>
            </a:prstGeom>
          </p:spPr>
        </p:pic>
      </p:grpSp>
      <p:grpSp>
        <p:nvGrpSpPr>
          <p:cNvPr id="108" name="组合 107"/>
          <p:cNvGrpSpPr/>
          <p:nvPr/>
        </p:nvGrpSpPr>
        <p:grpSpPr>
          <a:xfrm>
            <a:off x="1761055" y="2138349"/>
            <a:ext cx="5621890" cy="446393"/>
            <a:chOff x="1074762" y="982638"/>
            <a:chExt cx="6746268" cy="535672"/>
          </a:xfrm>
        </p:grpSpPr>
        <p:pic>
          <p:nvPicPr>
            <p:cNvPr id="109" name="图片 10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4762" y="982638"/>
              <a:ext cx="535672" cy="535672"/>
            </a:xfrm>
            <a:prstGeom prst="rect">
              <a:avLst/>
            </a:prstGeom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5822" y="982638"/>
              <a:ext cx="535672" cy="535672"/>
            </a:xfrm>
            <a:prstGeom prst="rect">
              <a:avLst/>
            </a:prstGeom>
          </p:spPr>
        </p:pic>
        <p:pic>
          <p:nvPicPr>
            <p:cNvPr id="111" name="图片 1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6882" y="982638"/>
              <a:ext cx="535672" cy="535672"/>
            </a:xfrm>
            <a:prstGeom prst="rect">
              <a:avLst/>
            </a:prstGeom>
          </p:spPr>
        </p:pic>
        <p:pic>
          <p:nvPicPr>
            <p:cNvPr id="112" name="图片 1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7942" y="982638"/>
              <a:ext cx="535672" cy="535672"/>
            </a:xfrm>
            <a:prstGeom prst="rect">
              <a:avLst/>
            </a:prstGeom>
          </p:spPr>
        </p:pic>
        <p:pic>
          <p:nvPicPr>
            <p:cNvPr id="113" name="图片 1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59002" y="982638"/>
              <a:ext cx="535672" cy="535672"/>
            </a:xfrm>
            <a:prstGeom prst="rect">
              <a:avLst/>
            </a:prstGeom>
          </p:spPr>
        </p:pic>
        <p:pic>
          <p:nvPicPr>
            <p:cNvPr id="114" name="图片 11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80062" y="982638"/>
              <a:ext cx="535672" cy="535672"/>
            </a:xfrm>
            <a:prstGeom prst="rect">
              <a:avLst/>
            </a:prstGeom>
          </p:spPr>
        </p:pic>
        <p:pic>
          <p:nvPicPr>
            <p:cNvPr id="115" name="图片 1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01122" y="982638"/>
              <a:ext cx="535672" cy="535672"/>
            </a:xfrm>
            <a:prstGeom prst="rect">
              <a:avLst/>
            </a:prstGeom>
          </p:spPr>
        </p:pic>
        <p:pic>
          <p:nvPicPr>
            <p:cNvPr id="116" name="图片 1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2182" y="982638"/>
              <a:ext cx="535672" cy="535672"/>
            </a:xfrm>
            <a:prstGeom prst="rect">
              <a:avLst/>
            </a:prstGeom>
          </p:spPr>
        </p:pic>
        <p:pic>
          <p:nvPicPr>
            <p:cNvPr id="117" name="图片 1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43242" y="982638"/>
              <a:ext cx="535672" cy="535672"/>
            </a:xfrm>
            <a:prstGeom prst="rect">
              <a:avLst/>
            </a:prstGeom>
          </p:spPr>
        </p:pic>
        <p:pic>
          <p:nvPicPr>
            <p:cNvPr id="118" name="图片 1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4302" y="982638"/>
              <a:ext cx="535672" cy="535672"/>
            </a:xfrm>
            <a:prstGeom prst="rect">
              <a:avLst/>
            </a:prstGeom>
          </p:spPr>
        </p:pic>
        <p:pic>
          <p:nvPicPr>
            <p:cNvPr id="119" name="图片 11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5358" y="982638"/>
              <a:ext cx="535672" cy="535672"/>
            </a:xfrm>
            <a:prstGeom prst="rect">
              <a:avLst/>
            </a:prstGeom>
          </p:spPr>
        </p:pic>
      </p:grpSp>
      <p:grpSp>
        <p:nvGrpSpPr>
          <p:cNvPr id="120" name="组合 119"/>
          <p:cNvGrpSpPr/>
          <p:nvPr/>
        </p:nvGrpSpPr>
        <p:grpSpPr>
          <a:xfrm>
            <a:off x="1761055" y="2650206"/>
            <a:ext cx="5621890" cy="446393"/>
            <a:chOff x="1074762" y="982638"/>
            <a:chExt cx="6746268" cy="535672"/>
          </a:xfrm>
        </p:grpSpPr>
        <p:pic>
          <p:nvPicPr>
            <p:cNvPr id="121" name="图片 12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4762" y="982638"/>
              <a:ext cx="535672" cy="535672"/>
            </a:xfrm>
            <a:prstGeom prst="rect">
              <a:avLst/>
            </a:prstGeom>
          </p:spPr>
        </p:pic>
        <p:pic>
          <p:nvPicPr>
            <p:cNvPr id="122" name="图片 12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5822" y="982638"/>
              <a:ext cx="535672" cy="535672"/>
            </a:xfrm>
            <a:prstGeom prst="rect">
              <a:avLst/>
            </a:prstGeom>
          </p:spPr>
        </p:pic>
        <p:pic>
          <p:nvPicPr>
            <p:cNvPr id="123" name="图片 12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6882" y="982638"/>
              <a:ext cx="535672" cy="535672"/>
            </a:xfrm>
            <a:prstGeom prst="rect">
              <a:avLst/>
            </a:prstGeom>
          </p:spPr>
        </p:pic>
        <p:pic>
          <p:nvPicPr>
            <p:cNvPr id="124" name="图片 12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7942" y="982638"/>
              <a:ext cx="535672" cy="535672"/>
            </a:xfrm>
            <a:prstGeom prst="rect">
              <a:avLst/>
            </a:prstGeom>
          </p:spPr>
        </p:pic>
        <p:pic>
          <p:nvPicPr>
            <p:cNvPr id="125" name="图片 12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59002" y="982638"/>
              <a:ext cx="535672" cy="535672"/>
            </a:xfrm>
            <a:prstGeom prst="rect">
              <a:avLst/>
            </a:prstGeom>
          </p:spPr>
        </p:pic>
        <p:pic>
          <p:nvPicPr>
            <p:cNvPr id="126" name="图片 12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80062" y="982638"/>
              <a:ext cx="535672" cy="535672"/>
            </a:xfrm>
            <a:prstGeom prst="rect">
              <a:avLst/>
            </a:prstGeom>
          </p:spPr>
        </p:pic>
        <p:pic>
          <p:nvPicPr>
            <p:cNvPr id="127" name="图片 12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01122" y="982638"/>
              <a:ext cx="535672" cy="535672"/>
            </a:xfrm>
            <a:prstGeom prst="rect">
              <a:avLst/>
            </a:prstGeom>
          </p:spPr>
        </p:pic>
        <p:pic>
          <p:nvPicPr>
            <p:cNvPr id="128" name="图片 12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2182" y="982638"/>
              <a:ext cx="535672" cy="535672"/>
            </a:xfrm>
            <a:prstGeom prst="rect">
              <a:avLst/>
            </a:prstGeom>
          </p:spPr>
        </p:pic>
        <p:pic>
          <p:nvPicPr>
            <p:cNvPr id="129" name="图片 12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43242" y="982638"/>
              <a:ext cx="535672" cy="535672"/>
            </a:xfrm>
            <a:prstGeom prst="rect">
              <a:avLst/>
            </a:prstGeom>
          </p:spPr>
        </p:pic>
        <p:pic>
          <p:nvPicPr>
            <p:cNvPr id="130" name="图片 12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4302" y="982638"/>
              <a:ext cx="535672" cy="535672"/>
            </a:xfrm>
            <a:prstGeom prst="rect">
              <a:avLst/>
            </a:prstGeom>
          </p:spPr>
        </p:pic>
        <p:pic>
          <p:nvPicPr>
            <p:cNvPr id="131" name="图片 13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5358" y="982638"/>
              <a:ext cx="535672" cy="535672"/>
            </a:xfrm>
            <a:prstGeom prst="rect">
              <a:avLst/>
            </a:prstGeom>
          </p:spPr>
        </p:pic>
      </p:grpSp>
      <p:grpSp>
        <p:nvGrpSpPr>
          <p:cNvPr id="132" name="组合 131"/>
          <p:cNvGrpSpPr/>
          <p:nvPr/>
        </p:nvGrpSpPr>
        <p:grpSpPr>
          <a:xfrm>
            <a:off x="1761055" y="3162064"/>
            <a:ext cx="5621890" cy="446393"/>
            <a:chOff x="1074762" y="982638"/>
            <a:chExt cx="6746268" cy="535672"/>
          </a:xfrm>
        </p:grpSpPr>
        <p:pic>
          <p:nvPicPr>
            <p:cNvPr id="133" name="图片 13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4762" y="982638"/>
              <a:ext cx="535672" cy="535672"/>
            </a:xfrm>
            <a:prstGeom prst="rect">
              <a:avLst/>
            </a:prstGeom>
          </p:spPr>
        </p:pic>
        <p:pic>
          <p:nvPicPr>
            <p:cNvPr id="134" name="图片 1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5822" y="982638"/>
              <a:ext cx="535672" cy="535672"/>
            </a:xfrm>
            <a:prstGeom prst="rect">
              <a:avLst/>
            </a:prstGeom>
          </p:spPr>
        </p:pic>
        <p:pic>
          <p:nvPicPr>
            <p:cNvPr id="135" name="图片 13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6882" y="982638"/>
              <a:ext cx="535672" cy="535672"/>
            </a:xfrm>
            <a:prstGeom prst="rect">
              <a:avLst/>
            </a:prstGeom>
          </p:spPr>
        </p:pic>
        <p:pic>
          <p:nvPicPr>
            <p:cNvPr id="136" name="图片 13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7942" y="982638"/>
              <a:ext cx="535672" cy="535672"/>
            </a:xfrm>
            <a:prstGeom prst="rect">
              <a:avLst/>
            </a:prstGeom>
          </p:spPr>
        </p:pic>
        <p:pic>
          <p:nvPicPr>
            <p:cNvPr id="137" name="图片 13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59002" y="982638"/>
              <a:ext cx="535672" cy="535672"/>
            </a:xfrm>
            <a:prstGeom prst="rect">
              <a:avLst/>
            </a:prstGeom>
          </p:spPr>
        </p:pic>
        <p:pic>
          <p:nvPicPr>
            <p:cNvPr id="138" name="图片 13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80062" y="982638"/>
              <a:ext cx="535672" cy="535672"/>
            </a:xfrm>
            <a:prstGeom prst="rect">
              <a:avLst/>
            </a:prstGeom>
          </p:spPr>
        </p:pic>
        <p:pic>
          <p:nvPicPr>
            <p:cNvPr id="139" name="图片 13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01122" y="982638"/>
              <a:ext cx="535672" cy="535672"/>
            </a:xfrm>
            <a:prstGeom prst="rect">
              <a:avLst/>
            </a:prstGeom>
          </p:spPr>
        </p:pic>
        <p:pic>
          <p:nvPicPr>
            <p:cNvPr id="140" name="图片 13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2182" y="982638"/>
              <a:ext cx="535672" cy="535672"/>
            </a:xfrm>
            <a:prstGeom prst="rect">
              <a:avLst/>
            </a:prstGeom>
          </p:spPr>
        </p:pic>
        <p:pic>
          <p:nvPicPr>
            <p:cNvPr id="141" name="图片 14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43242" y="982638"/>
              <a:ext cx="535672" cy="535672"/>
            </a:xfrm>
            <a:prstGeom prst="rect">
              <a:avLst/>
            </a:prstGeom>
          </p:spPr>
        </p:pic>
        <p:pic>
          <p:nvPicPr>
            <p:cNvPr id="142" name="图片 14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4302" y="982638"/>
              <a:ext cx="535672" cy="535672"/>
            </a:xfrm>
            <a:prstGeom prst="rect">
              <a:avLst/>
            </a:prstGeom>
          </p:spPr>
        </p:pic>
        <p:pic>
          <p:nvPicPr>
            <p:cNvPr id="143" name="图片 14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5358" y="982638"/>
              <a:ext cx="535672" cy="535672"/>
            </a:xfrm>
            <a:prstGeom prst="rect">
              <a:avLst/>
            </a:prstGeom>
          </p:spPr>
        </p:pic>
      </p:grpSp>
      <p:grpSp>
        <p:nvGrpSpPr>
          <p:cNvPr id="144" name="组合 143"/>
          <p:cNvGrpSpPr/>
          <p:nvPr/>
        </p:nvGrpSpPr>
        <p:grpSpPr>
          <a:xfrm>
            <a:off x="1761055" y="3673921"/>
            <a:ext cx="5621890" cy="446393"/>
            <a:chOff x="1074762" y="982638"/>
            <a:chExt cx="6746268" cy="535672"/>
          </a:xfrm>
        </p:grpSpPr>
        <p:pic>
          <p:nvPicPr>
            <p:cNvPr id="145" name="图片 14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4762" y="982638"/>
              <a:ext cx="535672" cy="535672"/>
            </a:xfrm>
            <a:prstGeom prst="rect">
              <a:avLst/>
            </a:prstGeom>
          </p:spPr>
        </p:pic>
        <p:pic>
          <p:nvPicPr>
            <p:cNvPr id="146" name="图片 14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5822" y="982638"/>
              <a:ext cx="535672" cy="535672"/>
            </a:xfrm>
            <a:prstGeom prst="rect">
              <a:avLst/>
            </a:prstGeom>
          </p:spPr>
        </p:pic>
        <p:pic>
          <p:nvPicPr>
            <p:cNvPr id="147" name="图片 14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6882" y="982638"/>
              <a:ext cx="535672" cy="535672"/>
            </a:xfrm>
            <a:prstGeom prst="rect">
              <a:avLst/>
            </a:prstGeom>
          </p:spPr>
        </p:pic>
        <p:pic>
          <p:nvPicPr>
            <p:cNvPr id="148" name="图片 14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7942" y="982638"/>
              <a:ext cx="535672" cy="535672"/>
            </a:xfrm>
            <a:prstGeom prst="rect">
              <a:avLst/>
            </a:prstGeom>
          </p:spPr>
        </p:pic>
        <p:pic>
          <p:nvPicPr>
            <p:cNvPr id="149" name="图片 14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59002" y="982638"/>
              <a:ext cx="535672" cy="535672"/>
            </a:xfrm>
            <a:prstGeom prst="rect">
              <a:avLst/>
            </a:prstGeom>
          </p:spPr>
        </p:pic>
        <p:pic>
          <p:nvPicPr>
            <p:cNvPr id="150" name="图片 14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80062" y="982638"/>
              <a:ext cx="535672" cy="535672"/>
            </a:xfrm>
            <a:prstGeom prst="rect">
              <a:avLst/>
            </a:prstGeom>
          </p:spPr>
        </p:pic>
        <p:pic>
          <p:nvPicPr>
            <p:cNvPr id="151" name="图片 15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01122" y="982638"/>
              <a:ext cx="535672" cy="535672"/>
            </a:xfrm>
            <a:prstGeom prst="rect">
              <a:avLst/>
            </a:prstGeom>
          </p:spPr>
        </p:pic>
        <p:pic>
          <p:nvPicPr>
            <p:cNvPr id="152" name="图片 15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2182" y="982638"/>
              <a:ext cx="535672" cy="535672"/>
            </a:xfrm>
            <a:prstGeom prst="rect">
              <a:avLst/>
            </a:prstGeom>
          </p:spPr>
        </p:pic>
        <p:pic>
          <p:nvPicPr>
            <p:cNvPr id="153" name="图片 15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43242" y="982638"/>
              <a:ext cx="535672" cy="535672"/>
            </a:xfrm>
            <a:prstGeom prst="rect">
              <a:avLst/>
            </a:prstGeom>
          </p:spPr>
        </p:pic>
        <p:pic>
          <p:nvPicPr>
            <p:cNvPr id="154" name="图片 15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4302" y="982638"/>
              <a:ext cx="535672" cy="535672"/>
            </a:xfrm>
            <a:prstGeom prst="rect">
              <a:avLst/>
            </a:prstGeom>
          </p:spPr>
        </p:pic>
        <p:pic>
          <p:nvPicPr>
            <p:cNvPr id="155" name="图片 15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5358" y="982638"/>
              <a:ext cx="535672" cy="535672"/>
            </a:xfrm>
            <a:prstGeom prst="rect">
              <a:avLst/>
            </a:prstGeom>
          </p:spPr>
        </p:pic>
      </p:grpSp>
      <p:grpSp>
        <p:nvGrpSpPr>
          <p:cNvPr id="156" name="组合 155"/>
          <p:cNvGrpSpPr/>
          <p:nvPr/>
        </p:nvGrpSpPr>
        <p:grpSpPr>
          <a:xfrm>
            <a:off x="1761055" y="4185779"/>
            <a:ext cx="5621890" cy="446393"/>
            <a:chOff x="1074762" y="982638"/>
            <a:chExt cx="6746268" cy="535672"/>
          </a:xfrm>
        </p:grpSpPr>
        <p:pic>
          <p:nvPicPr>
            <p:cNvPr id="157" name="图片 15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4762" y="982638"/>
              <a:ext cx="535672" cy="535672"/>
            </a:xfrm>
            <a:prstGeom prst="rect">
              <a:avLst/>
            </a:prstGeom>
          </p:spPr>
        </p:pic>
        <p:pic>
          <p:nvPicPr>
            <p:cNvPr id="158" name="图片 15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5822" y="982638"/>
              <a:ext cx="535672" cy="535672"/>
            </a:xfrm>
            <a:prstGeom prst="rect">
              <a:avLst/>
            </a:prstGeom>
          </p:spPr>
        </p:pic>
        <p:pic>
          <p:nvPicPr>
            <p:cNvPr id="159" name="图片 15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6882" y="982638"/>
              <a:ext cx="535672" cy="535672"/>
            </a:xfrm>
            <a:prstGeom prst="rect">
              <a:avLst/>
            </a:prstGeom>
          </p:spPr>
        </p:pic>
        <p:pic>
          <p:nvPicPr>
            <p:cNvPr id="160" name="图片 15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7942" y="982638"/>
              <a:ext cx="535672" cy="535672"/>
            </a:xfrm>
            <a:prstGeom prst="rect">
              <a:avLst/>
            </a:prstGeom>
          </p:spPr>
        </p:pic>
        <p:pic>
          <p:nvPicPr>
            <p:cNvPr id="161" name="图片 16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59002" y="982638"/>
              <a:ext cx="535672" cy="535672"/>
            </a:xfrm>
            <a:prstGeom prst="rect">
              <a:avLst/>
            </a:prstGeom>
          </p:spPr>
        </p:pic>
        <p:pic>
          <p:nvPicPr>
            <p:cNvPr id="162" name="图片 16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80062" y="982638"/>
              <a:ext cx="535672" cy="535672"/>
            </a:xfrm>
            <a:prstGeom prst="rect">
              <a:avLst/>
            </a:prstGeom>
          </p:spPr>
        </p:pic>
        <p:pic>
          <p:nvPicPr>
            <p:cNvPr id="163" name="图片 16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01122" y="982638"/>
              <a:ext cx="535672" cy="535672"/>
            </a:xfrm>
            <a:prstGeom prst="rect">
              <a:avLst/>
            </a:prstGeom>
          </p:spPr>
        </p:pic>
        <p:pic>
          <p:nvPicPr>
            <p:cNvPr id="164" name="图片 16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2182" y="982638"/>
              <a:ext cx="535672" cy="535672"/>
            </a:xfrm>
            <a:prstGeom prst="rect">
              <a:avLst/>
            </a:prstGeom>
          </p:spPr>
        </p:pic>
        <p:pic>
          <p:nvPicPr>
            <p:cNvPr id="165" name="图片 16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43242" y="982638"/>
              <a:ext cx="535672" cy="535672"/>
            </a:xfrm>
            <a:prstGeom prst="rect">
              <a:avLst/>
            </a:prstGeom>
          </p:spPr>
        </p:pic>
        <p:pic>
          <p:nvPicPr>
            <p:cNvPr id="166" name="图片 16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4302" y="982638"/>
              <a:ext cx="535672" cy="535672"/>
            </a:xfrm>
            <a:prstGeom prst="rect">
              <a:avLst/>
            </a:prstGeom>
          </p:spPr>
        </p:pic>
        <p:pic>
          <p:nvPicPr>
            <p:cNvPr id="167" name="图片 16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5358" y="982638"/>
              <a:ext cx="535672" cy="535672"/>
            </a:xfrm>
            <a:prstGeom prst="rect">
              <a:avLst/>
            </a:prstGeom>
          </p:spPr>
        </p:pic>
      </p:grpSp>
      <p:grpSp>
        <p:nvGrpSpPr>
          <p:cNvPr id="168" name="组合 167"/>
          <p:cNvGrpSpPr/>
          <p:nvPr/>
        </p:nvGrpSpPr>
        <p:grpSpPr>
          <a:xfrm>
            <a:off x="1761055" y="4697639"/>
            <a:ext cx="5621890" cy="446393"/>
            <a:chOff x="1074762" y="982638"/>
            <a:chExt cx="6746268" cy="535672"/>
          </a:xfrm>
        </p:grpSpPr>
        <p:pic>
          <p:nvPicPr>
            <p:cNvPr id="169" name="图片 16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4762" y="982638"/>
              <a:ext cx="535672" cy="535672"/>
            </a:xfrm>
            <a:prstGeom prst="rect">
              <a:avLst/>
            </a:prstGeom>
          </p:spPr>
        </p:pic>
        <p:pic>
          <p:nvPicPr>
            <p:cNvPr id="170" name="图片 16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5822" y="982638"/>
              <a:ext cx="535672" cy="535672"/>
            </a:xfrm>
            <a:prstGeom prst="rect">
              <a:avLst/>
            </a:prstGeom>
          </p:spPr>
        </p:pic>
        <p:pic>
          <p:nvPicPr>
            <p:cNvPr id="171" name="图片 17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6882" y="982638"/>
              <a:ext cx="535672" cy="535672"/>
            </a:xfrm>
            <a:prstGeom prst="rect">
              <a:avLst/>
            </a:prstGeom>
          </p:spPr>
        </p:pic>
        <p:pic>
          <p:nvPicPr>
            <p:cNvPr id="172" name="图片 17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7942" y="982638"/>
              <a:ext cx="535672" cy="535672"/>
            </a:xfrm>
            <a:prstGeom prst="rect">
              <a:avLst/>
            </a:prstGeom>
          </p:spPr>
        </p:pic>
        <p:pic>
          <p:nvPicPr>
            <p:cNvPr id="173" name="图片 17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59002" y="982638"/>
              <a:ext cx="535672" cy="535672"/>
            </a:xfrm>
            <a:prstGeom prst="rect">
              <a:avLst/>
            </a:prstGeom>
          </p:spPr>
        </p:pic>
        <p:pic>
          <p:nvPicPr>
            <p:cNvPr id="174" name="图片 17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80062" y="982638"/>
              <a:ext cx="535672" cy="535672"/>
            </a:xfrm>
            <a:prstGeom prst="rect">
              <a:avLst/>
            </a:prstGeom>
          </p:spPr>
        </p:pic>
        <p:pic>
          <p:nvPicPr>
            <p:cNvPr id="175" name="图片 17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01122" y="982638"/>
              <a:ext cx="535672" cy="535672"/>
            </a:xfrm>
            <a:prstGeom prst="rect">
              <a:avLst/>
            </a:prstGeom>
          </p:spPr>
        </p:pic>
        <p:pic>
          <p:nvPicPr>
            <p:cNvPr id="176" name="图片 17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2182" y="982638"/>
              <a:ext cx="535672" cy="535672"/>
            </a:xfrm>
            <a:prstGeom prst="rect">
              <a:avLst/>
            </a:prstGeom>
          </p:spPr>
        </p:pic>
        <p:pic>
          <p:nvPicPr>
            <p:cNvPr id="177" name="图片 17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43242" y="982638"/>
              <a:ext cx="535672" cy="535672"/>
            </a:xfrm>
            <a:prstGeom prst="rect">
              <a:avLst/>
            </a:prstGeom>
          </p:spPr>
        </p:pic>
        <p:pic>
          <p:nvPicPr>
            <p:cNvPr id="178" name="图片 17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4302" y="982638"/>
              <a:ext cx="535672" cy="535672"/>
            </a:xfrm>
            <a:prstGeom prst="rect">
              <a:avLst/>
            </a:prstGeom>
          </p:spPr>
        </p:pic>
        <p:pic>
          <p:nvPicPr>
            <p:cNvPr id="179" name="图片 17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5358" y="982638"/>
              <a:ext cx="535672" cy="535672"/>
            </a:xfrm>
            <a:prstGeom prst="rect">
              <a:avLst/>
            </a:prstGeom>
          </p:spPr>
        </p:pic>
      </p:grpSp>
      <p:sp>
        <p:nvSpPr>
          <p:cNvPr id="180" name="文本框 2"/>
          <p:cNvSpPr txBox="1"/>
          <p:nvPr/>
        </p:nvSpPr>
        <p:spPr>
          <a:xfrm>
            <a:off x="0" y="-101598"/>
            <a:ext cx="914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缩小后，复制成</a:t>
            </a:r>
            <a:r>
              <a:rPr lang="en-US" altLang="zh-CN" sz="2800" dirty="0" smtClean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11×9</a:t>
            </a:r>
            <a:r>
              <a:rPr lang="zh-CN" altLang="en-US" sz="2800" dirty="0" smtClean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阵列</a:t>
            </a:r>
            <a:endParaRPr lang="zh-CN" altLang="en-US" sz="2800" dirty="0">
              <a:solidFill>
                <a:schemeClr val="bg1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5067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图片 7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155" y="602776"/>
            <a:ext cx="446393" cy="446393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705" y="602776"/>
            <a:ext cx="446393" cy="446393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905" y="602776"/>
            <a:ext cx="446393" cy="446393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1455" y="602776"/>
            <a:ext cx="446393" cy="446393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605" y="1114634"/>
            <a:ext cx="446393" cy="446393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155" y="1114634"/>
            <a:ext cx="446393" cy="446393"/>
          </a:xfrm>
          <a:prstGeom prst="rect">
            <a:avLst/>
          </a:prstGeom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705" y="1114634"/>
            <a:ext cx="446393" cy="446393"/>
          </a:xfrm>
          <a:prstGeom prst="rect">
            <a:avLst/>
          </a:prstGeom>
        </p:spPr>
      </p:pic>
      <p:pic>
        <p:nvPicPr>
          <p:cNvPr id="89" name="图片 8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255" y="1114634"/>
            <a:ext cx="446393" cy="446393"/>
          </a:xfrm>
          <a:prstGeom prst="rect">
            <a:avLst/>
          </a:prstGeom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355" y="1114634"/>
            <a:ext cx="446393" cy="446393"/>
          </a:xfrm>
          <a:prstGeom prst="rect">
            <a:avLst/>
          </a:pr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905" y="1114634"/>
            <a:ext cx="446393" cy="446393"/>
          </a:xfrm>
          <a:prstGeom prst="rect">
            <a:avLst/>
          </a:pr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1455" y="1114634"/>
            <a:ext cx="446393" cy="446393"/>
          </a:xfrm>
          <a:prstGeom prst="rect">
            <a:avLst/>
          </a:pr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9005" y="1114634"/>
            <a:ext cx="446393" cy="446393"/>
          </a:xfrm>
          <a:prstGeom prst="rect">
            <a:avLst/>
          </a:prstGeom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055" y="1626491"/>
            <a:ext cx="446393" cy="446393"/>
          </a:xfrm>
          <a:prstGeom prst="rect">
            <a:avLst/>
          </a:prstGeom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605" y="1626491"/>
            <a:ext cx="446393" cy="446393"/>
          </a:xfrm>
          <a:prstGeom prst="rect">
            <a:avLst/>
          </a:prstGeom>
        </p:spPr>
      </p:pic>
      <p:pic>
        <p:nvPicPr>
          <p:cNvPr id="99" name="图片 9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155" y="1626491"/>
            <a:ext cx="446393" cy="446393"/>
          </a:xfrm>
          <a:prstGeom prst="rect">
            <a:avLst/>
          </a:prstGeom>
        </p:spPr>
      </p:pic>
      <p:pic>
        <p:nvPicPr>
          <p:cNvPr id="100" name="图片 9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705" y="1626491"/>
            <a:ext cx="446393" cy="446393"/>
          </a:xfrm>
          <a:prstGeom prst="rect">
            <a:avLst/>
          </a:prstGeom>
        </p:spPr>
      </p:pic>
      <p:pic>
        <p:nvPicPr>
          <p:cNvPr id="101" name="图片 10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255" y="1626491"/>
            <a:ext cx="446393" cy="446393"/>
          </a:xfrm>
          <a:prstGeom prst="rect">
            <a:avLst/>
          </a:prstGeom>
        </p:spPr>
      </p:pic>
      <p:pic>
        <p:nvPicPr>
          <p:cNvPr id="102" name="图片 10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805" y="1626491"/>
            <a:ext cx="446393" cy="446393"/>
          </a:xfrm>
          <a:prstGeom prst="rect">
            <a:avLst/>
          </a:prstGeom>
        </p:spPr>
      </p:pic>
      <p:pic>
        <p:nvPicPr>
          <p:cNvPr id="103" name="图片 10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355" y="1626491"/>
            <a:ext cx="446393" cy="446393"/>
          </a:xfrm>
          <a:prstGeom prst="rect">
            <a:avLst/>
          </a:prstGeom>
        </p:spPr>
      </p:pic>
      <p:pic>
        <p:nvPicPr>
          <p:cNvPr id="104" name="图片 10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905" y="1626491"/>
            <a:ext cx="446393" cy="446393"/>
          </a:xfrm>
          <a:prstGeom prst="rect">
            <a:avLst/>
          </a:prstGeom>
        </p:spPr>
      </p:pic>
      <p:pic>
        <p:nvPicPr>
          <p:cNvPr id="105" name="图片 10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1455" y="1626491"/>
            <a:ext cx="446393" cy="446393"/>
          </a:xfrm>
          <a:prstGeom prst="rect">
            <a:avLst/>
          </a:prstGeom>
        </p:spPr>
      </p:pic>
      <p:pic>
        <p:nvPicPr>
          <p:cNvPr id="106" name="图片 10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9005" y="1626491"/>
            <a:ext cx="446393" cy="446393"/>
          </a:xfrm>
          <a:prstGeom prst="rect">
            <a:avLst/>
          </a:prstGeom>
        </p:spPr>
      </p:pic>
      <p:pic>
        <p:nvPicPr>
          <p:cNvPr id="107" name="图片 10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6552" y="1626491"/>
            <a:ext cx="446393" cy="446393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055" y="2138349"/>
            <a:ext cx="446393" cy="446393"/>
          </a:xfrm>
          <a:prstGeom prst="rect">
            <a:avLst/>
          </a:prstGeom>
        </p:spPr>
      </p:pic>
      <p:pic>
        <p:nvPicPr>
          <p:cNvPr id="110" name="图片 10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605" y="2138349"/>
            <a:ext cx="446393" cy="446393"/>
          </a:xfrm>
          <a:prstGeom prst="rect">
            <a:avLst/>
          </a:prstGeom>
        </p:spPr>
      </p:pic>
      <p:pic>
        <p:nvPicPr>
          <p:cNvPr id="111" name="图片 1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155" y="2138349"/>
            <a:ext cx="446393" cy="446393"/>
          </a:xfrm>
          <a:prstGeom prst="rect">
            <a:avLst/>
          </a:prstGeom>
        </p:spPr>
      </p:pic>
      <p:pic>
        <p:nvPicPr>
          <p:cNvPr id="112" name="图片 1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705" y="2138349"/>
            <a:ext cx="446393" cy="446393"/>
          </a:xfrm>
          <a:prstGeom prst="rect">
            <a:avLst/>
          </a:prstGeom>
        </p:spPr>
      </p:pic>
      <p:pic>
        <p:nvPicPr>
          <p:cNvPr id="113" name="图片 1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255" y="2138349"/>
            <a:ext cx="446393" cy="446393"/>
          </a:xfrm>
          <a:prstGeom prst="rect">
            <a:avLst/>
          </a:prstGeom>
        </p:spPr>
      </p:pic>
      <p:pic>
        <p:nvPicPr>
          <p:cNvPr id="114" name="图片 1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805" y="2138349"/>
            <a:ext cx="446393" cy="446393"/>
          </a:xfrm>
          <a:prstGeom prst="rect">
            <a:avLst/>
          </a:prstGeom>
        </p:spPr>
      </p:pic>
      <p:pic>
        <p:nvPicPr>
          <p:cNvPr id="115" name="图片 1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355" y="2138349"/>
            <a:ext cx="446393" cy="446393"/>
          </a:xfrm>
          <a:prstGeom prst="rect">
            <a:avLst/>
          </a:prstGeom>
        </p:spPr>
      </p:pic>
      <p:pic>
        <p:nvPicPr>
          <p:cNvPr id="116" name="图片 1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905" y="2138349"/>
            <a:ext cx="446393" cy="446393"/>
          </a:xfrm>
          <a:prstGeom prst="rect">
            <a:avLst/>
          </a:prstGeom>
        </p:spPr>
      </p:pic>
      <p:pic>
        <p:nvPicPr>
          <p:cNvPr id="117" name="图片 1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1455" y="2138349"/>
            <a:ext cx="446393" cy="446393"/>
          </a:xfrm>
          <a:prstGeom prst="rect">
            <a:avLst/>
          </a:prstGeom>
        </p:spPr>
      </p:pic>
      <p:pic>
        <p:nvPicPr>
          <p:cNvPr id="118" name="图片 1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9005" y="2138349"/>
            <a:ext cx="446393" cy="446393"/>
          </a:xfrm>
          <a:prstGeom prst="rect">
            <a:avLst/>
          </a:prstGeom>
        </p:spPr>
      </p:pic>
      <p:pic>
        <p:nvPicPr>
          <p:cNvPr id="119" name="图片 1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6552" y="2138349"/>
            <a:ext cx="446393" cy="446393"/>
          </a:xfrm>
          <a:prstGeom prst="rect">
            <a:avLst/>
          </a:prstGeom>
        </p:spPr>
      </p:pic>
      <p:pic>
        <p:nvPicPr>
          <p:cNvPr id="122" name="图片 1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605" y="2650206"/>
            <a:ext cx="446393" cy="446393"/>
          </a:xfrm>
          <a:prstGeom prst="rect">
            <a:avLst/>
          </a:prstGeom>
        </p:spPr>
      </p:pic>
      <p:pic>
        <p:nvPicPr>
          <p:cNvPr id="123" name="图片 1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155" y="2650206"/>
            <a:ext cx="446393" cy="446393"/>
          </a:xfrm>
          <a:prstGeom prst="rect">
            <a:avLst/>
          </a:prstGeom>
        </p:spPr>
      </p:pic>
      <p:pic>
        <p:nvPicPr>
          <p:cNvPr id="124" name="图片 1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705" y="2650206"/>
            <a:ext cx="446393" cy="446393"/>
          </a:xfrm>
          <a:prstGeom prst="rect">
            <a:avLst/>
          </a:prstGeom>
        </p:spPr>
      </p:pic>
      <p:pic>
        <p:nvPicPr>
          <p:cNvPr id="125" name="图片 1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255" y="2650206"/>
            <a:ext cx="446393" cy="446393"/>
          </a:xfrm>
          <a:prstGeom prst="rect">
            <a:avLst/>
          </a:prstGeom>
        </p:spPr>
      </p:pic>
      <p:pic>
        <p:nvPicPr>
          <p:cNvPr id="126" name="图片 1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805" y="2650206"/>
            <a:ext cx="446393" cy="446393"/>
          </a:xfrm>
          <a:prstGeom prst="rect">
            <a:avLst/>
          </a:prstGeom>
        </p:spPr>
      </p:pic>
      <p:pic>
        <p:nvPicPr>
          <p:cNvPr id="127" name="图片 1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355" y="2650206"/>
            <a:ext cx="446393" cy="446393"/>
          </a:xfrm>
          <a:prstGeom prst="rect">
            <a:avLst/>
          </a:prstGeom>
        </p:spPr>
      </p:pic>
      <p:pic>
        <p:nvPicPr>
          <p:cNvPr id="128" name="图片 1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905" y="2650206"/>
            <a:ext cx="446393" cy="446393"/>
          </a:xfrm>
          <a:prstGeom prst="rect">
            <a:avLst/>
          </a:prstGeom>
        </p:spPr>
      </p:pic>
      <p:pic>
        <p:nvPicPr>
          <p:cNvPr id="129" name="图片 1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1455" y="2650206"/>
            <a:ext cx="446393" cy="446393"/>
          </a:xfrm>
          <a:prstGeom prst="rect">
            <a:avLst/>
          </a:prstGeom>
        </p:spPr>
      </p:pic>
      <p:pic>
        <p:nvPicPr>
          <p:cNvPr id="130" name="图片 1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9005" y="2650206"/>
            <a:ext cx="446393" cy="446393"/>
          </a:xfrm>
          <a:prstGeom prst="rect">
            <a:avLst/>
          </a:prstGeom>
        </p:spPr>
      </p:pic>
      <p:pic>
        <p:nvPicPr>
          <p:cNvPr id="135" name="图片 1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155" y="3162064"/>
            <a:ext cx="446393" cy="446393"/>
          </a:xfrm>
          <a:prstGeom prst="rect">
            <a:avLst/>
          </a:prstGeom>
        </p:spPr>
      </p:pic>
      <p:pic>
        <p:nvPicPr>
          <p:cNvPr id="136" name="图片 13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705" y="3162064"/>
            <a:ext cx="446393" cy="446393"/>
          </a:xfrm>
          <a:prstGeom prst="rect">
            <a:avLst/>
          </a:prstGeom>
        </p:spPr>
      </p:pic>
      <p:pic>
        <p:nvPicPr>
          <p:cNvPr id="137" name="图片 1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255" y="3162064"/>
            <a:ext cx="446393" cy="446393"/>
          </a:xfrm>
          <a:prstGeom prst="rect">
            <a:avLst/>
          </a:prstGeom>
        </p:spPr>
      </p:pic>
      <p:pic>
        <p:nvPicPr>
          <p:cNvPr id="138" name="图片 1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805" y="3162064"/>
            <a:ext cx="446393" cy="446393"/>
          </a:xfrm>
          <a:prstGeom prst="rect">
            <a:avLst/>
          </a:prstGeom>
        </p:spPr>
      </p:pic>
      <p:pic>
        <p:nvPicPr>
          <p:cNvPr id="139" name="图片 1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355" y="3162064"/>
            <a:ext cx="446393" cy="446393"/>
          </a:xfrm>
          <a:prstGeom prst="rect">
            <a:avLst/>
          </a:prstGeom>
        </p:spPr>
      </p:pic>
      <p:pic>
        <p:nvPicPr>
          <p:cNvPr id="140" name="图片 13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905" y="3162064"/>
            <a:ext cx="446393" cy="446393"/>
          </a:xfrm>
          <a:prstGeom prst="rect">
            <a:avLst/>
          </a:prstGeom>
        </p:spPr>
      </p:pic>
      <p:pic>
        <p:nvPicPr>
          <p:cNvPr id="141" name="图片 1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1455" y="3162064"/>
            <a:ext cx="446393" cy="446393"/>
          </a:xfrm>
          <a:prstGeom prst="rect">
            <a:avLst/>
          </a:prstGeom>
        </p:spPr>
      </p:pic>
      <p:pic>
        <p:nvPicPr>
          <p:cNvPr id="148" name="图片 1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705" y="3673921"/>
            <a:ext cx="446393" cy="446393"/>
          </a:xfrm>
          <a:prstGeom prst="rect">
            <a:avLst/>
          </a:prstGeom>
        </p:spPr>
      </p:pic>
      <p:pic>
        <p:nvPicPr>
          <p:cNvPr id="149" name="图片 14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255" y="3673921"/>
            <a:ext cx="446393" cy="446393"/>
          </a:xfrm>
          <a:prstGeom prst="rect">
            <a:avLst/>
          </a:prstGeom>
        </p:spPr>
      </p:pic>
      <p:pic>
        <p:nvPicPr>
          <p:cNvPr id="150" name="图片 14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805" y="3673921"/>
            <a:ext cx="446393" cy="446393"/>
          </a:xfrm>
          <a:prstGeom prst="rect">
            <a:avLst/>
          </a:prstGeom>
        </p:spPr>
      </p:pic>
      <p:pic>
        <p:nvPicPr>
          <p:cNvPr id="151" name="图片 15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355" y="3673921"/>
            <a:ext cx="446393" cy="446393"/>
          </a:xfrm>
          <a:prstGeom prst="rect">
            <a:avLst/>
          </a:prstGeom>
        </p:spPr>
      </p:pic>
      <p:pic>
        <p:nvPicPr>
          <p:cNvPr id="152" name="图片 15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905" y="3673921"/>
            <a:ext cx="446393" cy="446393"/>
          </a:xfrm>
          <a:prstGeom prst="rect">
            <a:avLst/>
          </a:prstGeom>
        </p:spPr>
      </p:pic>
      <p:pic>
        <p:nvPicPr>
          <p:cNvPr id="161" name="图片 16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255" y="4185779"/>
            <a:ext cx="446393" cy="446393"/>
          </a:xfrm>
          <a:prstGeom prst="rect">
            <a:avLst/>
          </a:prstGeom>
        </p:spPr>
      </p:pic>
      <p:pic>
        <p:nvPicPr>
          <p:cNvPr id="162" name="图片 16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805" y="4185779"/>
            <a:ext cx="446393" cy="446393"/>
          </a:xfrm>
          <a:prstGeom prst="rect">
            <a:avLst/>
          </a:prstGeom>
        </p:spPr>
      </p:pic>
      <p:pic>
        <p:nvPicPr>
          <p:cNvPr id="163" name="图片 16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355" y="4185779"/>
            <a:ext cx="446393" cy="446393"/>
          </a:xfrm>
          <a:prstGeom prst="rect">
            <a:avLst/>
          </a:prstGeom>
        </p:spPr>
      </p:pic>
      <p:pic>
        <p:nvPicPr>
          <p:cNvPr id="174" name="图片 17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805" y="4697639"/>
            <a:ext cx="446393" cy="446393"/>
          </a:xfrm>
          <a:prstGeom prst="rect">
            <a:avLst/>
          </a:prstGeom>
        </p:spPr>
      </p:pic>
      <p:sp>
        <p:nvSpPr>
          <p:cNvPr id="62" name="文本框 2"/>
          <p:cNvSpPr txBox="1"/>
          <p:nvPr/>
        </p:nvSpPr>
        <p:spPr>
          <a:xfrm>
            <a:off x="0" y="-101598"/>
            <a:ext cx="914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然后依次删除多余的照片</a:t>
            </a:r>
          </a:p>
        </p:txBody>
      </p:sp>
    </p:spTree>
    <p:extLst>
      <p:ext uri="{BB962C8B-B14F-4D97-AF65-F5344CB8AC3E}">
        <p14:creationId xmlns:p14="http://schemas.microsoft.com/office/powerpoint/2010/main" val="2456057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6964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4940" y="1805940"/>
            <a:ext cx="1748790" cy="32004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2"/>
          <p:cNvSpPr txBox="1"/>
          <p:nvPr/>
        </p:nvSpPr>
        <p:spPr>
          <a:xfrm>
            <a:off x="0" y="-101598"/>
            <a:ext cx="914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选中一个小图片，</a:t>
            </a:r>
            <a:r>
              <a:rPr lang="zh-CN" altLang="en-US" sz="2800" dirty="0" smtClean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然后点击右键选</a:t>
            </a:r>
            <a:r>
              <a:rPr lang="en-US" altLang="zh-CN" sz="2800" dirty="0" smtClean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【</a:t>
            </a:r>
            <a:r>
              <a:rPr lang="zh-CN" altLang="en-US" sz="2800" dirty="0" smtClean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更改图片</a:t>
            </a:r>
            <a:r>
              <a:rPr lang="en-US" altLang="zh-CN" sz="2800" dirty="0" smtClean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】</a:t>
            </a:r>
            <a:endParaRPr lang="zh-CN" altLang="en-US" sz="2800" dirty="0">
              <a:solidFill>
                <a:schemeClr val="bg1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4107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图片 7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155" y="602776"/>
            <a:ext cx="446393" cy="446393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705" y="602776"/>
            <a:ext cx="446393" cy="446393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905" y="602776"/>
            <a:ext cx="446393" cy="446393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1455" y="602776"/>
            <a:ext cx="446393" cy="446393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605" y="1114634"/>
            <a:ext cx="446393" cy="446393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155" y="1114634"/>
            <a:ext cx="446393" cy="446393"/>
          </a:xfrm>
          <a:prstGeom prst="rect">
            <a:avLst/>
          </a:prstGeom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705" y="1114634"/>
            <a:ext cx="446393" cy="446393"/>
          </a:xfrm>
          <a:prstGeom prst="rect">
            <a:avLst/>
          </a:prstGeom>
        </p:spPr>
      </p:pic>
      <p:pic>
        <p:nvPicPr>
          <p:cNvPr id="89" name="图片 8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255" y="1114634"/>
            <a:ext cx="446393" cy="446393"/>
          </a:xfrm>
          <a:prstGeom prst="rect">
            <a:avLst/>
          </a:prstGeom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355" y="1114634"/>
            <a:ext cx="446393" cy="446393"/>
          </a:xfrm>
          <a:prstGeom prst="rect">
            <a:avLst/>
          </a:pr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905" y="1114634"/>
            <a:ext cx="446393" cy="446393"/>
          </a:xfrm>
          <a:prstGeom prst="rect">
            <a:avLst/>
          </a:pr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1455" y="1114634"/>
            <a:ext cx="446393" cy="446393"/>
          </a:xfrm>
          <a:prstGeom prst="rect">
            <a:avLst/>
          </a:pr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9005" y="1114634"/>
            <a:ext cx="446393" cy="446393"/>
          </a:xfrm>
          <a:prstGeom prst="rect">
            <a:avLst/>
          </a:prstGeom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055" y="1626491"/>
            <a:ext cx="446393" cy="446393"/>
          </a:xfrm>
          <a:prstGeom prst="rect">
            <a:avLst/>
          </a:prstGeom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605" y="1626491"/>
            <a:ext cx="446393" cy="446393"/>
          </a:xfrm>
          <a:prstGeom prst="rect">
            <a:avLst/>
          </a:prstGeom>
        </p:spPr>
      </p:pic>
      <p:pic>
        <p:nvPicPr>
          <p:cNvPr id="99" name="图片 9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155" y="1626491"/>
            <a:ext cx="446393" cy="446393"/>
          </a:xfrm>
          <a:prstGeom prst="rect">
            <a:avLst/>
          </a:prstGeom>
        </p:spPr>
      </p:pic>
      <p:pic>
        <p:nvPicPr>
          <p:cNvPr id="100" name="图片 9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705" y="1626491"/>
            <a:ext cx="446393" cy="446393"/>
          </a:xfrm>
          <a:prstGeom prst="rect">
            <a:avLst/>
          </a:prstGeom>
        </p:spPr>
      </p:pic>
      <p:pic>
        <p:nvPicPr>
          <p:cNvPr id="101" name="图片 10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255" y="1626491"/>
            <a:ext cx="446393" cy="446393"/>
          </a:xfrm>
          <a:prstGeom prst="rect">
            <a:avLst/>
          </a:prstGeom>
        </p:spPr>
      </p:pic>
      <p:pic>
        <p:nvPicPr>
          <p:cNvPr id="102" name="图片 10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805" y="1626491"/>
            <a:ext cx="446393" cy="446393"/>
          </a:xfrm>
          <a:prstGeom prst="rect">
            <a:avLst/>
          </a:prstGeom>
        </p:spPr>
      </p:pic>
      <p:pic>
        <p:nvPicPr>
          <p:cNvPr id="103" name="图片 10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355" y="1626491"/>
            <a:ext cx="446393" cy="446393"/>
          </a:xfrm>
          <a:prstGeom prst="rect">
            <a:avLst/>
          </a:prstGeom>
        </p:spPr>
      </p:pic>
      <p:pic>
        <p:nvPicPr>
          <p:cNvPr id="104" name="图片 10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905" y="1626491"/>
            <a:ext cx="446393" cy="446393"/>
          </a:xfrm>
          <a:prstGeom prst="rect">
            <a:avLst/>
          </a:prstGeom>
        </p:spPr>
      </p:pic>
      <p:pic>
        <p:nvPicPr>
          <p:cNvPr id="105" name="图片 10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1455" y="1626491"/>
            <a:ext cx="446393" cy="446393"/>
          </a:xfrm>
          <a:prstGeom prst="rect">
            <a:avLst/>
          </a:prstGeom>
        </p:spPr>
      </p:pic>
      <p:pic>
        <p:nvPicPr>
          <p:cNvPr id="106" name="图片 10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9005" y="1626491"/>
            <a:ext cx="446393" cy="446393"/>
          </a:xfrm>
          <a:prstGeom prst="rect">
            <a:avLst/>
          </a:prstGeom>
        </p:spPr>
      </p:pic>
      <p:pic>
        <p:nvPicPr>
          <p:cNvPr id="107" name="图片 10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6552" y="1626491"/>
            <a:ext cx="446393" cy="446393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055" y="2138349"/>
            <a:ext cx="446393" cy="446393"/>
          </a:xfrm>
          <a:prstGeom prst="rect">
            <a:avLst/>
          </a:prstGeom>
        </p:spPr>
      </p:pic>
      <p:pic>
        <p:nvPicPr>
          <p:cNvPr id="110" name="图片 10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605" y="2138349"/>
            <a:ext cx="446393" cy="446393"/>
          </a:xfrm>
          <a:prstGeom prst="rect">
            <a:avLst/>
          </a:prstGeom>
        </p:spPr>
      </p:pic>
      <p:pic>
        <p:nvPicPr>
          <p:cNvPr id="111" name="图片 1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155" y="2138349"/>
            <a:ext cx="446393" cy="446393"/>
          </a:xfrm>
          <a:prstGeom prst="rect">
            <a:avLst/>
          </a:prstGeom>
        </p:spPr>
      </p:pic>
      <p:pic>
        <p:nvPicPr>
          <p:cNvPr id="112" name="图片 1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705" y="2138349"/>
            <a:ext cx="446393" cy="446393"/>
          </a:xfrm>
          <a:prstGeom prst="rect">
            <a:avLst/>
          </a:prstGeom>
        </p:spPr>
      </p:pic>
      <p:pic>
        <p:nvPicPr>
          <p:cNvPr id="113" name="图片 1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255" y="2138349"/>
            <a:ext cx="446393" cy="446393"/>
          </a:xfrm>
          <a:prstGeom prst="rect">
            <a:avLst/>
          </a:prstGeom>
        </p:spPr>
      </p:pic>
      <p:pic>
        <p:nvPicPr>
          <p:cNvPr id="114" name="图片 1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805" y="2138349"/>
            <a:ext cx="446393" cy="446393"/>
          </a:xfrm>
          <a:prstGeom prst="rect">
            <a:avLst/>
          </a:prstGeom>
        </p:spPr>
      </p:pic>
      <p:pic>
        <p:nvPicPr>
          <p:cNvPr id="115" name="图片 1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355" y="2138349"/>
            <a:ext cx="446393" cy="446393"/>
          </a:xfrm>
          <a:prstGeom prst="rect">
            <a:avLst/>
          </a:prstGeom>
        </p:spPr>
      </p:pic>
      <p:pic>
        <p:nvPicPr>
          <p:cNvPr id="116" name="图片 1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905" y="2138349"/>
            <a:ext cx="446393" cy="446393"/>
          </a:xfrm>
          <a:prstGeom prst="rect">
            <a:avLst/>
          </a:prstGeom>
        </p:spPr>
      </p:pic>
      <p:pic>
        <p:nvPicPr>
          <p:cNvPr id="117" name="图片 1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1455" y="2138349"/>
            <a:ext cx="446393" cy="446393"/>
          </a:xfrm>
          <a:prstGeom prst="rect">
            <a:avLst/>
          </a:prstGeom>
        </p:spPr>
      </p:pic>
      <p:pic>
        <p:nvPicPr>
          <p:cNvPr id="118" name="图片 1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9005" y="2138349"/>
            <a:ext cx="446393" cy="446393"/>
          </a:xfrm>
          <a:prstGeom prst="rect">
            <a:avLst/>
          </a:prstGeom>
        </p:spPr>
      </p:pic>
      <p:pic>
        <p:nvPicPr>
          <p:cNvPr id="119" name="图片 1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6552" y="2138349"/>
            <a:ext cx="446393" cy="446393"/>
          </a:xfrm>
          <a:prstGeom prst="rect">
            <a:avLst/>
          </a:prstGeom>
        </p:spPr>
      </p:pic>
      <p:pic>
        <p:nvPicPr>
          <p:cNvPr id="122" name="图片 1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605" y="2650206"/>
            <a:ext cx="446393" cy="446393"/>
          </a:xfrm>
          <a:prstGeom prst="rect">
            <a:avLst/>
          </a:prstGeom>
        </p:spPr>
      </p:pic>
      <p:pic>
        <p:nvPicPr>
          <p:cNvPr id="123" name="图片 1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155" y="2650206"/>
            <a:ext cx="446393" cy="446393"/>
          </a:xfrm>
          <a:prstGeom prst="rect">
            <a:avLst/>
          </a:prstGeom>
        </p:spPr>
      </p:pic>
      <p:pic>
        <p:nvPicPr>
          <p:cNvPr id="124" name="图片 1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705" y="2650206"/>
            <a:ext cx="446393" cy="446393"/>
          </a:xfrm>
          <a:prstGeom prst="rect">
            <a:avLst/>
          </a:prstGeom>
        </p:spPr>
      </p:pic>
      <p:pic>
        <p:nvPicPr>
          <p:cNvPr id="125" name="图片 1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255" y="2650206"/>
            <a:ext cx="446393" cy="446393"/>
          </a:xfrm>
          <a:prstGeom prst="rect">
            <a:avLst/>
          </a:prstGeom>
        </p:spPr>
      </p:pic>
      <p:pic>
        <p:nvPicPr>
          <p:cNvPr id="126" name="图片 1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805" y="2650206"/>
            <a:ext cx="446393" cy="446393"/>
          </a:xfrm>
          <a:prstGeom prst="rect">
            <a:avLst/>
          </a:prstGeom>
        </p:spPr>
      </p:pic>
      <p:pic>
        <p:nvPicPr>
          <p:cNvPr id="127" name="图片 1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355" y="2650206"/>
            <a:ext cx="446393" cy="446393"/>
          </a:xfrm>
          <a:prstGeom prst="rect">
            <a:avLst/>
          </a:prstGeom>
        </p:spPr>
      </p:pic>
      <p:pic>
        <p:nvPicPr>
          <p:cNvPr id="128" name="图片 1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905" y="2650206"/>
            <a:ext cx="446393" cy="446393"/>
          </a:xfrm>
          <a:prstGeom prst="rect">
            <a:avLst/>
          </a:prstGeom>
        </p:spPr>
      </p:pic>
      <p:pic>
        <p:nvPicPr>
          <p:cNvPr id="129" name="图片 1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1455" y="2650206"/>
            <a:ext cx="446393" cy="446393"/>
          </a:xfrm>
          <a:prstGeom prst="rect">
            <a:avLst/>
          </a:prstGeom>
        </p:spPr>
      </p:pic>
      <p:pic>
        <p:nvPicPr>
          <p:cNvPr id="130" name="图片 1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9005" y="2650206"/>
            <a:ext cx="446393" cy="446393"/>
          </a:xfrm>
          <a:prstGeom prst="rect">
            <a:avLst/>
          </a:prstGeom>
        </p:spPr>
      </p:pic>
      <p:pic>
        <p:nvPicPr>
          <p:cNvPr id="135" name="图片 1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155" y="3162064"/>
            <a:ext cx="446393" cy="446393"/>
          </a:xfrm>
          <a:prstGeom prst="rect">
            <a:avLst/>
          </a:prstGeom>
        </p:spPr>
      </p:pic>
      <p:pic>
        <p:nvPicPr>
          <p:cNvPr id="136" name="图片 13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705" y="3162064"/>
            <a:ext cx="446393" cy="446393"/>
          </a:xfrm>
          <a:prstGeom prst="rect">
            <a:avLst/>
          </a:prstGeom>
        </p:spPr>
      </p:pic>
      <p:pic>
        <p:nvPicPr>
          <p:cNvPr id="137" name="图片 1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255" y="3162064"/>
            <a:ext cx="446393" cy="446393"/>
          </a:xfrm>
          <a:prstGeom prst="rect">
            <a:avLst/>
          </a:prstGeom>
        </p:spPr>
      </p:pic>
      <p:pic>
        <p:nvPicPr>
          <p:cNvPr id="138" name="图片 1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805" y="3162064"/>
            <a:ext cx="446393" cy="446393"/>
          </a:xfrm>
          <a:prstGeom prst="rect">
            <a:avLst/>
          </a:prstGeom>
        </p:spPr>
      </p:pic>
      <p:pic>
        <p:nvPicPr>
          <p:cNvPr id="139" name="图片 1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355" y="3162064"/>
            <a:ext cx="446393" cy="446393"/>
          </a:xfrm>
          <a:prstGeom prst="rect">
            <a:avLst/>
          </a:prstGeom>
        </p:spPr>
      </p:pic>
      <p:pic>
        <p:nvPicPr>
          <p:cNvPr id="140" name="图片 13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905" y="3162064"/>
            <a:ext cx="446393" cy="446393"/>
          </a:xfrm>
          <a:prstGeom prst="rect">
            <a:avLst/>
          </a:prstGeom>
        </p:spPr>
      </p:pic>
      <p:pic>
        <p:nvPicPr>
          <p:cNvPr id="141" name="图片 1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1455" y="3162064"/>
            <a:ext cx="446393" cy="446393"/>
          </a:xfrm>
          <a:prstGeom prst="rect">
            <a:avLst/>
          </a:prstGeom>
        </p:spPr>
      </p:pic>
      <p:pic>
        <p:nvPicPr>
          <p:cNvPr id="148" name="图片 1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705" y="3673921"/>
            <a:ext cx="446393" cy="446393"/>
          </a:xfrm>
          <a:prstGeom prst="rect">
            <a:avLst/>
          </a:prstGeom>
        </p:spPr>
      </p:pic>
      <p:pic>
        <p:nvPicPr>
          <p:cNvPr id="149" name="图片 14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255" y="3673921"/>
            <a:ext cx="446393" cy="446393"/>
          </a:xfrm>
          <a:prstGeom prst="rect">
            <a:avLst/>
          </a:prstGeom>
        </p:spPr>
      </p:pic>
      <p:pic>
        <p:nvPicPr>
          <p:cNvPr id="150" name="图片 14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805" y="3673921"/>
            <a:ext cx="446393" cy="446393"/>
          </a:xfrm>
          <a:prstGeom prst="rect">
            <a:avLst/>
          </a:prstGeom>
        </p:spPr>
      </p:pic>
      <p:pic>
        <p:nvPicPr>
          <p:cNvPr id="151" name="图片 15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355" y="3673921"/>
            <a:ext cx="446393" cy="446393"/>
          </a:xfrm>
          <a:prstGeom prst="rect">
            <a:avLst/>
          </a:prstGeom>
        </p:spPr>
      </p:pic>
      <p:pic>
        <p:nvPicPr>
          <p:cNvPr id="152" name="图片 15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905" y="3673921"/>
            <a:ext cx="446393" cy="446393"/>
          </a:xfrm>
          <a:prstGeom prst="rect">
            <a:avLst/>
          </a:prstGeom>
        </p:spPr>
      </p:pic>
      <p:pic>
        <p:nvPicPr>
          <p:cNvPr id="161" name="图片 16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255" y="4185779"/>
            <a:ext cx="446393" cy="446393"/>
          </a:xfrm>
          <a:prstGeom prst="rect">
            <a:avLst/>
          </a:prstGeom>
        </p:spPr>
      </p:pic>
      <p:pic>
        <p:nvPicPr>
          <p:cNvPr id="162" name="图片 16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805" y="4185779"/>
            <a:ext cx="446393" cy="446393"/>
          </a:xfrm>
          <a:prstGeom prst="rect">
            <a:avLst/>
          </a:prstGeom>
        </p:spPr>
      </p:pic>
      <p:pic>
        <p:nvPicPr>
          <p:cNvPr id="163" name="图片 16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355" y="4185779"/>
            <a:ext cx="446393" cy="446393"/>
          </a:xfrm>
          <a:prstGeom prst="rect">
            <a:avLst/>
          </a:prstGeom>
        </p:spPr>
      </p:pic>
      <p:pic>
        <p:nvPicPr>
          <p:cNvPr id="174" name="图片 17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805" y="4697639"/>
            <a:ext cx="446393" cy="446393"/>
          </a:xfrm>
          <a:prstGeom prst="rect">
            <a:avLst/>
          </a:prstGeom>
        </p:spPr>
      </p:pic>
      <p:sp>
        <p:nvSpPr>
          <p:cNvPr id="61" name="文本框 2"/>
          <p:cNvSpPr txBox="1"/>
          <p:nvPr/>
        </p:nvSpPr>
        <p:spPr>
          <a:xfrm>
            <a:off x="0" y="-101598"/>
            <a:ext cx="914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看到哪一张被换了吗？请继续更换图片，拼出你们的爱！</a:t>
            </a:r>
          </a:p>
        </p:txBody>
      </p:sp>
    </p:spTree>
    <p:extLst>
      <p:ext uri="{BB962C8B-B14F-4D97-AF65-F5344CB8AC3E}">
        <p14:creationId xmlns:p14="http://schemas.microsoft.com/office/powerpoint/2010/main" val="1382495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1158974"/>
            <a:ext cx="91440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所以本教程其实仅仅需要一直</a:t>
            </a:r>
            <a:r>
              <a:rPr lang="zh-CN" altLang="en-US" sz="2800" dirty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重复</a:t>
            </a:r>
            <a:r>
              <a:rPr lang="en-US" altLang="zh-CN" sz="2800" dirty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更改图片</a:t>
            </a:r>
            <a:r>
              <a:rPr lang="en-US" altLang="zh-CN" sz="2800" dirty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】</a:t>
            </a:r>
            <a:r>
              <a:rPr lang="zh-CN" altLang="en-US" sz="2800" dirty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即可</a:t>
            </a:r>
          </a:p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注意你所准备的图片尺寸比例要一致，否则会</a:t>
            </a:r>
            <a:r>
              <a:rPr lang="zh-CN" altLang="en-US" sz="2800" dirty="0" smtClean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变形</a:t>
            </a:r>
            <a:endParaRPr lang="en-US" altLang="zh-CN" sz="2800" dirty="0" smtClean="0">
              <a:solidFill>
                <a:schemeClr val="bg1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赶紧做</a:t>
            </a:r>
            <a:r>
              <a:rPr lang="zh-CN" altLang="en-US" sz="2800" dirty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一张心形</a:t>
            </a:r>
            <a:r>
              <a:rPr lang="zh-CN" altLang="en-US" sz="2800" dirty="0" smtClean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拼图</a:t>
            </a:r>
            <a:endParaRPr lang="en-US" altLang="zh-CN" sz="2800" dirty="0" smtClean="0">
              <a:solidFill>
                <a:schemeClr val="bg1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2.14</a:t>
            </a:r>
            <a:r>
              <a:rPr lang="zh-CN" altLang="en-US" sz="2800" dirty="0" smtClean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，有情人</a:t>
            </a:r>
            <a:r>
              <a:rPr lang="zh-CN" altLang="en-US" sz="2800" dirty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的送</a:t>
            </a:r>
            <a:r>
              <a:rPr lang="zh-CN" altLang="en-US" sz="2800" dirty="0" smtClean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对象</a:t>
            </a:r>
            <a:endParaRPr lang="en-US" altLang="zh-CN" sz="2800" dirty="0" smtClean="0">
              <a:solidFill>
                <a:schemeClr val="bg1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没</a:t>
            </a:r>
            <a:r>
              <a:rPr lang="zh-CN" altLang="en-US" sz="2800" dirty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情人的送父母（这是上辈子的情人</a:t>
            </a:r>
            <a:r>
              <a:rPr lang="zh-CN" altLang="en-US" sz="2800" dirty="0" smtClean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）</a:t>
            </a:r>
            <a:endParaRPr lang="zh-CN" altLang="en-US" sz="2800" dirty="0">
              <a:solidFill>
                <a:schemeClr val="bg1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7629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1764764"/>
            <a:ext cx="9144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  据说</a:t>
            </a:r>
            <a:r>
              <a:rPr lang="zh-CN" altLang="en-US" sz="2800" dirty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美图秀</a:t>
            </a:r>
            <a:r>
              <a:rPr lang="zh-CN" altLang="en-US" sz="2800" dirty="0" smtClean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秀可以</a:t>
            </a:r>
            <a:r>
              <a:rPr lang="zh-CN" altLang="en-US" sz="2800" dirty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很快得到这种图？</a:t>
            </a:r>
          </a:p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但是往往得到的是一张</a:t>
            </a:r>
            <a:r>
              <a:rPr lang="en-US" altLang="zh-CN" sz="2800" dirty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Jpeg</a:t>
            </a:r>
            <a:r>
              <a:rPr lang="zh-CN" altLang="en-US" sz="2800" dirty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的合成图</a:t>
            </a:r>
          </a:p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而我们做的是一张由小图拼成的心形</a:t>
            </a:r>
            <a:r>
              <a:rPr lang="zh-CN" altLang="en-US" sz="2800" dirty="0" smtClean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图</a:t>
            </a:r>
            <a:endParaRPr lang="zh-CN" altLang="en-US" sz="2800" dirty="0">
              <a:solidFill>
                <a:schemeClr val="bg1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7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348</TotalTime>
  <Words>402</Words>
  <Application>Microsoft Office PowerPoint</Application>
  <PresentationFormat>全屏显示(16:10)</PresentationFormat>
  <Paragraphs>53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2" baseType="lpstr">
      <vt:lpstr>方正大标宋简体</vt:lpstr>
      <vt:lpstr>华康俪金黑W8</vt:lpstr>
      <vt:lpstr>微软雅黑</vt:lpstr>
      <vt:lpstr>张海山锐线体简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</cp:lastModifiedBy>
  <cp:revision>48</cp:revision>
  <dcterms:created xsi:type="dcterms:W3CDTF">2014-02-11T04:15:36Z</dcterms:created>
  <dcterms:modified xsi:type="dcterms:W3CDTF">2014-02-12T05:10:38Z</dcterms:modified>
</cp:coreProperties>
</file>