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6" r:id="rId11"/>
    <p:sldId id="263" r:id="rId12"/>
    <p:sldId id="264" r:id="rId13"/>
    <p:sldId id="268" r:id="rId14"/>
  </p:sldIdLst>
  <p:sldSz cx="12192000" cy="6858000"/>
  <p:notesSz cx="6858000" cy="9144000"/>
  <p:embeddedFontLst>
    <p:embeddedFont>
      <p:font typeface="钟齐段宁行书" panose="02010800040101010101" pitchFamily="2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硬笔楷书简体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4AF0"/>
    <a:srgbClr val="34CF0F"/>
    <a:srgbClr val="F8CAF3"/>
    <a:srgbClr val="E7D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B216C-4D73-4086-B355-5F788649BF3E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3BF79-C83F-4677-82BE-70B3509C7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7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209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48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593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25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481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45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08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33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6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339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23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F89E9-8587-46A4-8499-E5B0FC7E660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77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author/worfe8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eibo.com/u/125757104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931364"/>
              </p:ext>
            </p:extLst>
          </p:nvPr>
        </p:nvGraphicFramePr>
        <p:xfrm>
          <a:off x="2316000" y="189000"/>
          <a:ext cx="7560000" cy="64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1080000"/>
                <a:gridCol w="1080000"/>
                <a:gridCol w="1080000"/>
                <a:gridCol w="1080000"/>
                <a:gridCol w="1080000"/>
                <a:gridCol w="1080000"/>
              </a:tblGrid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>
                        <a:blipFill>
                          <a:blip r:embed="rId2"/>
                          <a:stretch>
                            <a:fillRect/>
                          </a:stretch>
                        </a:blip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5E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A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CF0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4AF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2278743"/>
            <a:ext cx="12192000" cy="1640114"/>
          </a:xfrm>
          <a:prstGeom prst="rect">
            <a:avLst/>
          </a:prstGeom>
          <a:solidFill>
            <a:schemeClr val="bg1">
              <a:lumMod val="50000"/>
              <a:alpha val="2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dirty="0">
                <a:solidFill>
                  <a:srgbClr val="FFFF00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</a:rPr>
              <a:t>幸福瞬间</a:t>
            </a:r>
          </a:p>
        </p:txBody>
      </p:sp>
    </p:spTree>
    <p:extLst>
      <p:ext uri="{BB962C8B-B14F-4D97-AF65-F5344CB8AC3E}">
        <p14:creationId xmlns:p14="http://schemas.microsoft.com/office/powerpoint/2010/main" val="642847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80804" y="4893990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这样，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手牵着手，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19" y="980939"/>
            <a:ext cx="5078162" cy="3382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7643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96179" y="5020163"/>
            <a:ext cx="4610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一直到老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13" y="712631"/>
            <a:ext cx="4762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9518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350" y="1266097"/>
            <a:ext cx="2987299" cy="2993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0296" y="4601029"/>
            <a:ext cx="3131407" cy="595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点击获取更多作品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7891" y="5292359"/>
            <a:ext cx="3316217" cy="595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@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萧然孤叶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2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9"/>
            <a:ext cx="1219047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88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09" y="786673"/>
            <a:ext cx="3491791" cy="5211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761408" y="2238326"/>
            <a:ext cx="46106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那一年，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我们相遇，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每次看见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你都娇羞的低下头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48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40203" y="2222937"/>
            <a:ext cx="461063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终于有一天，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鼓起勇气，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对你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说：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我爱你</a:t>
            </a:r>
            <a:endParaRPr lang="en-US" altLang="zh-CN" sz="4400" b="1" dirty="0" smtClean="0">
              <a:solidFill>
                <a:srgbClr val="FFFF00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31" y="1749555"/>
            <a:ext cx="5080000" cy="337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4816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76563" y="4224270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你愣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我慌了，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我却被你紧紧抱住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11" y="673726"/>
            <a:ext cx="5325816" cy="3550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41969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4247" y="5264861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然后，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我们走到了一起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336" y="969574"/>
            <a:ext cx="5791200" cy="385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0019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35398" y="4414855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再长的路，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我陪伴你一起走过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398" y="795892"/>
            <a:ext cx="5060861" cy="3117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4275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61408" y="2238326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再大的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风雨，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都会陪你，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一起度过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12" y="1703349"/>
            <a:ext cx="5072488" cy="3378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65831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04654" y="3992652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再远的距离，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也阻挡不了，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我们在一起</a:t>
            </a:r>
            <a:r>
              <a:rPr lang="en-US" altLang="zh-CN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94" y="779915"/>
            <a:ext cx="4819106" cy="3212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16845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17378" y="2792323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有你的地方，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就有风景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757" y="1426688"/>
            <a:ext cx="5897397" cy="393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82953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353</Words>
  <Application>Microsoft Office PowerPoint</Application>
  <PresentationFormat>宽屏</PresentationFormat>
  <Paragraphs>39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钟齐段宁行书</vt:lpstr>
      <vt:lpstr>Arial</vt:lpstr>
      <vt:lpstr>微软雅黑</vt:lpstr>
      <vt:lpstr>Calibri Light</vt:lpstr>
      <vt:lpstr>宋体</vt:lpstr>
      <vt:lpstr>Calibri</vt:lpstr>
      <vt:lpstr>方正硬笔楷书简体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Chengjun</dc:creator>
  <cp:lastModifiedBy>Administrator</cp:lastModifiedBy>
  <cp:revision>22</cp:revision>
  <dcterms:created xsi:type="dcterms:W3CDTF">2013-09-10T01:27:45Z</dcterms:created>
  <dcterms:modified xsi:type="dcterms:W3CDTF">2018-05-26T11:58:23Z</dcterms:modified>
</cp:coreProperties>
</file>