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63" r:id="rId3"/>
  </p:sldMasterIdLst>
  <p:notesMasterIdLst>
    <p:notesMasterId r:id="rId31"/>
  </p:notesMasterIdLst>
  <p:handoutMasterIdLst>
    <p:handoutMasterId r:id="rId32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4" r:id="rId26"/>
    <p:sldId id="279" r:id="rId27"/>
    <p:sldId id="285" r:id="rId28"/>
    <p:sldId id="286" r:id="rId29"/>
    <p:sldId id="28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626"/>
    <a:srgbClr val="C21A82"/>
    <a:srgbClr val="83BC44"/>
    <a:srgbClr val="0D79BE"/>
    <a:srgbClr val="407699"/>
    <a:srgbClr val="7B9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5" autoAdjust="0"/>
    <p:restoredTop sz="94660"/>
  </p:normalViewPr>
  <p:slideViewPr>
    <p:cSldViewPr snapToGrid="0">
      <p:cViewPr varScale="1">
        <p:scale>
          <a:sx n="87" d="100"/>
          <a:sy n="87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BADC506-55B2-489E-89F4-51272011A1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7EEBC15-4502-4821-85E1-BB7F7FBE519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DC694-EEA2-491D-8AF5-434EDF391F5E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45FE79-A7C4-4A06-AAC0-D7995E4DC44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423EE63-6737-4A06-91E2-6D9584C2D0C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8766C-3E0C-41B7-A9A2-6FDA6F507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848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D96DB-6C94-45E7-A8DD-1DB60FE0F1FD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44F3A-1E12-43C2-A5DF-57964D3A6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678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24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11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32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21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52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74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715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9868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23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96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58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450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899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132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94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659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7814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058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79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056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06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93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80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336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44F3A-1E12-43C2-A5DF-57964D3A63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44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7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2000">
        <p14:flash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18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51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382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4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4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012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921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130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20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3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9FF5993-15D7-411E-99F7-42D267298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0" t="52594" r="8330" b="16848"/>
          <a:stretch/>
        </p:blipFill>
        <p:spPr>
          <a:xfrm>
            <a:off x="8668863" y="5702300"/>
            <a:ext cx="3523137" cy="11557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D44384E-EC7B-494F-9EAA-28226F1F7C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6848" r="67189" b="39629"/>
          <a:stretch/>
        </p:blipFill>
        <p:spPr>
          <a:xfrm rot="1594223" flipH="1">
            <a:off x="227988" y="179393"/>
            <a:ext cx="1060599" cy="109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9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2000">
        <p14:flash/>
      </p:transition>
    </mc:Choice>
    <mc:Fallback xmlns="">
      <p:transition spd="slow" advClick="0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89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535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947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51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85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80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96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106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6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15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7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19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311C1C3-154A-4D01-9516-9532CE7906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208BFD0-A49A-4DC4-BAC0-B15C24EE8C70}"/>
              </a:ext>
            </a:extLst>
          </p:cNvPr>
          <p:cNvSpPr/>
          <p:nvPr userDrawn="1"/>
        </p:nvSpPr>
        <p:spPr>
          <a:xfrm>
            <a:off x="0" y="0"/>
            <a:ext cx="12191496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23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250" advClick="0" advTm="2000">
        <p14:flash/>
      </p:transition>
    </mc:Choice>
    <mc:Fallback xmlns=""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68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17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9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124F314-6271-4006-8451-37CAB8B10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957" y="476648"/>
            <a:ext cx="4278070" cy="17647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F3A8CC6-F130-4E2F-87B4-B70112C7EA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47"/>
          <a:stretch/>
        </p:blipFill>
        <p:spPr>
          <a:xfrm>
            <a:off x="504" y="283"/>
            <a:ext cx="12190992" cy="201673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25ADFB4-7C94-49CB-85ED-4E53312970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6055"/>
            <a:ext cx="2641600" cy="25500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02EFB84-6BEA-4ABA-950B-627BD3682D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6" y="4406900"/>
            <a:ext cx="3022673" cy="24508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CEEAA2E8-4D48-4AB2-B84A-4225613ABEE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3" t="68520" r="3681" b="3806"/>
          <a:stretch/>
        </p:blipFill>
        <p:spPr>
          <a:xfrm>
            <a:off x="9144450" y="4089345"/>
            <a:ext cx="2809162" cy="2768371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617AD193-5A42-40C9-A54B-46275CBD789B}"/>
              </a:ext>
            </a:extLst>
          </p:cNvPr>
          <p:cNvGrpSpPr/>
          <p:nvPr/>
        </p:nvGrpSpPr>
        <p:grpSpPr>
          <a:xfrm>
            <a:off x="2641600" y="2158735"/>
            <a:ext cx="7196273" cy="2711212"/>
            <a:chOff x="2686751" y="1063327"/>
            <a:chExt cx="7196273" cy="2711212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38B1DB07-32A6-45C5-A3FC-D7CC8EE628B6}"/>
                </a:ext>
              </a:extLst>
            </p:cNvPr>
            <p:cNvSpPr txBox="1"/>
            <p:nvPr/>
          </p:nvSpPr>
          <p:spPr>
            <a:xfrm>
              <a:off x="2686751" y="1063327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E97626"/>
                  </a:solidFill>
                  <a:latin typeface="站酷快乐体 " panose="02010600030101010101" pitchFamily="2" charset="-122"/>
                  <a:ea typeface="站酷快乐体 " panose="02010600030101010101" pitchFamily="2" charset="-122"/>
                </a:rPr>
                <a:t>生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5A5D06B5-3821-44D2-8055-68F64831F032}"/>
                </a:ext>
              </a:extLst>
            </p:cNvPr>
            <p:cNvSpPr txBox="1"/>
            <p:nvPr/>
          </p:nvSpPr>
          <p:spPr>
            <a:xfrm>
              <a:off x="4271893" y="1127661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83BC44"/>
                  </a:solidFill>
                  <a:latin typeface="站酷快乐体 " panose="02010600030101010101" pitchFamily="2" charset="-122"/>
                  <a:ea typeface="站酷快乐体 " panose="02010600030101010101" pitchFamily="2" charset="-122"/>
                </a:rPr>
                <a:t>日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2083F26-DA89-4697-B074-15866868CC4D}"/>
                </a:ext>
              </a:extLst>
            </p:cNvPr>
            <p:cNvSpPr txBox="1"/>
            <p:nvPr/>
          </p:nvSpPr>
          <p:spPr>
            <a:xfrm>
              <a:off x="5865753" y="1095208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0D79BE"/>
                  </a:solidFill>
                  <a:latin typeface="站酷快乐体 " panose="02010600030101010101" pitchFamily="2" charset="-122"/>
                  <a:ea typeface="站酷快乐体 " panose="02010600030101010101" pitchFamily="2" charset="-122"/>
                </a:rPr>
                <a:t>快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C7209752-00DF-492A-B468-151E543ADFEE}"/>
                </a:ext>
              </a:extLst>
            </p:cNvPr>
            <p:cNvSpPr txBox="1"/>
            <p:nvPr/>
          </p:nvSpPr>
          <p:spPr>
            <a:xfrm>
              <a:off x="7567967" y="1121641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C21A82"/>
                  </a:solidFill>
                  <a:latin typeface="站酷快乐体 " panose="02010600030101010101" pitchFamily="2" charset="-122"/>
                  <a:ea typeface="站酷快乐体 " panose="02010600030101010101" pitchFamily="2" charset="-122"/>
                </a:rPr>
                <a:t>乐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1B46F3A2-9222-4F84-AF60-06778EEBFBAA}"/>
              </a:ext>
            </a:extLst>
          </p:cNvPr>
          <p:cNvSpPr txBox="1"/>
          <p:nvPr/>
        </p:nvSpPr>
        <p:spPr>
          <a:xfrm>
            <a:off x="3464510" y="5128495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今天是你的生日，你显得更加美丽，明媚的阳光，</a:t>
            </a:r>
            <a:endParaRPr lang="en-US" altLang="zh-CN" dirty="0">
              <a:solidFill>
                <a:schemeClr val="accent2">
                  <a:lumMod val="7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蓝蓝的天空，都在帮我将祝福传递给你！</a:t>
            </a:r>
            <a:endParaRPr lang="en-US" altLang="zh-CN" dirty="0">
              <a:solidFill>
                <a:schemeClr val="accent2">
                  <a:lumMod val="7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656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3EEE2B0-84E6-4BFB-AFC6-931D97B2CCC0}"/>
              </a:ext>
            </a:extLst>
          </p:cNvPr>
          <p:cNvGrpSpPr/>
          <p:nvPr/>
        </p:nvGrpSpPr>
        <p:grpSpPr>
          <a:xfrm>
            <a:off x="1628332" y="228600"/>
            <a:ext cx="8671368" cy="6226578"/>
            <a:chOff x="1628332" y="228600"/>
            <a:chExt cx="8671368" cy="6226578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257B3ACF-9274-42F3-9B7C-807C476FC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57380">
              <a:off x="7400317" y="2938948"/>
              <a:ext cx="2550327" cy="1697725"/>
            </a:xfrm>
            <a:custGeom>
              <a:avLst/>
              <a:gdLst>
                <a:gd name="connsiteX0" fmla="*/ 2549806 w 2550327"/>
                <a:gd name="connsiteY0" fmla="*/ 0 h 2064391"/>
                <a:gd name="connsiteX1" fmla="*/ 2550327 w 2550327"/>
                <a:gd name="connsiteY1" fmla="*/ 2063748 h 2064391"/>
                <a:gd name="connsiteX2" fmla="*/ 521 w 2550327"/>
                <a:gd name="connsiteY2" fmla="*/ 2064391 h 2064391"/>
                <a:gd name="connsiteX3" fmla="*/ 0 w 2550327"/>
                <a:gd name="connsiteY3" fmla="*/ 644 h 206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0327" h="2064391">
                  <a:moveTo>
                    <a:pt x="2549806" y="0"/>
                  </a:moveTo>
                  <a:lnTo>
                    <a:pt x="2550327" y="2063748"/>
                  </a:lnTo>
                  <a:lnTo>
                    <a:pt x="521" y="2064391"/>
                  </a:lnTo>
                  <a:lnTo>
                    <a:pt x="0" y="644"/>
                  </a:lnTo>
                  <a:close/>
                </a:path>
              </a:pathLst>
            </a:cu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A93D522D-F305-41D7-BA5E-72D75300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61870">
              <a:off x="4479722" y="3908456"/>
              <a:ext cx="2611846" cy="1681713"/>
            </a:xfrm>
            <a:custGeom>
              <a:avLst/>
              <a:gdLst>
                <a:gd name="connsiteX0" fmla="*/ 2548608 w 2611846"/>
                <a:gd name="connsiteY0" fmla="*/ 0 h 2140912"/>
                <a:gd name="connsiteX1" fmla="*/ 2611846 w 2611846"/>
                <a:gd name="connsiteY1" fmla="*/ 2062779 h 2140912"/>
                <a:gd name="connsiteX2" fmla="*/ 63238 w 2611846"/>
                <a:gd name="connsiteY2" fmla="*/ 2140912 h 2140912"/>
                <a:gd name="connsiteX3" fmla="*/ 0 w 2611846"/>
                <a:gd name="connsiteY3" fmla="*/ 78133 h 214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1846" h="2140912">
                  <a:moveTo>
                    <a:pt x="2548608" y="0"/>
                  </a:moveTo>
                  <a:lnTo>
                    <a:pt x="2611846" y="2062779"/>
                  </a:lnTo>
                  <a:lnTo>
                    <a:pt x="63238" y="2140912"/>
                  </a:lnTo>
                  <a:lnTo>
                    <a:pt x="0" y="78133"/>
                  </a:lnTo>
                  <a:close/>
                </a:path>
              </a:pathLst>
            </a:cu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201F7BEF-E9C8-46A8-9B88-7044DE203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82770">
              <a:off x="5103159" y="1035306"/>
              <a:ext cx="2553068" cy="1702045"/>
            </a:xfrm>
            <a:custGeom>
              <a:avLst/>
              <a:gdLst>
                <a:gd name="connsiteX0" fmla="*/ 2549803 w 2553068"/>
                <a:gd name="connsiteY0" fmla="*/ 0 h 2067780"/>
                <a:gd name="connsiteX1" fmla="*/ 2553068 w 2553068"/>
                <a:gd name="connsiteY1" fmla="*/ 2063746 h 2067780"/>
                <a:gd name="connsiteX2" fmla="*/ 3265 w 2553068"/>
                <a:gd name="connsiteY2" fmla="*/ 2067780 h 2067780"/>
                <a:gd name="connsiteX3" fmla="*/ 0 w 2553068"/>
                <a:gd name="connsiteY3" fmla="*/ 4034 h 206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3068" h="2067780">
                  <a:moveTo>
                    <a:pt x="2549803" y="0"/>
                  </a:moveTo>
                  <a:lnTo>
                    <a:pt x="2553068" y="2063746"/>
                  </a:lnTo>
                  <a:lnTo>
                    <a:pt x="3265" y="2067780"/>
                  </a:lnTo>
                  <a:lnTo>
                    <a:pt x="0" y="4034"/>
                  </a:lnTo>
                  <a:close/>
                </a:path>
              </a:pathLst>
            </a:cu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00A36B6-EB68-4AE8-92DC-E701FB9D4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5074">
              <a:off x="2206280" y="1964934"/>
              <a:ext cx="2566377" cy="1833245"/>
            </a:xfrm>
            <a:custGeom>
              <a:avLst/>
              <a:gdLst>
                <a:gd name="connsiteX0" fmla="*/ 2549723 w 2566377"/>
                <a:gd name="connsiteY0" fmla="*/ 0 h 2084258"/>
                <a:gd name="connsiteX1" fmla="*/ 2566377 w 2566377"/>
                <a:gd name="connsiteY1" fmla="*/ 2063680 h 2084258"/>
                <a:gd name="connsiteX2" fmla="*/ 16654 w 2566377"/>
                <a:gd name="connsiteY2" fmla="*/ 2084258 h 2084258"/>
                <a:gd name="connsiteX3" fmla="*/ 0 w 2566377"/>
                <a:gd name="connsiteY3" fmla="*/ 20577 h 208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6377" h="2084258">
                  <a:moveTo>
                    <a:pt x="2549723" y="0"/>
                  </a:moveTo>
                  <a:lnTo>
                    <a:pt x="2566377" y="2063680"/>
                  </a:lnTo>
                  <a:lnTo>
                    <a:pt x="16654" y="2084258"/>
                  </a:lnTo>
                  <a:lnTo>
                    <a:pt x="0" y="20577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95893E94-D49D-4FF4-9643-CB2F83FA3F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" t="275" r="8613"/>
            <a:stretch/>
          </p:blipFill>
          <p:spPr>
            <a:xfrm>
              <a:off x="4747068" y="228600"/>
              <a:ext cx="5552632" cy="524405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5497F49B-3932-41C5-8A59-7076F2B30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8332" y="1196644"/>
              <a:ext cx="6344535" cy="5258534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7D49A7C-0976-4B98-B42B-8CF97EDCA3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8" t="20741" r="20380" b="21296"/>
          <a:stretch/>
        </p:blipFill>
        <p:spPr>
          <a:xfrm>
            <a:off x="2524267" y="4666610"/>
            <a:ext cx="1905000" cy="20008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2460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3E49AF5-EB34-43F6-9D95-42B1F5A65B1E}"/>
              </a:ext>
            </a:extLst>
          </p:cNvPr>
          <p:cNvGrpSpPr/>
          <p:nvPr/>
        </p:nvGrpSpPr>
        <p:grpSpPr>
          <a:xfrm>
            <a:off x="14102" y="1416171"/>
            <a:ext cx="6144482" cy="4429743"/>
            <a:chOff x="14102" y="1416171"/>
            <a:chExt cx="6144482" cy="4429743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C27A6684-8EB0-470E-B747-7D5C377A1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331" y="2743201"/>
              <a:ext cx="4066992" cy="2711328"/>
            </a:xfrm>
            <a:custGeom>
              <a:avLst/>
              <a:gdLst>
                <a:gd name="connsiteX0" fmla="*/ 2746375 w 5492750"/>
                <a:gd name="connsiteY0" fmla="*/ 0 h 2711328"/>
                <a:gd name="connsiteX1" fmla="*/ 5492750 w 5492750"/>
                <a:gd name="connsiteY1" fmla="*/ 1355664 h 2711328"/>
                <a:gd name="connsiteX2" fmla="*/ 2746375 w 5492750"/>
                <a:gd name="connsiteY2" fmla="*/ 2711328 h 2711328"/>
                <a:gd name="connsiteX3" fmla="*/ 0 w 5492750"/>
                <a:gd name="connsiteY3" fmla="*/ 1355664 h 2711328"/>
                <a:gd name="connsiteX4" fmla="*/ 2746375 w 5492750"/>
                <a:gd name="connsiteY4" fmla="*/ 0 h 271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2750" h="2711328">
                  <a:moveTo>
                    <a:pt x="2746375" y="0"/>
                  </a:moveTo>
                  <a:cubicBezTo>
                    <a:pt x="4263156" y="0"/>
                    <a:pt x="5492750" y="606951"/>
                    <a:pt x="5492750" y="1355664"/>
                  </a:cubicBezTo>
                  <a:cubicBezTo>
                    <a:pt x="5492750" y="2104377"/>
                    <a:pt x="4263156" y="2711328"/>
                    <a:pt x="2746375" y="2711328"/>
                  </a:cubicBezTo>
                  <a:cubicBezTo>
                    <a:pt x="1229594" y="2711328"/>
                    <a:pt x="0" y="2104377"/>
                    <a:pt x="0" y="1355664"/>
                  </a:cubicBezTo>
                  <a:cubicBezTo>
                    <a:pt x="0" y="606951"/>
                    <a:pt x="1229594" y="0"/>
                    <a:pt x="2746375" y="0"/>
                  </a:cubicBez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00BF3EED-EF66-4015-803F-A794D545E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02" y="1416171"/>
              <a:ext cx="6144482" cy="4429743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BD8F2-93C1-4ACA-AED5-DAFAD6CE1074}"/>
              </a:ext>
            </a:extLst>
          </p:cNvPr>
          <p:cNvGrpSpPr/>
          <p:nvPr/>
        </p:nvGrpSpPr>
        <p:grpSpPr>
          <a:xfrm>
            <a:off x="5779902" y="-175723"/>
            <a:ext cx="6144482" cy="4429743"/>
            <a:chOff x="5779902" y="-175723"/>
            <a:chExt cx="6144482" cy="4429743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AC597CC3-E671-4E2F-BA7B-36D19E837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431" y="1168401"/>
              <a:ext cx="4066992" cy="2711328"/>
            </a:xfrm>
            <a:custGeom>
              <a:avLst/>
              <a:gdLst>
                <a:gd name="connsiteX0" fmla="*/ 2746375 w 5492750"/>
                <a:gd name="connsiteY0" fmla="*/ 0 h 2711328"/>
                <a:gd name="connsiteX1" fmla="*/ 5492750 w 5492750"/>
                <a:gd name="connsiteY1" fmla="*/ 1355664 h 2711328"/>
                <a:gd name="connsiteX2" fmla="*/ 2746375 w 5492750"/>
                <a:gd name="connsiteY2" fmla="*/ 2711328 h 2711328"/>
                <a:gd name="connsiteX3" fmla="*/ 0 w 5492750"/>
                <a:gd name="connsiteY3" fmla="*/ 1355664 h 2711328"/>
                <a:gd name="connsiteX4" fmla="*/ 2746375 w 5492750"/>
                <a:gd name="connsiteY4" fmla="*/ 0 h 271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2750" h="2711328">
                  <a:moveTo>
                    <a:pt x="2746375" y="0"/>
                  </a:moveTo>
                  <a:cubicBezTo>
                    <a:pt x="4263156" y="0"/>
                    <a:pt x="5492750" y="606951"/>
                    <a:pt x="5492750" y="1355664"/>
                  </a:cubicBezTo>
                  <a:cubicBezTo>
                    <a:pt x="5492750" y="2104377"/>
                    <a:pt x="4263156" y="2711328"/>
                    <a:pt x="2746375" y="2711328"/>
                  </a:cubicBezTo>
                  <a:cubicBezTo>
                    <a:pt x="1229594" y="2711328"/>
                    <a:pt x="0" y="2104377"/>
                    <a:pt x="0" y="1355664"/>
                  </a:cubicBezTo>
                  <a:cubicBezTo>
                    <a:pt x="0" y="606951"/>
                    <a:pt x="1229594" y="0"/>
                    <a:pt x="2746375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9E454FCF-CA1A-4F89-A74E-14C420B20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9902" y="-175723"/>
              <a:ext cx="6144482" cy="4429743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9D49285-38F6-4CF1-9A6D-1C8CD28E7631}"/>
              </a:ext>
            </a:extLst>
          </p:cNvPr>
          <p:cNvSpPr txBox="1"/>
          <p:nvPr/>
        </p:nvSpPr>
        <p:spPr>
          <a:xfrm>
            <a:off x="5779902" y="4012720"/>
            <a:ext cx="4303171" cy="1429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C6FB80-FDDB-4908-BCC6-739E98BFA9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28334" r="16606" b="23518"/>
          <a:stretch/>
        </p:blipFill>
        <p:spPr>
          <a:xfrm rot="878539">
            <a:off x="4504815" y="5623455"/>
            <a:ext cx="1282432" cy="9664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3492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A58C9AA-2A53-4B24-8666-1DE8FED95ED3}"/>
              </a:ext>
            </a:extLst>
          </p:cNvPr>
          <p:cNvGrpSpPr/>
          <p:nvPr/>
        </p:nvGrpSpPr>
        <p:grpSpPr>
          <a:xfrm>
            <a:off x="8297204" y="1397068"/>
            <a:ext cx="3481831" cy="3111432"/>
            <a:chOff x="8297204" y="1397068"/>
            <a:chExt cx="3481831" cy="3111432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879B27E3-A159-41D4-A0EE-3B8CA0897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9149" y="1962226"/>
              <a:ext cx="2641601" cy="2457303"/>
            </a:xfrm>
            <a:custGeom>
              <a:avLst/>
              <a:gdLst>
                <a:gd name="connsiteX0" fmla="*/ 1289050 w 2578100"/>
                <a:gd name="connsiteY0" fmla="*/ 0 h 2438400"/>
                <a:gd name="connsiteX1" fmla="*/ 2578100 w 2578100"/>
                <a:gd name="connsiteY1" fmla="*/ 1219200 h 2438400"/>
                <a:gd name="connsiteX2" fmla="*/ 1289050 w 2578100"/>
                <a:gd name="connsiteY2" fmla="*/ 2438400 h 2438400"/>
                <a:gd name="connsiteX3" fmla="*/ 0 w 2578100"/>
                <a:gd name="connsiteY3" fmla="*/ 1219200 h 2438400"/>
                <a:gd name="connsiteX4" fmla="*/ 1289050 w 2578100"/>
                <a:gd name="connsiteY4" fmla="*/ 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100" h="2438400">
                  <a:moveTo>
                    <a:pt x="1289050" y="0"/>
                  </a:moveTo>
                  <a:cubicBezTo>
                    <a:pt x="2000973" y="0"/>
                    <a:pt x="2578100" y="545854"/>
                    <a:pt x="2578100" y="1219200"/>
                  </a:cubicBezTo>
                  <a:cubicBezTo>
                    <a:pt x="2578100" y="1892546"/>
                    <a:pt x="2000973" y="2438400"/>
                    <a:pt x="1289050" y="2438400"/>
                  </a:cubicBezTo>
                  <a:cubicBezTo>
                    <a:pt x="577127" y="2438400"/>
                    <a:pt x="0" y="1892546"/>
                    <a:pt x="0" y="1219200"/>
                  </a:cubicBezTo>
                  <a:cubicBezTo>
                    <a:pt x="0" y="545854"/>
                    <a:pt x="577127" y="0"/>
                    <a:pt x="1289050" y="0"/>
                  </a:cubicBezTo>
                  <a:close/>
                </a:path>
              </a:pathLst>
            </a:cu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720BBACC-A0AB-4F40-B011-7498C9EB7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204" y="1397068"/>
              <a:ext cx="3481831" cy="3111432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75432C5-A4A6-49B9-ACB0-0C4ABAEA6887}"/>
              </a:ext>
            </a:extLst>
          </p:cNvPr>
          <p:cNvGrpSpPr/>
          <p:nvPr/>
        </p:nvGrpSpPr>
        <p:grpSpPr>
          <a:xfrm>
            <a:off x="571497" y="1397070"/>
            <a:ext cx="3481831" cy="3022459"/>
            <a:chOff x="571497" y="1397070"/>
            <a:chExt cx="3481831" cy="3022459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7CE5AA95-89CD-4F5D-8B5D-77E70F390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600" y="1879530"/>
              <a:ext cx="2755900" cy="2438400"/>
            </a:xfrm>
            <a:custGeom>
              <a:avLst/>
              <a:gdLst>
                <a:gd name="connsiteX0" fmla="*/ 1289050 w 2578100"/>
                <a:gd name="connsiteY0" fmla="*/ 0 h 2438400"/>
                <a:gd name="connsiteX1" fmla="*/ 2578100 w 2578100"/>
                <a:gd name="connsiteY1" fmla="*/ 1219200 h 2438400"/>
                <a:gd name="connsiteX2" fmla="*/ 1289050 w 2578100"/>
                <a:gd name="connsiteY2" fmla="*/ 2438400 h 2438400"/>
                <a:gd name="connsiteX3" fmla="*/ 0 w 2578100"/>
                <a:gd name="connsiteY3" fmla="*/ 1219200 h 2438400"/>
                <a:gd name="connsiteX4" fmla="*/ 1289050 w 2578100"/>
                <a:gd name="connsiteY4" fmla="*/ 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100" h="2438400">
                  <a:moveTo>
                    <a:pt x="1289050" y="0"/>
                  </a:moveTo>
                  <a:cubicBezTo>
                    <a:pt x="2000973" y="0"/>
                    <a:pt x="2578100" y="545854"/>
                    <a:pt x="2578100" y="1219200"/>
                  </a:cubicBezTo>
                  <a:cubicBezTo>
                    <a:pt x="2578100" y="1892546"/>
                    <a:pt x="2000973" y="2438400"/>
                    <a:pt x="1289050" y="2438400"/>
                  </a:cubicBezTo>
                  <a:cubicBezTo>
                    <a:pt x="577127" y="2438400"/>
                    <a:pt x="0" y="1892546"/>
                    <a:pt x="0" y="1219200"/>
                  </a:cubicBezTo>
                  <a:cubicBezTo>
                    <a:pt x="0" y="545854"/>
                    <a:pt x="577127" y="0"/>
                    <a:pt x="1289050" y="0"/>
                  </a:cubicBez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B28EAA1E-9BFD-4DD3-AF57-B29D1557C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497" y="1397070"/>
              <a:ext cx="3481831" cy="3022459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EBBA682-58A8-4941-83A7-34E1D61270D8}"/>
              </a:ext>
            </a:extLst>
          </p:cNvPr>
          <p:cNvGrpSpPr/>
          <p:nvPr/>
        </p:nvGrpSpPr>
        <p:grpSpPr>
          <a:xfrm>
            <a:off x="4379469" y="2412998"/>
            <a:ext cx="3481831" cy="3022459"/>
            <a:chOff x="4379469" y="2412998"/>
            <a:chExt cx="3481831" cy="3022459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C778E041-645C-49D5-825F-4A636BDD4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3081" y="2908299"/>
              <a:ext cx="2578100" cy="2472337"/>
            </a:xfrm>
            <a:custGeom>
              <a:avLst/>
              <a:gdLst>
                <a:gd name="connsiteX0" fmla="*/ 1289050 w 2578100"/>
                <a:gd name="connsiteY0" fmla="*/ 0 h 2438400"/>
                <a:gd name="connsiteX1" fmla="*/ 2578100 w 2578100"/>
                <a:gd name="connsiteY1" fmla="*/ 1219200 h 2438400"/>
                <a:gd name="connsiteX2" fmla="*/ 1289050 w 2578100"/>
                <a:gd name="connsiteY2" fmla="*/ 2438400 h 2438400"/>
                <a:gd name="connsiteX3" fmla="*/ 0 w 2578100"/>
                <a:gd name="connsiteY3" fmla="*/ 1219200 h 2438400"/>
                <a:gd name="connsiteX4" fmla="*/ 1289050 w 2578100"/>
                <a:gd name="connsiteY4" fmla="*/ 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100" h="2438400">
                  <a:moveTo>
                    <a:pt x="1289050" y="0"/>
                  </a:moveTo>
                  <a:cubicBezTo>
                    <a:pt x="2000973" y="0"/>
                    <a:pt x="2578100" y="545854"/>
                    <a:pt x="2578100" y="1219200"/>
                  </a:cubicBezTo>
                  <a:cubicBezTo>
                    <a:pt x="2578100" y="1892546"/>
                    <a:pt x="2000973" y="2438400"/>
                    <a:pt x="1289050" y="2438400"/>
                  </a:cubicBezTo>
                  <a:cubicBezTo>
                    <a:pt x="577127" y="2438400"/>
                    <a:pt x="0" y="1892546"/>
                    <a:pt x="0" y="1219200"/>
                  </a:cubicBezTo>
                  <a:cubicBezTo>
                    <a:pt x="0" y="545854"/>
                    <a:pt x="577127" y="0"/>
                    <a:pt x="1289050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2BD94DB-7123-48BF-8805-503BF7CB8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9469" y="2412998"/>
              <a:ext cx="3481831" cy="3022459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D0D4650-1939-44E7-B32F-82879A44AB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2" t="18888" r="13210" b="22038"/>
          <a:stretch/>
        </p:blipFill>
        <p:spPr>
          <a:xfrm>
            <a:off x="245356" y="5070486"/>
            <a:ext cx="2129544" cy="16732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160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8FE74D1-0C52-4880-9242-9B9628A82BC8}"/>
              </a:ext>
            </a:extLst>
          </p:cNvPr>
          <p:cNvGrpSpPr/>
          <p:nvPr/>
        </p:nvGrpSpPr>
        <p:grpSpPr>
          <a:xfrm>
            <a:off x="1371600" y="723899"/>
            <a:ext cx="5549900" cy="5321301"/>
            <a:chOff x="1371600" y="723899"/>
            <a:chExt cx="5549900" cy="5321301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275D65A3-5FD7-4C56-80B0-EF1730AA5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7100" y="4242094"/>
              <a:ext cx="1739900" cy="1159933"/>
            </a:xfrm>
            <a:custGeom>
              <a:avLst/>
              <a:gdLst>
                <a:gd name="connsiteX0" fmla="*/ 0 w 1739900"/>
                <a:gd name="connsiteY0" fmla="*/ 0 h 1473200"/>
                <a:gd name="connsiteX1" fmla="*/ 1739900 w 1739900"/>
                <a:gd name="connsiteY1" fmla="*/ 0 h 1473200"/>
                <a:gd name="connsiteX2" fmla="*/ 1739900 w 1739900"/>
                <a:gd name="connsiteY2" fmla="*/ 1473200 h 1473200"/>
                <a:gd name="connsiteX3" fmla="*/ 0 w 1739900"/>
                <a:gd name="connsiteY3" fmla="*/ 147320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900" h="1473200">
                  <a:moveTo>
                    <a:pt x="0" y="0"/>
                  </a:moveTo>
                  <a:lnTo>
                    <a:pt x="1739900" y="0"/>
                  </a:lnTo>
                  <a:lnTo>
                    <a:pt x="1739900" y="1473200"/>
                  </a:lnTo>
                  <a:lnTo>
                    <a:pt x="0" y="1473200"/>
                  </a:lnTo>
                  <a:close/>
                </a:path>
              </a:pathLst>
            </a:cu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D89FA994-0D4B-4343-9896-E22D70522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500" y="4242094"/>
              <a:ext cx="1739900" cy="1159933"/>
            </a:xfrm>
            <a:custGeom>
              <a:avLst/>
              <a:gdLst>
                <a:gd name="connsiteX0" fmla="*/ 0 w 1739900"/>
                <a:gd name="connsiteY0" fmla="*/ 0 h 1473200"/>
                <a:gd name="connsiteX1" fmla="*/ 1739900 w 1739900"/>
                <a:gd name="connsiteY1" fmla="*/ 0 h 1473200"/>
                <a:gd name="connsiteX2" fmla="*/ 1739900 w 1739900"/>
                <a:gd name="connsiteY2" fmla="*/ 1473200 h 1473200"/>
                <a:gd name="connsiteX3" fmla="*/ 0 w 1739900"/>
                <a:gd name="connsiteY3" fmla="*/ 147320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900" h="1473200">
                  <a:moveTo>
                    <a:pt x="0" y="0"/>
                  </a:moveTo>
                  <a:lnTo>
                    <a:pt x="1739900" y="0"/>
                  </a:lnTo>
                  <a:lnTo>
                    <a:pt x="1739900" y="1473200"/>
                  </a:lnTo>
                  <a:lnTo>
                    <a:pt x="0" y="1473200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7D11ACD5-2F3D-479A-935F-A2EDE7CF9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7100" y="1675057"/>
              <a:ext cx="1739900" cy="1120285"/>
            </a:xfrm>
            <a:custGeom>
              <a:avLst/>
              <a:gdLst>
                <a:gd name="connsiteX0" fmla="*/ 0 w 1739900"/>
                <a:gd name="connsiteY0" fmla="*/ 0 h 1473200"/>
                <a:gd name="connsiteX1" fmla="*/ 1739900 w 1739900"/>
                <a:gd name="connsiteY1" fmla="*/ 0 h 1473200"/>
                <a:gd name="connsiteX2" fmla="*/ 1739900 w 1739900"/>
                <a:gd name="connsiteY2" fmla="*/ 1473200 h 1473200"/>
                <a:gd name="connsiteX3" fmla="*/ 0 w 1739900"/>
                <a:gd name="connsiteY3" fmla="*/ 147320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900" h="1473200">
                  <a:moveTo>
                    <a:pt x="0" y="0"/>
                  </a:moveTo>
                  <a:lnTo>
                    <a:pt x="1739900" y="0"/>
                  </a:lnTo>
                  <a:lnTo>
                    <a:pt x="1739900" y="1473200"/>
                  </a:lnTo>
                  <a:lnTo>
                    <a:pt x="0" y="147320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BAD2C1E-610E-410F-9FD1-45096E7A6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500" y="1656084"/>
              <a:ext cx="1739900" cy="1158232"/>
            </a:xfrm>
            <a:custGeom>
              <a:avLst/>
              <a:gdLst>
                <a:gd name="connsiteX0" fmla="*/ 0 w 1739900"/>
                <a:gd name="connsiteY0" fmla="*/ 0 h 1473200"/>
                <a:gd name="connsiteX1" fmla="*/ 1739900 w 1739900"/>
                <a:gd name="connsiteY1" fmla="*/ 0 h 1473200"/>
                <a:gd name="connsiteX2" fmla="*/ 1739900 w 1739900"/>
                <a:gd name="connsiteY2" fmla="*/ 1473200 h 1473200"/>
                <a:gd name="connsiteX3" fmla="*/ 0 w 1739900"/>
                <a:gd name="connsiteY3" fmla="*/ 147320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900" h="1473200">
                  <a:moveTo>
                    <a:pt x="0" y="0"/>
                  </a:moveTo>
                  <a:lnTo>
                    <a:pt x="1739900" y="0"/>
                  </a:lnTo>
                  <a:lnTo>
                    <a:pt x="1739900" y="1473200"/>
                  </a:lnTo>
                  <a:lnTo>
                    <a:pt x="0" y="1473200"/>
                  </a:ln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0E18D457-6645-4AD4-A757-A778D9A03E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4" t="4213" r="13252" b="6556"/>
            <a:stretch/>
          </p:blipFill>
          <p:spPr>
            <a:xfrm>
              <a:off x="1371600" y="723899"/>
              <a:ext cx="5549900" cy="5321301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D6D69F5-5AF8-4367-9A9B-DA53A858634A}"/>
              </a:ext>
            </a:extLst>
          </p:cNvPr>
          <p:cNvSpPr txBox="1"/>
          <p:nvPr/>
        </p:nvSpPr>
        <p:spPr>
          <a:xfrm>
            <a:off x="7164929" y="2023239"/>
            <a:ext cx="39729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2278021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39A2B68-9521-4A47-8B7C-EF3A7B36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90" y="1287126"/>
            <a:ext cx="5061410" cy="471764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0585C15-727F-4173-849F-0D1840D2C598}"/>
              </a:ext>
            </a:extLst>
          </p:cNvPr>
          <p:cNvSpPr txBox="1"/>
          <p:nvPr/>
        </p:nvSpPr>
        <p:spPr>
          <a:xfrm>
            <a:off x="1704810" y="1804448"/>
            <a:ext cx="290816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</a:t>
            </a: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BIRTHDAY </a:t>
            </a: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TO YOU</a:t>
            </a:r>
            <a:endParaRPr lang="zh-CN" altLang="en-US" sz="4000" dirty="0">
              <a:solidFill>
                <a:schemeClr val="bg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6043B58-3F3A-45F9-9433-F0956BF8B5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0628">
            <a:off x="7012673" y="991820"/>
            <a:ext cx="2991718" cy="4487577"/>
          </a:xfrm>
          <a:custGeom>
            <a:avLst/>
            <a:gdLst>
              <a:gd name="connsiteX0" fmla="*/ 424003 w 2991718"/>
              <a:gd name="connsiteY0" fmla="*/ 245513 h 4577048"/>
              <a:gd name="connsiteX1" fmla="*/ 424003 w 2991718"/>
              <a:gd name="connsiteY1" fmla="*/ 245513 h 4577048"/>
              <a:gd name="connsiteX2" fmla="*/ 377324 w 2991718"/>
              <a:gd name="connsiteY2" fmla="*/ 4216757 h 4577048"/>
              <a:gd name="connsiteX3" fmla="*/ 2991718 w 2991718"/>
              <a:gd name="connsiteY3" fmla="*/ 0 h 4577048"/>
              <a:gd name="connsiteX4" fmla="*/ 2991718 w 2991718"/>
              <a:gd name="connsiteY4" fmla="*/ 3980549 h 4577048"/>
              <a:gd name="connsiteX5" fmla="*/ 2984706 w 2991718"/>
              <a:gd name="connsiteY5" fmla="*/ 4577047 h 4577048"/>
              <a:gd name="connsiteX6" fmla="*/ 0 w 2991718"/>
              <a:gd name="connsiteY6" fmla="*/ 4577048 h 4577048"/>
              <a:gd name="connsiteX7" fmla="*/ 53800 w 2991718"/>
              <a:gd name="connsiteY7" fmla="*/ 0 h 457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1718" h="4577048">
                <a:moveTo>
                  <a:pt x="424003" y="245513"/>
                </a:moveTo>
                <a:lnTo>
                  <a:pt x="424003" y="245513"/>
                </a:lnTo>
                <a:lnTo>
                  <a:pt x="377324" y="4216757"/>
                </a:lnTo>
                <a:close/>
                <a:moveTo>
                  <a:pt x="2991718" y="0"/>
                </a:moveTo>
                <a:lnTo>
                  <a:pt x="2991718" y="3980549"/>
                </a:lnTo>
                <a:lnTo>
                  <a:pt x="2984706" y="4577047"/>
                </a:lnTo>
                <a:lnTo>
                  <a:pt x="0" y="4577048"/>
                </a:lnTo>
                <a:lnTo>
                  <a:pt x="53800" y="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745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7B1602A-E924-4AB2-B580-DB0DC06FFB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6498">
            <a:off x="8008925" y="1603159"/>
            <a:ext cx="2701691" cy="4052537"/>
          </a:xfrm>
          <a:custGeom>
            <a:avLst/>
            <a:gdLst>
              <a:gd name="connsiteX0" fmla="*/ 0 w 2776397"/>
              <a:gd name="connsiteY0" fmla="*/ 54378 h 4052537"/>
              <a:gd name="connsiteX1" fmla="*/ 2695746 w 2776397"/>
              <a:gd name="connsiteY1" fmla="*/ 0 h 4052537"/>
              <a:gd name="connsiteX2" fmla="*/ 2776397 w 2776397"/>
              <a:gd name="connsiteY2" fmla="*/ 3998159 h 4052537"/>
              <a:gd name="connsiteX3" fmla="*/ 80650 w 2776397"/>
              <a:gd name="connsiteY3" fmla="*/ 4052537 h 405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7" h="4052537">
                <a:moveTo>
                  <a:pt x="0" y="54378"/>
                </a:moveTo>
                <a:lnTo>
                  <a:pt x="2695746" y="0"/>
                </a:lnTo>
                <a:lnTo>
                  <a:pt x="2776397" y="3998159"/>
                </a:lnTo>
                <a:lnTo>
                  <a:pt x="80650" y="4052537"/>
                </a:lnTo>
                <a:close/>
              </a:path>
            </a:pathLst>
          </a:custGeom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1509299-610D-4BDC-A11B-C81EF4267E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5899">
            <a:off x="5098033" y="3405859"/>
            <a:ext cx="2902204" cy="1927244"/>
          </a:xfrm>
          <a:custGeom>
            <a:avLst/>
            <a:gdLst>
              <a:gd name="connsiteX0" fmla="*/ 19410 w 2902204"/>
              <a:gd name="connsiteY0" fmla="*/ 0 h 2297832"/>
              <a:gd name="connsiteX1" fmla="*/ 2902204 w 2902204"/>
              <a:gd name="connsiteY1" fmla="*/ 24615 h 2297832"/>
              <a:gd name="connsiteX2" fmla="*/ 2882795 w 2902204"/>
              <a:gd name="connsiteY2" fmla="*/ 2297832 h 2297832"/>
              <a:gd name="connsiteX3" fmla="*/ 0 w 2902204"/>
              <a:gd name="connsiteY3" fmla="*/ 2273217 h 229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2204" h="2297832">
                <a:moveTo>
                  <a:pt x="19410" y="0"/>
                </a:moveTo>
                <a:lnTo>
                  <a:pt x="2902204" y="24615"/>
                </a:lnTo>
                <a:lnTo>
                  <a:pt x="2882795" y="2297832"/>
                </a:lnTo>
                <a:lnTo>
                  <a:pt x="0" y="2273217"/>
                </a:lnTo>
                <a:close/>
              </a:path>
            </a:pathLst>
          </a:custGeom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E3939D2-011B-4F4C-96D1-B985E182E7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442" y="1241712"/>
            <a:ext cx="2882900" cy="1921933"/>
          </a:xfrm>
          <a:custGeom>
            <a:avLst/>
            <a:gdLst>
              <a:gd name="connsiteX0" fmla="*/ 0 w 2882900"/>
              <a:gd name="connsiteY0" fmla="*/ 0 h 2198640"/>
              <a:gd name="connsiteX1" fmla="*/ 2882900 w 2882900"/>
              <a:gd name="connsiteY1" fmla="*/ 0 h 2198640"/>
              <a:gd name="connsiteX2" fmla="*/ 2882900 w 2882900"/>
              <a:gd name="connsiteY2" fmla="*/ 2198640 h 2198640"/>
              <a:gd name="connsiteX3" fmla="*/ 0 w 2882900"/>
              <a:gd name="connsiteY3" fmla="*/ 2198640 h 219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00" h="2198640">
                <a:moveTo>
                  <a:pt x="0" y="0"/>
                </a:moveTo>
                <a:lnTo>
                  <a:pt x="2882900" y="0"/>
                </a:lnTo>
                <a:lnTo>
                  <a:pt x="2882900" y="2198640"/>
                </a:lnTo>
                <a:lnTo>
                  <a:pt x="0" y="2198640"/>
                </a:lnTo>
                <a:close/>
              </a:path>
            </a:pathLst>
          </a:custGeom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7D49A7C-0976-4B98-B42B-8CF97EDCA30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8" t="20741" r="20380" b="21296"/>
          <a:stretch/>
        </p:blipFill>
        <p:spPr>
          <a:xfrm flipH="1">
            <a:off x="1566700" y="1652748"/>
            <a:ext cx="2878114" cy="30229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541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FFB4AF5-4650-413A-AD72-3A788862F27E}"/>
              </a:ext>
            </a:extLst>
          </p:cNvPr>
          <p:cNvGrpSpPr/>
          <p:nvPr/>
        </p:nvGrpSpPr>
        <p:grpSpPr>
          <a:xfrm>
            <a:off x="1618075" y="965368"/>
            <a:ext cx="8346571" cy="3543131"/>
            <a:chOff x="1618075" y="965368"/>
            <a:chExt cx="8346571" cy="3543131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1F2B19F-A144-4B94-9116-E39513766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6124" y="1364335"/>
              <a:ext cx="3546293" cy="2725065"/>
            </a:xfrm>
            <a:custGeom>
              <a:avLst/>
              <a:gdLst>
                <a:gd name="connsiteX0" fmla="*/ 115987 w 3546293"/>
                <a:gd name="connsiteY0" fmla="*/ 0 h 2776140"/>
                <a:gd name="connsiteX1" fmla="*/ 3546293 w 3546293"/>
                <a:gd name="connsiteY1" fmla="*/ 151596 h 2776140"/>
                <a:gd name="connsiteX2" fmla="*/ 3430307 w 3546293"/>
                <a:gd name="connsiteY2" fmla="*/ 2776140 h 2776140"/>
                <a:gd name="connsiteX3" fmla="*/ 0 w 3546293"/>
                <a:gd name="connsiteY3" fmla="*/ 2624544 h 27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6293" h="2776140">
                  <a:moveTo>
                    <a:pt x="115987" y="0"/>
                  </a:moveTo>
                  <a:lnTo>
                    <a:pt x="3546293" y="151596"/>
                  </a:lnTo>
                  <a:lnTo>
                    <a:pt x="3430307" y="2776140"/>
                  </a:lnTo>
                  <a:lnTo>
                    <a:pt x="0" y="2624544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D86B220-45A8-433A-8017-B6C1923BF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794" y="1351618"/>
              <a:ext cx="3551556" cy="2725108"/>
            </a:xfrm>
            <a:custGeom>
              <a:avLst/>
              <a:gdLst>
                <a:gd name="connsiteX0" fmla="*/ 3429976 w 3551556"/>
                <a:gd name="connsiteY0" fmla="*/ 0 h 2783197"/>
                <a:gd name="connsiteX1" fmla="*/ 3551556 w 3551556"/>
                <a:gd name="connsiteY1" fmla="*/ 2624291 h 2783197"/>
                <a:gd name="connsiteX2" fmla="*/ 121579 w 3551556"/>
                <a:gd name="connsiteY2" fmla="*/ 2783197 h 2783197"/>
                <a:gd name="connsiteX3" fmla="*/ 0 w 3551556"/>
                <a:gd name="connsiteY3" fmla="*/ 158905 h 278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1556" h="2783197">
                  <a:moveTo>
                    <a:pt x="3429976" y="0"/>
                  </a:moveTo>
                  <a:lnTo>
                    <a:pt x="3551556" y="2624291"/>
                  </a:lnTo>
                  <a:lnTo>
                    <a:pt x="121579" y="2783197"/>
                  </a:lnTo>
                  <a:lnTo>
                    <a:pt x="0" y="158905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7FB6417-FD5E-4E9D-92BB-C11A877DE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8075" y="965368"/>
              <a:ext cx="8346571" cy="3543131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DCF88CB-0DCD-46BD-B295-2F87AE5BE6D0}"/>
              </a:ext>
            </a:extLst>
          </p:cNvPr>
          <p:cNvSpPr txBox="1"/>
          <p:nvPr/>
        </p:nvSpPr>
        <p:spPr>
          <a:xfrm>
            <a:off x="697658" y="4776248"/>
            <a:ext cx="101874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699420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085A126-22CD-4BC5-AF45-E16C5B9232AE}"/>
              </a:ext>
            </a:extLst>
          </p:cNvPr>
          <p:cNvGrpSpPr/>
          <p:nvPr/>
        </p:nvGrpSpPr>
        <p:grpSpPr>
          <a:xfrm>
            <a:off x="0" y="1206501"/>
            <a:ext cx="6959600" cy="5306694"/>
            <a:chOff x="0" y="1206501"/>
            <a:chExt cx="6959600" cy="5306694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60F4BCB0-5C54-453E-9F84-47342294B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4988" y="1430804"/>
              <a:ext cx="3378223" cy="4030196"/>
            </a:xfrm>
            <a:custGeom>
              <a:avLst/>
              <a:gdLst>
                <a:gd name="connsiteX0" fmla="*/ 0 w 3454400"/>
                <a:gd name="connsiteY0" fmla="*/ 0 h 4030196"/>
                <a:gd name="connsiteX1" fmla="*/ 3454400 w 3454400"/>
                <a:gd name="connsiteY1" fmla="*/ 0 h 4030196"/>
                <a:gd name="connsiteX2" fmla="*/ 3454400 w 3454400"/>
                <a:gd name="connsiteY2" fmla="*/ 4030196 h 4030196"/>
                <a:gd name="connsiteX3" fmla="*/ 0 w 3454400"/>
                <a:gd name="connsiteY3" fmla="*/ 4030196 h 403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4400" h="4030196">
                  <a:moveTo>
                    <a:pt x="0" y="0"/>
                  </a:moveTo>
                  <a:lnTo>
                    <a:pt x="3454400" y="0"/>
                  </a:lnTo>
                  <a:lnTo>
                    <a:pt x="3454400" y="4030196"/>
                  </a:lnTo>
                  <a:lnTo>
                    <a:pt x="0" y="4030196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D6BF78B2-C02A-49AD-BF62-4390AC7F6B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7" t="15610" r="6325" b="2659"/>
            <a:stretch/>
          </p:blipFill>
          <p:spPr>
            <a:xfrm>
              <a:off x="0" y="1206501"/>
              <a:ext cx="6959600" cy="5306694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5715DD2-35F6-4E23-A363-CEEE5A528E6A}"/>
              </a:ext>
            </a:extLst>
          </p:cNvPr>
          <p:cNvSpPr txBox="1"/>
          <p:nvPr/>
        </p:nvSpPr>
        <p:spPr>
          <a:xfrm>
            <a:off x="7345045" y="1430804"/>
            <a:ext cx="2954655" cy="3725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1722841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88EB399-DC14-4FA3-807D-D3D7153581AB}"/>
              </a:ext>
            </a:extLst>
          </p:cNvPr>
          <p:cNvGrpSpPr/>
          <p:nvPr/>
        </p:nvGrpSpPr>
        <p:grpSpPr>
          <a:xfrm>
            <a:off x="1727199" y="1263650"/>
            <a:ext cx="8824823" cy="4330700"/>
            <a:chOff x="1727199" y="1263650"/>
            <a:chExt cx="8824823" cy="433070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08210D65-88ED-4BE3-BFCF-C77784074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565" y="1660728"/>
              <a:ext cx="3004764" cy="2899898"/>
            </a:xfrm>
            <a:custGeom>
              <a:avLst/>
              <a:gdLst>
                <a:gd name="connsiteX0" fmla="*/ 2720751 w 3004764"/>
                <a:gd name="connsiteY0" fmla="*/ 0 h 2951861"/>
                <a:gd name="connsiteX1" fmla="*/ 3004764 w 3004764"/>
                <a:gd name="connsiteY1" fmla="*/ 2661529 h 2951861"/>
                <a:gd name="connsiteX2" fmla="*/ 284013 w 3004764"/>
                <a:gd name="connsiteY2" fmla="*/ 2951861 h 2951861"/>
                <a:gd name="connsiteX3" fmla="*/ 0 w 3004764"/>
                <a:gd name="connsiteY3" fmla="*/ 290332 h 295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4764" h="2951861">
                  <a:moveTo>
                    <a:pt x="2720751" y="0"/>
                  </a:moveTo>
                  <a:lnTo>
                    <a:pt x="3004764" y="2661529"/>
                  </a:lnTo>
                  <a:lnTo>
                    <a:pt x="284013" y="2951861"/>
                  </a:lnTo>
                  <a:lnTo>
                    <a:pt x="0" y="290332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FA16FAE9-A4E4-45C2-85F6-C3CBA0E52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270" y="1903675"/>
              <a:ext cx="2641599" cy="2899898"/>
            </a:xfrm>
            <a:custGeom>
              <a:avLst/>
              <a:gdLst>
                <a:gd name="connsiteX0" fmla="*/ 227908 w 2954169"/>
                <a:gd name="connsiteY0" fmla="*/ 0 h 2899898"/>
                <a:gd name="connsiteX1" fmla="*/ 2954169 w 2954169"/>
                <a:gd name="connsiteY1" fmla="*/ 232979 h 2899898"/>
                <a:gd name="connsiteX2" fmla="*/ 2726261 w 2954169"/>
                <a:gd name="connsiteY2" fmla="*/ 2899898 h 2899898"/>
                <a:gd name="connsiteX3" fmla="*/ 0 w 2954169"/>
                <a:gd name="connsiteY3" fmla="*/ 2666918 h 289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4169" h="2899898">
                  <a:moveTo>
                    <a:pt x="227908" y="0"/>
                  </a:moveTo>
                  <a:lnTo>
                    <a:pt x="2954169" y="232979"/>
                  </a:lnTo>
                  <a:lnTo>
                    <a:pt x="2726261" y="2899898"/>
                  </a:lnTo>
                  <a:lnTo>
                    <a:pt x="0" y="2666918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F47A15C1-A0B3-4B18-8A29-D491366D5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6671" y="1660728"/>
              <a:ext cx="2641600" cy="3142845"/>
            </a:xfrm>
            <a:custGeom>
              <a:avLst/>
              <a:gdLst>
                <a:gd name="connsiteX0" fmla="*/ 2483002 w 2833556"/>
                <a:gd name="connsiteY0" fmla="*/ 0 h 3142845"/>
                <a:gd name="connsiteX1" fmla="*/ 2833556 w 2833556"/>
                <a:gd name="connsiteY1" fmla="*/ 2835915 h 3142845"/>
                <a:gd name="connsiteX2" fmla="*/ 350554 w 2833556"/>
                <a:gd name="connsiteY2" fmla="*/ 3142845 h 3142845"/>
                <a:gd name="connsiteX3" fmla="*/ 0 w 2833556"/>
                <a:gd name="connsiteY3" fmla="*/ 306929 h 314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3556" h="3142845">
                  <a:moveTo>
                    <a:pt x="2483002" y="0"/>
                  </a:moveTo>
                  <a:lnTo>
                    <a:pt x="2833556" y="2835915"/>
                  </a:lnTo>
                  <a:lnTo>
                    <a:pt x="350554" y="3142845"/>
                  </a:lnTo>
                  <a:lnTo>
                    <a:pt x="0" y="306929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1A03CE55-ED42-4306-9E14-E23968EDF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9" t="7802" r="5111" b="5199"/>
            <a:stretch/>
          </p:blipFill>
          <p:spPr>
            <a:xfrm>
              <a:off x="1727199" y="1263650"/>
              <a:ext cx="8824823" cy="433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1309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BC1CE35-5B54-48D7-B689-2E3683752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" t="2473" r="3831" b="28273"/>
          <a:stretch>
            <a:fillRect/>
          </a:stretch>
        </p:blipFill>
        <p:spPr>
          <a:xfrm>
            <a:off x="6489214" y="3298701"/>
            <a:ext cx="1609530" cy="1609530"/>
          </a:xfrm>
          <a:custGeom>
            <a:avLst/>
            <a:gdLst>
              <a:gd name="connsiteX0" fmla="*/ 804765 w 1609530"/>
              <a:gd name="connsiteY0" fmla="*/ 0 h 1609530"/>
              <a:gd name="connsiteX1" fmla="*/ 1609530 w 1609530"/>
              <a:gd name="connsiteY1" fmla="*/ 804765 h 1609530"/>
              <a:gd name="connsiteX2" fmla="*/ 804765 w 1609530"/>
              <a:gd name="connsiteY2" fmla="*/ 1609530 h 1609530"/>
              <a:gd name="connsiteX3" fmla="*/ 0 w 1609530"/>
              <a:gd name="connsiteY3" fmla="*/ 804765 h 1609530"/>
              <a:gd name="connsiteX4" fmla="*/ 804765 w 1609530"/>
              <a:gd name="connsiteY4" fmla="*/ 0 h 16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9530" h="1609530">
                <a:moveTo>
                  <a:pt x="804765" y="0"/>
                </a:moveTo>
                <a:cubicBezTo>
                  <a:pt x="1249224" y="0"/>
                  <a:pt x="1609530" y="360306"/>
                  <a:pt x="1609530" y="804765"/>
                </a:cubicBezTo>
                <a:cubicBezTo>
                  <a:pt x="1609530" y="1249224"/>
                  <a:pt x="1249224" y="1609530"/>
                  <a:pt x="804765" y="1609530"/>
                </a:cubicBezTo>
                <a:cubicBezTo>
                  <a:pt x="360306" y="1609530"/>
                  <a:pt x="0" y="1249224"/>
                  <a:pt x="0" y="804765"/>
                </a:cubicBezTo>
                <a:cubicBezTo>
                  <a:pt x="0" y="360306"/>
                  <a:pt x="360306" y="0"/>
                  <a:pt x="804765" y="0"/>
                </a:cubicBez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9CB2064-F0C5-4A34-B9DF-A6B8775F80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 t="4630" r="2233" b="31681"/>
          <a:stretch>
            <a:fillRect/>
          </a:stretch>
        </p:blipFill>
        <p:spPr>
          <a:xfrm>
            <a:off x="4058346" y="3254570"/>
            <a:ext cx="2142930" cy="2142930"/>
          </a:xfrm>
          <a:custGeom>
            <a:avLst/>
            <a:gdLst>
              <a:gd name="connsiteX0" fmla="*/ 1071465 w 2142930"/>
              <a:gd name="connsiteY0" fmla="*/ 0 h 2142930"/>
              <a:gd name="connsiteX1" fmla="*/ 2142930 w 2142930"/>
              <a:gd name="connsiteY1" fmla="*/ 1071465 h 2142930"/>
              <a:gd name="connsiteX2" fmla="*/ 1071465 w 2142930"/>
              <a:gd name="connsiteY2" fmla="*/ 2142930 h 2142930"/>
              <a:gd name="connsiteX3" fmla="*/ 0 w 2142930"/>
              <a:gd name="connsiteY3" fmla="*/ 1071465 h 2142930"/>
              <a:gd name="connsiteX4" fmla="*/ 1071465 w 2142930"/>
              <a:gd name="connsiteY4" fmla="*/ 0 h 214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2930" h="2142930">
                <a:moveTo>
                  <a:pt x="1071465" y="0"/>
                </a:moveTo>
                <a:cubicBezTo>
                  <a:pt x="1663219" y="0"/>
                  <a:pt x="2142930" y="479711"/>
                  <a:pt x="2142930" y="1071465"/>
                </a:cubicBezTo>
                <a:cubicBezTo>
                  <a:pt x="2142930" y="1663219"/>
                  <a:pt x="1663219" y="2142930"/>
                  <a:pt x="1071465" y="2142930"/>
                </a:cubicBezTo>
                <a:cubicBezTo>
                  <a:pt x="479711" y="2142930"/>
                  <a:pt x="0" y="1663219"/>
                  <a:pt x="0" y="1071465"/>
                </a:cubicBezTo>
                <a:cubicBezTo>
                  <a:pt x="0" y="479711"/>
                  <a:pt x="479711" y="0"/>
                  <a:pt x="1071465" y="0"/>
                </a:cubicBez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64489DD-9FE9-4FA6-8850-498B8AE012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" r="855" b="36215"/>
          <a:stretch>
            <a:fillRect/>
          </a:stretch>
        </p:blipFill>
        <p:spPr>
          <a:xfrm>
            <a:off x="1134218" y="2357727"/>
            <a:ext cx="2755606" cy="2755606"/>
          </a:xfrm>
          <a:custGeom>
            <a:avLst/>
            <a:gdLst>
              <a:gd name="connsiteX0" fmla="*/ 1377803 w 2755606"/>
              <a:gd name="connsiteY0" fmla="*/ 0 h 2755606"/>
              <a:gd name="connsiteX1" fmla="*/ 2755606 w 2755606"/>
              <a:gd name="connsiteY1" fmla="*/ 1377803 h 2755606"/>
              <a:gd name="connsiteX2" fmla="*/ 1377803 w 2755606"/>
              <a:gd name="connsiteY2" fmla="*/ 2755606 h 2755606"/>
              <a:gd name="connsiteX3" fmla="*/ 0 w 2755606"/>
              <a:gd name="connsiteY3" fmla="*/ 1377803 h 2755606"/>
              <a:gd name="connsiteX4" fmla="*/ 1377803 w 2755606"/>
              <a:gd name="connsiteY4" fmla="*/ 0 h 275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5606" h="2755606">
                <a:moveTo>
                  <a:pt x="1377803" y="0"/>
                </a:moveTo>
                <a:cubicBezTo>
                  <a:pt x="2138743" y="0"/>
                  <a:pt x="2755606" y="616863"/>
                  <a:pt x="2755606" y="1377803"/>
                </a:cubicBezTo>
                <a:cubicBezTo>
                  <a:pt x="2755606" y="2138743"/>
                  <a:pt x="2138743" y="2755606"/>
                  <a:pt x="1377803" y="2755606"/>
                </a:cubicBezTo>
                <a:cubicBezTo>
                  <a:pt x="616863" y="2755606"/>
                  <a:pt x="0" y="2138743"/>
                  <a:pt x="0" y="1377803"/>
                </a:cubicBezTo>
                <a:cubicBezTo>
                  <a:pt x="0" y="616863"/>
                  <a:pt x="616863" y="0"/>
                  <a:pt x="1377803" y="0"/>
                </a:cubicBez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4B81A79-E18B-4755-9DEA-811B9E0D75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570" y="1969211"/>
            <a:ext cx="2548133" cy="35326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D218712-5C74-4BC8-93DB-CF4D756A2CAC}"/>
              </a:ext>
            </a:extLst>
          </p:cNvPr>
          <p:cNvSpPr txBox="1"/>
          <p:nvPr/>
        </p:nvSpPr>
        <p:spPr>
          <a:xfrm>
            <a:off x="4326668" y="1969211"/>
            <a:ext cx="3417923" cy="967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70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12E5F49-7E6C-46BB-A769-062F28AD5316}"/>
              </a:ext>
            </a:extLst>
          </p:cNvPr>
          <p:cNvGrpSpPr/>
          <p:nvPr/>
        </p:nvGrpSpPr>
        <p:grpSpPr>
          <a:xfrm>
            <a:off x="588529" y="2874011"/>
            <a:ext cx="3365984" cy="2198619"/>
            <a:chOff x="588529" y="2874011"/>
            <a:chExt cx="3365984" cy="2198619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2B7D60E2-25A7-4B37-B1B0-F5BAA5639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529" y="2874011"/>
              <a:ext cx="2944006" cy="212597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355B33EC-6DEE-4214-A98D-EBA042D10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00" t="10470" r="14695" b="10470"/>
            <a:stretch>
              <a:fillRect/>
            </a:stretch>
          </p:blipFill>
          <p:spPr>
            <a:xfrm>
              <a:off x="896214" y="3124200"/>
              <a:ext cx="2320034" cy="1549400"/>
            </a:xfrm>
            <a:custGeom>
              <a:avLst/>
              <a:gdLst>
                <a:gd name="connsiteX0" fmla="*/ 0 w 2320034"/>
                <a:gd name="connsiteY0" fmla="*/ 0 h 1549400"/>
                <a:gd name="connsiteX1" fmla="*/ 2320034 w 2320034"/>
                <a:gd name="connsiteY1" fmla="*/ 0 h 1549400"/>
                <a:gd name="connsiteX2" fmla="*/ 2320034 w 2320034"/>
                <a:gd name="connsiteY2" fmla="*/ 1549400 h 1549400"/>
                <a:gd name="connsiteX3" fmla="*/ 0 w 2320034"/>
                <a:gd name="connsiteY3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034" h="1549400">
                  <a:moveTo>
                    <a:pt x="0" y="0"/>
                  </a:moveTo>
                  <a:lnTo>
                    <a:pt x="2320034" y="0"/>
                  </a:lnTo>
                  <a:lnTo>
                    <a:pt x="2320034" y="1549400"/>
                  </a:lnTo>
                  <a:lnTo>
                    <a:pt x="0" y="1549400"/>
                  </a:lnTo>
                  <a:close/>
                </a:path>
              </a:pathLst>
            </a:custGeom>
          </p:spPr>
        </p:pic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7D0D4650-1939-44E7-B32F-82879A44AB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2" t="18888" r="13210" b="22038"/>
            <a:stretch/>
          </p:blipFill>
          <p:spPr>
            <a:xfrm rot="372099">
              <a:off x="2825847" y="4185821"/>
              <a:ext cx="1128666" cy="8868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819ACD4D-7E9D-46A4-B246-C27F3C6CAF9B}"/>
              </a:ext>
            </a:extLst>
          </p:cNvPr>
          <p:cNvGrpSpPr/>
          <p:nvPr/>
        </p:nvGrpSpPr>
        <p:grpSpPr>
          <a:xfrm>
            <a:off x="4423929" y="2874011"/>
            <a:ext cx="3365984" cy="2198619"/>
            <a:chOff x="4423929" y="2874011"/>
            <a:chExt cx="3365984" cy="2198619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565BAEA-C919-4675-9920-D0968B2E8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3929" y="2874011"/>
              <a:ext cx="2944006" cy="2125977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E120C768-C6A4-4232-B8BE-47BB951ED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13" t="13311" r="12687" b="11077"/>
            <a:stretch>
              <a:fillRect/>
            </a:stretch>
          </p:blipFill>
          <p:spPr>
            <a:xfrm>
              <a:off x="4745228" y="3124200"/>
              <a:ext cx="2320034" cy="1549400"/>
            </a:xfrm>
            <a:custGeom>
              <a:avLst/>
              <a:gdLst>
                <a:gd name="connsiteX0" fmla="*/ 0 w 2320034"/>
                <a:gd name="connsiteY0" fmla="*/ 0 h 1549400"/>
                <a:gd name="connsiteX1" fmla="*/ 2320034 w 2320034"/>
                <a:gd name="connsiteY1" fmla="*/ 0 h 1549400"/>
                <a:gd name="connsiteX2" fmla="*/ 2320034 w 2320034"/>
                <a:gd name="connsiteY2" fmla="*/ 1549400 h 1549400"/>
                <a:gd name="connsiteX3" fmla="*/ 0 w 2320034"/>
                <a:gd name="connsiteY3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034" h="1549400">
                  <a:moveTo>
                    <a:pt x="0" y="0"/>
                  </a:moveTo>
                  <a:lnTo>
                    <a:pt x="2320034" y="0"/>
                  </a:lnTo>
                  <a:lnTo>
                    <a:pt x="2320034" y="1549400"/>
                  </a:lnTo>
                  <a:lnTo>
                    <a:pt x="0" y="1549400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97D2B16-E0FF-4D13-8D8C-A851621A6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2" t="18888" r="13210" b="22038"/>
            <a:stretch/>
          </p:blipFill>
          <p:spPr>
            <a:xfrm rot="372099">
              <a:off x="6661247" y="4185821"/>
              <a:ext cx="1128666" cy="8868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BDC5C71-AC5E-488E-B7CE-2DEE5AED3EB3}"/>
              </a:ext>
            </a:extLst>
          </p:cNvPr>
          <p:cNvGrpSpPr/>
          <p:nvPr/>
        </p:nvGrpSpPr>
        <p:grpSpPr>
          <a:xfrm>
            <a:off x="8259329" y="2874011"/>
            <a:ext cx="3365984" cy="2198619"/>
            <a:chOff x="8259329" y="2874011"/>
            <a:chExt cx="3365984" cy="2198619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CE72F1E8-478D-4DB7-9477-3EF788932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329" y="2874011"/>
              <a:ext cx="2944006" cy="2125977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6DD75586-9FD8-4272-B8FE-1302EB3AE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6" t="9692" r="14204" b="8254"/>
            <a:stretch>
              <a:fillRect/>
            </a:stretch>
          </p:blipFill>
          <p:spPr>
            <a:xfrm>
              <a:off x="8573383" y="3124200"/>
              <a:ext cx="2320034" cy="1549400"/>
            </a:xfrm>
            <a:custGeom>
              <a:avLst/>
              <a:gdLst>
                <a:gd name="connsiteX0" fmla="*/ 0 w 2320034"/>
                <a:gd name="connsiteY0" fmla="*/ 0 h 1549400"/>
                <a:gd name="connsiteX1" fmla="*/ 2320034 w 2320034"/>
                <a:gd name="connsiteY1" fmla="*/ 0 h 1549400"/>
                <a:gd name="connsiteX2" fmla="*/ 2320034 w 2320034"/>
                <a:gd name="connsiteY2" fmla="*/ 1549400 h 1549400"/>
                <a:gd name="connsiteX3" fmla="*/ 0 w 2320034"/>
                <a:gd name="connsiteY3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034" h="1549400">
                  <a:moveTo>
                    <a:pt x="0" y="0"/>
                  </a:moveTo>
                  <a:lnTo>
                    <a:pt x="2320034" y="0"/>
                  </a:lnTo>
                  <a:lnTo>
                    <a:pt x="2320034" y="1549400"/>
                  </a:lnTo>
                  <a:lnTo>
                    <a:pt x="0" y="154940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D03AB0A1-59FE-4791-B04B-62F0F759FA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2" t="18888" r="13210" b="22038"/>
            <a:stretch/>
          </p:blipFill>
          <p:spPr>
            <a:xfrm rot="372099">
              <a:off x="10496647" y="4185821"/>
              <a:ext cx="1128666" cy="8868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A6B136-3763-45E1-9C7B-FDAB37C19944}"/>
              </a:ext>
            </a:extLst>
          </p:cNvPr>
          <p:cNvSpPr txBox="1"/>
          <p:nvPr/>
        </p:nvSpPr>
        <p:spPr>
          <a:xfrm>
            <a:off x="1302366" y="1742590"/>
            <a:ext cx="9187130" cy="879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124927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5A0FB54-BAE2-47E2-A1A9-AE93519656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" t="309" r="3824" b="8064"/>
          <a:stretch>
            <a:fillRect/>
          </a:stretch>
        </p:blipFill>
        <p:spPr>
          <a:xfrm rot="770131">
            <a:off x="4466456" y="2640378"/>
            <a:ext cx="3805188" cy="2891862"/>
          </a:xfrm>
          <a:custGeom>
            <a:avLst/>
            <a:gdLst>
              <a:gd name="connsiteX0" fmla="*/ 0 w 3805188"/>
              <a:gd name="connsiteY0" fmla="*/ 79275 h 2891862"/>
              <a:gd name="connsiteX1" fmla="*/ 3745661 w 3805188"/>
              <a:gd name="connsiteY1" fmla="*/ 0 h 2891862"/>
              <a:gd name="connsiteX2" fmla="*/ 3805188 w 3805188"/>
              <a:gd name="connsiteY2" fmla="*/ 2812587 h 2891862"/>
              <a:gd name="connsiteX3" fmla="*/ 59527 w 3805188"/>
              <a:gd name="connsiteY3" fmla="*/ 2891862 h 289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5188" h="2891862">
                <a:moveTo>
                  <a:pt x="0" y="79275"/>
                </a:moveTo>
                <a:lnTo>
                  <a:pt x="3745661" y="0"/>
                </a:lnTo>
                <a:lnTo>
                  <a:pt x="3805188" y="2812587"/>
                </a:lnTo>
                <a:lnTo>
                  <a:pt x="59527" y="2891862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4417428-6D96-4BAC-A0A0-AEB786EAA3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59" r="66758"/>
          <a:stretch/>
        </p:blipFill>
        <p:spPr>
          <a:xfrm>
            <a:off x="1321697" y="2832099"/>
            <a:ext cx="3174103" cy="281321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7D49A7C-0976-4B98-B42B-8CF97EDCA3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8" t="20741" r="20380" b="21296"/>
          <a:stretch/>
        </p:blipFill>
        <p:spPr>
          <a:xfrm>
            <a:off x="8712200" y="3383910"/>
            <a:ext cx="1905000" cy="20008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1FE5420-9971-4D42-865E-9518187E9A9E}"/>
              </a:ext>
            </a:extLst>
          </p:cNvPr>
          <p:cNvSpPr txBox="1"/>
          <p:nvPr/>
        </p:nvSpPr>
        <p:spPr>
          <a:xfrm>
            <a:off x="1652240" y="1423448"/>
            <a:ext cx="2492990" cy="967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如果你是一只小鸟，</a:t>
            </a:r>
            <a:endParaRPr lang="en-US" altLang="zh-CN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我就是你的天空。</a:t>
            </a:r>
          </a:p>
        </p:txBody>
      </p:sp>
    </p:spTree>
    <p:extLst>
      <p:ext uri="{BB962C8B-B14F-4D97-AF65-F5344CB8AC3E}">
        <p14:creationId xmlns:p14="http://schemas.microsoft.com/office/powerpoint/2010/main" val="404954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386DECE-FC4D-4F9B-A0A4-EF0DCA26B7FA}"/>
              </a:ext>
            </a:extLst>
          </p:cNvPr>
          <p:cNvGrpSpPr/>
          <p:nvPr/>
        </p:nvGrpSpPr>
        <p:grpSpPr>
          <a:xfrm>
            <a:off x="6261101" y="2146300"/>
            <a:ext cx="4678142" cy="4041803"/>
            <a:chOff x="6261101" y="2146300"/>
            <a:chExt cx="4678142" cy="4041803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A635682-8015-4BAC-A864-93D3A4AC0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1101" y="2146300"/>
              <a:ext cx="4678142" cy="404180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2269840D-776F-41F0-AFF1-E8C5989E0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1514" y="3378197"/>
              <a:ext cx="3124320" cy="2343240"/>
            </a:xfrm>
            <a:custGeom>
              <a:avLst/>
              <a:gdLst>
                <a:gd name="connsiteX0" fmla="*/ 0 w 3249164"/>
                <a:gd name="connsiteY0" fmla="*/ 0 h 2343240"/>
                <a:gd name="connsiteX1" fmla="*/ 3249164 w 3249164"/>
                <a:gd name="connsiteY1" fmla="*/ 0 h 2343240"/>
                <a:gd name="connsiteX2" fmla="*/ 3249164 w 3249164"/>
                <a:gd name="connsiteY2" fmla="*/ 2343240 h 2343240"/>
                <a:gd name="connsiteX3" fmla="*/ 0 w 3249164"/>
                <a:gd name="connsiteY3" fmla="*/ 2343240 h 234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164" h="2343240">
                  <a:moveTo>
                    <a:pt x="0" y="0"/>
                  </a:moveTo>
                  <a:lnTo>
                    <a:pt x="3249164" y="0"/>
                  </a:lnTo>
                  <a:lnTo>
                    <a:pt x="3249164" y="2343240"/>
                  </a:lnTo>
                  <a:lnTo>
                    <a:pt x="0" y="2343240"/>
                  </a:lnTo>
                  <a:close/>
                </a:path>
              </a:pathLst>
            </a:cu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DC9FDAA-26A1-49EF-B767-67D7CE3B73FA}"/>
              </a:ext>
            </a:extLst>
          </p:cNvPr>
          <p:cNvGrpSpPr/>
          <p:nvPr/>
        </p:nvGrpSpPr>
        <p:grpSpPr>
          <a:xfrm>
            <a:off x="1017863" y="1408096"/>
            <a:ext cx="4678142" cy="4041803"/>
            <a:chOff x="1017863" y="1408096"/>
            <a:chExt cx="4678142" cy="4041803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BDF57FC5-03EF-4710-B519-E2DE064F5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0293">
              <a:off x="1017863" y="1408096"/>
              <a:ext cx="4678142" cy="404180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977195ED-E6FC-48CE-83DA-9D2437D5D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62761">
              <a:off x="1427341" y="2568071"/>
              <a:ext cx="3260449" cy="2173632"/>
            </a:xfrm>
            <a:custGeom>
              <a:avLst/>
              <a:gdLst>
                <a:gd name="connsiteX0" fmla="*/ 11322 w 3260449"/>
                <a:gd name="connsiteY0" fmla="*/ 0 h 2358912"/>
                <a:gd name="connsiteX1" fmla="*/ 3260449 w 3260449"/>
                <a:gd name="connsiteY1" fmla="*/ 15700 h 2358912"/>
                <a:gd name="connsiteX2" fmla="*/ 3249126 w 3260449"/>
                <a:gd name="connsiteY2" fmla="*/ 2358912 h 2358912"/>
                <a:gd name="connsiteX3" fmla="*/ 0 w 3260449"/>
                <a:gd name="connsiteY3" fmla="*/ 2343213 h 235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0449" h="2358912">
                  <a:moveTo>
                    <a:pt x="11322" y="0"/>
                  </a:moveTo>
                  <a:lnTo>
                    <a:pt x="3260449" y="15700"/>
                  </a:lnTo>
                  <a:lnTo>
                    <a:pt x="3249126" y="2358912"/>
                  </a:lnTo>
                  <a:lnTo>
                    <a:pt x="0" y="2343213"/>
                  </a:lnTo>
                  <a:close/>
                </a:path>
              </a:pathLst>
            </a:cu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9D13A53-3484-4FF8-A3DA-DE3208690CBA}"/>
              </a:ext>
            </a:extLst>
          </p:cNvPr>
          <p:cNvSpPr txBox="1"/>
          <p:nvPr/>
        </p:nvSpPr>
        <p:spPr>
          <a:xfrm>
            <a:off x="5911905" y="1548278"/>
            <a:ext cx="5027338" cy="967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52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F6E6385-A96C-418B-A84B-A23C8BB43907}"/>
              </a:ext>
            </a:extLst>
          </p:cNvPr>
          <p:cNvGrpSpPr/>
          <p:nvPr/>
        </p:nvGrpSpPr>
        <p:grpSpPr>
          <a:xfrm>
            <a:off x="1511300" y="1545167"/>
            <a:ext cx="3662263" cy="4777346"/>
            <a:chOff x="1511300" y="1545167"/>
            <a:chExt cx="3662263" cy="4777346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EBC15AC7-0F89-430D-86D3-CA291D0DB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1300" y="4679979"/>
              <a:ext cx="1498600" cy="1642534"/>
            </a:xfrm>
            <a:custGeom>
              <a:avLst/>
              <a:gdLst>
                <a:gd name="connsiteX0" fmla="*/ 749300 w 1498600"/>
                <a:gd name="connsiteY0" fmla="*/ 0 h 1498600"/>
                <a:gd name="connsiteX1" fmla="*/ 1498600 w 1498600"/>
                <a:gd name="connsiteY1" fmla="*/ 749300 h 1498600"/>
                <a:gd name="connsiteX2" fmla="*/ 749300 w 1498600"/>
                <a:gd name="connsiteY2" fmla="*/ 1498600 h 1498600"/>
                <a:gd name="connsiteX3" fmla="*/ 0 w 1498600"/>
                <a:gd name="connsiteY3" fmla="*/ 749300 h 1498600"/>
                <a:gd name="connsiteX4" fmla="*/ 749300 w 1498600"/>
                <a:gd name="connsiteY4" fmla="*/ 0 h 14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600" h="1498600">
                  <a:moveTo>
                    <a:pt x="749300" y="0"/>
                  </a:moveTo>
                  <a:cubicBezTo>
                    <a:pt x="1163127" y="0"/>
                    <a:pt x="1498600" y="335473"/>
                    <a:pt x="1498600" y="749300"/>
                  </a:cubicBezTo>
                  <a:cubicBezTo>
                    <a:pt x="1498600" y="1163127"/>
                    <a:pt x="1163127" y="1498600"/>
                    <a:pt x="749300" y="1498600"/>
                  </a:cubicBezTo>
                  <a:cubicBezTo>
                    <a:pt x="335473" y="1498600"/>
                    <a:pt x="0" y="1163127"/>
                    <a:pt x="0" y="749300"/>
                  </a:cubicBezTo>
                  <a:cubicBezTo>
                    <a:pt x="0" y="335473"/>
                    <a:pt x="335473" y="0"/>
                    <a:pt x="749300" y="0"/>
                  </a:cubicBez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AABBCF7-9B12-4A08-ADEA-2573429C2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8527" y="3037445"/>
              <a:ext cx="1498600" cy="1642534"/>
            </a:xfrm>
            <a:custGeom>
              <a:avLst/>
              <a:gdLst>
                <a:gd name="connsiteX0" fmla="*/ 749300 w 1498600"/>
                <a:gd name="connsiteY0" fmla="*/ 0 h 1498600"/>
                <a:gd name="connsiteX1" fmla="*/ 1498600 w 1498600"/>
                <a:gd name="connsiteY1" fmla="*/ 749300 h 1498600"/>
                <a:gd name="connsiteX2" fmla="*/ 749300 w 1498600"/>
                <a:gd name="connsiteY2" fmla="*/ 1498600 h 1498600"/>
                <a:gd name="connsiteX3" fmla="*/ 0 w 1498600"/>
                <a:gd name="connsiteY3" fmla="*/ 749300 h 1498600"/>
                <a:gd name="connsiteX4" fmla="*/ 749300 w 1498600"/>
                <a:gd name="connsiteY4" fmla="*/ 0 h 14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600" h="1498600">
                  <a:moveTo>
                    <a:pt x="749300" y="0"/>
                  </a:moveTo>
                  <a:cubicBezTo>
                    <a:pt x="1163127" y="0"/>
                    <a:pt x="1498600" y="335473"/>
                    <a:pt x="1498600" y="749300"/>
                  </a:cubicBezTo>
                  <a:cubicBezTo>
                    <a:pt x="1498600" y="1163127"/>
                    <a:pt x="1163127" y="1498600"/>
                    <a:pt x="749300" y="1498600"/>
                  </a:cubicBezTo>
                  <a:cubicBezTo>
                    <a:pt x="335473" y="1498600"/>
                    <a:pt x="0" y="1163127"/>
                    <a:pt x="0" y="749300"/>
                  </a:cubicBezTo>
                  <a:cubicBezTo>
                    <a:pt x="0" y="335473"/>
                    <a:pt x="335473" y="0"/>
                    <a:pt x="749300" y="0"/>
                  </a:cubicBez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EAD074F0-CBCA-4AA0-90CC-5D1E5102A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963" y="1545167"/>
              <a:ext cx="1498600" cy="1642534"/>
            </a:xfrm>
            <a:custGeom>
              <a:avLst/>
              <a:gdLst>
                <a:gd name="connsiteX0" fmla="*/ 749300 w 1498600"/>
                <a:gd name="connsiteY0" fmla="*/ 0 h 1498600"/>
                <a:gd name="connsiteX1" fmla="*/ 1498600 w 1498600"/>
                <a:gd name="connsiteY1" fmla="*/ 749300 h 1498600"/>
                <a:gd name="connsiteX2" fmla="*/ 749300 w 1498600"/>
                <a:gd name="connsiteY2" fmla="*/ 1498600 h 1498600"/>
                <a:gd name="connsiteX3" fmla="*/ 0 w 1498600"/>
                <a:gd name="connsiteY3" fmla="*/ 749300 h 1498600"/>
                <a:gd name="connsiteX4" fmla="*/ 749300 w 1498600"/>
                <a:gd name="connsiteY4" fmla="*/ 0 h 14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600" h="1498600">
                  <a:moveTo>
                    <a:pt x="749300" y="0"/>
                  </a:moveTo>
                  <a:cubicBezTo>
                    <a:pt x="1163127" y="0"/>
                    <a:pt x="1498600" y="335473"/>
                    <a:pt x="1498600" y="749300"/>
                  </a:cubicBezTo>
                  <a:cubicBezTo>
                    <a:pt x="1498600" y="1163127"/>
                    <a:pt x="1163127" y="1498600"/>
                    <a:pt x="749300" y="1498600"/>
                  </a:cubicBezTo>
                  <a:cubicBezTo>
                    <a:pt x="335473" y="1498600"/>
                    <a:pt x="0" y="1163127"/>
                    <a:pt x="0" y="749300"/>
                  </a:cubicBezTo>
                  <a:cubicBezTo>
                    <a:pt x="0" y="335473"/>
                    <a:pt x="335473" y="0"/>
                    <a:pt x="749300" y="0"/>
                  </a:cubicBezTo>
                  <a:close/>
                </a:path>
              </a:pathLst>
            </a:custGeom>
          </p:spPr>
        </p:pic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68BA54D-A07B-4C39-BD8E-F68751D7D9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93"/>
          <a:stretch/>
        </p:blipFill>
        <p:spPr>
          <a:xfrm rot="1800000">
            <a:off x="2409730" y="-125023"/>
            <a:ext cx="2530466" cy="71080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620EBA8-6A6F-44D2-BB2C-B7293E67BFDF}"/>
              </a:ext>
            </a:extLst>
          </p:cNvPr>
          <p:cNvSpPr txBox="1"/>
          <p:nvPr/>
        </p:nvSpPr>
        <p:spPr>
          <a:xfrm>
            <a:off x="5958429" y="2833148"/>
            <a:ext cx="40491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1648939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12E5F49-7E6C-46BB-A769-062F28AD5316}"/>
              </a:ext>
            </a:extLst>
          </p:cNvPr>
          <p:cNvGrpSpPr/>
          <p:nvPr/>
        </p:nvGrpSpPr>
        <p:grpSpPr>
          <a:xfrm>
            <a:off x="588529" y="2874011"/>
            <a:ext cx="3365984" cy="2198619"/>
            <a:chOff x="588529" y="2874011"/>
            <a:chExt cx="3365984" cy="2198619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2B7D60E2-25A7-4B37-B1B0-F5BAA5639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529" y="2874011"/>
              <a:ext cx="2944006" cy="212597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355B33EC-6DEE-4214-A98D-EBA042D10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00" t="10470" r="14695" b="10470"/>
            <a:stretch>
              <a:fillRect/>
            </a:stretch>
          </p:blipFill>
          <p:spPr>
            <a:xfrm>
              <a:off x="896214" y="3124200"/>
              <a:ext cx="2320034" cy="1549400"/>
            </a:xfrm>
            <a:custGeom>
              <a:avLst/>
              <a:gdLst>
                <a:gd name="connsiteX0" fmla="*/ 0 w 2320034"/>
                <a:gd name="connsiteY0" fmla="*/ 0 h 1549400"/>
                <a:gd name="connsiteX1" fmla="*/ 2320034 w 2320034"/>
                <a:gd name="connsiteY1" fmla="*/ 0 h 1549400"/>
                <a:gd name="connsiteX2" fmla="*/ 2320034 w 2320034"/>
                <a:gd name="connsiteY2" fmla="*/ 1549400 h 1549400"/>
                <a:gd name="connsiteX3" fmla="*/ 0 w 2320034"/>
                <a:gd name="connsiteY3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034" h="1549400">
                  <a:moveTo>
                    <a:pt x="0" y="0"/>
                  </a:moveTo>
                  <a:lnTo>
                    <a:pt x="2320034" y="0"/>
                  </a:lnTo>
                  <a:lnTo>
                    <a:pt x="2320034" y="1549400"/>
                  </a:lnTo>
                  <a:lnTo>
                    <a:pt x="0" y="1549400"/>
                  </a:lnTo>
                  <a:close/>
                </a:path>
              </a:pathLst>
            </a:custGeom>
          </p:spPr>
        </p:pic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7D0D4650-1939-44E7-B32F-82879A44AB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2" t="18888" r="13210" b="22038"/>
            <a:stretch/>
          </p:blipFill>
          <p:spPr>
            <a:xfrm rot="372099">
              <a:off x="2825847" y="4185821"/>
              <a:ext cx="1128666" cy="8868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819ACD4D-7E9D-46A4-B246-C27F3C6CAF9B}"/>
              </a:ext>
            </a:extLst>
          </p:cNvPr>
          <p:cNvGrpSpPr/>
          <p:nvPr/>
        </p:nvGrpSpPr>
        <p:grpSpPr>
          <a:xfrm>
            <a:off x="4423929" y="2874011"/>
            <a:ext cx="3365984" cy="2198619"/>
            <a:chOff x="4423929" y="2874011"/>
            <a:chExt cx="3365984" cy="2198619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565BAEA-C919-4675-9920-D0968B2E8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3929" y="2874011"/>
              <a:ext cx="2944006" cy="2125977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E120C768-C6A4-4232-B8BE-47BB951ED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13" t="13311" r="12687" b="11077"/>
            <a:stretch>
              <a:fillRect/>
            </a:stretch>
          </p:blipFill>
          <p:spPr>
            <a:xfrm>
              <a:off x="4745228" y="3124200"/>
              <a:ext cx="2320034" cy="1549400"/>
            </a:xfrm>
            <a:custGeom>
              <a:avLst/>
              <a:gdLst>
                <a:gd name="connsiteX0" fmla="*/ 0 w 2320034"/>
                <a:gd name="connsiteY0" fmla="*/ 0 h 1549400"/>
                <a:gd name="connsiteX1" fmla="*/ 2320034 w 2320034"/>
                <a:gd name="connsiteY1" fmla="*/ 0 h 1549400"/>
                <a:gd name="connsiteX2" fmla="*/ 2320034 w 2320034"/>
                <a:gd name="connsiteY2" fmla="*/ 1549400 h 1549400"/>
                <a:gd name="connsiteX3" fmla="*/ 0 w 2320034"/>
                <a:gd name="connsiteY3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034" h="1549400">
                  <a:moveTo>
                    <a:pt x="0" y="0"/>
                  </a:moveTo>
                  <a:lnTo>
                    <a:pt x="2320034" y="0"/>
                  </a:lnTo>
                  <a:lnTo>
                    <a:pt x="2320034" y="1549400"/>
                  </a:lnTo>
                  <a:lnTo>
                    <a:pt x="0" y="1549400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97D2B16-E0FF-4D13-8D8C-A851621A6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2" t="18888" r="13210" b="22038"/>
            <a:stretch/>
          </p:blipFill>
          <p:spPr>
            <a:xfrm rot="372099">
              <a:off x="6661247" y="4185821"/>
              <a:ext cx="1128666" cy="8868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BDC5C71-AC5E-488E-B7CE-2DEE5AED3EB3}"/>
              </a:ext>
            </a:extLst>
          </p:cNvPr>
          <p:cNvGrpSpPr/>
          <p:nvPr/>
        </p:nvGrpSpPr>
        <p:grpSpPr>
          <a:xfrm>
            <a:off x="8259329" y="2874011"/>
            <a:ext cx="3365984" cy="2198619"/>
            <a:chOff x="8259329" y="2874011"/>
            <a:chExt cx="3365984" cy="2198619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CE72F1E8-478D-4DB7-9477-3EF788932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329" y="2874011"/>
              <a:ext cx="2944006" cy="2125977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6DD75586-9FD8-4272-B8FE-1302EB3AE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6" t="9692" r="14204" b="8254"/>
            <a:stretch>
              <a:fillRect/>
            </a:stretch>
          </p:blipFill>
          <p:spPr>
            <a:xfrm>
              <a:off x="8573383" y="3124200"/>
              <a:ext cx="2320034" cy="1549400"/>
            </a:xfrm>
            <a:custGeom>
              <a:avLst/>
              <a:gdLst>
                <a:gd name="connsiteX0" fmla="*/ 0 w 2320034"/>
                <a:gd name="connsiteY0" fmla="*/ 0 h 1549400"/>
                <a:gd name="connsiteX1" fmla="*/ 2320034 w 2320034"/>
                <a:gd name="connsiteY1" fmla="*/ 0 h 1549400"/>
                <a:gd name="connsiteX2" fmla="*/ 2320034 w 2320034"/>
                <a:gd name="connsiteY2" fmla="*/ 1549400 h 1549400"/>
                <a:gd name="connsiteX3" fmla="*/ 0 w 2320034"/>
                <a:gd name="connsiteY3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034" h="1549400">
                  <a:moveTo>
                    <a:pt x="0" y="0"/>
                  </a:moveTo>
                  <a:lnTo>
                    <a:pt x="2320034" y="0"/>
                  </a:lnTo>
                  <a:lnTo>
                    <a:pt x="2320034" y="1549400"/>
                  </a:lnTo>
                  <a:lnTo>
                    <a:pt x="0" y="154940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D03AB0A1-59FE-4791-B04B-62F0F759FA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2" t="18888" r="13210" b="22038"/>
            <a:stretch/>
          </p:blipFill>
          <p:spPr>
            <a:xfrm rot="372099">
              <a:off x="10496647" y="4185821"/>
              <a:ext cx="1128666" cy="8868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A6B136-3763-45E1-9C7B-FDAB37C19944}"/>
              </a:ext>
            </a:extLst>
          </p:cNvPr>
          <p:cNvSpPr txBox="1"/>
          <p:nvPr/>
        </p:nvSpPr>
        <p:spPr>
          <a:xfrm>
            <a:off x="1302366" y="1742590"/>
            <a:ext cx="9187130" cy="879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273154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F718596-B388-4EE1-8FD7-4B2EF833AC44}"/>
              </a:ext>
            </a:extLst>
          </p:cNvPr>
          <p:cNvGrpSpPr/>
          <p:nvPr/>
        </p:nvGrpSpPr>
        <p:grpSpPr>
          <a:xfrm>
            <a:off x="467826" y="1636900"/>
            <a:ext cx="6963747" cy="4553585"/>
            <a:chOff x="467826" y="1636900"/>
            <a:chExt cx="6963747" cy="4553585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A2371AA-59DC-455C-A92F-29A7EA228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2100" y="2819400"/>
              <a:ext cx="2717800" cy="2784475"/>
            </a:xfrm>
            <a:custGeom>
              <a:avLst/>
              <a:gdLst>
                <a:gd name="connsiteX0" fmla="*/ 1358900 w 2717800"/>
                <a:gd name="connsiteY0" fmla="*/ 0 h 2717800"/>
                <a:gd name="connsiteX1" fmla="*/ 2717800 w 2717800"/>
                <a:gd name="connsiteY1" fmla="*/ 1358900 h 2717800"/>
                <a:gd name="connsiteX2" fmla="*/ 1358900 w 2717800"/>
                <a:gd name="connsiteY2" fmla="*/ 2717800 h 2717800"/>
                <a:gd name="connsiteX3" fmla="*/ 0 w 2717800"/>
                <a:gd name="connsiteY3" fmla="*/ 1358900 h 2717800"/>
                <a:gd name="connsiteX4" fmla="*/ 1358900 w 2717800"/>
                <a:gd name="connsiteY4" fmla="*/ 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800" h="2717800">
                  <a:moveTo>
                    <a:pt x="1358900" y="0"/>
                  </a:moveTo>
                  <a:cubicBezTo>
                    <a:pt x="2109400" y="0"/>
                    <a:pt x="2717800" y="608400"/>
                    <a:pt x="2717800" y="1358900"/>
                  </a:cubicBezTo>
                  <a:cubicBezTo>
                    <a:pt x="2717800" y="2109400"/>
                    <a:pt x="2109400" y="2717800"/>
                    <a:pt x="1358900" y="2717800"/>
                  </a:cubicBezTo>
                  <a:cubicBezTo>
                    <a:pt x="608400" y="2717800"/>
                    <a:pt x="0" y="2109400"/>
                    <a:pt x="0" y="1358900"/>
                  </a:cubicBezTo>
                  <a:cubicBezTo>
                    <a:pt x="0" y="608400"/>
                    <a:pt x="608400" y="0"/>
                    <a:pt x="1358900" y="0"/>
                  </a:cubicBez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9A557B5B-4E63-4196-B54E-D0B1B1630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826" y="1636900"/>
              <a:ext cx="6963747" cy="4553585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BBA67A7-FE7D-48C4-9BCB-91602BA168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177" y="668478"/>
            <a:ext cx="4714997" cy="455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FFB4AF5-4650-413A-AD72-3A788862F27E}"/>
              </a:ext>
            </a:extLst>
          </p:cNvPr>
          <p:cNvGrpSpPr/>
          <p:nvPr/>
        </p:nvGrpSpPr>
        <p:grpSpPr>
          <a:xfrm>
            <a:off x="1618075" y="965368"/>
            <a:ext cx="8346571" cy="3543131"/>
            <a:chOff x="1618075" y="965368"/>
            <a:chExt cx="8346571" cy="3543131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1F2B19F-A144-4B94-9116-E39513766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6124" y="1364335"/>
              <a:ext cx="3546293" cy="2725065"/>
            </a:xfrm>
            <a:custGeom>
              <a:avLst/>
              <a:gdLst>
                <a:gd name="connsiteX0" fmla="*/ 115987 w 3546293"/>
                <a:gd name="connsiteY0" fmla="*/ 0 h 2776140"/>
                <a:gd name="connsiteX1" fmla="*/ 3546293 w 3546293"/>
                <a:gd name="connsiteY1" fmla="*/ 151596 h 2776140"/>
                <a:gd name="connsiteX2" fmla="*/ 3430307 w 3546293"/>
                <a:gd name="connsiteY2" fmla="*/ 2776140 h 2776140"/>
                <a:gd name="connsiteX3" fmla="*/ 0 w 3546293"/>
                <a:gd name="connsiteY3" fmla="*/ 2624544 h 27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6293" h="2776140">
                  <a:moveTo>
                    <a:pt x="115987" y="0"/>
                  </a:moveTo>
                  <a:lnTo>
                    <a:pt x="3546293" y="151596"/>
                  </a:lnTo>
                  <a:lnTo>
                    <a:pt x="3430307" y="2776140"/>
                  </a:lnTo>
                  <a:lnTo>
                    <a:pt x="0" y="2624544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D86B220-45A8-433A-8017-B6C1923BF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794" y="1351618"/>
              <a:ext cx="3551556" cy="2725108"/>
            </a:xfrm>
            <a:custGeom>
              <a:avLst/>
              <a:gdLst>
                <a:gd name="connsiteX0" fmla="*/ 3429976 w 3551556"/>
                <a:gd name="connsiteY0" fmla="*/ 0 h 2783197"/>
                <a:gd name="connsiteX1" fmla="*/ 3551556 w 3551556"/>
                <a:gd name="connsiteY1" fmla="*/ 2624291 h 2783197"/>
                <a:gd name="connsiteX2" fmla="*/ 121579 w 3551556"/>
                <a:gd name="connsiteY2" fmla="*/ 2783197 h 2783197"/>
                <a:gd name="connsiteX3" fmla="*/ 0 w 3551556"/>
                <a:gd name="connsiteY3" fmla="*/ 158905 h 278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1556" h="2783197">
                  <a:moveTo>
                    <a:pt x="3429976" y="0"/>
                  </a:moveTo>
                  <a:lnTo>
                    <a:pt x="3551556" y="2624291"/>
                  </a:lnTo>
                  <a:lnTo>
                    <a:pt x="121579" y="2783197"/>
                  </a:lnTo>
                  <a:lnTo>
                    <a:pt x="0" y="158905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7FB6417-FD5E-4E9D-92BB-C11A877DE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8075" y="965368"/>
              <a:ext cx="8346571" cy="3543131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DCF88CB-0DCD-46BD-B295-2F87AE5BE6D0}"/>
              </a:ext>
            </a:extLst>
          </p:cNvPr>
          <p:cNvSpPr txBox="1"/>
          <p:nvPr/>
        </p:nvSpPr>
        <p:spPr>
          <a:xfrm>
            <a:off x="697658" y="4776248"/>
            <a:ext cx="101874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637799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http://www.ypppt.com/article/2018/4864.html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556" y="1420733"/>
            <a:ext cx="1896020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556" y="3317434"/>
            <a:ext cx="220084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22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171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5DD2EA1-8B17-485A-9BF4-980275FC34F8}"/>
              </a:ext>
            </a:extLst>
          </p:cNvPr>
          <p:cNvGrpSpPr/>
          <p:nvPr/>
        </p:nvGrpSpPr>
        <p:grpSpPr>
          <a:xfrm>
            <a:off x="5586411" y="328136"/>
            <a:ext cx="6277453" cy="5424963"/>
            <a:chOff x="5586411" y="328136"/>
            <a:chExt cx="6277453" cy="5424963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4EE7380D-C53C-4F8B-B221-E50577419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2" r="1842" b="1335"/>
            <a:stretch>
              <a:fillRect/>
            </a:stretch>
          </p:blipFill>
          <p:spPr>
            <a:xfrm rot="20637739">
              <a:off x="6477000" y="1892300"/>
              <a:ext cx="4470400" cy="3035300"/>
            </a:xfrm>
            <a:custGeom>
              <a:avLst/>
              <a:gdLst>
                <a:gd name="connsiteX0" fmla="*/ 0 w 4470400"/>
                <a:gd name="connsiteY0" fmla="*/ 0 h 3035300"/>
                <a:gd name="connsiteX1" fmla="*/ 4470400 w 4470400"/>
                <a:gd name="connsiteY1" fmla="*/ 0 h 3035300"/>
                <a:gd name="connsiteX2" fmla="*/ 4470400 w 4470400"/>
                <a:gd name="connsiteY2" fmla="*/ 3035300 h 3035300"/>
                <a:gd name="connsiteX3" fmla="*/ 0 w 4470400"/>
                <a:gd name="connsiteY3" fmla="*/ 3035300 h 303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0400" h="3035300">
                  <a:moveTo>
                    <a:pt x="0" y="0"/>
                  </a:moveTo>
                  <a:lnTo>
                    <a:pt x="4470400" y="0"/>
                  </a:lnTo>
                  <a:lnTo>
                    <a:pt x="4470400" y="3035300"/>
                  </a:lnTo>
                  <a:lnTo>
                    <a:pt x="0" y="30353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EE1B0AE8-772B-49DE-831A-FE5799B7A5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54" r="8223"/>
            <a:stretch/>
          </p:blipFill>
          <p:spPr>
            <a:xfrm>
              <a:off x="5586411" y="328136"/>
              <a:ext cx="6277453" cy="5424963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72D2154-9992-4CD6-92FE-E76BBBD25EBD}"/>
              </a:ext>
            </a:extLst>
          </p:cNvPr>
          <p:cNvSpPr txBox="1"/>
          <p:nvPr/>
        </p:nvSpPr>
        <p:spPr>
          <a:xfrm>
            <a:off x="1036155" y="2950339"/>
            <a:ext cx="45502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</a:t>
            </a:r>
            <a:endParaRPr lang="zh-CN" altLang="en-US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28E2541-FCA1-4290-AD88-44832B62C6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32223" r="12456" b="27778"/>
          <a:stretch/>
        </p:blipFill>
        <p:spPr>
          <a:xfrm>
            <a:off x="5484632" y="1104901"/>
            <a:ext cx="2518135" cy="13910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C8CD708-47CE-4E85-9AA6-9EB8A1A117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36" y="1683097"/>
            <a:ext cx="1845292" cy="162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77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210AA89-2EE4-4860-A6E6-58129E7A4188}"/>
              </a:ext>
            </a:extLst>
          </p:cNvPr>
          <p:cNvGrpSpPr/>
          <p:nvPr/>
        </p:nvGrpSpPr>
        <p:grpSpPr>
          <a:xfrm>
            <a:off x="1192790" y="410447"/>
            <a:ext cx="3086605" cy="2662953"/>
            <a:chOff x="1192790" y="410447"/>
            <a:chExt cx="3086605" cy="2662953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C0C6315D-8FD5-4F59-8A4B-544096A5AC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182" y="790024"/>
              <a:ext cx="2822792" cy="2016411"/>
            </a:xfrm>
            <a:custGeom>
              <a:avLst/>
              <a:gdLst>
                <a:gd name="connsiteX0" fmla="*/ 1662760 w 2822792"/>
                <a:gd name="connsiteY0" fmla="*/ 2005 h 2056570"/>
                <a:gd name="connsiteX1" fmla="*/ 2051919 w 2822792"/>
                <a:gd name="connsiteY1" fmla="*/ 30155 h 2056570"/>
                <a:gd name="connsiteX2" fmla="*/ 2730282 w 2822792"/>
                <a:gd name="connsiteY2" fmla="*/ 374910 h 2056570"/>
                <a:gd name="connsiteX3" fmla="*/ 2775819 w 2822792"/>
                <a:gd name="connsiteY3" fmla="*/ 1528756 h 2056570"/>
                <a:gd name="connsiteX4" fmla="*/ 2432919 w 2822792"/>
                <a:gd name="connsiteY4" fmla="*/ 1985955 h 2056570"/>
                <a:gd name="connsiteX5" fmla="*/ 1732498 w 2822792"/>
                <a:gd name="connsiteY5" fmla="*/ 2051311 h 2056570"/>
                <a:gd name="connsiteX6" fmla="*/ 769219 w 2822792"/>
                <a:gd name="connsiteY6" fmla="*/ 2011354 h 2056570"/>
                <a:gd name="connsiteX7" fmla="*/ 350119 w 2822792"/>
                <a:gd name="connsiteY7" fmla="*/ 1909755 h 2056570"/>
                <a:gd name="connsiteX8" fmla="*/ 4460 w 2822792"/>
                <a:gd name="connsiteY8" fmla="*/ 1382963 h 2056570"/>
                <a:gd name="connsiteX9" fmla="*/ 172319 w 2822792"/>
                <a:gd name="connsiteY9" fmla="*/ 728655 h 2056570"/>
                <a:gd name="connsiteX10" fmla="*/ 439018 w 2822792"/>
                <a:gd name="connsiteY10" fmla="*/ 423854 h 2056570"/>
                <a:gd name="connsiteX11" fmla="*/ 1256243 w 2822792"/>
                <a:gd name="connsiteY11" fmla="*/ 62161 h 2056570"/>
                <a:gd name="connsiteX12" fmla="*/ 1662760 w 2822792"/>
                <a:gd name="connsiteY12" fmla="*/ 2005 h 20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22792" h="2056570">
                  <a:moveTo>
                    <a:pt x="1662760" y="2005"/>
                  </a:moveTo>
                  <a:cubicBezTo>
                    <a:pt x="1797367" y="-4310"/>
                    <a:pt x="1929082" y="4093"/>
                    <a:pt x="2051919" y="30155"/>
                  </a:cubicBezTo>
                  <a:cubicBezTo>
                    <a:pt x="2297592" y="82280"/>
                    <a:pt x="2605399" y="139960"/>
                    <a:pt x="2730282" y="374910"/>
                  </a:cubicBezTo>
                  <a:cubicBezTo>
                    <a:pt x="2855165" y="609860"/>
                    <a:pt x="2835964" y="1281415"/>
                    <a:pt x="2775819" y="1528756"/>
                  </a:cubicBezTo>
                  <a:cubicBezTo>
                    <a:pt x="2715675" y="1776096"/>
                    <a:pt x="2615272" y="1881929"/>
                    <a:pt x="2432919" y="1985955"/>
                  </a:cubicBezTo>
                  <a:cubicBezTo>
                    <a:pt x="2250565" y="2089981"/>
                    <a:pt x="2009782" y="2047078"/>
                    <a:pt x="1732498" y="2051311"/>
                  </a:cubicBezTo>
                  <a:cubicBezTo>
                    <a:pt x="1455215" y="2055545"/>
                    <a:pt x="999616" y="2034947"/>
                    <a:pt x="769219" y="2011354"/>
                  </a:cubicBezTo>
                  <a:cubicBezTo>
                    <a:pt x="538822" y="1987761"/>
                    <a:pt x="488163" y="2001788"/>
                    <a:pt x="350119" y="1909755"/>
                  </a:cubicBezTo>
                  <a:cubicBezTo>
                    <a:pt x="57879" y="1787780"/>
                    <a:pt x="34093" y="1579813"/>
                    <a:pt x="4460" y="1382963"/>
                  </a:cubicBezTo>
                  <a:cubicBezTo>
                    <a:pt x="-25174" y="1186112"/>
                    <a:pt x="99893" y="888507"/>
                    <a:pt x="172319" y="728655"/>
                  </a:cubicBezTo>
                  <a:cubicBezTo>
                    <a:pt x="244745" y="568804"/>
                    <a:pt x="260480" y="543403"/>
                    <a:pt x="439018" y="423854"/>
                  </a:cubicBezTo>
                  <a:cubicBezTo>
                    <a:pt x="617555" y="304306"/>
                    <a:pt x="987427" y="127778"/>
                    <a:pt x="1256243" y="62161"/>
                  </a:cubicBezTo>
                  <a:cubicBezTo>
                    <a:pt x="1390651" y="29353"/>
                    <a:pt x="1528152" y="8320"/>
                    <a:pt x="1662760" y="2005"/>
                  </a:cubicBez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FD7FD214-F13B-4618-8503-553D77FEAD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1" t="4517" r="7463" b="14972"/>
            <a:stretch/>
          </p:blipFill>
          <p:spPr>
            <a:xfrm>
              <a:off x="1192790" y="410447"/>
              <a:ext cx="3086605" cy="2662953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2391D83-5D70-497D-BE30-4AECD98FDBF4}"/>
              </a:ext>
            </a:extLst>
          </p:cNvPr>
          <p:cNvGrpSpPr/>
          <p:nvPr/>
        </p:nvGrpSpPr>
        <p:grpSpPr>
          <a:xfrm>
            <a:off x="5080933" y="1200658"/>
            <a:ext cx="3086605" cy="2662953"/>
            <a:chOff x="4672087" y="1200658"/>
            <a:chExt cx="3086605" cy="2662953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BDA6B554-ED42-46AC-BCFE-D1D789364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3326" y="1541302"/>
              <a:ext cx="2822792" cy="2048404"/>
            </a:xfrm>
            <a:custGeom>
              <a:avLst/>
              <a:gdLst>
                <a:gd name="connsiteX0" fmla="*/ 1662760 w 2822792"/>
                <a:gd name="connsiteY0" fmla="*/ 2005 h 2056570"/>
                <a:gd name="connsiteX1" fmla="*/ 2051919 w 2822792"/>
                <a:gd name="connsiteY1" fmla="*/ 30155 h 2056570"/>
                <a:gd name="connsiteX2" fmla="*/ 2730282 w 2822792"/>
                <a:gd name="connsiteY2" fmla="*/ 374910 h 2056570"/>
                <a:gd name="connsiteX3" fmla="*/ 2775819 w 2822792"/>
                <a:gd name="connsiteY3" fmla="*/ 1528756 h 2056570"/>
                <a:gd name="connsiteX4" fmla="*/ 2432919 w 2822792"/>
                <a:gd name="connsiteY4" fmla="*/ 1985955 h 2056570"/>
                <a:gd name="connsiteX5" fmla="*/ 1732499 w 2822792"/>
                <a:gd name="connsiteY5" fmla="*/ 2051311 h 2056570"/>
                <a:gd name="connsiteX6" fmla="*/ 769219 w 2822792"/>
                <a:gd name="connsiteY6" fmla="*/ 2011354 h 2056570"/>
                <a:gd name="connsiteX7" fmla="*/ 350119 w 2822792"/>
                <a:gd name="connsiteY7" fmla="*/ 1909755 h 2056570"/>
                <a:gd name="connsiteX8" fmla="*/ 4460 w 2822792"/>
                <a:gd name="connsiteY8" fmla="*/ 1382963 h 2056570"/>
                <a:gd name="connsiteX9" fmla="*/ 172319 w 2822792"/>
                <a:gd name="connsiteY9" fmla="*/ 728656 h 2056570"/>
                <a:gd name="connsiteX10" fmla="*/ 439018 w 2822792"/>
                <a:gd name="connsiteY10" fmla="*/ 423854 h 2056570"/>
                <a:gd name="connsiteX11" fmla="*/ 1256243 w 2822792"/>
                <a:gd name="connsiteY11" fmla="*/ 62161 h 2056570"/>
                <a:gd name="connsiteX12" fmla="*/ 1662760 w 2822792"/>
                <a:gd name="connsiteY12" fmla="*/ 2005 h 20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22792" h="2056570">
                  <a:moveTo>
                    <a:pt x="1662760" y="2005"/>
                  </a:moveTo>
                  <a:cubicBezTo>
                    <a:pt x="1797367" y="-4310"/>
                    <a:pt x="1929082" y="4093"/>
                    <a:pt x="2051919" y="30155"/>
                  </a:cubicBezTo>
                  <a:cubicBezTo>
                    <a:pt x="2297592" y="82280"/>
                    <a:pt x="2605399" y="139960"/>
                    <a:pt x="2730282" y="374910"/>
                  </a:cubicBezTo>
                  <a:cubicBezTo>
                    <a:pt x="2855165" y="609860"/>
                    <a:pt x="2835964" y="1281415"/>
                    <a:pt x="2775819" y="1528756"/>
                  </a:cubicBezTo>
                  <a:cubicBezTo>
                    <a:pt x="2715675" y="1776096"/>
                    <a:pt x="2615272" y="1881929"/>
                    <a:pt x="2432919" y="1985955"/>
                  </a:cubicBezTo>
                  <a:cubicBezTo>
                    <a:pt x="2250565" y="2089981"/>
                    <a:pt x="2009782" y="2047078"/>
                    <a:pt x="1732499" y="2051311"/>
                  </a:cubicBezTo>
                  <a:cubicBezTo>
                    <a:pt x="1455215" y="2055545"/>
                    <a:pt x="999616" y="2034947"/>
                    <a:pt x="769219" y="2011354"/>
                  </a:cubicBezTo>
                  <a:cubicBezTo>
                    <a:pt x="538822" y="1987761"/>
                    <a:pt x="488163" y="2001788"/>
                    <a:pt x="350119" y="1909755"/>
                  </a:cubicBezTo>
                  <a:cubicBezTo>
                    <a:pt x="57880" y="1787780"/>
                    <a:pt x="34094" y="1579813"/>
                    <a:pt x="4460" y="1382963"/>
                  </a:cubicBezTo>
                  <a:cubicBezTo>
                    <a:pt x="-25174" y="1186112"/>
                    <a:pt x="99893" y="888507"/>
                    <a:pt x="172319" y="728656"/>
                  </a:cubicBezTo>
                  <a:cubicBezTo>
                    <a:pt x="244745" y="568804"/>
                    <a:pt x="260480" y="543403"/>
                    <a:pt x="439018" y="423854"/>
                  </a:cubicBezTo>
                  <a:cubicBezTo>
                    <a:pt x="617556" y="304306"/>
                    <a:pt x="987427" y="127778"/>
                    <a:pt x="1256243" y="62161"/>
                  </a:cubicBezTo>
                  <a:cubicBezTo>
                    <a:pt x="1390651" y="29353"/>
                    <a:pt x="1528152" y="8320"/>
                    <a:pt x="1662760" y="2005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7CAF2812-4C84-4210-B72F-5112099333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1" t="4517" r="7463" b="14972"/>
            <a:stretch/>
          </p:blipFill>
          <p:spPr>
            <a:xfrm>
              <a:off x="4672087" y="1200658"/>
              <a:ext cx="3086605" cy="2662953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A957902-0F22-4B93-A446-CCA3CFB10949}"/>
              </a:ext>
            </a:extLst>
          </p:cNvPr>
          <p:cNvGrpSpPr/>
          <p:nvPr/>
        </p:nvGrpSpPr>
        <p:grpSpPr>
          <a:xfrm>
            <a:off x="8971267" y="1541302"/>
            <a:ext cx="2133600" cy="3743475"/>
            <a:chOff x="9222340" y="2195496"/>
            <a:chExt cx="1471061" cy="2662953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32E6A9C8-CDCD-4086-A2CD-1C774EE9B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2340" y="2561421"/>
              <a:ext cx="1375962" cy="2056570"/>
            </a:xfrm>
            <a:custGeom>
              <a:avLst/>
              <a:gdLst>
                <a:gd name="connsiteX0" fmla="*/ 1662759 w 2822791"/>
                <a:gd name="connsiteY0" fmla="*/ 2005 h 2056570"/>
                <a:gd name="connsiteX1" fmla="*/ 2051918 w 2822791"/>
                <a:gd name="connsiteY1" fmla="*/ 30155 h 2056570"/>
                <a:gd name="connsiteX2" fmla="*/ 2730282 w 2822791"/>
                <a:gd name="connsiteY2" fmla="*/ 374910 h 2056570"/>
                <a:gd name="connsiteX3" fmla="*/ 2775819 w 2822791"/>
                <a:gd name="connsiteY3" fmla="*/ 1528756 h 2056570"/>
                <a:gd name="connsiteX4" fmla="*/ 2432918 w 2822791"/>
                <a:gd name="connsiteY4" fmla="*/ 1985955 h 2056570"/>
                <a:gd name="connsiteX5" fmla="*/ 1732498 w 2822791"/>
                <a:gd name="connsiteY5" fmla="*/ 2051311 h 2056570"/>
                <a:gd name="connsiteX6" fmla="*/ 769219 w 2822791"/>
                <a:gd name="connsiteY6" fmla="*/ 2011354 h 2056570"/>
                <a:gd name="connsiteX7" fmla="*/ 350119 w 2822791"/>
                <a:gd name="connsiteY7" fmla="*/ 1909755 h 2056570"/>
                <a:gd name="connsiteX8" fmla="*/ 4460 w 2822791"/>
                <a:gd name="connsiteY8" fmla="*/ 1382963 h 2056570"/>
                <a:gd name="connsiteX9" fmla="*/ 172319 w 2822791"/>
                <a:gd name="connsiteY9" fmla="*/ 728656 h 2056570"/>
                <a:gd name="connsiteX10" fmla="*/ 439018 w 2822791"/>
                <a:gd name="connsiteY10" fmla="*/ 423854 h 2056570"/>
                <a:gd name="connsiteX11" fmla="*/ 1256243 w 2822791"/>
                <a:gd name="connsiteY11" fmla="*/ 62161 h 2056570"/>
                <a:gd name="connsiteX12" fmla="*/ 1662759 w 2822791"/>
                <a:gd name="connsiteY12" fmla="*/ 2005 h 20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22791" h="2056570">
                  <a:moveTo>
                    <a:pt x="1662759" y="2005"/>
                  </a:moveTo>
                  <a:cubicBezTo>
                    <a:pt x="1797367" y="-4310"/>
                    <a:pt x="1929082" y="4093"/>
                    <a:pt x="2051918" y="30155"/>
                  </a:cubicBezTo>
                  <a:cubicBezTo>
                    <a:pt x="2297591" y="82280"/>
                    <a:pt x="2605399" y="139960"/>
                    <a:pt x="2730282" y="374910"/>
                  </a:cubicBezTo>
                  <a:cubicBezTo>
                    <a:pt x="2855165" y="609860"/>
                    <a:pt x="2835963" y="1281415"/>
                    <a:pt x="2775819" y="1528756"/>
                  </a:cubicBezTo>
                  <a:cubicBezTo>
                    <a:pt x="2715675" y="1776096"/>
                    <a:pt x="2615272" y="1881929"/>
                    <a:pt x="2432918" y="1985955"/>
                  </a:cubicBezTo>
                  <a:cubicBezTo>
                    <a:pt x="2250565" y="2089981"/>
                    <a:pt x="2009782" y="2047078"/>
                    <a:pt x="1732498" y="2051311"/>
                  </a:cubicBezTo>
                  <a:cubicBezTo>
                    <a:pt x="1455215" y="2055545"/>
                    <a:pt x="999615" y="2034947"/>
                    <a:pt x="769219" y="2011354"/>
                  </a:cubicBezTo>
                  <a:cubicBezTo>
                    <a:pt x="538822" y="1987761"/>
                    <a:pt x="488162" y="2001788"/>
                    <a:pt x="350119" y="1909755"/>
                  </a:cubicBezTo>
                  <a:cubicBezTo>
                    <a:pt x="57879" y="1787781"/>
                    <a:pt x="34093" y="1579813"/>
                    <a:pt x="4460" y="1382963"/>
                  </a:cubicBezTo>
                  <a:cubicBezTo>
                    <a:pt x="-25174" y="1186112"/>
                    <a:pt x="99893" y="888507"/>
                    <a:pt x="172319" y="728656"/>
                  </a:cubicBezTo>
                  <a:cubicBezTo>
                    <a:pt x="244745" y="568804"/>
                    <a:pt x="260480" y="543403"/>
                    <a:pt x="439018" y="423854"/>
                  </a:cubicBezTo>
                  <a:cubicBezTo>
                    <a:pt x="617555" y="304306"/>
                    <a:pt x="987427" y="127778"/>
                    <a:pt x="1256243" y="62161"/>
                  </a:cubicBezTo>
                  <a:cubicBezTo>
                    <a:pt x="1390651" y="29353"/>
                    <a:pt x="1528152" y="8320"/>
                    <a:pt x="1662759" y="2005"/>
                  </a:cubicBezTo>
                  <a:close/>
                </a:path>
              </a:pathLst>
            </a:cu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0FAA9FFB-9F1F-4CE3-BF2A-0321697ED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1" t="4517" r="7463" b="14972"/>
            <a:stretch/>
          </p:blipFill>
          <p:spPr>
            <a:xfrm>
              <a:off x="9222341" y="2195496"/>
              <a:ext cx="1471060" cy="2662953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1E3C71C-48EA-4467-8753-F97F3342D1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4993"/>
            <a:ext cx="2187854" cy="19276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F2E98CC-8908-43E3-8695-9D2DE9D3B06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1" t="4255" r="3121" b="59075"/>
          <a:stretch/>
        </p:blipFill>
        <p:spPr>
          <a:xfrm>
            <a:off x="9697659" y="195945"/>
            <a:ext cx="2412318" cy="17368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3828665-4259-4195-967C-BDC79254FD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3" y="3733124"/>
            <a:ext cx="3854013" cy="31248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8E9D7E9-6BA7-4550-A312-A477911317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0" y="4278539"/>
            <a:ext cx="4467734" cy="257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8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4F804EB-4081-4EAF-B1F4-CDF4C6272256}"/>
              </a:ext>
            </a:extLst>
          </p:cNvPr>
          <p:cNvGrpSpPr/>
          <p:nvPr/>
        </p:nvGrpSpPr>
        <p:grpSpPr>
          <a:xfrm>
            <a:off x="1586642" y="330200"/>
            <a:ext cx="5347559" cy="6286500"/>
            <a:chOff x="1586642" y="330200"/>
            <a:chExt cx="5347559" cy="628650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32E547C-9B0E-4A8B-B94A-DACEEDD71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9135" y="4790467"/>
              <a:ext cx="2431449" cy="1620966"/>
            </a:xfrm>
            <a:custGeom>
              <a:avLst/>
              <a:gdLst>
                <a:gd name="connsiteX0" fmla="*/ 287872 w 2431449"/>
                <a:gd name="connsiteY0" fmla="*/ 0 h 1727200"/>
                <a:gd name="connsiteX1" fmla="*/ 2143577 w 2431449"/>
                <a:gd name="connsiteY1" fmla="*/ 0 h 1727200"/>
                <a:gd name="connsiteX2" fmla="*/ 2431449 w 2431449"/>
                <a:gd name="connsiteY2" fmla="*/ 287872 h 1727200"/>
                <a:gd name="connsiteX3" fmla="*/ 2431449 w 2431449"/>
                <a:gd name="connsiteY3" fmla="*/ 1439328 h 1727200"/>
                <a:gd name="connsiteX4" fmla="*/ 2143577 w 2431449"/>
                <a:gd name="connsiteY4" fmla="*/ 1727200 h 1727200"/>
                <a:gd name="connsiteX5" fmla="*/ 287872 w 2431449"/>
                <a:gd name="connsiteY5" fmla="*/ 1727200 h 1727200"/>
                <a:gd name="connsiteX6" fmla="*/ 0 w 2431449"/>
                <a:gd name="connsiteY6" fmla="*/ 1439328 h 1727200"/>
                <a:gd name="connsiteX7" fmla="*/ 0 w 2431449"/>
                <a:gd name="connsiteY7" fmla="*/ 287872 h 1727200"/>
                <a:gd name="connsiteX8" fmla="*/ 287872 w 2431449"/>
                <a:gd name="connsiteY8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1449" h="1727200">
                  <a:moveTo>
                    <a:pt x="287872" y="0"/>
                  </a:moveTo>
                  <a:lnTo>
                    <a:pt x="2143577" y="0"/>
                  </a:lnTo>
                  <a:cubicBezTo>
                    <a:pt x="2302564" y="0"/>
                    <a:pt x="2431449" y="128885"/>
                    <a:pt x="2431449" y="287872"/>
                  </a:cubicBezTo>
                  <a:lnTo>
                    <a:pt x="2431449" y="1439328"/>
                  </a:lnTo>
                  <a:cubicBezTo>
                    <a:pt x="2431449" y="1598315"/>
                    <a:pt x="2302564" y="1727200"/>
                    <a:pt x="2143577" y="1727200"/>
                  </a:cubicBezTo>
                  <a:lnTo>
                    <a:pt x="287872" y="1727200"/>
                  </a:lnTo>
                  <a:cubicBezTo>
                    <a:pt x="128885" y="1727200"/>
                    <a:pt x="0" y="1598315"/>
                    <a:pt x="0" y="1439328"/>
                  </a:cubicBezTo>
                  <a:lnTo>
                    <a:pt x="0" y="287872"/>
                  </a:lnTo>
                  <a:cubicBezTo>
                    <a:pt x="0" y="128885"/>
                    <a:pt x="128885" y="0"/>
                    <a:pt x="287872" y="0"/>
                  </a:cubicBezTo>
                  <a:close/>
                </a:path>
              </a:pathLst>
            </a:cu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E4F4BE05-F446-449A-A88D-C121CACE8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03247">
              <a:off x="2073815" y="3403252"/>
              <a:ext cx="2480599" cy="1653732"/>
            </a:xfrm>
            <a:custGeom>
              <a:avLst/>
              <a:gdLst>
                <a:gd name="connsiteX0" fmla="*/ 217438 w 2480599"/>
                <a:gd name="connsiteY0" fmla="*/ 90822 h 1808206"/>
                <a:gd name="connsiteX1" fmla="*/ 275138 w 2480599"/>
                <a:gd name="connsiteY1" fmla="*/ 82411 h 1808206"/>
                <a:gd name="connsiteX2" fmla="*/ 2129025 w 2480599"/>
                <a:gd name="connsiteY2" fmla="*/ 288 h 1808206"/>
                <a:gd name="connsiteX3" fmla="*/ 2429355 w 2480599"/>
                <a:gd name="connsiteY3" fmla="*/ 275139 h 1808206"/>
                <a:gd name="connsiteX4" fmla="*/ 2480312 w 2480599"/>
                <a:gd name="connsiteY4" fmla="*/ 1425467 h 1808206"/>
                <a:gd name="connsiteX5" fmla="*/ 2205461 w 2480599"/>
                <a:gd name="connsiteY5" fmla="*/ 1725796 h 1808206"/>
                <a:gd name="connsiteX6" fmla="*/ 351574 w 2480599"/>
                <a:gd name="connsiteY6" fmla="*/ 1807919 h 1808206"/>
                <a:gd name="connsiteX7" fmla="*/ 51245 w 2480599"/>
                <a:gd name="connsiteY7" fmla="*/ 1533069 h 1808206"/>
                <a:gd name="connsiteX8" fmla="*/ 288 w 2480599"/>
                <a:gd name="connsiteY8" fmla="*/ 382741 h 1808206"/>
                <a:gd name="connsiteX9" fmla="*/ 217438 w 2480599"/>
                <a:gd name="connsiteY9" fmla="*/ 90822 h 180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0599" h="1808206">
                  <a:moveTo>
                    <a:pt x="217438" y="90822"/>
                  </a:moveTo>
                  <a:cubicBezTo>
                    <a:pt x="235989" y="86162"/>
                    <a:pt x="255284" y="83291"/>
                    <a:pt x="275138" y="82411"/>
                  </a:cubicBezTo>
                  <a:lnTo>
                    <a:pt x="2129025" y="288"/>
                  </a:lnTo>
                  <a:cubicBezTo>
                    <a:pt x="2287856" y="-6747"/>
                    <a:pt x="2422319" y="116308"/>
                    <a:pt x="2429355" y="275139"/>
                  </a:cubicBezTo>
                  <a:lnTo>
                    <a:pt x="2480312" y="1425467"/>
                  </a:lnTo>
                  <a:cubicBezTo>
                    <a:pt x="2487347" y="1584298"/>
                    <a:pt x="2364292" y="1718761"/>
                    <a:pt x="2205461" y="1725796"/>
                  </a:cubicBezTo>
                  <a:lnTo>
                    <a:pt x="351574" y="1807919"/>
                  </a:lnTo>
                  <a:cubicBezTo>
                    <a:pt x="192743" y="1814955"/>
                    <a:pt x="58281" y="1691900"/>
                    <a:pt x="51245" y="1533069"/>
                  </a:cubicBezTo>
                  <a:lnTo>
                    <a:pt x="288" y="382741"/>
                  </a:lnTo>
                  <a:cubicBezTo>
                    <a:pt x="-5869" y="243764"/>
                    <a:pt x="87576" y="123444"/>
                    <a:pt x="217438" y="90822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3238B69D-A45C-4517-96D3-20BDEB285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8151" y="549605"/>
              <a:ext cx="2431449" cy="1618589"/>
            </a:xfrm>
            <a:custGeom>
              <a:avLst/>
              <a:gdLst>
                <a:gd name="connsiteX0" fmla="*/ 287872 w 2431449"/>
                <a:gd name="connsiteY0" fmla="*/ 0 h 1727200"/>
                <a:gd name="connsiteX1" fmla="*/ 2143577 w 2431449"/>
                <a:gd name="connsiteY1" fmla="*/ 0 h 1727200"/>
                <a:gd name="connsiteX2" fmla="*/ 2431449 w 2431449"/>
                <a:gd name="connsiteY2" fmla="*/ 287872 h 1727200"/>
                <a:gd name="connsiteX3" fmla="*/ 2431449 w 2431449"/>
                <a:gd name="connsiteY3" fmla="*/ 1439328 h 1727200"/>
                <a:gd name="connsiteX4" fmla="*/ 2143577 w 2431449"/>
                <a:gd name="connsiteY4" fmla="*/ 1727200 h 1727200"/>
                <a:gd name="connsiteX5" fmla="*/ 287872 w 2431449"/>
                <a:gd name="connsiteY5" fmla="*/ 1727200 h 1727200"/>
                <a:gd name="connsiteX6" fmla="*/ 0 w 2431449"/>
                <a:gd name="connsiteY6" fmla="*/ 1439328 h 1727200"/>
                <a:gd name="connsiteX7" fmla="*/ 0 w 2431449"/>
                <a:gd name="connsiteY7" fmla="*/ 287872 h 1727200"/>
                <a:gd name="connsiteX8" fmla="*/ 287872 w 2431449"/>
                <a:gd name="connsiteY8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1449" h="1727200">
                  <a:moveTo>
                    <a:pt x="287872" y="0"/>
                  </a:moveTo>
                  <a:lnTo>
                    <a:pt x="2143577" y="0"/>
                  </a:lnTo>
                  <a:cubicBezTo>
                    <a:pt x="2302564" y="0"/>
                    <a:pt x="2431449" y="128885"/>
                    <a:pt x="2431449" y="287872"/>
                  </a:cubicBezTo>
                  <a:lnTo>
                    <a:pt x="2431449" y="1439328"/>
                  </a:lnTo>
                  <a:cubicBezTo>
                    <a:pt x="2431449" y="1598315"/>
                    <a:pt x="2302564" y="1727200"/>
                    <a:pt x="2143577" y="1727200"/>
                  </a:cubicBezTo>
                  <a:lnTo>
                    <a:pt x="287872" y="1727200"/>
                  </a:lnTo>
                  <a:cubicBezTo>
                    <a:pt x="128885" y="1727200"/>
                    <a:pt x="0" y="1598315"/>
                    <a:pt x="0" y="1439328"/>
                  </a:cubicBezTo>
                  <a:lnTo>
                    <a:pt x="0" y="287872"/>
                  </a:lnTo>
                  <a:cubicBezTo>
                    <a:pt x="0" y="128885"/>
                    <a:pt x="128885" y="0"/>
                    <a:pt x="287872" y="0"/>
                  </a:cubicBezTo>
                  <a:close/>
                </a:path>
              </a:pathLst>
            </a:cu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BDE78D8A-1DED-41C2-B625-1929663CC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7352">
              <a:off x="3664703" y="1765503"/>
              <a:ext cx="2438101" cy="1625189"/>
            </a:xfrm>
            <a:custGeom>
              <a:avLst/>
              <a:gdLst>
                <a:gd name="connsiteX0" fmla="*/ 2199924 w 2438101"/>
                <a:gd name="connsiteY0" fmla="*/ 5517 h 1737952"/>
                <a:gd name="connsiteX1" fmla="*/ 2431413 w 2438101"/>
                <a:gd name="connsiteY1" fmla="*/ 286202 h 1737952"/>
                <a:gd name="connsiteX2" fmla="*/ 2438097 w 2438101"/>
                <a:gd name="connsiteY2" fmla="*/ 1437638 h 1737952"/>
                <a:gd name="connsiteX3" fmla="*/ 2151901 w 2438101"/>
                <a:gd name="connsiteY3" fmla="*/ 1727176 h 1737952"/>
                <a:gd name="connsiteX4" fmla="*/ 296227 w 2438101"/>
                <a:gd name="connsiteY4" fmla="*/ 1737948 h 1737952"/>
                <a:gd name="connsiteX5" fmla="*/ 6689 w 2438101"/>
                <a:gd name="connsiteY5" fmla="*/ 1451751 h 1737952"/>
                <a:gd name="connsiteX6" fmla="*/ 5 w 2438101"/>
                <a:gd name="connsiteY6" fmla="*/ 300315 h 1737952"/>
                <a:gd name="connsiteX7" fmla="*/ 286202 w 2438101"/>
                <a:gd name="connsiteY7" fmla="*/ 10777 h 1737952"/>
                <a:gd name="connsiteX8" fmla="*/ 2141875 w 2438101"/>
                <a:gd name="connsiteY8" fmla="*/ 6 h 1737952"/>
                <a:gd name="connsiteX9" fmla="*/ 2199924 w 2438101"/>
                <a:gd name="connsiteY9" fmla="*/ 5517 h 17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8101" h="1737952">
                  <a:moveTo>
                    <a:pt x="2199924" y="5517"/>
                  </a:moveTo>
                  <a:cubicBezTo>
                    <a:pt x="2331257" y="31599"/>
                    <a:pt x="2430606" y="147091"/>
                    <a:pt x="2431413" y="286202"/>
                  </a:cubicBezTo>
                  <a:lnTo>
                    <a:pt x="2438097" y="1437638"/>
                  </a:lnTo>
                  <a:cubicBezTo>
                    <a:pt x="2439020" y="1596623"/>
                    <a:pt x="2310885" y="1726254"/>
                    <a:pt x="2151901" y="1727176"/>
                  </a:cubicBezTo>
                  <a:lnTo>
                    <a:pt x="296227" y="1737948"/>
                  </a:lnTo>
                  <a:cubicBezTo>
                    <a:pt x="137242" y="1738870"/>
                    <a:pt x="7612" y="1610736"/>
                    <a:pt x="6689" y="1451751"/>
                  </a:cubicBezTo>
                  <a:lnTo>
                    <a:pt x="5" y="300315"/>
                  </a:lnTo>
                  <a:cubicBezTo>
                    <a:pt x="-917" y="141331"/>
                    <a:pt x="127217" y="11700"/>
                    <a:pt x="286202" y="10777"/>
                  </a:cubicBezTo>
                  <a:lnTo>
                    <a:pt x="2141875" y="6"/>
                  </a:lnTo>
                  <a:cubicBezTo>
                    <a:pt x="2161748" y="-110"/>
                    <a:pt x="2181163" y="1791"/>
                    <a:pt x="2199924" y="5517"/>
                  </a:cubicBez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2C1509A8-D57B-4CF6-AC87-DCBD63CF2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642" y="330200"/>
              <a:ext cx="5347559" cy="628650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7D49A7C-0976-4B98-B42B-8CF97EDCA3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8" t="20741" r="20380" b="21296"/>
          <a:stretch/>
        </p:blipFill>
        <p:spPr>
          <a:xfrm>
            <a:off x="939799" y="4391614"/>
            <a:ext cx="2045905" cy="21488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0DC1C5F-5B2A-43BE-96F4-3B2729D53692}"/>
              </a:ext>
            </a:extLst>
          </p:cNvPr>
          <p:cNvSpPr txBox="1"/>
          <p:nvPr/>
        </p:nvSpPr>
        <p:spPr>
          <a:xfrm>
            <a:off x="6934201" y="2128145"/>
            <a:ext cx="40110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</p:spTree>
    <p:extLst>
      <p:ext uri="{BB962C8B-B14F-4D97-AF65-F5344CB8AC3E}">
        <p14:creationId xmlns:p14="http://schemas.microsoft.com/office/powerpoint/2010/main" val="1409707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11F910D-E7E3-40BF-A681-C7D8BC21978A}"/>
              </a:ext>
            </a:extLst>
          </p:cNvPr>
          <p:cNvGrpSpPr/>
          <p:nvPr/>
        </p:nvGrpSpPr>
        <p:grpSpPr>
          <a:xfrm>
            <a:off x="7982482" y="0"/>
            <a:ext cx="3815286" cy="4688841"/>
            <a:chOff x="7982482" y="0"/>
            <a:chExt cx="3815286" cy="4688841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65C9C5DB-CFE2-45EE-B895-BF2148188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2035">
              <a:off x="8660194" y="758277"/>
              <a:ext cx="2436646" cy="3654970"/>
            </a:xfrm>
            <a:custGeom>
              <a:avLst/>
              <a:gdLst>
                <a:gd name="connsiteX0" fmla="*/ 62715 w 3175136"/>
                <a:gd name="connsiteY0" fmla="*/ 0 h 3654970"/>
                <a:gd name="connsiteX1" fmla="*/ 3175136 w 3175136"/>
                <a:gd name="connsiteY1" fmla="*/ 54210 h 3654970"/>
                <a:gd name="connsiteX2" fmla="*/ 3112421 w 3175136"/>
                <a:gd name="connsiteY2" fmla="*/ 3654970 h 3654970"/>
                <a:gd name="connsiteX3" fmla="*/ 0 w 3175136"/>
                <a:gd name="connsiteY3" fmla="*/ 3600761 h 365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136" h="3654970">
                  <a:moveTo>
                    <a:pt x="62715" y="0"/>
                  </a:moveTo>
                  <a:lnTo>
                    <a:pt x="3175136" y="54210"/>
                  </a:lnTo>
                  <a:lnTo>
                    <a:pt x="3112421" y="3654970"/>
                  </a:lnTo>
                  <a:lnTo>
                    <a:pt x="0" y="3600761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41BDFCD8-926F-439D-B96C-A6E51152C6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50" t="4525" r="13305" b="4525"/>
            <a:stretch/>
          </p:blipFill>
          <p:spPr>
            <a:xfrm>
              <a:off x="7982482" y="0"/>
              <a:ext cx="3815286" cy="4688841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575AC1A-A190-41F2-B8C9-7C181C0CE6C9}"/>
              </a:ext>
            </a:extLst>
          </p:cNvPr>
          <p:cNvGrpSpPr/>
          <p:nvPr/>
        </p:nvGrpSpPr>
        <p:grpSpPr>
          <a:xfrm>
            <a:off x="394232" y="2041193"/>
            <a:ext cx="3187700" cy="3917562"/>
            <a:chOff x="394232" y="2041193"/>
            <a:chExt cx="3187700" cy="3917562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D49638B9-6440-44CF-9F50-209B3CABB4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50" t="4525" r="13305" b="4525"/>
            <a:stretch/>
          </p:blipFill>
          <p:spPr>
            <a:xfrm>
              <a:off x="394232" y="2041193"/>
              <a:ext cx="3187700" cy="39175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92FDCBD8-0B21-4BBB-81E6-32BE37F12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5174">
              <a:off x="1013220" y="2780940"/>
              <a:ext cx="1955055" cy="2942273"/>
            </a:xfrm>
            <a:custGeom>
              <a:avLst/>
              <a:gdLst>
                <a:gd name="connsiteX0" fmla="*/ 0 w 2629019"/>
                <a:gd name="connsiteY0" fmla="*/ 2497 h 2942273"/>
                <a:gd name="connsiteX1" fmla="*/ 2626223 w 2629019"/>
                <a:gd name="connsiteY1" fmla="*/ 0 h 2942273"/>
                <a:gd name="connsiteX2" fmla="*/ 2629019 w 2629019"/>
                <a:gd name="connsiteY2" fmla="*/ 2939776 h 2942273"/>
                <a:gd name="connsiteX3" fmla="*/ 2796 w 2629019"/>
                <a:gd name="connsiteY3" fmla="*/ 2942273 h 294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9019" h="2942273">
                  <a:moveTo>
                    <a:pt x="0" y="2497"/>
                  </a:moveTo>
                  <a:lnTo>
                    <a:pt x="2626223" y="0"/>
                  </a:lnTo>
                  <a:lnTo>
                    <a:pt x="2629019" y="2939776"/>
                  </a:lnTo>
                  <a:lnTo>
                    <a:pt x="2796" y="2942273"/>
                  </a:lnTo>
                  <a:close/>
                </a:path>
              </a:pathLst>
            </a:custGeom>
          </p:spPr>
        </p:pic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18A3563-D040-4EB3-8A31-1DA56DCAF9AB}"/>
              </a:ext>
            </a:extLst>
          </p:cNvPr>
          <p:cNvSpPr txBox="1"/>
          <p:nvPr/>
        </p:nvSpPr>
        <p:spPr>
          <a:xfrm>
            <a:off x="3865631" y="2193593"/>
            <a:ext cx="40110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C6FB80-FDDB-4908-BCC6-739E98BFA95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28334" r="16606" b="23518"/>
          <a:stretch/>
        </p:blipFill>
        <p:spPr>
          <a:xfrm>
            <a:off x="9093199" y="4406900"/>
            <a:ext cx="2578345" cy="19431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22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32FA97EA-683E-403C-A0CF-5AE024E4A2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206" y="3083344"/>
            <a:ext cx="2940227" cy="1960151"/>
          </a:xfrm>
          <a:custGeom>
            <a:avLst/>
            <a:gdLst>
              <a:gd name="connsiteX0" fmla="*/ 1596196 w 2940227"/>
              <a:gd name="connsiteY0" fmla="*/ 380 h 2131318"/>
              <a:gd name="connsiteX1" fmla="*/ 2930032 w 2940227"/>
              <a:gd name="connsiteY1" fmla="*/ 824197 h 2131318"/>
              <a:gd name="connsiteX2" fmla="*/ 1641744 w 2940227"/>
              <a:gd name="connsiteY2" fmla="*/ 2103358 h 2131318"/>
              <a:gd name="connsiteX3" fmla="*/ 10196 w 2940227"/>
              <a:gd name="connsiteY3" fmla="*/ 1307121 h 2131318"/>
              <a:gd name="connsiteX4" fmla="*/ 1298484 w 2940227"/>
              <a:gd name="connsiteY4" fmla="*/ 27961 h 2131318"/>
              <a:gd name="connsiteX5" fmla="*/ 1596196 w 2940227"/>
              <a:gd name="connsiteY5" fmla="*/ 380 h 213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0227" h="2131318">
                <a:moveTo>
                  <a:pt x="1596196" y="380"/>
                </a:moveTo>
                <a:cubicBezTo>
                  <a:pt x="2277460" y="-12889"/>
                  <a:pt x="2847093" y="322730"/>
                  <a:pt x="2930032" y="824197"/>
                </a:cubicBezTo>
                <a:cubicBezTo>
                  <a:pt x="3024821" y="1397302"/>
                  <a:pt x="2448034" y="1970002"/>
                  <a:pt x="1641744" y="2103358"/>
                </a:cubicBezTo>
                <a:cubicBezTo>
                  <a:pt x="835453" y="2236714"/>
                  <a:pt x="104984" y="1880227"/>
                  <a:pt x="10196" y="1307121"/>
                </a:cubicBezTo>
                <a:cubicBezTo>
                  <a:pt x="-84593" y="734016"/>
                  <a:pt x="492194" y="161316"/>
                  <a:pt x="1298484" y="27961"/>
                </a:cubicBezTo>
                <a:cubicBezTo>
                  <a:pt x="1399270" y="11291"/>
                  <a:pt x="1498872" y="2275"/>
                  <a:pt x="1596196" y="380"/>
                </a:cubicBez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064C36A-D174-457F-84C9-4B6E0A1FE53E}"/>
              </a:ext>
            </a:extLst>
          </p:cNvPr>
          <p:cNvGrpSpPr/>
          <p:nvPr/>
        </p:nvGrpSpPr>
        <p:grpSpPr>
          <a:xfrm>
            <a:off x="994958" y="1656650"/>
            <a:ext cx="3365500" cy="2379646"/>
            <a:chOff x="994958" y="1656650"/>
            <a:chExt cx="3365500" cy="2379646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783F7919-EFD5-474D-9D24-C64D5D3F2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965" y="1923368"/>
              <a:ext cx="2950487" cy="1964107"/>
            </a:xfrm>
            <a:custGeom>
              <a:avLst/>
              <a:gdLst>
                <a:gd name="connsiteX0" fmla="*/ 1656368 w 2950487"/>
                <a:gd name="connsiteY0" fmla="*/ 1059 h 2116743"/>
                <a:gd name="connsiteX1" fmla="*/ 2945715 w 2950487"/>
                <a:gd name="connsiteY1" fmla="*/ 892900 h 2116743"/>
                <a:gd name="connsiteX2" fmla="*/ 1592861 w 2950487"/>
                <a:gd name="connsiteY2" fmla="*/ 2103571 h 2116743"/>
                <a:gd name="connsiteX3" fmla="*/ 4773 w 2950487"/>
                <a:gd name="connsiteY3" fmla="*/ 1223845 h 2116743"/>
                <a:gd name="connsiteX4" fmla="*/ 1357628 w 2950487"/>
                <a:gd name="connsiteY4" fmla="*/ 13173 h 2116743"/>
                <a:gd name="connsiteX5" fmla="*/ 1656368 w 2950487"/>
                <a:gd name="connsiteY5" fmla="*/ 1059 h 211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0487" h="2116743">
                  <a:moveTo>
                    <a:pt x="1656368" y="1059"/>
                  </a:moveTo>
                  <a:cubicBezTo>
                    <a:pt x="2337404" y="23117"/>
                    <a:pt x="2888877" y="387808"/>
                    <a:pt x="2945715" y="892900"/>
                  </a:cubicBezTo>
                  <a:cubicBezTo>
                    <a:pt x="3010673" y="1470147"/>
                    <a:pt x="2404979" y="2012183"/>
                    <a:pt x="1592861" y="2103571"/>
                  </a:cubicBezTo>
                  <a:cubicBezTo>
                    <a:pt x="780742" y="2194959"/>
                    <a:pt x="69731" y="1801092"/>
                    <a:pt x="4773" y="1223845"/>
                  </a:cubicBezTo>
                  <a:cubicBezTo>
                    <a:pt x="-60185" y="646597"/>
                    <a:pt x="545509" y="104561"/>
                    <a:pt x="1357628" y="13173"/>
                  </a:cubicBezTo>
                  <a:cubicBezTo>
                    <a:pt x="1459142" y="1750"/>
                    <a:pt x="1559077" y="-2092"/>
                    <a:pt x="1656368" y="1059"/>
                  </a:cubicBez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2D625E6A-5257-4C2D-9F8A-F952FCB75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58" y="1656650"/>
              <a:ext cx="3365500" cy="2379646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8A6709C-A91B-450A-BD94-9E8C672BE8CF}"/>
              </a:ext>
            </a:extLst>
          </p:cNvPr>
          <p:cNvGrpSpPr/>
          <p:nvPr/>
        </p:nvGrpSpPr>
        <p:grpSpPr>
          <a:xfrm>
            <a:off x="4360458" y="3161326"/>
            <a:ext cx="3365500" cy="2379646"/>
            <a:chOff x="4360458" y="3161326"/>
            <a:chExt cx="3365500" cy="2379646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671AC20D-05C6-4EE9-8FC6-C73C997B4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1893" y="3530757"/>
              <a:ext cx="2940228" cy="1959897"/>
            </a:xfrm>
            <a:custGeom>
              <a:avLst/>
              <a:gdLst>
                <a:gd name="connsiteX0" fmla="*/ 1596196 w 2940228"/>
                <a:gd name="connsiteY0" fmla="*/ 380 h 2131318"/>
                <a:gd name="connsiteX1" fmla="*/ 2930033 w 2940228"/>
                <a:gd name="connsiteY1" fmla="*/ 824197 h 2131318"/>
                <a:gd name="connsiteX2" fmla="*/ 1641744 w 2940228"/>
                <a:gd name="connsiteY2" fmla="*/ 2103358 h 2131318"/>
                <a:gd name="connsiteX3" fmla="*/ 10196 w 2940228"/>
                <a:gd name="connsiteY3" fmla="*/ 1307122 h 2131318"/>
                <a:gd name="connsiteX4" fmla="*/ 1298485 w 2940228"/>
                <a:gd name="connsiteY4" fmla="*/ 27961 h 2131318"/>
                <a:gd name="connsiteX5" fmla="*/ 1596196 w 2940228"/>
                <a:gd name="connsiteY5" fmla="*/ 380 h 213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228" h="2131318">
                  <a:moveTo>
                    <a:pt x="1596196" y="380"/>
                  </a:moveTo>
                  <a:cubicBezTo>
                    <a:pt x="2277460" y="-12889"/>
                    <a:pt x="2847093" y="322730"/>
                    <a:pt x="2930033" y="824197"/>
                  </a:cubicBezTo>
                  <a:cubicBezTo>
                    <a:pt x="3024821" y="1397302"/>
                    <a:pt x="2448034" y="1970002"/>
                    <a:pt x="1641744" y="2103358"/>
                  </a:cubicBezTo>
                  <a:cubicBezTo>
                    <a:pt x="835454" y="2236714"/>
                    <a:pt x="104984" y="1880227"/>
                    <a:pt x="10196" y="1307122"/>
                  </a:cubicBezTo>
                  <a:cubicBezTo>
                    <a:pt x="-84593" y="734016"/>
                    <a:pt x="492194" y="161316"/>
                    <a:pt x="1298485" y="27961"/>
                  </a:cubicBezTo>
                  <a:cubicBezTo>
                    <a:pt x="1399271" y="11291"/>
                    <a:pt x="1498873" y="2275"/>
                    <a:pt x="1596196" y="380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D35AD75-C2FE-403A-9E02-CD72A0D58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0458" y="3161326"/>
              <a:ext cx="3365500" cy="2379646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553A0FD-1DFC-477C-BB79-F5AE97A99B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950" y="2691719"/>
            <a:ext cx="3365500" cy="23796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1D6ABC9-E426-4136-AAD1-1DFDFF802C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9" t="54260" r="60834" b="3145"/>
          <a:stretch/>
        </p:blipFill>
        <p:spPr>
          <a:xfrm>
            <a:off x="165100" y="4502943"/>
            <a:ext cx="3276600" cy="23550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5A8CB99-A677-4B37-A953-80C979F2A3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50"/>
          <a:stretch/>
        </p:blipFill>
        <p:spPr>
          <a:xfrm>
            <a:off x="504" y="0"/>
            <a:ext cx="12190992" cy="269171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58B4D11-0D99-4B5C-BB62-DEBD11083F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328" y="503518"/>
            <a:ext cx="3024004" cy="266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74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B8D39F3-998A-4D7F-8A5C-BABF2D27DD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197" y="1623440"/>
            <a:ext cx="4364403" cy="2909602"/>
          </a:xfrm>
          <a:custGeom>
            <a:avLst/>
            <a:gdLst>
              <a:gd name="connsiteX0" fmla="*/ 2766775 w 4488977"/>
              <a:gd name="connsiteY0" fmla="*/ 723 h 2909602"/>
              <a:gd name="connsiteX1" fmla="*/ 3014392 w 4488977"/>
              <a:gd name="connsiteY1" fmla="*/ 82086 h 2909602"/>
              <a:gd name="connsiteX2" fmla="*/ 3094764 w 4488977"/>
              <a:gd name="connsiteY2" fmla="*/ 153141 h 2909602"/>
              <a:gd name="connsiteX3" fmla="*/ 3099732 w 4488977"/>
              <a:gd name="connsiteY3" fmla="*/ 157534 h 2909602"/>
              <a:gd name="connsiteX4" fmla="*/ 3447464 w 4488977"/>
              <a:gd name="connsiteY4" fmla="*/ 1788 h 2909602"/>
              <a:gd name="connsiteX5" fmla="*/ 3683987 w 4488977"/>
              <a:gd name="connsiteY5" fmla="*/ 36960 h 2909602"/>
              <a:gd name="connsiteX6" fmla="*/ 3980266 w 4488977"/>
              <a:gd name="connsiteY6" fmla="*/ 365894 h 2909602"/>
              <a:gd name="connsiteX7" fmla="*/ 3981879 w 4488977"/>
              <a:gd name="connsiteY7" fmla="*/ 366481 h 2909602"/>
              <a:gd name="connsiteX8" fmla="*/ 4107158 w 4488977"/>
              <a:gd name="connsiteY8" fmla="*/ 412046 h 2909602"/>
              <a:gd name="connsiteX9" fmla="*/ 4360500 w 4488977"/>
              <a:gd name="connsiteY9" fmla="*/ 685134 h 2909602"/>
              <a:gd name="connsiteX10" fmla="*/ 4343480 w 4488977"/>
              <a:gd name="connsiteY10" fmla="*/ 1031303 h 2909602"/>
              <a:gd name="connsiteX11" fmla="*/ 4467804 w 4488977"/>
              <a:gd name="connsiteY11" fmla="*/ 1560586 h 2909602"/>
              <a:gd name="connsiteX12" fmla="*/ 3885416 w 4488977"/>
              <a:gd name="connsiteY12" fmla="*/ 2023895 h 2909602"/>
              <a:gd name="connsiteX13" fmla="*/ 3676930 w 4488977"/>
              <a:gd name="connsiteY13" fmla="*/ 2420891 h 2909602"/>
              <a:gd name="connsiteX14" fmla="*/ 2967106 w 4488977"/>
              <a:gd name="connsiteY14" fmla="*/ 2468959 h 2909602"/>
              <a:gd name="connsiteX15" fmla="*/ 2459852 w 4488977"/>
              <a:gd name="connsiteY15" fmla="*/ 2892480 h 2909602"/>
              <a:gd name="connsiteX16" fmla="*/ 1714018 w 4488977"/>
              <a:gd name="connsiteY16" fmla="*/ 2633964 h 2909602"/>
              <a:gd name="connsiteX17" fmla="*/ 606111 w 4488977"/>
              <a:gd name="connsiteY17" fmla="*/ 2378546 h 2909602"/>
              <a:gd name="connsiteX18" fmla="*/ 118989 w 4488977"/>
              <a:gd name="connsiteY18" fmla="*/ 2094313 h 2909602"/>
              <a:gd name="connsiteX19" fmla="*/ 223076 w 4488977"/>
              <a:gd name="connsiteY19" fmla="*/ 1710646 h 2909602"/>
              <a:gd name="connsiteX20" fmla="*/ 3279 w 4488977"/>
              <a:gd name="connsiteY20" fmla="*/ 1317016 h 2909602"/>
              <a:gd name="connsiteX21" fmla="*/ 404683 w 4488977"/>
              <a:gd name="connsiteY21" fmla="*/ 967145 h 2909602"/>
              <a:gd name="connsiteX22" fmla="*/ 408523 w 4488977"/>
              <a:gd name="connsiteY22" fmla="*/ 957922 h 2909602"/>
              <a:gd name="connsiteX23" fmla="*/ 587328 w 4488977"/>
              <a:gd name="connsiteY23" fmla="*/ 455500 h 2909602"/>
              <a:gd name="connsiteX24" fmla="*/ 1457174 w 4488977"/>
              <a:gd name="connsiteY24" fmla="*/ 340716 h 2909602"/>
              <a:gd name="connsiteX25" fmla="*/ 1457340 w 4488977"/>
              <a:gd name="connsiteY25" fmla="*/ 340504 h 2909602"/>
              <a:gd name="connsiteX26" fmla="*/ 1456655 w 4488977"/>
              <a:gd name="connsiteY26" fmla="*/ 340043 h 2909602"/>
              <a:gd name="connsiteX27" fmla="*/ 1457370 w 4488977"/>
              <a:gd name="connsiteY27" fmla="*/ 340466 h 2909602"/>
              <a:gd name="connsiteX28" fmla="*/ 1533885 w 4488977"/>
              <a:gd name="connsiteY28" fmla="*/ 243202 h 2909602"/>
              <a:gd name="connsiteX29" fmla="*/ 2334180 w 4488977"/>
              <a:gd name="connsiteY29" fmla="*/ 221557 h 2909602"/>
              <a:gd name="connsiteX30" fmla="*/ 2338092 w 4488977"/>
              <a:gd name="connsiteY30" fmla="*/ 216333 h 2909602"/>
              <a:gd name="connsiteX31" fmla="*/ 2394901 w 4488977"/>
              <a:gd name="connsiteY31" fmla="*/ 140479 h 2909602"/>
              <a:gd name="connsiteX32" fmla="*/ 2675912 w 4488977"/>
              <a:gd name="connsiteY32" fmla="*/ 3972 h 2909602"/>
              <a:gd name="connsiteX33" fmla="*/ 2766775 w 4488977"/>
              <a:gd name="connsiteY33" fmla="*/ 723 h 290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488977" h="2909602">
                <a:moveTo>
                  <a:pt x="2766775" y="723"/>
                </a:moveTo>
                <a:cubicBezTo>
                  <a:pt x="2856792" y="5513"/>
                  <a:pt x="2943038" y="33972"/>
                  <a:pt x="3014392" y="82086"/>
                </a:cubicBezTo>
                <a:lnTo>
                  <a:pt x="3094764" y="153141"/>
                </a:lnTo>
                <a:lnTo>
                  <a:pt x="3099732" y="157534"/>
                </a:lnTo>
                <a:cubicBezTo>
                  <a:pt x="3189368" y="64377"/>
                  <a:pt x="3315649" y="10325"/>
                  <a:pt x="3447464" y="1788"/>
                </a:cubicBezTo>
                <a:cubicBezTo>
                  <a:pt x="3526553" y="-3335"/>
                  <a:pt x="3607634" y="7928"/>
                  <a:pt x="3683987" y="36960"/>
                </a:cubicBezTo>
                <a:cubicBezTo>
                  <a:pt x="3839132" y="95934"/>
                  <a:pt x="3950379" y="219402"/>
                  <a:pt x="3980266" y="365894"/>
                </a:cubicBezTo>
                <a:lnTo>
                  <a:pt x="3981879" y="366481"/>
                </a:lnTo>
                <a:lnTo>
                  <a:pt x="4107158" y="412046"/>
                </a:lnTo>
                <a:cubicBezTo>
                  <a:pt x="4225695" y="471303"/>
                  <a:pt x="4316914" y="567994"/>
                  <a:pt x="4360500" y="685134"/>
                </a:cubicBezTo>
                <a:cubicBezTo>
                  <a:pt x="4402736" y="798504"/>
                  <a:pt x="4396717" y="921636"/>
                  <a:pt x="4343480" y="1031303"/>
                </a:cubicBezTo>
                <a:cubicBezTo>
                  <a:pt x="4474341" y="1181700"/>
                  <a:pt x="4520106" y="1376663"/>
                  <a:pt x="4467804" y="1560586"/>
                </a:cubicBezTo>
                <a:cubicBezTo>
                  <a:pt x="4398274" y="1805099"/>
                  <a:pt x="4168100" y="1988214"/>
                  <a:pt x="3885416" y="2023895"/>
                </a:cubicBezTo>
                <a:cubicBezTo>
                  <a:pt x="3884066" y="2176513"/>
                  <a:pt x="3807999" y="2321255"/>
                  <a:pt x="3676930" y="2420891"/>
                </a:cubicBezTo>
                <a:cubicBezTo>
                  <a:pt x="3477786" y="2572298"/>
                  <a:pt x="3190120" y="2591754"/>
                  <a:pt x="2967106" y="2468959"/>
                </a:cubicBezTo>
                <a:cubicBezTo>
                  <a:pt x="2894982" y="2679878"/>
                  <a:pt x="2701856" y="2841113"/>
                  <a:pt x="2459852" y="2892480"/>
                </a:cubicBezTo>
                <a:cubicBezTo>
                  <a:pt x="2174677" y="2953002"/>
                  <a:pt x="1877049" y="2849865"/>
                  <a:pt x="1714018" y="2633964"/>
                </a:cubicBezTo>
                <a:cubicBezTo>
                  <a:pt x="1329218" y="2838892"/>
                  <a:pt x="829436" y="2723704"/>
                  <a:pt x="606111" y="2378546"/>
                </a:cubicBezTo>
                <a:cubicBezTo>
                  <a:pt x="386730" y="2401233"/>
                  <a:pt x="180735" y="2281064"/>
                  <a:pt x="118989" y="2094313"/>
                </a:cubicBezTo>
                <a:cubicBezTo>
                  <a:pt x="74262" y="1959199"/>
                  <a:pt x="113800" y="1813379"/>
                  <a:pt x="223076" y="1710646"/>
                </a:cubicBezTo>
                <a:cubicBezTo>
                  <a:pt x="68035" y="1630062"/>
                  <a:pt x="-18306" y="1475424"/>
                  <a:pt x="3279" y="1317016"/>
                </a:cubicBezTo>
                <a:cubicBezTo>
                  <a:pt x="28601" y="1131545"/>
                  <a:pt x="195264" y="986264"/>
                  <a:pt x="404683" y="967145"/>
                </a:cubicBezTo>
                <a:cubicBezTo>
                  <a:pt x="405928" y="964048"/>
                  <a:pt x="407277" y="961019"/>
                  <a:pt x="408523" y="957922"/>
                </a:cubicBezTo>
                <a:cubicBezTo>
                  <a:pt x="380399" y="775278"/>
                  <a:pt x="445986" y="591086"/>
                  <a:pt x="587328" y="455500"/>
                </a:cubicBezTo>
                <a:cubicBezTo>
                  <a:pt x="810653" y="241349"/>
                  <a:pt x="1172725" y="193618"/>
                  <a:pt x="1457174" y="340716"/>
                </a:cubicBezTo>
                <a:lnTo>
                  <a:pt x="1457340" y="340504"/>
                </a:lnTo>
                <a:lnTo>
                  <a:pt x="1456655" y="340043"/>
                </a:lnTo>
                <a:lnTo>
                  <a:pt x="1457370" y="340466"/>
                </a:lnTo>
                <a:lnTo>
                  <a:pt x="1533885" y="243202"/>
                </a:lnTo>
                <a:cubicBezTo>
                  <a:pt x="1737941" y="41295"/>
                  <a:pt x="2103357" y="20685"/>
                  <a:pt x="2334180" y="221557"/>
                </a:cubicBezTo>
                <a:lnTo>
                  <a:pt x="2338092" y="216333"/>
                </a:lnTo>
                <a:lnTo>
                  <a:pt x="2394901" y="140479"/>
                </a:lnTo>
                <a:cubicBezTo>
                  <a:pt x="2465806" y="67049"/>
                  <a:pt x="2565314" y="17807"/>
                  <a:pt x="2675912" y="3972"/>
                </a:cubicBezTo>
                <a:cubicBezTo>
                  <a:pt x="2706344" y="160"/>
                  <a:pt x="2736769" y="-873"/>
                  <a:pt x="2766775" y="723"/>
                </a:cubicBez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6210B40-5C0F-4BFB-A059-DEA41EED97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01" y="1153540"/>
            <a:ext cx="4073178" cy="2909602"/>
          </a:xfrm>
          <a:custGeom>
            <a:avLst/>
            <a:gdLst>
              <a:gd name="connsiteX0" fmla="*/ 2766775 w 4488977"/>
              <a:gd name="connsiteY0" fmla="*/ 723 h 2909602"/>
              <a:gd name="connsiteX1" fmla="*/ 3014392 w 4488977"/>
              <a:gd name="connsiteY1" fmla="*/ 82086 h 2909602"/>
              <a:gd name="connsiteX2" fmla="*/ 3094764 w 4488977"/>
              <a:gd name="connsiteY2" fmla="*/ 153141 h 2909602"/>
              <a:gd name="connsiteX3" fmla="*/ 3099732 w 4488977"/>
              <a:gd name="connsiteY3" fmla="*/ 157534 h 2909602"/>
              <a:gd name="connsiteX4" fmla="*/ 3447464 w 4488977"/>
              <a:gd name="connsiteY4" fmla="*/ 1788 h 2909602"/>
              <a:gd name="connsiteX5" fmla="*/ 3683987 w 4488977"/>
              <a:gd name="connsiteY5" fmla="*/ 36960 h 2909602"/>
              <a:gd name="connsiteX6" fmla="*/ 3980266 w 4488977"/>
              <a:gd name="connsiteY6" fmla="*/ 365894 h 2909602"/>
              <a:gd name="connsiteX7" fmla="*/ 3981879 w 4488977"/>
              <a:gd name="connsiteY7" fmla="*/ 366481 h 2909602"/>
              <a:gd name="connsiteX8" fmla="*/ 4107158 w 4488977"/>
              <a:gd name="connsiteY8" fmla="*/ 412046 h 2909602"/>
              <a:gd name="connsiteX9" fmla="*/ 4360500 w 4488977"/>
              <a:gd name="connsiteY9" fmla="*/ 685134 h 2909602"/>
              <a:gd name="connsiteX10" fmla="*/ 4343481 w 4488977"/>
              <a:gd name="connsiteY10" fmla="*/ 1031303 h 2909602"/>
              <a:gd name="connsiteX11" fmla="*/ 4467804 w 4488977"/>
              <a:gd name="connsiteY11" fmla="*/ 1560586 h 2909602"/>
              <a:gd name="connsiteX12" fmla="*/ 3885416 w 4488977"/>
              <a:gd name="connsiteY12" fmla="*/ 2023895 h 2909602"/>
              <a:gd name="connsiteX13" fmla="*/ 3676931 w 4488977"/>
              <a:gd name="connsiteY13" fmla="*/ 2420891 h 2909602"/>
              <a:gd name="connsiteX14" fmla="*/ 2967106 w 4488977"/>
              <a:gd name="connsiteY14" fmla="*/ 2468959 h 2909602"/>
              <a:gd name="connsiteX15" fmla="*/ 2459852 w 4488977"/>
              <a:gd name="connsiteY15" fmla="*/ 2892480 h 2909602"/>
              <a:gd name="connsiteX16" fmla="*/ 1714018 w 4488977"/>
              <a:gd name="connsiteY16" fmla="*/ 2633964 h 2909602"/>
              <a:gd name="connsiteX17" fmla="*/ 606111 w 4488977"/>
              <a:gd name="connsiteY17" fmla="*/ 2378546 h 2909602"/>
              <a:gd name="connsiteX18" fmla="*/ 118989 w 4488977"/>
              <a:gd name="connsiteY18" fmla="*/ 2094313 h 2909602"/>
              <a:gd name="connsiteX19" fmla="*/ 223076 w 4488977"/>
              <a:gd name="connsiteY19" fmla="*/ 1710646 h 2909602"/>
              <a:gd name="connsiteX20" fmla="*/ 3279 w 4488977"/>
              <a:gd name="connsiteY20" fmla="*/ 1317016 h 2909602"/>
              <a:gd name="connsiteX21" fmla="*/ 404683 w 4488977"/>
              <a:gd name="connsiteY21" fmla="*/ 967145 h 2909602"/>
              <a:gd name="connsiteX22" fmla="*/ 408523 w 4488977"/>
              <a:gd name="connsiteY22" fmla="*/ 957922 h 2909602"/>
              <a:gd name="connsiteX23" fmla="*/ 587328 w 4488977"/>
              <a:gd name="connsiteY23" fmla="*/ 455500 h 2909602"/>
              <a:gd name="connsiteX24" fmla="*/ 1457174 w 4488977"/>
              <a:gd name="connsiteY24" fmla="*/ 340716 h 2909602"/>
              <a:gd name="connsiteX25" fmla="*/ 1457340 w 4488977"/>
              <a:gd name="connsiteY25" fmla="*/ 340504 h 2909602"/>
              <a:gd name="connsiteX26" fmla="*/ 1456655 w 4488977"/>
              <a:gd name="connsiteY26" fmla="*/ 340043 h 2909602"/>
              <a:gd name="connsiteX27" fmla="*/ 1457370 w 4488977"/>
              <a:gd name="connsiteY27" fmla="*/ 340466 h 2909602"/>
              <a:gd name="connsiteX28" fmla="*/ 1533885 w 4488977"/>
              <a:gd name="connsiteY28" fmla="*/ 243202 h 2909602"/>
              <a:gd name="connsiteX29" fmla="*/ 2334180 w 4488977"/>
              <a:gd name="connsiteY29" fmla="*/ 221557 h 2909602"/>
              <a:gd name="connsiteX30" fmla="*/ 2338092 w 4488977"/>
              <a:gd name="connsiteY30" fmla="*/ 216333 h 2909602"/>
              <a:gd name="connsiteX31" fmla="*/ 2394901 w 4488977"/>
              <a:gd name="connsiteY31" fmla="*/ 140479 h 2909602"/>
              <a:gd name="connsiteX32" fmla="*/ 2675913 w 4488977"/>
              <a:gd name="connsiteY32" fmla="*/ 3973 h 2909602"/>
              <a:gd name="connsiteX33" fmla="*/ 2766775 w 4488977"/>
              <a:gd name="connsiteY33" fmla="*/ 723 h 290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488977" h="2909602">
                <a:moveTo>
                  <a:pt x="2766775" y="723"/>
                </a:moveTo>
                <a:cubicBezTo>
                  <a:pt x="2856793" y="5513"/>
                  <a:pt x="2943038" y="33971"/>
                  <a:pt x="3014392" y="82086"/>
                </a:cubicBezTo>
                <a:lnTo>
                  <a:pt x="3094764" y="153141"/>
                </a:lnTo>
                <a:lnTo>
                  <a:pt x="3099732" y="157534"/>
                </a:lnTo>
                <a:cubicBezTo>
                  <a:pt x="3189368" y="64377"/>
                  <a:pt x="3315649" y="10325"/>
                  <a:pt x="3447464" y="1788"/>
                </a:cubicBezTo>
                <a:cubicBezTo>
                  <a:pt x="3526553" y="-3335"/>
                  <a:pt x="3607635" y="7928"/>
                  <a:pt x="3683987" y="36960"/>
                </a:cubicBezTo>
                <a:cubicBezTo>
                  <a:pt x="3839132" y="95934"/>
                  <a:pt x="3950379" y="219402"/>
                  <a:pt x="3980266" y="365894"/>
                </a:cubicBezTo>
                <a:lnTo>
                  <a:pt x="3981879" y="366481"/>
                </a:lnTo>
                <a:lnTo>
                  <a:pt x="4107158" y="412046"/>
                </a:lnTo>
                <a:cubicBezTo>
                  <a:pt x="4225695" y="471303"/>
                  <a:pt x="4316914" y="567994"/>
                  <a:pt x="4360500" y="685134"/>
                </a:cubicBezTo>
                <a:cubicBezTo>
                  <a:pt x="4402736" y="798504"/>
                  <a:pt x="4396717" y="921635"/>
                  <a:pt x="4343481" y="1031303"/>
                </a:cubicBezTo>
                <a:cubicBezTo>
                  <a:pt x="4474341" y="1181700"/>
                  <a:pt x="4520106" y="1376663"/>
                  <a:pt x="4467804" y="1560586"/>
                </a:cubicBezTo>
                <a:cubicBezTo>
                  <a:pt x="4398274" y="1805099"/>
                  <a:pt x="4168100" y="1988214"/>
                  <a:pt x="3885416" y="2023895"/>
                </a:cubicBezTo>
                <a:cubicBezTo>
                  <a:pt x="3884066" y="2176513"/>
                  <a:pt x="3807999" y="2321255"/>
                  <a:pt x="3676931" y="2420891"/>
                </a:cubicBezTo>
                <a:cubicBezTo>
                  <a:pt x="3477786" y="2572298"/>
                  <a:pt x="3190120" y="2591754"/>
                  <a:pt x="2967106" y="2468959"/>
                </a:cubicBezTo>
                <a:cubicBezTo>
                  <a:pt x="2894983" y="2679878"/>
                  <a:pt x="2701856" y="2841113"/>
                  <a:pt x="2459852" y="2892480"/>
                </a:cubicBezTo>
                <a:cubicBezTo>
                  <a:pt x="2174677" y="2953002"/>
                  <a:pt x="1877049" y="2849865"/>
                  <a:pt x="1714018" y="2633964"/>
                </a:cubicBezTo>
                <a:cubicBezTo>
                  <a:pt x="1329218" y="2838892"/>
                  <a:pt x="829436" y="2723704"/>
                  <a:pt x="606111" y="2378546"/>
                </a:cubicBezTo>
                <a:cubicBezTo>
                  <a:pt x="386730" y="2401233"/>
                  <a:pt x="180735" y="2281064"/>
                  <a:pt x="118989" y="2094313"/>
                </a:cubicBezTo>
                <a:cubicBezTo>
                  <a:pt x="74262" y="1959198"/>
                  <a:pt x="113800" y="1813379"/>
                  <a:pt x="223076" y="1710646"/>
                </a:cubicBezTo>
                <a:cubicBezTo>
                  <a:pt x="68035" y="1630062"/>
                  <a:pt x="-18306" y="1475424"/>
                  <a:pt x="3279" y="1317016"/>
                </a:cubicBezTo>
                <a:cubicBezTo>
                  <a:pt x="28600" y="1131545"/>
                  <a:pt x="195264" y="986264"/>
                  <a:pt x="404683" y="967145"/>
                </a:cubicBezTo>
                <a:cubicBezTo>
                  <a:pt x="405928" y="964048"/>
                  <a:pt x="407277" y="961019"/>
                  <a:pt x="408523" y="957922"/>
                </a:cubicBezTo>
                <a:cubicBezTo>
                  <a:pt x="380399" y="775278"/>
                  <a:pt x="445985" y="591086"/>
                  <a:pt x="587328" y="455500"/>
                </a:cubicBezTo>
                <a:cubicBezTo>
                  <a:pt x="810652" y="241349"/>
                  <a:pt x="1172725" y="193618"/>
                  <a:pt x="1457174" y="340716"/>
                </a:cubicBezTo>
                <a:lnTo>
                  <a:pt x="1457340" y="340504"/>
                </a:lnTo>
                <a:lnTo>
                  <a:pt x="1456655" y="340043"/>
                </a:lnTo>
                <a:lnTo>
                  <a:pt x="1457370" y="340466"/>
                </a:lnTo>
                <a:lnTo>
                  <a:pt x="1533885" y="243202"/>
                </a:lnTo>
                <a:cubicBezTo>
                  <a:pt x="1737941" y="41295"/>
                  <a:pt x="2103357" y="20685"/>
                  <a:pt x="2334180" y="221557"/>
                </a:cubicBezTo>
                <a:lnTo>
                  <a:pt x="2338092" y="216333"/>
                </a:lnTo>
                <a:lnTo>
                  <a:pt x="2394901" y="140479"/>
                </a:lnTo>
                <a:cubicBezTo>
                  <a:pt x="2465806" y="67049"/>
                  <a:pt x="2565314" y="17807"/>
                  <a:pt x="2675913" y="3973"/>
                </a:cubicBezTo>
                <a:cubicBezTo>
                  <a:pt x="2706345" y="160"/>
                  <a:pt x="2736770" y="-873"/>
                  <a:pt x="2766775" y="723"/>
                </a:cubicBez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2BB18F-8DBC-42E1-9B28-EA3AA9CB851D}"/>
              </a:ext>
            </a:extLst>
          </p:cNvPr>
          <p:cNvSpPr txBox="1"/>
          <p:nvPr/>
        </p:nvSpPr>
        <p:spPr>
          <a:xfrm>
            <a:off x="3075529" y="4649248"/>
            <a:ext cx="7681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</a:t>
            </a:r>
            <a:endParaRPr lang="en-US" altLang="zh-CN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生日快乐。祝你幸福祝你健康。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28E2541-FCA1-4290-AD88-44832B62C6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32223" r="12456" b="27778"/>
          <a:stretch/>
        </p:blipFill>
        <p:spPr>
          <a:xfrm rot="1357974">
            <a:off x="4679834" y="877349"/>
            <a:ext cx="2666764" cy="14731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909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42008AA-8107-4BD5-B532-AA69486239D5}"/>
              </a:ext>
            </a:extLst>
          </p:cNvPr>
          <p:cNvGrpSpPr/>
          <p:nvPr/>
        </p:nvGrpSpPr>
        <p:grpSpPr>
          <a:xfrm>
            <a:off x="0" y="1818758"/>
            <a:ext cx="9309100" cy="2743200"/>
            <a:chOff x="0" y="1818758"/>
            <a:chExt cx="9309100" cy="2743200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1D2FEAB5-5751-4488-BAD0-D73BC9F68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1100" y="2250406"/>
              <a:ext cx="2959100" cy="1905302"/>
            </a:xfrm>
            <a:custGeom>
              <a:avLst/>
              <a:gdLst>
                <a:gd name="connsiteX0" fmla="*/ 0 w 2959100"/>
                <a:gd name="connsiteY0" fmla="*/ 0 h 1981200"/>
                <a:gd name="connsiteX1" fmla="*/ 2959100 w 2959100"/>
                <a:gd name="connsiteY1" fmla="*/ 0 h 1981200"/>
                <a:gd name="connsiteX2" fmla="*/ 2959100 w 2959100"/>
                <a:gd name="connsiteY2" fmla="*/ 1981200 h 1981200"/>
                <a:gd name="connsiteX3" fmla="*/ 0 w 2959100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100" h="1981200">
                  <a:moveTo>
                    <a:pt x="0" y="0"/>
                  </a:moveTo>
                  <a:lnTo>
                    <a:pt x="2959100" y="0"/>
                  </a:lnTo>
                  <a:lnTo>
                    <a:pt x="2959100" y="1981200"/>
                  </a:lnTo>
                  <a:lnTo>
                    <a:pt x="0" y="1981200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14633105-AC14-4142-B206-A2BFDDA81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03" y="2212457"/>
              <a:ext cx="2953094" cy="1965843"/>
            </a:xfrm>
            <a:custGeom>
              <a:avLst/>
              <a:gdLst>
                <a:gd name="connsiteX0" fmla="*/ 0 w 2959100"/>
                <a:gd name="connsiteY0" fmla="*/ 0 h 1965843"/>
                <a:gd name="connsiteX1" fmla="*/ 2959100 w 2959100"/>
                <a:gd name="connsiteY1" fmla="*/ 0 h 1965843"/>
                <a:gd name="connsiteX2" fmla="*/ 2959100 w 2959100"/>
                <a:gd name="connsiteY2" fmla="*/ 1965843 h 1965843"/>
                <a:gd name="connsiteX3" fmla="*/ 0 w 2959100"/>
                <a:gd name="connsiteY3" fmla="*/ 1965843 h 196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100" h="1965843">
                  <a:moveTo>
                    <a:pt x="0" y="0"/>
                  </a:moveTo>
                  <a:lnTo>
                    <a:pt x="2959100" y="0"/>
                  </a:lnTo>
                  <a:lnTo>
                    <a:pt x="2959100" y="1965843"/>
                  </a:lnTo>
                  <a:lnTo>
                    <a:pt x="0" y="1965843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C08FB134-5821-445D-A22C-5A33F5B0E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00" y="2201333"/>
              <a:ext cx="2959100" cy="1972733"/>
            </a:xfrm>
            <a:custGeom>
              <a:avLst/>
              <a:gdLst>
                <a:gd name="connsiteX0" fmla="*/ 0 w 2959100"/>
                <a:gd name="connsiteY0" fmla="*/ 0 h 1981200"/>
                <a:gd name="connsiteX1" fmla="*/ 2959100 w 2959100"/>
                <a:gd name="connsiteY1" fmla="*/ 0 h 1981200"/>
                <a:gd name="connsiteX2" fmla="*/ 2959100 w 2959100"/>
                <a:gd name="connsiteY2" fmla="*/ 1981200 h 1981200"/>
                <a:gd name="connsiteX3" fmla="*/ 0 w 2959100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100" h="1981200">
                  <a:moveTo>
                    <a:pt x="0" y="0"/>
                  </a:moveTo>
                  <a:lnTo>
                    <a:pt x="2959100" y="0"/>
                  </a:lnTo>
                  <a:lnTo>
                    <a:pt x="2959100" y="1981200"/>
                  </a:lnTo>
                  <a:lnTo>
                    <a:pt x="0" y="19812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62F679C4-069D-4E9F-BD66-E24AF4B2E4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" t="7188" r="4328" b="5572"/>
            <a:stretch/>
          </p:blipFill>
          <p:spPr>
            <a:xfrm>
              <a:off x="0" y="1818758"/>
              <a:ext cx="9309100" cy="2743200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1D0529A-F052-4A3D-8DBF-63B70CEC80D6}"/>
              </a:ext>
            </a:extLst>
          </p:cNvPr>
          <p:cNvSpPr txBox="1"/>
          <p:nvPr/>
        </p:nvSpPr>
        <p:spPr>
          <a:xfrm>
            <a:off x="1002298" y="5039242"/>
            <a:ext cx="101874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祝你生日快乐 </a:t>
            </a:r>
            <a:r>
              <a:rPr lang="en-US" altLang="zh-CN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BIRTHDAY TO YOU</a:t>
            </a:r>
            <a:endParaRPr lang="zh-CN" altLang="en-US" sz="20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祝你幸福祝你健康，祝你前途光明。祝你生日快乐，祝你生日快乐。祝你幸福祝你健康。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4B81A79-E18B-4755-9DEA-811B9E0D75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905" y="1531021"/>
            <a:ext cx="2393797" cy="33186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0242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956</Words>
  <Application>Microsoft Office PowerPoint</Application>
  <PresentationFormat>宽屏</PresentationFormat>
  <Paragraphs>83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Meiryo</vt:lpstr>
      <vt:lpstr>等线</vt:lpstr>
      <vt:lpstr>方正少儿简体</vt:lpstr>
      <vt:lpstr>宋体</vt:lpstr>
      <vt:lpstr>微软雅黑</vt:lpstr>
      <vt:lpstr>站酷快乐体 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196</cp:revision>
  <dcterms:created xsi:type="dcterms:W3CDTF">2018-03-18T09:46:41Z</dcterms:created>
  <dcterms:modified xsi:type="dcterms:W3CDTF">2018-06-27T03:27:19Z</dcterms:modified>
</cp:coreProperties>
</file>