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5143500" type="screen16x9"/>
  <p:notesSz cx="6858000" cy="9144000"/>
  <p:embeddedFontLst>
    <p:embeddedFont>
      <p:font typeface="方正喵呜体" panose="02010600010101010101" pitchFamily="2" charset="-122"/>
      <p:regular r:id="rId12"/>
    </p:embeddedFont>
    <p:embeddedFont>
      <p:font typeface="Meiryo" panose="020B0604030504040204" pitchFamily="34" charset="-128"/>
      <p:regular r:id="rId13"/>
      <p:bold r:id="rId14"/>
      <p:italic r:id="rId15"/>
      <p:boldItalic r:id="rId16"/>
    </p:embeddedFont>
    <p:embeddedFont>
      <p:font typeface="Calibri Light" panose="020F0302020204030204" pitchFamily="34" charset="0"/>
      <p:regular r:id="rId17"/>
      <p:italic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方正卡通简体" panose="02010600030101010101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408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font" Target="fonts/font10.fntdata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DE12E5-0A6C-4DB8-AD2D-A9F749C0893D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860E62-2F68-414A-BA7C-5F74F8FBBD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683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4967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4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098EF-AFCD-4901-9D2B-E84944D3CFA3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60785-DC07-4107-A0FE-6E2B9A588A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658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B9254-5DB6-4622-8983-BB35B7E1CD0E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D1613-3F8B-442C-8514-9B5AA42C08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464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2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2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694A8-70B3-43B3-ADA3-73F3AC020E2B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E7F6A-6EDA-4020-A51B-630186B8F6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5003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7436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2515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4034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3404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9834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6156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6827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217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3648E-3DA3-4AE8-8533-F5C5FBE3CA3A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6B91B-BA08-4495-B863-22D9789752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5268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3590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4162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950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9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C077C-3F9A-484A-9C48-AB343EF00F0D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856EB-722C-40B0-B0CD-0CE72AF214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395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4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4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FCC89-045B-4042-94D0-0185DB5407D6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A9755-9704-43AE-BBAE-0D639108CE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228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7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7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9613A-4E43-4076-9781-0A7FAD90E004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C2EB5-DE4F-49F3-884C-7D0D27AF2E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996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27DA9-457D-40A1-8791-6F357244E79F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2773B-85D9-4E64-92A5-72A741706F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54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880EC-04B0-4AF4-9F65-B1D13A6BA01C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0C0E5-19B2-43BC-9A53-532C7C6C4C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202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9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7F443-9FA3-430A-A6AF-CB1D3B234680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F50E2-02BA-444A-AAF5-BDC37B684E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448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2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36825-BEA7-46DB-ABE1-DDA031BDD473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1EB9C-DAFE-4983-A4D2-8C0B0322AC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649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accent2">
                <a:lumMod val="53000"/>
                <a:lumOff val="47000"/>
                <a:alpha val="64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4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467F0A2-E489-4390-B37C-B61F6A1CE796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6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17484BB-238D-4625-88D2-0DF8AC5FF2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342892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685783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028675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371566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257168" indent="-257168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9" indent="-214308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45320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9" t="26099" r="66524" b="55328"/>
          <a:stretch>
            <a:fillRect/>
          </a:stretch>
        </p:blipFill>
        <p:spPr bwMode="auto">
          <a:xfrm>
            <a:off x="2645527" y="1196502"/>
            <a:ext cx="1121756" cy="911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29" t="29713" r="42000" b="39143"/>
          <a:stretch>
            <a:fillRect/>
          </a:stretch>
        </p:blipFill>
        <p:spPr bwMode="auto">
          <a:xfrm>
            <a:off x="3928120" y="1635388"/>
            <a:ext cx="1204900" cy="152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4" t="50000" r="66573" b="35143"/>
          <a:stretch>
            <a:fillRect/>
          </a:stretch>
        </p:blipFill>
        <p:spPr bwMode="auto">
          <a:xfrm>
            <a:off x="2795463" y="2744882"/>
            <a:ext cx="820531" cy="72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14" t="18286" r="36285" b="70285"/>
          <a:stretch>
            <a:fillRect/>
          </a:stretch>
        </p:blipFill>
        <p:spPr bwMode="auto">
          <a:xfrm>
            <a:off x="4071234" y="780783"/>
            <a:ext cx="883229" cy="561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13" t="29713" r="25429" b="50000"/>
          <a:stretch>
            <a:fillRect/>
          </a:stretch>
        </p:blipFill>
        <p:spPr bwMode="auto">
          <a:xfrm>
            <a:off x="5206626" y="1342345"/>
            <a:ext cx="974551" cy="994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0000" r="32286" b="30000"/>
          <a:stretch>
            <a:fillRect/>
          </a:stretch>
        </p:blipFill>
        <p:spPr bwMode="auto">
          <a:xfrm>
            <a:off x="4824983" y="2619479"/>
            <a:ext cx="869600" cy="981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6" name="TextBox 10"/>
          <p:cNvSpPr txBox="1">
            <a:spLocks noChangeArrowheads="1"/>
          </p:cNvSpPr>
          <p:nvPr/>
        </p:nvSpPr>
        <p:spPr bwMode="auto">
          <a:xfrm>
            <a:off x="2645527" y="4141961"/>
            <a:ext cx="4523825" cy="42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方正喵呜体" pitchFamily="2" charset="-122"/>
                <a:ea typeface="方正喵呜体" pitchFamily="2" charset="-122"/>
              </a:rPr>
              <a:t>我是</a:t>
            </a:r>
            <a:r>
              <a:rPr lang="en-US" altLang="zh-CN">
                <a:latin typeface="方正喵呜体" pitchFamily="2" charset="-122"/>
                <a:ea typeface="方正喵呜体" pitchFamily="2" charset="-122"/>
              </a:rPr>
              <a:t>4</a:t>
            </a:r>
            <a:r>
              <a:rPr lang="zh-CN" altLang="en-US">
                <a:latin typeface="方正喵呜体" pitchFamily="2" charset="-122"/>
                <a:ea typeface="方正喵呜体" pitchFamily="2" charset="-122"/>
              </a:rPr>
              <a:t>号舒文芳   大家要多多支持</a:t>
            </a:r>
            <a:r>
              <a:rPr lang="en-US" altLang="zh-CN">
                <a:latin typeface="方正喵呜体" pitchFamily="2" charset="-122"/>
                <a:ea typeface="方正喵呜体" pitchFamily="2" charset="-122"/>
              </a:rPr>
              <a:t>~~</a:t>
            </a:r>
            <a:endParaRPr lang="zh-CN" altLang="en-US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4" name="右箭头 13"/>
          <p:cNvSpPr/>
          <p:nvPr/>
        </p:nvSpPr>
        <p:spPr>
          <a:xfrm rot="8557289">
            <a:off x="3566923" y="2909801"/>
            <a:ext cx="320307" cy="184006"/>
          </a:xfrm>
          <a:custGeom>
            <a:avLst/>
            <a:gdLst>
              <a:gd name="connsiteX0" fmla="*/ 0 w 1368152"/>
              <a:gd name="connsiteY0" fmla="*/ 233134 h 653585"/>
              <a:gd name="connsiteX1" fmla="*/ 978635 w 1368152"/>
              <a:gd name="connsiteY1" fmla="*/ 233134 h 653585"/>
              <a:gd name="connsiteX2" fmla="*/ 978635 w 1368152"/>
              <a:gd name="connsiteY2" fmla="*/ 0 h 653585"/>
              <a:gd name="connsiteX3" fmla="*/ 1368152 w 1368152"/>
              <a:gd name="connsiteY3" fmla="*/ 326793 h 653585"/>
              <a:gd name="connsiteX4" fmla="*/ 978635 w 1368152"/>
              <a:gd name="connsiteY4" fmla="*/ 653585 h 653585"/>
              <a:gd name="connsiteX5" fmla="*/ 978635 w 1368152"/>
              <a:gd name="connsiteY5" fmla="*/ 420451 h 653585"/>
              <a:gd name="connsiteX6" fmla="*/ 0 w 1368152"/>
              <a:gd name="connsiteY6" fmla="*/ 420451 h 653585"/>
              <a:gd name="connsiteX7" fmla="*/ 0 w 1368152"/>
              <a:gd name="connsiteY7" fmla="*/ 233134 h 653585"/>
              <a:gd name="connsiteX0" fmla="*/ 0 w 1368152"/>
              <a:gd name="connsiteY0" fmla="*/ 233134 h 653585"/>
              <a:gd name="connsiteX1" fmla="*/ 978635 w 1368152"/>
              <a:gd name="connsiteY1" fmla="*/ 233134 h 653585"/>
              <a:gd name="connsiteX2" fmla="*/ 978635 w 1368152"/>
              <a:gd name="connsiteY2" fmla="*/ 0 h 653585"/>
              <a:gd name="connsiteX3" fmla="*/ 1368152 w 1368152"/>
              <a:gd name="connsiteY3" fmla="*/ 326793 h 653585"/>
              <a:gd name="connsiteX4" fmla="*/ 978635 w 1368152"/>
              <a:gd name="connsiteY4" fmla="*/ 653585 h 653585"/>
              <a:gd name="connsiteX5" fmla="*/ 978635 w 1368152"/>
              <a:gd name="connsiteY5" fmla="*/ 420451 h 653585"/>
              <a:gd name="connsiteX6" fmla="*/ 0 w 1368152"/>
              <a:gd name="connsiteY6" fmla="*/ 420451 h 653585"/>
              <a:gd name="connsiteX7" fmla="*/ 0 w 1368152"/>
              <a:gd name="connsiteY7" fmla="*/ 233134 h 653585"/>
              <a:gd name="connsiteX0" fmla="*/ 0 w 1368152"/>
              <a:gd name="connsiteY0" fmla="*/ 233134 h 653585"/>
              <a:gd name="connsiteX1" fmla="*/ 978635 w 1368152"/>
              <a:gd name="connsiteY1" fmla="*/ 233134 h 653585"/>
              <a:gd name="connsiteX2" fmla="*/ 978635 w 1368152"/>
              <a:gd name="connsiteY2" fmla="*/ 0 h 653585"/>
              <a:gd name="connsiteX3" fmla="*/ 1368152 w 1368152"/>
              <a:gd name="connsiteY3" fmla="*/ 326793 h 653585"/>
              <a:gd name="connsiteX4" fmla="*/ 978635 w 1368152"/>
              <a:gd name="connsiteY4" fmla="*/ 653585 h 653585"/>
              <a:gd name="connsiteX5" fmla="*/ 978635 w 1368152"/>
              <a:gd name="connsiteY5" fmla="*/ 420451 h 653585"/>
              <a:gd name="connsiteX6" fmla="*/ 0 w 1368152"/>
              <a:gd name="connsiteY6" fmla="*/ 420451 h 653585"/>
              <a:gd name="connsiteX7" fmla="*/ 0 w 1368152"/>
              <a:gd name="connsiteY7" fmla="*/ 233134 h 653585"/>
              <a:gd name="connsiteX0" fmla="*/ 0 w 1368152"/>
              <a:gd name="connsiteY0" fmla="*/ 233134 h 653585"/>
              <a:gd name="connsiteX1" fmla="*/ 978635 w 1368152"/>
              <a:gd name="connsiteY1" fmla="*/ 233134 h 653585"/>
              <a:gd name="connsiteX2" fmla="*/ 978635 w 1368152"/>
              <a:gd name="connsiteY2" fmla="*/ 0 h 653585"/>
              <a:gd name="connsiteX3" fmla="*/ 1368152 w 1368152"/>
              <a:gd name="connsiteY3" fmla="*/ 326793 h 653585"/>
              <a:gd name="connsiteX4" fmla="*/ 978635 w 1368152"/>
              <a:gd name="connsiteY4" fmla="*/ 653585 h 653585"/>
              <a:gd name="connsiteX5" fmla="*/ 978635 w 1368152"/>
              <a:gd name="connsiteY5" fmla="*/ 420451 h 653585"/>
              <a:gd name="connsiteX6" fmla="*/ 16933 w 1368152"/>
              <a:gd name="connsiteY6" fmla="*/ 369651 h 653585"/>
              <a:gd name="connsiteX7" fmla="*/ 0 w 1368152"/>
              <a:gd name="connsiteY7" fmla="*/ 233134 h 653585"/>
              <a:gd name="connsiteX0" fmla="*/ 64113 w 1432265"/>
              <a:gd name="connsiteY0" fmla="*/ 233134 h 653585"/>
              <a:gd name="connsiteX1" fmla="*/ 1042748 w 1432265"/>
              <a:gd name="connsiteY1" fmla="*/ 233134 h 653585"/>
              <a:gd name="connsiteX2" fmla="*/ 1042748 w 1432265"/>
              <a:gd name="connsiteY2" fmla="*/ 0 h 653585"/>
              <a:gd name="connsiteX3" fmla="*/ 1432265 w 1432265"/>
              <a:gd name="connsiteY3" fmla="*/ 326793 h 653585"/>
              <a:gd name="connsiteX4" fmla="*/ 1042748 w 1432265"/>
              <a:gd name="connsiteY4" fmla="*/ 653585 h 653585"/>
              <a:gd name="connsiteX5" fmla="*/ 1042748 w 1432265"/>
              <a:gd name="connsiteY5" fmla="*/ 420451 h 653585"/>
              <a:gd name="connsiteX6" fmla="*/ 81046 w 1432265"/>
              <a:gd name="connsiteY6" fmla="*/ 369651 h 653585"/>
              <a:gd name="connsiteX7" fmla="*/ 64113 w 1432265"/>
              <a:gd name="connsiteY7" fmla="*/ 233134 h 653585"/>
              <a:gd name="connsiteX0" fmla="*/ 64113 w 1432265"/>
              <a:gd name="connsiteY0" fmla="*/ 233134 h 653585"/>
              <a:gd name="connsiteX1" fmla="*/ 1042748 w 1432265"/>
              <a:gd name="connsiteY1" fmla="*/ 233134 h 653585"/>
              <a:gd name="connsiteX2" fmla="*/ 1042748 w 1432265"/>
              <a:gd name="connsiteY2" fmla="*/ 0 h 653585"/>
              <a:gd name="connsiteX3" fmla="*/ 1432265 w 1432265"/>
              <a:gd name="connsiteY3" fmla="*/ 326793 h 653585"/>
              <a:gd name="connsiteX4" fmla="*/ 1042748 w 1432265"/>
              <a:gd name="connsiteY4" fmla="*/ 653585 h 653585"/>
              <a:gd name="connsiteX5" fmla="*/ 1042748 w 1432265"/>
              <a:gd name="connsiteY5" fmla="*/ 420451 h 653585"/>
              <a:gd name="connsiteX6" fmla="*/ 81046 w 1432265"/>
              <a:gd name="connsiteY6" fmla="*/ 369651 h 653585"/>
              <a:gd name="connsiteX7" fmla="*/ 64113 w 1432265"/>
              <a:gd name="connsiteY7" fmla="*/ 233134 h 653585"/>
              <a:gd name="connsiteX0" fmla="*/ 64113 w 1432265"/>
              <a:gd name="connsiteY0" fmla="*/ 233134 h 653585"/>
              <a:gd name="connsiteX1" fmla="*/ 1042748 w 1432265"/>
              <a:gd name="connsiteY1" fmla="*/ 233134 h 653585"/>
              <a:gd name="connsiteX2" fmla="*/ 1042748 w 1432265"/>
              <a:gd name="connsiteY2" fmla="*/ 0 h 653585"/>
              <a:gd name="connsiteX3" fmla="*/ 1432265 w 1432265"/>
              <a:gd name="connsiteY3" fmla="*/ 326793 h 653585"/>
              <a:gd name="connsiteX4" fmla="*/ 1042748 w 1432265"/>
              <a:gd name="connsiteY4" fmla="*/ 653585 h 653585"/>
              <a:gd name="connsiteX5" fmla="*/ 1042748 w 1432265"/>
              <a:gd name="connsiteY5" fmla="*/ 420451 h 653585"/>
              <a:gd name="connsiteX6" fmla="*/ 81046 w 1432265"/>
              <a:gd name="connsiteY6" fmla="*/ 369651 h 653585"/>
              <a:gd name="connsiteX7" fmla="*/ 64113 w 1432265"/>
              <a:gd name="connsiteY7" fmla="*/ 233134 h 653585"/>
              <a:gd name="connsiteX0" fmla="*/ 64113 w 1432265"/>
              <a:gd name="connsiteY0" fmla="*/ 233134 h 636652"/>
              <a:gd name="connsiteX1" fmla="*/ 1042748 w 1432265"/>
              <a:gd name="connsiteY1" fmla="*/ 233134 h 636652"/>
              <a:gd name="connsiteX2" fmla="*/ 1042748 w 1432265"/>
              <a:gd name="connsiteY2" fmla="*/ 0 h 636652"/>
              <a:gd name="connsiteX3" fmla="*/ 1432265 w 1432265"/>
              <a:gd name="connsiteY3" fmla="*/ 326793 h 636652"/>
              <a:gd name="connsiteX4" fmla="*/ 1127415 w 1432265"/>
              <a:gd name="connsiteY4" fmla="*/ 636652 h 636652"/>
              <a:gd name="connsiteX5" fmla="*/ 1042748 w 1432265"/>
              <a:gd name="connsiteY5" fmla="*/ 420451 h 636652"/>
              <a:gd name="connsiteX6" fmla="*/ 81046 w 1432265"/>
              <a:gd name="connsiteY6" fmla="*/ 369651 h 636652"/>
              <a:gd name="connsiteX7" fmla="*/ 64113 w 1432265"/>
              <a:gd name="connsiteY7" fmla="*/ 233134 h 636652"/>
              <a:gd name="connsiteX0" fmla="*/ 64113 w 1432265"/>
              <a:gd name="connsiteY0" fmla="*/ 233134 h 636652"/>
              <a:gd name="connsiteX1" fmla="*/ 1042748 w 1432265"/>
              <a:gd name="connsiteY1" fmla="*/ 233134 h 636652"/>
              <a:gd name="connsiteX2" fmla="*/ 1042748 w 1432265"/>
              <a:gd name="connsiteY2" fmla="*/ 0 h 636652"/>
              <a:gd name="connsiteX3" fmla="*/ 1432265 w 1432265"/>
              <a:gd name="connsiteY3" fmla="*/ 326793 h 636652"/>
              <a:gd name="connsiteX4" fmla="*/ 1127415 w 1432265"/>
              <a:gd name="connsiteY4" fmla="*/ 636652 h 636652"/>
              <a:gd name="connsiteX5" fmla="*/ 1042748 w 1432265"/>
              <a:gd name="connsiteY5" fmla="*/ 420451 h 636652"/>
              <a:gd name="connsiteX6" fmla="*/ 81046 w 1432265"/>
              <a:gd name="connsiteY6" fmla="*/ 369651 h 636652"/>
              <a:gd name="connsiteX7" fmla="*/ 64113 w 1432265"/>
              <a:gd name="connsiteY7" fmla="*/ 233134 h 636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2265" h="636652">
                <a:moveTo>
                  <a:pt x="64113" y="233134"/>
                </a:moveTo>
                <a:cubicBezTo>
                  <a:pt x="864459" y="46868"/>
                  <a:pt x="716536" y="233134"/>
                  <a:pt x="1042748" y="233134"/>
                </a:cubicBezTo>
                <a:cubicBezTo>
                  <a:pt x="1127414" y="138489"/>
                  <a:pt x="1042748" y="77711"/>
                  <a:pt x="1042748" y="0"/>
                </a:cubicBezTo>
                <a:cubicBezTo>
                  <a:pt x="1172587" y="108931"/>
                  <a:pt x="1200826" y="31595"/>
                  <a:pt x="1432265" y="326793"/>
                </a:cubicBezTo>
                <a:cubicBezTo>
                  <a:pt x="1234693" y="435724"/>
                  <a:pt x="1257254" y="527721"/>
                  <a:pt x="1127415" y="636652"/>
                </a:cubicBezTo>
                <a:lnTo>
                  <a:pt x="1042748" y="420451"/>
                </a:lnTo>
                <a:cubicBezTo>
                  <a:pt x="716536" y="420451"/>
                  <a:pt x="593525" y="217251"/>
                  <a:pt x="81046" y="369651"/>
                </a:cubicBezTo>
                <a:cubicBezTo>
                  <a:pt x="-93931" y="341078"/>
                  <a:pt x="69757" y="278640"/>
                  <a:pt x="64113" y="233134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右箭头 13"/>
          <p:cNvSpPr/>
          <p:nvPr/>
        </p:nvSpPr>
        <p:spPr>
          <a:xfrm rot="12490695">
            <a:off x="3637798" y="1925714"/>
            <a:ext cx="414355" cy="193547"/>
          </a:xfrm>
          <a:custGeom>
            <a:avLst/>
            <a:gdLst>
              <a:gd name="connsiteX0" fmla="*/ 0 w 1368152"/>
              <a:gd name="connsiteY0" fmla="*/ 233134 h 653585"/>
              <a:gd name="connsiteX1" fmla="*/ 978635 w 1368152"/>
              <a:gd name="connsiteY1" fmla="*/ 233134 h 653585"/>
              <a:gd name="connsiteX2" fmla="*/ 978635 w 1368152"/>
              <a:gd name="connsiteY2" fmla="*/ 0 h 653585"/>
              <a:gd name="connsiteX3" fmla="*/ 1368152 w 1368152"/>
              <a:gd name="connsiteY3" fmla="*/ 326793 h 653585"/>
              <a:gd name="connsiteX4" fmla="*/ 978635 w 1368152"/>
              <a:gd name="connsiteY4" fmla="*/ 653585 h 653585"/>
              <a:gd name="connsiteX5" fmla="*/ 978635 w 1368152"/>
              <a:gd name="connsiteY5" fmla="*/ 420451 h 653585"/>
              <a:gd name="connsiteX6" fmla="*/ 0 w 1368152"/>
              <a:gd name="connsiteY6" fmla="*/ 420451 h 653585"/>
              <a:gd name="connsiteX7" fmla="*/ 0 w 1368152"/>
              <a:gd name="connsiteY7" fmla="*/ 233134 h 653585"/>
              <a:gd name="connsiteX0" fmla="*/ 0 w 1368152"/>
              <a:gd name="connsiteY0" fmla="*/ 233134 h 653585"/>
              <a:gd name="connsiteX1" fmla="*/ 978635 w 1368152"/>
              <a:gd name="connsiteY1" fmla="*/ 233134 h 653585"/>
              <a:gd name="connsiteX2" fmla="*/ 978635 w 1368152"/>
              <a:gd name="connsiteY2" fmla="*/ 0 h 653585"/>
              <a:gd name="connsiteX3" fmla="*/ 1368152 w 1368152"/>
              <a:gd name="connsiteY3" fmla="*/ 326793 h 653585"/>
              <a:gd name="connsiteX4" fmla="*/ 978635 w 1368152"/>
              <a:gd name="connsiteY4" fmla="*/ 653585 h 653585"/>
              <a:gd name="connsiteX5" fmla="*/ 978635 w 1368152"/>
              <a:gd name="connsiteY5" fmla="*/ 420451 h 653585"/>
              <a:gd name="connsiteX6" fmla="*/ 0 w 1368152"/>
              <a:gd name="connsiteY6" fmla="*/ 420451 h 653585"/>
              <a:gd name="connsiteX7" fmla="*/ 0 w 1368152"/>
              <a:gd name="connsiteY7" fmla="*/ 233134 h 653585"/>
              <a:gd name="connsiteX0" fmla="*/ 0 w 1368152"/>
              <a:gd name="connsiteY0" fmla="*/ 233134 h 653585"/>
              <a:gd name="connsiteX1" fmla="*/ 978635 w 1368152"/>
              <a:gd name="connsiteY1" fmla="*/ 233134 h 653585"/>
              <a:gd name="connsiteX2" fmla="*/ 978635 w 1368152"/>
              <a:gd name="connsiteY2" fmla="*/ 0 h 653585"/>
              <a:gd name="connsiteX3" fmla="*/ 1368152 w 1368152"/>
              <a:gd name="connsiteY3" fmla="*/ 326793 h 653585"/>
              <a:gd name="connsiteX4" fmla="*/ 978635 w 1368152"/>
              <a:gd name="connsiteY4" fmla="*/ 653585 h 653585"/>
              <a:gd name="connsiteX5" fmla="*/ 978635 w 1368152"/>
              <a:gd name="connsiteY5" fmla="*/ 420451 h 653585"/>
              <a:gd name="connsiteX6" fmla="*/ 0 w 1368152"/>
              <a:gd name="connsiteY6" fmla="*/ 420451 h 653585"/>
              <a:gd name="connsiteX7" fmla="*/ 0 w 1368152"/>
              <a:gd name="connsiteY7" fmla="*/ 233134 h 653585"/>
              <a:gd name="connsiteX0" fmla="*/ 0 w 1368152"/>
              <a:gd name="connsiteY0" fmla="*/ 233134 h 653585"/>
              <a:gd name="connsiteX1" fmla="*/ 978635 w 1368152"/>
              <a:gd name="connsiteY1" fmla="*/ 233134 h 653585"/>
              <a:gd name="connsiteX2" fmla="*/ 978635 w 1368152"/>
              <a:gd name="connsiteY2" fmla="*/ 0 h 653585"/>
              <a:gd name="connsiteX3" fmla="*/ 1368152 w 1368152"/>
              <a:gd name="connsiteY3" fmla="*/ 326793 h 653585"/>
              <a:gd name="connsiteX4" fmla="*/ 978635 w 1368152"/>
              <a:gd name="connsiteY4" fmla="*/ 653585 h 653585"/>
              <a:gd name="connsiteX5" fmla="*/ 978635 w 1368152"/>
              <a:gd name="connsiteY5" fmla="*/ 420451 h 653585"/>
              <a:gd name="connsiteX6" fmla="*/ 16933 w 1368152"/>
              <a:gd name="connsiteY6" fmla="*/ 369651 h 653585"/>
              <a:gd name="connsiteX7" fmla="*/ 0 w 1368152"/>
              <a:gd name="connsiteY7" fmla="*/ 233134 h 653585"/>
              <a:gd name="connsiteX0" fmla="*/ 64113 w 1432265"/>
              <a:gd name="connsiteY0" fmla="*/ 233134 h 653585"/>
              <a:gd name="connsiteX1" fmla="*/ 1042748 w 1432265"/>
              <a:gd name="connsiteY1" fmla="*/ 233134 h 653585"/>
              <a:gd name="connsiteX2" fmla="*/ 1042748 w 1432265"/>
              <a:gd name="connsiteY2" fmla="*/ 0 h 653585"/>
              <a:gd name="connsiteX3" fmla="*/ 1432265 w 1432265"/>
              <a:gd name="connsiteY3" fmla="*/ 326793 h 653585"/>
              <a:gd name="connsiteX4" fmla="*/ 1042748 w 1432265"/>
              <a:gd name="connsiteY4" fmla="*/ 653585 h 653585"/>
              <a:gd name="connsiteX5" fmla="*/ 1042748 w 1432265"/>
              <a:gd name="connsiteY5" fmla="*/ 420451 h 653585"/>
              <a:gd name="connsiteX6" fmla="*/ 81046 w 1432265"/>
              <a:gd name="connsiteY6" fmla="*/ 369651 h 653585"/>
              <a:gd name="connsiteX7" fmla="*/ 64113 w 1432265"/>
              <a:gd name="connsiteY7" fmla="*/ 233134 h 653585"/>
              <a:gd name="connsiteX0" fmla="*/ 64113 w 1432265"/>
              <a:gd name="connsiteY0" fmla="*/ 233134 h 653585"/>
              <a:gd name="connsiteX1" fmla="*/ 1042748 w 1432265"/>
              <a:gd name="connsiteY1" fmla="*/ 233134 h 653585"/>
              <a:gd name="connsiteX2" fmla="*/ 1042748 w 1432265"/>
              <a:gd name="connsiteY2" fmla="*/ 0 h 653585"/>
              <a:gd name="connsiteX3" fmla="*/ 1432265 w 1432265"/>
              <a:gd name="connsiteY3" fmla="*/ 326793 h 653585"/>
              <a:gd name="connsiteX4" fmla="*/ 1042748 w 1432265"/>
              <a:gd name="connsiteY4" fmla="*/ 653585 h 653585"/>
              <a:gd name="connsiteX5" fmla="*/ 1042748 w 1432265"/>
              <a:gd name="connsiteY5" fmla="*/ 420451 h 653585"/>
              <a:gd name="connsiteX6" fmla="*/ 81046 w 1432265"/>
              <a:gd name="connsiteY6" fmla="*/ 369651 h 653585"/>
              <a:gd name="connsiteX7" fmla="*/ 64113 w 1432265"/>
              <a:gd name="connsiteY7" fmla="*/ 233134 h 653585"/>
              <a:gd name="connsiteX0" fmla="*/ 64113 w 1432265"/>
              <a:gd name="connsiteY0" fmla="*/ 233134 h 653585"/>
              <a:gd name="connsiteX1" fmla="*/ 1042748 w 1432265"/>
              <a:gd name="connsiteY1" fmla="*/ 233134 h 653585"/>
              <a:gd name="connsiteX2" fmla="*/ 1042748 w 1432265"/>
              <a:gd name="connsiteY2" fmla="*/ 0 h 653585"/>
              <a:gd name="connsiteX3" fmla="*/ 1432265 w 1432265"/>
              <a:gd name="connsiteY3" fmla="*/ 326793 h 653585"/>
              <a:gd name="connsiteX4" fmla="*/ 1042748 w 1432265"/>
              <a:gd name="connsiteY4" fmla="*/ 653585 h 653585"/>
              <a:gd name="connsiteX5" fmla="*/ 1042748 w 1432265"/>
              <a:gd name="connsiteY5" fmla="*/ 420451 h 653585"/>
              <a:gd name="connsiteX6" fmla="*/ 81046 w 1432265"/>
              <a:gd name="connsiteY6" fmla="*/ 369651 h 653585"/>
              <a:gd name="connsiteX7" fmla="*/ 64113 w 1432265"/>
              <a:gd name="connsiteY7" fmla="*/ 233134 h 653585"/>
              <a:gd name="connsiteX0" fmla="*/ 64113 w 1432265"/>
              <a:gd name="connsiteY0" fmla="*/ 233134 h 636652"/>
              <a:gd name="connsiteX1" fmla="*/ 1042748 w 1432265"/>
              <a:gd name="connsiteY1" fmla="*/ 233134 h 636652"/>
              <a:gd name="connsiteX2" fmla="*/ 1042748 w 1432265"/>
              <a:gd name="connsiteY2" fmla="*/ 0 h 636652"/>
              <a:gd name="connsiteX3" fmla="*/ 1432265 w 1432265"/>
              <a:gd name="connsiteY3" fmla="*/ 326793 h 636652"/>
              <a:gd name="connsiteX4" fmla="*/ 1127415 w 1432265"/>
              <a:gd name="connsiteY4" fmla="*/ 636652 h 636652"/>
              <a:gd name="connsiteX5" fmla="*/ 1042748 w 1432265"/>
              <a:gd name="connsiteY5" fmla="*/ 420451 h 636652"/>
              <a:gd name="connsiteX6" fmla="*/ 81046 w 1432265"/>
              <a:gd name="connsiteY6" fmla="*/ 369651 h 636652"/>
              <a:gd name="connsiteX7" fmla="*/ 64113 w 1432265"/>
              <a:gd name="connsiteY7" fmla="*/ 233134 h 636652"/>
              <a:gd name="connsiteX0" fmla="*/ 64113 w 1432265"/>
              <a:gd name="connsiteY0" fmla="*/ 233134 h 636652"/>
              <a:gd name="connsiteX1" fmla="*/ 1042748 w 1432265"/>
              <a:gd name="connsiteY1" fmla="*/ 233134 h 636652"/>
              <a:gd name="connsiteX2" fmla="*/ 1042748 w 1432265"/>
              <a:gd name="connsiteY2" fmla="*/ 0 h 636652"/>
              <a:gd name="connsiteX3" fmla="*/ 1432265 w 1432265"/>
              <a:gd name="connsiteY3" fmla="*/ 326793 h 636652"/>
              <a:gd name="connsiteX4" fmla="*/ 1127415 w 1432265"/>
              <a:gd name="connsiteY4" fmla="*/ 636652 h 636652"/>
              <a:gd name="connsiteX5" fmla="*/ 1042748 w 1432265"/>
              <a:gd name="connsiteY5" fmla="*/ 420451 h 636652"/>
              <a:gd name="connsiteX6" fmla="*/ 81046 w 1432265"/>
              <a:gd name="connsiteY6" fmla="*/ 369651 h 636652"/>
              <a:gd name="connsiteX7" fmla="*/ 64113 w 1432265"/>
              <a:gd name="connsiteY7" fmla="*/ 233134 h 636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2265" h="636652">
                <a:moveTo>
                  <a:pt x="64113" y="233134"/>
                </a:moveTo>
                <a:cubicBezTo>
                  <a:pt x="864459" y="46868"/>
                  <a:pt x="716536" y="233134"/>
                  <a:pt x="1042748" y="233134"/>
                </a:cubicBezTo>
                <a:cubicBezTo>
                  <a:pt x="1127414" y="138489"/>
                  <a:pt x="1042748" y="77711"/>
                  <a:pt x="1042748" y="0"/>
                </a:cubicBezTo>
                <a:cubicBezTo>
                  <a:pt x="1172587" y="108931"/>
                  <a:pt x="1200826" y="31595"/>
                  <a:pt x="1432265" y="326793"/>
                </a:cubicBezTo>
                <a:cubicBezTo>
                  <a:pt x="1234693" y="435724"/>
                  <a:pt x="1257254" y="527721"/>
                  <a:pt x="1127415" y="636652"/>
                </a:cubicBezTo>
                <a:lnTo>
                  <a:pt x="1042748" y="420451"/>
                </a:lnTo>
                <a:cubicBezTo>
                  <a:pt x="716536" y="420451"/>
                  <a:pt x="593525" y="217251"/>
                  <a:pt x="81046" y="369651"/>
                </a:cubicBezTo>
                <a:cubicBezTo>
                  <a:pt x="-93931" y="341078"/>
                  <a:pt x="69757" y="278640"/>
                  <a:pt x="64113" y="233134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右箭头 13"/>
          <p:cNvSpPr/>
          <p:nvPr/>
        </p:nvSpPr>
        <p:spPr>
          <a:xfrm rot="15801809">
            <a:off x="4263421" y="1477283"/>
            <a:ext cx="374827" cy="115856"/>
          </a:xfrm>
          <a:custGeom>
            <a:avLst/>
            <a:gdLst>
              <a:gd name="connsiteX0" fmla="*/ 0 w 1368152"/>
              <a:gd name="connsiteY0" fmla="*/ 233134 h 653585"/>
              <a:gd name="connsiteX1" fmla="*/ 978635 w 1368152"/>
              <a:gd name="connsiteY1" fmla="*/ 233134 h 653585"/>
              <a:gd name="connsiteX2" fmla="*/ 978635 w 1368152"/>
              <a:gd name="connsiteY2" fmla="*/ 0 h 653585"/>
              <a:gd name="connsiteX3" fmla="*/ 1368152 w 1368152"/>
              <a:gd name="connsiteY3" fmla="*/ 326793 h 653585"/>
              <a:gd name="connsiteX4" fmla="*/ 978635 w 1368152"/>
              <a:gd name="connsiteY4" fmla="*/ 653585 h 653585"/>
              <a:gd name="connsiteX5" fmla="*/ 978635 w 1368152"/>
              <a:gd name="connsiteY5" fmla="*/ 420451 h 653585"/>
              <a:gd name="connsiteX6" fmla="*/ 0 w 1368152"/>
              <a:gd name="connsiteY6" fmla="*/ 420451 h 653585"/>
              <a:gd name="connsiteX7" fmla="*/ 0 w 1368152"/>
              <a:gd name="connsiteY7" fmla="*/ 233134 h 653585"/>
              <a:gd name="connsiteX0" fmla="*/ 0 w 1368152"/>
              <a:gd name="connsiteY0" fmla="*/ 233134 h 653585"/>
              <a:gd name="connsiteX1" fmla="*/ 978635 w 1368152"/>
              <a:gd name="connsiteY1" fmla="*/ 233134 h 653585"/>
              <a:gd name="connsiteX2" fmla="*/ 978635 w 1368152"/>
              <a:gd name="connsiteY2" fmla="*/ 0 h 653585"/>
              <a:gd name="connsiteX3" fmla="*/ 1368152 w 1368152"/>
              <a:gd name="connsiteY3" fmla="*/ 326793 h 653585"/>
              <a:gd name="connsiteX4" fmla="*/ 978635 w 1368152"/>
              <a:gd name="connsiteY4" fmla="*/ 653585 h 653585"/>
              <a:gd name="connsiteX5" fmla="*/ 978635 w 1368152"/>
              <a:gd name="connsiteY5" fmla="*/ 420451 h 653585"/>
              <a:gd name="connsiteX6" fmla="*/ 0 w 1368152"/>
              <a:gd name="connsiteY6" fmla="*/ 420451 h 653585"/>
              <a:gd name="connsiteX7" fmla="*/ 0 w 1368152"/>
              <a:gd name="connsiteY7" fmla="*/ 233134 h 653585"/>
              <a:gd name="connsiteX0" fmla="*/ 0 w 1368152"/>
              <a:gd name="connsiteY0" fmla="*/ 233134 h 653585"/>
              <a:gd name="connsiteX1" fmla="*/ 978635 w 1368152"/>
              <a:gd name="connsiteY1" fmla="*/ 233134 h 653585"/>
              <a:gd name="connsiteX2" fmla="*/ 978635 w 1368152"/>
              <a:gd name="connsiteY2" fmla="*/ 0 h 653585"/>
              <a:gd name="connsiteX3" fmla="*/ 1368152 w 1368152"/>
              <a:gd name="connsiteY3" fmla="*/ 326793 h 653585"/>
              <a:gd name="connsiteX4" fmla="*/ 978635 w 1368152"/>
              <a:gd name="connsiteY4" fmla="*/ 653585 h 653585"/>
              <a:gd name="connsiteX5" fmla="*/ 978635 w 1368152"/>
              <a:gd name="connsiteY5" fmla="*/ 420451 h 653585"/>
              <a:gd name="connsiteX6" fmla="*/ 0 w 1368152"/>
              <a:gd name="connsiteY6" fmla="*/ 420451 h 653585"/>
              <a:gd name="connsiteX7" fmla="*/ 0 w 1368152"/>
              <a:gd name="connsiteY7" fmla="*/ 233134 h 653585"/>
              <a:gd name="connsiteX0" fmla="*/ 0 w 1368152"/>
              <a:gd name="connsiteY0" fmla="*/ 233134 h 653585"/>
              <a:gd name="connsiteX1" fmla="*/ 978635 w 1368152"/>
              <a:gd name="connsiteY1" fmla="*/ 233134 h 653585"/>
              <a:gd name="connsiteX2" fmla="*/ 978635 w 1368152"/>
              <a:gd name="connsiteY2" fmla="*/ 0 h 653585"/>
              <a:gd name="connsiteX3" fmla="*/ 1368152 w 1368152"/>
              <a:gd name="connsiteY3" fmla="*/ 326793 h 653585"/>
              <a:gd name="connsiteX4" fmla="*/ 978635 w 1368152"/>
              <a:gd name="connsiteY4" fmla="*/ 653585 h 653585"/>
              <a:gd name="connsiteX5" fmla="*/ 978635 w 1368152"/>
              <a:gd name="connsiteY5" fmla="*/ 420451 h 653585"/>
              <a:gd name="connsiteX6" fmla="*/ 16933 w 1368152"/>
              <a:gd name="connsiteY6" fmla="*/ 369651 h 653585"/>
              <a:gd name="connsiteX7" fmla="*/ 0 w 1368152"/>
              <a:gd name="connsiteY7" fmla="*/ 233134 h 653585"/>
              <a:gd name="connsiteX0" fmla="*/ 64113 w 1432265"/>
              <a:gd name="connsiteY0" fmla="*/ 233134 h 653585"/>
              <a:gd name="connsiteX1" fmla="*/ 1042748 w 1432265"/>
              <a:gd name="connsiteY1" fmla="*/ 233134 h 653585"/>
              <a:gd name="connsiteX2" fmla="*/ 1042748 w 1432265"/>
              <a:gd name="connsiteY2" fmla="*/ 0 h 653585"/>
              <a:gd name="connsiteX3" fmla="*/ 1432265 w 1432265"/>
              <a:gd name="connsiteY3" fmla="*/ 326793 h 653585"/>
              <a:gd name="connsiteX4" fmla="*/ 1042748 w 1432265"/>
              <a:gd name="connsiteY4" fmla="*/ 653585 h 653585"/>
              <a:gd name="connsiteX5" fmla="*/ 1042748 w 1432265"/>
              <a:gd name="connsiteY5" fmla="*/ 420451 h 653585"/>
              <a:gd name="connsiteX6" fmla="*/ 81046 w 1432265"/>
              <a:gd name="connsiteY6" fmla="*/ 369651 h 653585"/>
              <a:gd name="connsiteX7" fmla="*/ 64113 w 1432265"/>
              <a:gd name="connsiteY7" fmla="*/ 233134 h 653585"/>
              <a:gd name="connsiteX0" fmla="*/ 64113 w 1432265"/>
              <a:gd name="connsiteY0" fmla="*/ 233134 h 653585"/>
              <a:gd name="connsiteX1" fmla="*/ 1042748 w 1432265"/>
              <a:gd name="connsiteY1" fmla="*/ 233134 h 653585"/>
              <a:gd name="connsiteX2" fmla="*/ 1042748 w 1432265"/>
              <a:gd name="connsiteY2" fmla="*/ 0 h 653585"/>
              <a:gd name="connsiteX3" fmla="*/ 1432265 w 1432265"/>
              <a:gd name="connsiteY3" fmla="*/ 326793 h 653585"/>
              <a:gd name="connsiteX4" fmla="*/ 1042748 w 1432265"/>
              <a:gd name="connsiteY4" fmla="*/ 653585 h 653585"/>
              <a:gd name="connsiteX5" fmla="*/ 1042748 w 1432265"/>
              <a:gd name="connsiteY5" fmla="*/ 420451 h 653585"/>
              <a:gd name="connsiteX6" fmla="*/ 81046 w 1432265"/>
              <a:gd name="connsiteY6" fmla="*/ 369651 h 653585"/>
              <a:gd name="connsiteX7" fmla="*/ 64113 w 1432265"/>
              <a:gd name="connsiteY7" fmla="*/ 233134 h 653585"/>
              <a:gd name="connsiteX0" fmla="*/ 64113 w 1432265"/>
              <a:gd name="connsiteY0" fmla="*/ 233134 h 653585"/>
              <a:gd name="connsiteX1" fmla="*/ 1042748 w 1432265"/>
              <a:gd name="connsiteY1" fmla="*/ 233134 h 653585"/>
              <a:gd name="connsiteX2" fmla="*/ 1042748 w 1432265"/>
              <a:gd name="connsiteY2" fmla="*/ 0 h 653585"/>
              <a:gd name="connsiteX3" fmla="*/ 1432265 w 1432265"/>
              <a:gd name="connsiteY3" fmla="*/ 326793 h 653585"/>
              <a:gd name="connsiteX4" fmla="*/ 1042748 w 1432265"/>
              <a:gd name="connsiteY4" fmla="*/ 653585 h 653585"/>
              <a:gd name="connsiteX5" fmla="*/ 1042748 w 1432265"/>
              <a:gd name="connsiteY5" fmla="*/ 420451 h 653585"/>
              <a:gd name="connsiteX6" fmla="*/ 81046 w 1432265"/>
              <a:gd name="connsiteY6" fmla="*/ 369651 h 653585"/>
              <a:gd name="connsiteX7" fmla="*/ 64113 w 1432265"/>
              <a:gd name="connsiteY7" fmla="*/ 233134 h 653585"/>
              <a:gd name="connsiteX0" fmla="*/ 64113 w 1432265"/>
              <a:gd name="connsiteY0" fmla="*/ 233134 h 636652"/>
              <a:gd name="connsiteX1" fmla="*/ 1042748 w 1432265"/>
              <a:gd name="connsiteY1" fmla="*/ 233134 h 636652"/>
              <a:gd name="connsiteX2" fmla="*/ 1042748 w 1432265"/>
              <a:gd name="connsiteY2" fmla="*/ 0 h 636652"/>
              <a:gd name="connsiteX3" fmla="*/ 1432265 w 1432265"/>
              <a:gd name="connsiteY3" fmla="*/ 326793 h 636652"/>
              <a:gd name="connsiteX4" fmla="*/ 1127415 w 1432265"/>
              <a:gd name="connsiteY4" fmla="*/ 636652 h 636652"/>
              <a:gd name="connsiteX5" fmla="*/ 1042748 w 1432265"/>
              <a:gd name="connsiteY5" fmla="*/ 420451 h 636652"/>
              <a:gd name="connsiteX6" fmla="*/ 81046 w 1432265"/>
              <a:gd name="connsiteY6" fmla="*/ 369651 h 636652"/>
              <a:gd name="connsiteX7" fmla="*/ 64113 w 1432265"/>
              <a:gd name="connsiteY7" fmla="*/ 233134 h 636652"/>
              <a:gd name="connsiteX0" fmla="*/ 64113 w 1432265"/>
              <a:gd name="connsiteY0" fmla="*/ 233134 h 636652"/>
              <a:gd name="connsiteX1" fmla="*/ 1042748 w 1432265"/>
              <a:gd name="connsiteY1" fmla="*/ 233134 h 636652"/>
              <a:gd name="connsiteX2" fmla="*/ 1042748 w 1432265"/>
              <a:gd name="connsiteY2" fmla="*/ 0 h 636652"/>
              <a:gd name="connsiteX3" fmla="*/ 1432265 w 1432265"/>
              <a:gd name="connsiteY3" fmla="*/ 326793 h 636652"/>
              <a:gd name="connsiteX4" fmla="*/ 1127415 w 1432265"/>
              <a:gd name="connsiteY4" fmla="*/ 636652 h 636652"/>
              <a:gd name="connsiteX5" fmla="*/ 1042748 w 1432265"/>
              <a:gd name="connsiteY5" fmla="*/ 420451 h 636652"/>
              <a:gd name="connsiteX6" fmla="*/ 81046 w 1432265"/>
              <a:gd name="connsiteY6" fmla="*/ 369651 h 636652"/>
              <a:gd name="connsiteX7" fmla="*/ 64113 w 1432265"/>
              <a:gd name="connsiteY7" fmla="*/ 233134 h 636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2265" h="636652">
                <a:moveTo>
                  <a:pt x="64113" y="233134"/>
                </a:moveTo>
                <a:cubicBezTo>
                  <a:pt x="864459" y="46868"/>
                  <a:pt x="716536" y="233134"/>
                  <a:pt x="1042748" y="233134"/>
                </a:cubicBezTo>
                <a:cubicBezTo>
                  <a:pt x="1127414" y="138489"/>
                  <a:pt x="1042748" y="77711"/>
                  <a:pt x="1042748" y="0"/>
                </a:cubicBezTo>
                <a:cubicBezTo>
                  <a:pt x="1172587" y="108931"/>
                  <a:pt x="1200826" y="31595"/>
                  <a:pt x="1432265" y="326793"/>
                </a:cubicBezTo>
                <a:cubicBezTo>
                  <a:pt x="1234693" y="435724"/>
                  <a:pt x="1257254" y="527721"/>
                  <a:pt x="1127415" y="636652"/>
                </a:cubicBezTo>
                <a:lnTo>
                  <a:pt x="1042748" y="420451"/>
                </a:lnTo>
                <a:cubicBezTo>
                  <a:pt x="716536" y="420451"/>
                  <a:pt x="593525" y="217251"/>
                  <a:pt x="81046" y="369651"/>
                </a:cubicBezTo>
                <a:cubicBezTo>
                  <a:pt x="-93931" y="341078"/>
                  <a:pt x="69757" y="278640"/>
                  <a:pt x="64113" y="233134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右箭头 13"/>
          <p:cNvSpPr/>
          <p:nvPr/>
        </p:nvSpPr>
        <p:spPr>
          <a:xfrm rot="19744152">
            <a:off x="5053964" y="2052468"/>
            <a:ext cx="316218" cy="219445"/>
          </a:xfrm>
          <a:custGeom>
            <a:avLst/>
            <a:gdLst>
              <a:gd name="connsiteX0" fmla="*/ 0 w 1368152"/>
              <a:gd name="connsiteY0" fmla="*/ 233134 h 653585"/>
              <a:gd name="connsiteX1" fmla="*/ 978635 w 1368152"/>
              <a:gd name="connsiteY1" fmla="*/ 233134 h 653585"/>
              <a:gd name="connsiteX2" fmla="*/ 978635 w 1368152"/>
              <a:gd name="connsiteY2" fmla="*/ 0 h 653585"/>
              <a:gd name="connsiteX3" fmla="*/ 1368152 w 1368152"/>
              <a:gd name="connsiteY3" fmla="*/ 326793 h 653585"/>
              <a:gd name="connsiteX4" fmla="*/ 978635 w 1368152"/>
              <a:gd name="connsiteY4" fmla="*/ 653585 h 653585"/>
              <a:gd name="connsiteX5" fmla="*/ 978635 w 1368152"/>
              <a:gd name="connsiteY5" fmla="*/ 420451 h 653585"/>
              <a:gd name="connsiteX6" fmla="*/ 0 w 1368152"/>
              <a:gd name="connsiteY6" fmla="*/ 420451 h 653585"/>
              <a:gd name="connsiteX7" fmla="*/ 0 w 1368152"/>
              <a:gd name="connsiteY7" fmla="*/ 233134 h 653585"/>
              <a:gd name="connsiteX0" fmla="*/ 0 w 1368152"/>
              <a:gd name="connsiteY0" fmla="*/ 233134 h 653585"/>
              <a:gd name="connsiteX1" fmla="*/ 978635 w 1368152"/>
              <a:gd name="connsiteY1" fmla="*/ 233134 h 653585"/>
              <a:gd name="connsiteX2" fmla="*/ 978635 w 1368152"/>
              <a:gd name="connsiteY2" fmla="*/ 0 h 653585"/>
              <a:gd name="connsiteX3" fmla="*/ 1368152 w 1368152"/>
              <a:gd name="connsiteY3" fmla="*/ 326793 h 653585"/>
              <a:gd name="connsiteX4" fmla="*/ 978635 w 1368152"/>
              <a:gd name="connsiteY4" fmla="*/ 653585 h 653585"/>
              <a:gd name="connsiteX5" fmla="*/ 978635 w 1368152"/>
              <a:gd name="connsiteY5" fmla="*/ 420451 h 653585"/>
              <a:gd name="connsiteX6" fmla="*/ 0 w 1368152"/>
              <a:gd name="connsiteY6" fmla="*/ 420451 h 653585"/>
              <a:gd name="connsiteX7" fmla="*/ 0 w 1368152"/>
              <a:gd name="connsiteY7" fmla="*/ 233134 h 653585"/>
              <a:gd name="connsiteX0" fmla="*/ 0 w 1368152"/>
              <a:gd name="connsiteY0" fmla="*/ 233134 h 653585"/>
              <a:gd name="connsiteX1" fmla="*/ 978635 w 1368152"/>
              <a:gd name="connsiteY1" fmla="*/ 233134 h 653585"/>
              <a:gd name="connsiteX2" fmla="*/ 978635 w 1368152"/>
              <a:gd name="connsiteY2" fmla="*/ 0 h 653585"/>
              <a:gd name="connsiteX3" fmla="*/ 1368152 w 1368152"/>
              <a:gd name="connsiteY3" fmla="*/ 326793 h 653585"/>
              <a:gd name="connsiteX4" fmla="*/ 978635 w 1368152"/>
              <a:gd name="connsiteY4" fmla="*/ 653585 h 653585"/>
              <a:gd name="connsiteX5" fmla="*/ 978635 w 1368152"/>
              <a:gd name="connsiteY5" fmla="*/ 420451 h 653585"/>
              <a:gd name="connsiteX6" fmla="*/ 0 w 1368152"/>
              <a:gd name="connsiteY6" fmla="*/ 420451 h 653585"/>
              <a:gd name="connsiteX7" fmla="*/ 0 w 1368152"/>
              <a:gd name="connsiteY7" fmla="*/ 233134 h 653585"/>
              <a:gd name="connsiteX0" fmla="*/ 0 w 1368152"/>
              <a:gd name="connsiteY0" fmla="*/ 233134 h 653585"/>
              <a:gd name="connsiteX1" fmla="*/ 978635 w 1368152"/>
              <a:gd name="connsiteY1" fmla="*/ 233134 h 653585"/>
              <a:gd name="connsiteX2" fmla="*/ 978635 w 1368152"/>
              <a:gd name="connsiteY2" fmla="*/ 0 h 653585"/>
              <a:gd name="connsiteX3" fmla="*/ 1368152 w 1368152"/>
              <a:gd name="connsiteY3" fmla="*/ 326793 h 653585"/>
              <a:gd name="connsiteX4" fmla="*/ 978635 w 1368152"/>
              <a:gd name="connsiteY4" fmla="*/ 653585 h 653585"/>
              <a:gd name="connsiteX5" fmla="*/ 978635 w 1368152"/>
              <a:gd name="connsiteY5" fmla="*/ 420451 h 653585"/>
              <a:gd name="connsiteX6" fmla="*/ 16933 w 1368152"/>
              <a:gd name="connsiteY6" fmla="*/ 369651 h 653585"/>
              <a:gd name="connsiteX7" fmla="*/ 0 w 1368152"/>
              <a:gd name="connsiteY7" fmla="*/ 233134 h 653585"/>
              <a:gd name="connsiteX0" fmla="*/ 64113 w 1432265"/>
              <a:gd name="connsiteY0" fmla="*/ 233134 h 653585"/>
              <a:gd name="connsiteX1" fmla="*/ 1042748 w 1432265"/>
              <a:gd name="connsiteY1" fmla="*/ 233134 h 653585"/>
              <a:gd name="connsiteX2" fmla="*/ 1042748 w 1432265"/>
              <a:gd name="connsiteY2" fmla="*/ 0 h 653585"/>
              <a:gd name="connsiteX3" fmla="*/ 1432265 w 1432265"/>
              <a:gd name="connsiteY3" fmla="*/ 326793 h 653585"/>
              <a:gd name="connsiteX4" fmla="*/ 1042748 w 1432265"/>
              <a:gd name="connsiteY4" fmla="*/ 653585 h 653585"/>
              <a:gd name="connsiteX5" fmla="*/ 1042748 w 1432265"/>
              <a:gd name="connsiteY5" fmla="*/ 420451 h 653585"/>
              <a:gd name="connsiteX6" fmla="*/ 81046 w 1432265"/>
              <a:gd name="connsiteY6" fmla="*/ 369651 h 653585"/>
              <a:gd name="connsiteX7" fmla="*/ 64113 w 1432265"/>
              <a:gd name="connsiteY7" fmla="*/ 233134 h 653585"/>
              <a:gd name="connsiteX0" fmla="*/ 64113 w 1432265"/>
              <a:gd name="connsiteY0" fmla="*/ 233134 h 653585"/>
              <a:gd name="connsiteX1" fmla="*/ 1042748 w 1432265"/>
              <a:gd name="connsiteY1" fmla="*/ 233134 h 653585"/>
              <a:gd name="connsiteX2" fmla="*/ 1042748 w 1432265"/>
              <a:gd name="connsiteY2" fmla="*/ 0 h 653585"/>
              <a:gd name="connsiteX3" fmla="*/ 1432265 w 1432265"/>
              <a:gd name="connsiteY3" fmla="*/ 326793 h 653585"/>
              <a:gd name="connsiteX4" fmla="*/ 1042748 w 1432265"/>
              <a:gd name="connsiteY4" fmla="*/ 653585 h 653585"/>
              <a:gd name="connsiteX5" fmla="*/ 1042748 w 1432265"/>
              <a:gd name="connsiteY5" fmla="*/ 420451 h 653585"/>
              <a:gd name="connsiteX6" fmla="*/ 81046 w 1432265"/>
              <a:gd name="connsiteY6" fmla="*/ 369651 h 653585"/>
              <a:gd name="connsiteX7" fmla="*/ 64113 w 1432265"/>
              <a:gd name="connsiteY7" fmla="*/ 233134 h 653585"/>
              <a:gd name="connsiteX0" fmla="*/ 64113 w 1432265"/>
              <a:gd name="connsiteY0" fmla="*/ 233134 h 653585"/>
              <a:gd name="connsiteX1" fmla="*/ 1042748 w 1432265"/>
              <a:gd name="connsiteY1" fmla="*/ 233134 h 653585"/>
              <a:gd name="connsiteX2" fmla="*/ 1042748 w 1432265"/>
              <a:gd name="connsiteY2" fmla="*/ 0 h 653585"/>
              <a:gd name="connsiteX3" fmla="*/ 1432265 w 1432265"/>
              <a:gd name="connsiteY3" fmla="*/ 326793 h 653585"/>
              <a:gd name="connsiteX4" fmla="*/ 1042748 w 1432265"/>
              <a:gd name="connsiteY4" fmla="*/ 653585 h 653585"/>
              <a:gd name="connsiteX5" fmla="*/ 1042748 w 1432265"/>
              <a:gd name="connsiteY5" fmla="*/ 420451 h 653585"/>
              <a:gd name="connsiteX6" fmla="*/ 81046 w 1432265"/>
              <a:gd name="connsiteY6" fmla="*/ 369651 h 653585"/>
              <a:gd name="connsiteX7" fmla="*/ 64113 w 1432265"/>
              <a:gd name="connsiteY7" fmla="*/ 233134 h 653585"/>
              <a:gd name="connsiteX0" fmla="*/ 64113 w 1432265"/>
              <a:gd name="connsiteY0" fmla="*/ 233134 h 636652"/>
              <a:gd name="connsiteX1" fmla="*/ 1042748 w 1432265"/>
              <a:gd name="connsiteY1" fmla="*/ 233134 h 636652"/>
              <a:gd name="connsiteX2" fmla="*/ 1042748 w 1432265"/>
              <a:gd name="connsiteY2" fmla="*/ 0 h 636652"/>
              <a:gd name="connsiteX3" fmla="*/ 1432265 w 1432265"/>
              <a:gd name="connsiteY3" fmla="*/ 326793 h 636652"/>
              <a:gd name="connsiteX4" fmla="*/ 1127415 w 1432265"/>
              <a:gd name="connsiteY4" fmla="*/ 636652 h 636652"/>
              <a:gd name="connsiteX5" fmla="*/ 1042748 w 1432265"/>
              <a:gd name="connsiteY5" fmla="*/ 420451 h 636652"/>
              <a:gd name="connsiteX6" fmla="*/ 81046 w 1432265"/>
              <a:gd name="connsiteY6" fmla="*/ 369651 h 636652"/>
              <a:gd name="connsiteX7" fmla="*/ 64113 w 1432265"/>
              <a:gd name="connsiteY7" fmla="*/ 233134 h 636652"/>
              <a:gd name="connsiteX0" fmla="*/ 64113 w 1432265"/>
              <a:gd name="connsiteY0" fmla="*/ 233134 h 636652"/>
              <a:gd name="connsiteX1" fmla="*/ 1042748 w 1432265"/>
              <a:gd name="connsiteY1" fmla="*/ 233134 h 636652"/>
              <a:gd name="connsiteX2" fmla="*/ 1042748 w 1432265"/>
              <a:gd name="connsiteY2" fmla="*/ 0 h 636652"/>
              <a:gd name="connsiteX3" fmla="*/ 1432265 w 1432265"/>
              <a:gd name="connsiteY3" fmla="*/ 326793 h 636652"/>
              <a:gd name="connsiteX4" fmla="*/ 1127415 w 1432265"/>
              <a:gd name="connsiteY4" fmla="*/ 636652 h 636652"/>
              <a:gd name="connsiteX5" fmla="*/ 1042748 w 1432265"/>
              <a:gd name="connsiteY5" fmla="*/ 420451 h 636652"/>
              <a:gd name="connsiteX6" fmla="*/ 81046 w 1432265"/>
              <a:gd name="connsiteY6" fmla="*/ 369651 h 636652"/>
              <a:gd name="connsiteX7" fmla="*/ 64113 w 1432265"/>
              <a:gd name="connsiteY7" fmla="*/ 233134 h 636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2265" h="636652">
                <a:moveTo>
                  <a:pt x="64113" y="233134"/>
                </a:moveTo>
                <a:cubicBezTo>
                  <a:pt x="864459" y="46868"/>
                  <a:pt x="716536" y="233134"/>
                  <a:pt x="1042748" y="233134"/>
                </a:cubicBezTo>
                <a:cubicBezTo>
                  <a:pt x="1127414" y="138489"/>
                  <a:pt x="1042748" y="77711"/>
                  <a:pt x="1042748" y="0"/>
                </a:cubicBezTo>
                <a:cubicBezTo>
                  <a:pt x="1172587" y="108931"/>
                  <a:pt x="1200826" y="31595"/>
                  <a:pt x="1432265" y="326793"/>
                </a:cubicBezTo>
                <a:cubicBezTo>
                  <a:pt x="1234693" y="435724"/>
                  <a:pt x="1257254" y="527721"/>
                  <a:pt x="1127415" y="636652"/>
                </a:cubicBezTo>
                <a:lnTo>
                  <a:pt x="1042748" y="420451"/>
                </a:lnTo>
                <a:cubicBezTo>
                  <a:pt x="716536" y="420451"/>
                  <a:pt x="593525" y="217251"/>
                  <a:pt x="81046" y="369651"/>
                </a:cubicBezTo>
                <a:cubicBezTo>
                  <a:pt x="-93931" y="341078"/>
                  <a:pt x="69757" y="278640"/>
                  <a:pt x="64113" y="233134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右箭头 13"/>
          <p:cNvSpPr/>
          <p:nvPr/>
        </p:nvSpPr>
        <p:spPr>
          <a:xfrm rot="1296643">
            <a:off x="4812716" y="2795310"/>
            <a:ext cx="246704" cy="103589"/>
          </a:xfrm>
          <a:custGeom>
            <a:avLst/>
            <a:gdLst>
              <a:gd name="connsiteX0" fmla="*/ 0 w 1368152"/>
              <a:gd name="connsiteY0" fmla="*/ 233134 h 653585"/>
              <a:gd name="connsiteX1" fmla="*/ 978635 w 1368152"/>
              <a:gd name="connsiteY1" fmla="*/ 233134 h 653585"/>
              <a:gd name="connsiteX2" fmla="*/ 978635 w 1368152"/>
              <a:gd name="connsiteY2" fmla="*/ 0 h 653585"/>
              <a:gd name="connsiteX3" fmla="*/ 1368152 w 1368152"/>
              <a:gd name="connsiteY3" fmla="*/ 326793 h 653585"/>
              <a:gd name="connsiteX4" fmla="*/ 978635 w 1368152"/>
              <a:gd name="connsiteY4" fmla="*/ 653585 h 653585"/>
              <a:gd name="connsiteX5" fmla="*/ 978635 w 1368152"/>
              <a:gd name="connsiteY5" fmla="*/ 420451 h 653585"/>
              <a:gd name="connsiteX6" fmla="*/ 0 w 1368152"/>
              <a:gd name="connsiteY6" fmla="*/ 420451 h 653585"/>
              <a:gd name="connsiteX7" fmla="*/ 0 w 1368152"/>
              <a:gd name="connsiteY7" fmla="*/ 233134 h 653585"/>
              <a:gd name="connsiteX0" fmla="*/ 0 w 1368152"/>
              <a:gd name="connsiteY0" fmla="*/ 233134 h 653585"/>
              <a:gd name="connsiteX1" fmla="*/ 978635 w 1368152"/>
              <a:gd name="connsiteY1" fmla="*/ 233134 h 653585"/>
              <a:gd name="connsiteX2" fmla="*/ 978635 w 1368152"/>
              <a:gd name="connsiteY2" fmla="*/ 0 h 653585"/>
              <a:gd name="connsiteX3" fmla="*/ 1368152 w 1368152"/>
              <a:gd name="connsiteY3" fmla="*/ 326793 h 653585"/>
              <a:gd name="connsiteX4" fmla="*/ 978635 w 1368152"/>
              <a:gd name="connsiteY4" fmla="*/ 653585 h 653585"/>
              <a:gd name="connsiteX5" fmla="*/ 978635 w 1368152"/>
              <a:gd name="connsiteY5" fmla="*/ 420451 h 653585"/>
              <a:gd name="connsiteX6" fmla="*/ 0 w 1368152"/>
              <a:gd name="connsiteY6" fmla="*/ 420451 h 653585"/>
              <a:gd name="connsiteX7" fmla="*/ 0 w 1368152"/>
              <a:gd name="connsiteY7" fmla="*/ 233134 h 653585"/>
              <a:gd name="connsiteX0" fmla="*/ 0 w 1368152"/>
              <a:gd name="connsiteY0" fmla="*/ 233134 h 653585"/>
              <a:gd name="connsiteX1" fmla="*/ 978635 w 1368152"/>
              <a:gd name="connsiteY1" fmla="*/ 233134 h 653585"/>
              <a:gd name="connsiteX2" fmla="*/ 978635 w 1368152"/>
              <a:gd name="connsiteY2" fmla="*/ 0 h 653585"/>
              <a:gd name="connsiteX3" fmla="*/ 1368152 w 1368152"/>
              <a:gd name="connsiteY3" fmla="*/ 326793 h 653585"/>
              <a:gd name="connsiteX4" fmla="*/ 978635 w 1368152"/>
              <a:gd name="connsiteY4" fmla="*/ 653585 h 653585"/>
              <a:gd name="connsiteX5" fmla="*/ 978635 w 1368152"/>
              <a:gd name="connsiteY5" fmla="*/ 420451 h 653585"/>
              <a:gd name="connsiteX6" fmla="*/ 0 w 1368152"/>
              <a:gd name="connsiteY6" fmla="*/ 420451 h 653585"/>
              <a:gd name="connsiteX7" fmla="*/ 0 w 1368152"/>
              <a:gd name="connsiteY7" fmla="*/ 233134 h 653585"/>
              <a:gd name="connsiteX0" fmla="*/ 0 w 1368152"/>
              <a:gd name="connsiteY0" fmla="*/ 233134 h 653585"/>
              <a:gd name="connsiteX1" fmla="*/ 978635 w 1368152"/>
              <a:gd name="connsiteY1" fmla="*/ 233134 h 653585"/>
              <a:gd name="connsiteX2" fmla="*/ 978635 w 1368152"/>
              <a:gd name="connsiteY2" fmla="*/ 0 h 653585"/>
              <a:gd name="connsiteX3" fmla="*/ 1368152 w 1368152"/>
              <a:gd name="connsiteY3" fmla="*/ 326793 h 653585"/>
              <a:gd name="connsiteX4" fmla="*/ 978635 w 1368152"/>
              <a:gd name="connsiteY4" fmla="*/ 653585 h 653585"/>
              <a:gd name="connsiteX5" fmla="*/ 978635 w 1368152"/>
              <a:gd name="connsiteY5" fmla="*/ 420451 h 653585"/>
              <a:gd name="connsiteX6" fmla="*/ 16933 w 1368152"/>
              <a:gd name="connsiteY6" fmla="*/ 369651 h 653585"/>
              <a:gd name="connsiteX7" fmla="*/ 0 w 1368152"/>
              <a:gd name="connsiteY7" fmla="*/ 233134 h 653585"/>
              <a:gd name="connsiteX0" fmla="*/ 64113 w 1432265"/>
              <a:gd name="connsiteY0" fmla="*/ 233134 h 653585"/>
              <a:gd name="connsiteX1" fmla="*/ 1042748 w 1432265"/>
              <a:gd name="connsiteY1" fmla="*/ 233134 h 653585"/>
              <a:gd name="connsiteX2" fmla="*/ 1042748 w 1432265"/>
              <a:gd name="connsiteY2" fmla="*/ 0 h 653585"/>
              <a:gd name="connsiteX3" fmla="*/ 1432265 w 1432265"/>
              <a:gd name="connsiteY3" fmla="*/ 326793 h 653585"/>
              <a:gd name="connsiteX4" fmla="*/ 1042748 w 1432265"/>
              <a:gd name="connsiteY4" fmla="*/ 653585 h 653585"/>
              <a:gd name="connsiteX5" fmla="*/ 1042748 w 1432265"/>
              <a:gd name="connsiteY5" fmla="*/ 420451 h 653585"/>
              <a:gd name="connsiteX6" fmla="*/ 81046 w 1432265"/>
              <a:gd name="connsiteY6" fmla="*/ 369651 h 653585"/>
              <a:gd name="connsiteX7" fmla="*/ 64113 w 1432265"/>
              <a:gd name="connsiteY7" fmla="*/ 233134 h 653585"/>
              <a:gd name="connsiteX0" fmla="*/ 64113 w 1432265"/>
              <a:gd name="connsiteY0" fmla="*/ 233134 h 653585"/>
              <a:gd name="connsiteX1" fmla="*/ 1042748 w 1432265"/>
              <a:gd name="connsiteY1" fmla="*/ 233134 h 653585"/>
              <a:gd name="connsiteX2" fmla="*/ 1042748 w 1432265"/>
              <a:gd name="connsiteY2" fmla="*/ 0 h 653585"/>
              <a:gd name="connsiteX3" fmla="*/ 1432265 w 1432265"/>
              <a:gd name="connsiteY3" fmla="*/ 326793 h 653585"/>
              <a:gd name="connsiteX4" fmla="*/ 1042748 w 1432265"/>
              <a:gd name="connsiteY4" fmla="*/ 653585 h 653585"/>
              <a:gd name="connsiteX5" fmla="*/ 1042748 w 1432265"/>
              <a:gd name="connsiteY5" fmla="*/ 420451 h 653585"/>
              <a:gd name="connsiteX6" fmla="*/ 81046 w 1432265"/>
              <a:gd name="connsiteY6" fmla="*/ 369651 h 653585"/>
              <a:gd name="connsiteX7" fmla="*/ 64113 w 1432265"/>
              <a:gd name="connsiteY7" fmla="*/ 233134 h 653585"/>
              <a:gd name="connsiteX0" fmla="*/ 64113 w 1432265"/>
              <a:gd name="connsiteY0" fmla="*/ 233134 h 653585"/>
              <a:gd name="connsiteX1" fmla="*/ 1042748 w 1432265"/>
              <a:gd name="connsiteY1" fmla="*/ 233134 h 653585"/>
              <a:gd name="connsiteX2" fmla="*/ 1042748 w 1432265"/>
              <a:gd name="connsiteY2" fmla="*/ 0 h 653585"/>
              <a:gd name="connsiteX3" fmla="*/ 1432265 w 1432265"/>
              <a:gd name="connsiteY3" fmla="*/ 326793 h 653585"/>
              <a:gd name="connsiteX4" fmla="*/ 1042748 w 1432265"/>
              <a:gd name="connsiteY4" fmla="*/ 653585 h 653585"/>
              <a:gd name="connsiteX5" fmla="*/ 1042748 w 1432265"/>
              <a:gd name="connsiteY5" fmla="*/ 420451 h 653585"/>
              <a:gd name="connsiteX6" fmla="*/ 81046 w 1432265"/>
              <a:gd name="connsiteY6" fmla="*/ 369651 h 653585"/>
              <a:gd name="connsiteX7" fmla="*/ 64113 w 1432265"/>
              <a:gd name="connsiteY7" fmla="*/ 233134 h 653585"/>
              <a:gd name="connsiteX0" fmla="*/ 64113 w 1432265"/>
              <a:gd name="connsiteY0" fmla="*/ 233134 h 636652"/>
              <a:gd name="connsiteX1" fmla="*/ 1042748 w 1432265"/>
              <a:gd name="connsiteY1" fmla="*/ 233134 h 636652"/>
              <a:gd name="connsiteX2" fmla="*/ 1042748 w 1432265"/>
              <a:gd name="connsiteY2" fmla="*/ 0 h 636652"/>
              <a:gd name="connsiteX3" fmla="*/ 1432265 w 1432265"/>
              <a:gd name="connsiteY3" fmla="*/ 326793 h 636652"/>
              <a:gd name="connsiteX4" fmla="*/ 1127415 w 1432265"/>
              <a:gd name="connsiteY4" fmla="*/ 636652 h 636652"/>
              <a:gd name="connsiteX5" fmla="*/ 1042748 w 1432265"/>
              <a:gd name="connsiteY5" fmla="*/ 420451 h 636652"/>
              <a:gd name="connsiteX6" fmla="*/ 81046 w 1432265"/>
              <a:gd name="connsiteY6" fmla="*/ 369651 h 636652"/>
              <a:gd name="connsiteX7" fmla="*/ 64113 w 1432265"/>
              <a:gd name="connsiteY7" fmla="*/ 233134 h 636652"/>
              <a:gd name="connsiteX0" fmla="*/ 64113 w 1432265"/>
              <a:gd name="connsiteY0" fmla="*/ 233134 h 636652"/>
              <a:gd name="connsiteX1" fmla="*/ 1042748 w 1432265"/>
              <a:gd name="connsiteY1" fmla="*/ 233134 h 636652"/>
              <a:gd name="connsiteX2" fmla="*/ 1042748 w 1432265"/>
              <a:gd name="connsiteY2" fmla="*/ 0 h 636652"/>
              <a:gd name="connsiteX3" fmla="*/ 1432265 w 1432265"/>
              <a:gd name="connsiteY3" fmla="*/ 326793 h 636652"/>
              <a:gd name="connsiteX4" fmla="*/ 1127415 w 1432265"/>
              <a:gd name="connsiteY4" fmla="*/ 636652 h 636652"/>
              <a:gd name="connsiteX5" fmla="*/ 1042748 w 1432265"/>
              <a:gd name="connsiteY5" fmla="*/ 420451 h 636652"/>
              <a:gd name="connsiteX6" fmla="*/ 81046 w 1432265"/>
              <a:gd name="connsiteY6" fmla="*/ 369651 h 636652"/>
              <a:gd name="connsiteX7" fmla="*/ 64113 w 1432265"/>
              <a:gd name="connsiteY7" fmla="*/ 233134 h 636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2265" h="636652">
                <a:moveTo>
                  <a:pt x="64113" y="233134"/>
                </a:moveTo>
                <a:cubicBezTo>
                  <a:pt x="864459" y="46868"/>
                  <a:pt x="716536" y="233134"/>
                  <a:pt x="1042748" y="233134"/>
                </a:cubicBezTo>
                <a:cubicBezTo>
                  <a:pt x="1127414" y="138489"/>
                  <a:pt x="1042748" y="77711"/>
                  <a:pt x="1042748" y="0"/>
                </a:cubicBezTo>
                <a:cubicBezTo>
                  <a:pt x="1172587" y="108931"/>
                  <a:pt x="1200826" y="31595"/>
                  <a:pt x="1432265" y="326793"/>
                </a:cubicBezTo>
                <a:cubicBezTo>
                  <a:pt x="1234693" y="435724"/>
                  <a:pt x="1257254" y="527721"/>
                  <a:pt x="1127415" y="636652"/>
                </a:cubicBezTo>
                <a:lnTo>
                  <a:pt x="1042748" y="420451"/>
                </a:lnTo>
                <a:cubicBezTo>
                  <a:pt x="716536" y="420451"/>
                  <a:pt x="593525" y="217251"/>
                  <a:pt x="81046" y="369651"/>
                </a:cubicBezTo>
                <a:cubicBezTo>
                  <a:pt x="-93931" y="341078"/>
                  <a:pt x="69757" y="278640"/>
                  <a:pt x="64113" y="233134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411828" y="1126843"/>
            <a:ext cx="898223" cy="4228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itchFamily="2" charset="-122"/>
                <a:ea typeface="方正喵呜体" pitchFamily="2" charset="-122"/>
              </a:rPr>
              <a:t>勤奋</a:t>
            </a:r>
          </a:p>
        </p:txBody>
      </p:sp>
      <p:sp>
        <p:nvSpPr>
          <p:cNvPr id="20" name="TextBox 19"/>
          <p:cNvSpPr txBox="1"/>
          <p:nvPr/>
        </p:nvSpPr>
        <p:spPr>
          <a:xfrm rot="1103975">
            <a:off x="4143477" y="411510"/>
            <a:ext cx="898223" cy="7399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itchFamily="2" charset="-122"/>
                <a:ea typeface="方正喵呜体" pitchFamily="2" charset="-122"/>
              </a:rPr>
              <a:t>文艺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itchFamily="2" charset="-122"/>
                <a:ea typeface="方正喵呜体" pitchFamily="2" charset="-122"/>
              </a:rPr>
              <a:t>~~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 rot="1103975">
            <a:off x="5721841" y="1318314"/>
            <a:ext cx="898223" cy="29067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itchFamily="2" charset="-122"/>
                <a:ea typeface="方正喵呜体" pitchFamily="2" charset="-122"/>
              </a:rPr>
              <a:t>温柔。。</a:t>
            </a:r>
          </a:p>
        </p:txBody>
      </p:sp>
      <p:sp>
        <p:nvSpPr>
          <p:cNvPr id="22" name="TextBox 21"/>
          <p:cNvSpPr txBox="1"/>
          <p:nvPr/>
        </p:nvSpPr>
        <p:spPr>
          <a:xfrm rot="1103975">
            <a:off x="5713663" y="3088862"/>
            <a:ext cx="898223" cy="29067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itchFamily="2" charset="-122"/>
                <a:ea typeface="方正喵呜体" pitchFamily="2" charset="-122"/>
              </a:rPr>
              <a:t>灵活！！</a:t>
            </a:r>
          </a:p>
        </p:txBody>
      </p:sp>
      <p:sp>
        <p:nvSpPr>
          <p:cNvPr id="23" name="TextBox 22"/>
          <p:cNvSpPr txBox="1"/>
          <p:nvPr/>
        </p:nvSpPr>
        <p:spPr>
          <a:xfrm rot="20769744">
            <a:off x="2195736" y="3046609"/>
            <a:ext cx="898223" cy="29067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itchFamily="2" charset="-122"/>
                <a:ea typeface="方正喵呜体" pitchFamily="2" charset="-122"/>
              </a:rPr>
              <a:t>坚强！！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01" t="29883" b="26308"/>
          <a:stretch>
            <a:fillRect/>
          </a:stretch>
        </p:blipFill>
        <p:spPr bwMode="auto">
          <a:xfrm>
            <a:off x="3095000" y="1517049"/>
            <a:ext cx="2825772" cy="2638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Box 4"/>
          <p:cNvSpPr txBox="1">
            <a:spLocks noChangeArrowheads="1"/>
          </p:cNvSpPr>
          <p:nvPr/>
        </p:nvSpPr>
        <p:spPr bwMode="auto">
          <a:xfrm rot="1270489">
            <a:off x="4929105" y="1369312"/>
            <a:ext cx="2087947" cy="757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方正喵呜体" pitchFamily="2" charset="-122"/>
                <a:ea typeface="方正喵呜体" pitchFamily="2" charset="-122"/>
              </a:rPr>
              <a:t>啊！！文芳，你还在学习！！</a:t>
            </a:r>
          </a:p>
        </p:txBody>
      </p:sp>
      <p:sp>
        <p:nvSpPr>
          <p:cNvPr id="3076" name="TextBox 5"/>
          <p:cNvSpPr txBox="1">
            <a:spLocks noChangeArrowheads="1"/>
          </p:cNvSpPr>
          <p:nvPr/>
        </p:nvSpPr>
        <p:spPr bwMode="auto">
          <a:xfrm rot="19616619">
            <a:off x="2051720" y="2010896"/>
            <a:ext cx="2087948" cy="757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方正喵呜体" pitchFamily="2" charset="-122"/>
                <a:ea typeface="方正喵呜体" pitchFamily="2" charset="-122"/>
              </a:rPr>
              <a:t>其实我是在画画</a:t>
            </a:r>
            <a:r>
              <a:rPr lang="en-US" altLang="zh-CN">
                <a:latin typeface="方正喵呜体" pitchFamily="2" charset="-122"/>
                <a:ea typeface="方正喵呜体" pitchFamily="2" charset="-122"/>
              </a:rPr>
              <a:t>~~</a:t>
            </a:r>
            <a:endParaRPr lang="zh-CN" altLang="en-US">
              <a:latin typeface="方正喵呜体" pitchFamily="2" charset="-122"/>
              <a:ea typeface="方正喵呜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733" y="706755"/>
            <a:ext cx="4418929" cy="5604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 rot="20700784">
            <a:off x="2267744" y="1371829"/>
            <a:ext cx="2000868" cy="301839"/>
          </a:xfrm>
          <a:prstGeom prst="rect">
            <a:avLst/>
          </a:prstGeom>
          <a:noFill/>
        </p:spPr>
        <p:txBody>
          <a:bodyPr spcFirstLastPara="1">
            <a:prstTxWarp prst="textButton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>
                <a:latin typeface="方正喵呜体" pitchFamily="2" charset="-122"/>
                <a:ea typeface="方正喵呜体" pitchFamily="2" charset="-122"/>
              </a:rPr>
              <a:t>[</a:t>
            </a:r>
            <a:r>
              <a:rPr lang="zh-CN" altLang="en-US">
                <a:latin typeface="方正喵呜体" pitchFamily="2" charset="-122"/>
                <a:ea typeface="方正喵呜体" pitchFamily="2" charset="-122"/>
              </a:rPr>
              <a:t>人前的我是这样的</a:t>
            </a:r>
            <a:r>
              <a:rPr lang="en-US" altLang="zh-CN">
                <a:latin typeface="方正喵呜体" pitchFamily="2" charset="-122"/>
                <a:ea typeface="方正喵呜体" pitchFamily="2" charset="-122"/>
              </a:rPr>
              <a:t>~~~]</a:t>
            </a:r>
            <a:endParaRPr lang="zh-CN" altLang="en-US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 rot="20700784">
            <a:off x="4278608" y="3357764"/>
            <a:ext cx="2000868" cy="301839"/>
          </a:xfrm>
          <a:prstGeom prst="rect">
            <a:avLst/>
          </a:prstGeom>
          <a:noFill/>
        </p:spPr>
        <p:txBody>
          <a:bodyPr spcFirstLastPara="1">
            <a:prstTxWarp prst="textArchDown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>
                <a:latin typeface="方正喵呜体" pitchFamily="2" charset="-122"/>
                <a:ea typeface="方正喵呜体" pitchFamily="2" charset="-122"/>
              </a:rPr>
              <a:t>[</a:t>
            </a:r>
            <a:r>
              <a:rPr lang="zh-CN" altLang="en-US">
                <a:latin typeface="方正喵呜体" pitchFamily="2" charset="-122"/>
                <a:ea typeface="方正喵呜体" pitchFamily="2" charset="-122"/>
              </a:rPr>
              <a:t>实际的我是这样的。。。</a:t>
            </a:r>
            <a:r>
              <a:rPr lang="en-US" altLang="zh-CN">
                <a:latin typeface="方正喵呜体" pitchFamily="2" charset="-122"/>
                <a:ea typeface="方正喵呜体" pitchFamily="2" charset="-122"/>
              </a:rPr>
              <a:t>]</a:t>
            </a:r>
            <a:endParaRPr lang="zh-CN" altLang="en-US">
              <a:latin typeface="方正喵呜体" pitchFamily="2" charset="-122"/>
              <a:ea typeface="方正喵呜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27856" y="1045563"/>
            <a:ext cx="3128320" cy="3624071"/>
          </a:xfrm>
        </p:spPr>
      </p:pic>
      <p:sp>
        <p:nvSpPr>
          <p:cNvPr id="5123" name="TextBox 4"/>
          <p:cNvSpPr txBox="1">
            <a:spLocks noChangeArrowheads="1"/>
          </p:cNvSpPr>
          <p:nvPr/>
        </p:nvSpPr>
        <p:spPr bwMode="auto">
          <a:xfrm rot="690335">
            <a:off x="5318343" y="2368867"/>
            <a:ext cx="27003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沉浸于精神世界</a:t>
            </a:r>
            <a:r>
              <a:rPr lang="en-US" altLang="zh-CN" dirty="0">
                <a:latin typeface="方正喵呜体" pitchFamily="2" charset="-122"/>
                <a:ea typeface="方正喵呜体" pitchFamily="2" charset="-122"/>
              </a:rPr>
              <a:t>~~</a:t>
            </a:r>
            <a:endParaRPr lang="zh-CN" altLang="en-US" dirty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 rot="2245474">
            <a:off x="5132173" y="3018232"/>
            <a:ext cx="448249" cy="573494"/>
          </a:xfrm>
          <a:custGeom>
            <a:avLst/>
            <a:gdLst>
              <a:gd name="connsiteX0" fmla="*/ 0 w 1008112"/>
              <a:gd name="connsiteY0" fmla="*/ 0 h 648072"/>
              <a:gd name="connsiteX1" fmla="*/ 1008112 w 1008112"/>
              <a:gd name="connsiteY1" fmla="*/ 0 h 648072"/>
              <a:gd name="connsiteX2" fmla="*/ 1008112 w 1008112"/>
              <a:gd name="connsiteY2" fmla="*/ 648072 h 648072"/>
              <a:gd name="connsiteX3" fmla="*/ 0 w 1008112"/>
              <a:gd name="connsiteY3" fmla="*/ 648072 h 648072"/>
              <a:gd name="connsiteX4" fmla="*/ 0 w 1008112"/>
              <a:gd name="connsiteY4" fmla="*/ 0 h 648072"/>
              <a:gd name="connsiteX0" fmla="*/ 16329 w 1008112"/>
              <a:gd name="connsiteY0" fmla="*/ 0 h 648072"/>
              <a:gd name="connsiteX1" fmla="*/ 1008112 w 1008112"/>
              <a:gd name="connsiteY1" fmla="*/ 0 h 648072"/>
              <a:gd name="connsiteX2" fmla="*/ 1008112 w 1008112"/>
              <a:gd name="connsiteY2" fmla="*/ 648072 h 648072"/>
              <a:gd name="connsiteX3" fmla="*/ 0 w 1008112"/>
              <a:gd name="connsiteY3" fmla="*/ 648072 h 648072"/>
              <a:gd name="connsiteX4" fmla="*/ 16329 w 1008112"/>
              <a:gd name="connsiteY4" fmla="*/ 0 h 648072"/>
              <a:gd name="connsiteX0" fmla="*/ 16329 w 1008112"/>
              <a:gd name="connsiteY0" fmla="*/ 0 h 648072"/>
              <a:gd name="connsiteX1" fmla="*/ 1008112 w 1008112"/>
              <a:gd name="connsiteY1" fmla="*/ 0 h 648072"/>
              <a:gd name="connsiteX2" fmla="*/ 1008112 w 1008112"/>
              <a:gd name="connsiteY2" fmla="*/ 648072 h 648072"/>
              <a:gd name="connsiteX3" fmla="*/ 0 w 1008112"/>
              <a:gd name="connsiteY3" fmla="*/ 648072 h 648072"/>
              <a:gd name="connsiteX4" fmla="*/ 16329 w 1008112"/>
              <a:gd name="connsiteY4" fmla="*/ 0 h 648072"/>
              <a:gd name="connsiteX0" fmla="*/ 16329 w 1008112"/>
              <a:gd name="connsiteY0" fmla="*/ 0 h 691614"/>
              <a:gd name="connsiteX1" fmla="*/ 1008112 w 1008112"/>
              <a:gd name="connsiteY1" fmla="*/ 0 h 691614"/>
              <a:gd name="connsiteX2" fmla="*/ 1008112 w 1008112"/>
              <a:gd name="connsiteY2" fmla="*/ 648072 h 691614"/>
              <a:gd name="connsiteX3" fmla="*/ 0 w 1008112"/>
              <a:gd name="connsiteY3" fmla="*/ 648072 h 691614"/>
              <a:gd name="connsiteX4" fmla="*/ 16329 w 1008112"/>
              <a:gd name="connsiteY4" fmla="*/ 0 h 691614"/>
              <a:gd name="connsiteX0" fmla="*/ 16329 w 1008112"/>
              <a:gd name="connsiteY0" fmla="*/ 0 h 691614"/>
              <a:gd name="connsiteX1" fmla="*/ 1008112 w 1008112"/>
              <a:gd name="connsiteY1" fmla="*/ 0 h 691614"/>
              <a:gd name="connsiteX2" fmla="*/ 1008112 w 1008112"/>
              <a:gd name="connsiteY2" fmla="*/ 648072 h 691614"/>
              <a:gd name="connsiteX3" fmla="*/ 0 w 1008112"/>
              <a:gd name="connsiteY3" fmla="*/ 648072 h 691614"/>
              <a:gd name="connsiteX4" fmla="*/ 16329 w 1008112"/>
              <a:gd name="connsiteY4" fmla="*/ 0 h 691614"/>
              <a:gd name="connsiteX0" fmla="*/ 16329 w 1073426"/>
              <a:gd name="connsiteY0" fmla="*/ 0 h 691614"/>
              <a:gd name="connsiteX1" fmla="*/ 1008112 w 1073426"/>
              <a:gd name="connsiteY1" fmla="*/ 0 h 691614"/>
              <a:gd name="connsiteX2" fmla="*/ 1008112 w 1073426"/>
              <a:gd name="connsiteY2" fmla="*/ 648072 h 691614"/>
              <a:gd name="connsiteX3" fmla="*/ 0 w 1073426"/>
              <a:gd name="connsiteY3" fmla="*/ 648072 h 691614"/>
              <a:gd name="connsiteX4" fmla="*/ 16329 w 1073426"/>
              <a:gd name="connsiteY4" fmla="*/ 0 h 691614"/>
              <a:gd name="connsiteX0" fmla="*/ 32657 w 1073426"/>
              <a:gd name="connsiteY0" fmla="*/ 32657 h 691614"/>
              <a:gd name="connsiteX1" fmla="*/ 1008112 w 1073426"/>
              <a:gd name="connsiteY1" fmla="*/ 0 h 691614"/>
              <a:gd name="connsiteX2" fmla="*/ 1008112 w 1073426"/>
              <a:gd name="connsiteY2" fmla="*/ 648072 h 691614"/>
              <a:gd name="connsiteX3" fmla="*/ 0 w 1073426"/>
              <a:gd name="connsiteY3" fmla="*/ 648072 h 691614"/>
              <a:gd name="connsiteX4" fmla="*/ 32657 w 1073426"/>
              <a:gd name="connsiteY4" fmla="*/ 32657 h 691614"/>
              <a:gd name="connsiteX0" fmla="*/ 37897 w 1078666"/>
              <a:gd name="connsiteY0" fmla="*/ 32657 h 691614"/>
              <a:gd name="connsiteX1" fmla="*/ 1013352 w 1078666"/>
              <a:gd name="connsiteY1" fmla="*/ 0 h 691614"/>
              <a:gd name="connsiteX2" fmla="*/ 1013352 w 1078666"/>
              <a:gd name="connsiteY2" fmla="*/ 648072 h 691614"/>
              <a:gd name="connsiteX3" fmla="*/ 5240 w 1078666"/>
              <a:gd name="connsiteY3" fmla="*/ 648072 h 691614"/>
              <a:gd name="connsiteX4" fmla="*/ 37897 w 1078666"/>
              <a:gd name="connsiteY4" fmla="*/ 32657 h 69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8666" h="691614">
                <a:moveTo>
                  <a:pt x="37897" y="32657"/>
                </a:moveTo>
                <a:cubicBezTo>
                  <a:pt x="613420" y="146957"/>
                  <a:pt x="682758" y="0"/>
                  <a:pt x="1013352" y="0"/>
                </a:cubicBezTo>
                <a:cubicBezTo>
                  <a:pt x="1013352" y="216024"/>
                  <a:pt x="1160309" y="513691"/>
                  <a:pt x="1013352" y="648072"/>
                </a:cubicBezTo>
                <a:cubicBezTo>
                  <a:pt x="677315" y="648072"/>
                  <a:pt x="569877" y="746043"/>
                  <a:pt x="5240" y="648072"/>
                </a:cubicBezTo>
                <a:cubicBezTo>
                  <a:pt x="190297" y="497362"/>
                  <a:pt x="-98175" y="216023"/>
                  <a:pt x="37897" y="32657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50">
                <a:latin typeface="方正卡通简体" pitchFamily="65" charset="-122"/>
                <a:ea typeface="方正卡通简体" pitchFamily="65" charset="-122"/>
              </a:rPr>
              <a:t>杜甫诗集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122" y="915566"/>
            <a:ext cx="3451016" cy="3012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 rot="21172038">
            <a:off x="2296877" y="1149683"/>
            <a:ext cx="4100323" cy="309275"/>
          </a:xfrm>
          <a:prstGeom prst="rect">
            <a:avLst/>
          </a:prstGeom>
          <a:noFill/>
        </p:spPr>
        <p:txBody>
          <a:bodyPr spcFirstLastPara="1">
            <a:prstTxWarp prst="textArchUp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方正喵呜体" pitchFamily="2" charset="-122"/>
                <a:ea typeface="方正喵呜体" pitchFamily="2" charset="-122"/>
              </a:rPr>
              <a:t>告诉你们一个独家新闻：刘翔和冬日娜结婚了！！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3914053" y="1318357"/>
            <a:ext cx="144901" cy="224662"/>
          </a:xfrm>
          <a:custGeom>
            <a:avLst/>
            <a:gdLst>
              <a:gd name="connsiteX0" fmla="*/ 0 w 345131"/>
              <a:gd name="connsiteY0" fmla="*/ 0 h 163286"/>
              <a:gd name="connsiteX1" fmla="*/ 97972 w 345131"/>
              <a:gd name="connsiteY1" fmla="*/ 32657 h 163286"/>
              <a:gd name="connsiteX2" fmla="*/ 212272 w 345131"/>
              <a:gd name="connsiteY2" fmla="*/ 65314 h 163286"/>
              <a:gd name="connsiteX3" fmla="*/ 244929 w 345131"/>
              <a:gd name="connsiteY3" fmla="*/ 114300 h 163286"/>
              <a:gd name="connsiteX4" fmla="*/ 326572 w 345131"/>
              <a:gd name="connsiteY4" fmla="*/ 163286 h 163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131" h="163286">
                <a:moveTo>
                  <a:pt x="0" y="0"/>
                </a:moveTo>
                <a:cubicBezTo>
                  <a:pt x="32657" y="10886"/>
                  <a:pt x="65000" y="22765"/>
                  <a:pt x="97972" y="32657"/>
                </a:cubicBezTo>
                <a:cubicBezTo>
                  <a:pt x="303041" y="94178"/>
                  <a:pt x="47615" y="10431"/>
                  <a:pt x="212272" y="65314"/>
                </a:cubicBezTo>
                <a:cubicBezTo>
                  <a:pt x="223158" y="81643"/>
                  <a:pt x="228287" y="103899"/>
                  <a:pt x="244929" y="114300"/>
                </a:cubicBezTo>
                <a:cubicBezTo>
                  <a:pt x="331308" y="168287"/>
                  <a:pt x="371465" y="118390"/>
                  <a:pt x="326572" y="163286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077427" y="3948904"/>
            <a:ext cx="3798829" cy="412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latin typeface="方正喵呜体" pitchFamily="2" charset="-122"/>
                <a:ea typeface="方正喵呜体" pitchFamily="2" charset="-122"/>
              </a:rPr>
              <a:t>爱八卦、爱分享的孩子。。。</a:t>
            </a:r>
            <a:endParaRPr lang="zh-CN" altLang="en-US">
              <a:latin typeface="方正喵呜体" pitchFamily="2" charset="-122"/>
              <a:ea typeface="方正喵呜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59" t="7298" r="33203" b="64870"/>
          <a:stretch>
            <a:fillRect/>
          </a:stretch>
        </p:blipFill>
        <p:spPr>
          <a:xfrm>
            <a:off x="3442682" y="1653783"/>
            <a:ext cx="2162298" cy="2546185"/>
          </a:xfrm>
        </p:spPr>
      </p:pic>
      <p:pic>
        <p:nvPicPr>
          <p:cNvPr id="7171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4" b="73570"/>
          <a:stretch>
            <a:fillRect/>
          </a:stretch>
        </p:blipFill>
        <p:spPr bwMode="auto">
          <a:xfrm>
            <a:off x="2977245" y="894165"/>
            <a:ext cx="2890899" cy="1021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右箭头 5"/>
          <p:cNvSpPr/>
          <p:nvPr/>
        </p:nvSpPr>
        <p:spPr>
          <a:xfrm rot="11358969">
            <a:off x="4272915" y="1228882"/>
            <a:ext cx="364300" cy="113600"/>
          </a:xfrm>
          <a:custGeom>
            <a:avLst/>
            <a:gdLst>
              <a:gd name="connsiteX0" fmla="*/ 0 w 2016224"/>
              <a:gd name="connsiteY0" fmla="*/ 216024 h 864096"/>
              <a:gd name="connsiteX1" fmla="*/ 1584176 w 2016224"/>
              <a:gd name="connsiteY1" fmla="*/ 216024 h 864096"/>
              <a:gd name="connsiteX2" fmla="*/ 1584176 w 2016224"/>
              <a:gd name="connsiteY2" fmla="*/ 0 h 864096"/>
              <a:gd name="connsiteX3" fmla="*/ 2016224 w 2016224"/>
              <a:gd name="connsiteY3" fmla="*/ 432048 h 864096"/>
              <a:gd name="connsiteX4" fmla="*/ 1584176 w 2016224"/>
              <a:gd name="connsiteY4" fmla="*/ 864096 h 864096"/>
              <a:gd name="connsiteX5" fmla="*/ 1584176 w 2016224"/>
              <a:gd name="connsiteY5" fmla="*/ 648072 h 864096"/>
              <a:gd name="connsiteX6" fmla="*/ 0 w 2016224"/>
              <a:gd name="connsiteY6" fmla="*/ 648072 h 864096"/>
              <a:gd name="connsiteX7" fmla="*/ 0 w 2016224"/>
              <a:gd name="connsiteY7" fmla="*/ 216024 h 864096"/>
              <a:gd name="connsiteX0" fmla="*/ 0 w 2016224"/>
              <a:gd name="connsiteY0" fmla="*/ 216024 h 864096"/>
              <a:gd name="connsiteX1" fmla="*/ 1584176 w 2016224"/>
              <a:gd name="connsiteY1" fmla="*/ 216024 h 864096"/>
              <a:gd name="connsiteX2" fmla="*/ 1584176 w 2016224"/>
              <a:gd name="connsiteY2" fmla="*/ 0 h 864096"/>
              <a:gd name="connsiteX3" fmla="*/ 2016224 w 2016224"/>
              <a:gd name="connsiteY3" fmla="*/ 432048 h 864096"/>
              <a:gd name="connsiteX4" fmla="*/ 1584176 w 2016224"/>
              <a:gd name="connsiteY4" fmla="*/ 864096 h 864096"/>
              <a:gd name="connsiteX5" fmla="*/ 1584176 w 2016224"/>
              <a:gd name="connsiteY5" fmla="*/ 648072 h 864096"/>
              <a:gd name="connsiteX6" fmla="*/ 0 w 2016224"/>
              <a:gd name="connsiteY6" fmla="*/ 648072 h 864096"/>
              <a:gd name="connsiteX7" fmla="*/ 0 w 2016224"/>
              <a:gd name="connsiteY7" fmla="*/ 216024 h 864096"/>
              <a:gd name="connsiteX0" fmla="*/ 0 w 2016224"/>
              <a:gd name="connsiteY0" fmla="*/ 216024 h 864096"/>
              <a:gd name="connsiteX1" fmla="*/ 1584176 w 2016224"/>
              <a:gd name="connsiteY1" fmla="*/ 216024 h 864096"/>
              <a:gd name="connsiteX2" fmla="*/ 1584176 w 2016224"/>
              <a:gd name="connsiteY2" fmla="*/ 0 h 864096"/>
              <a:gd name="connsiteX3" fmla="*/ 2016224 w 2016224"/>
              <a:gd name="connsiteY3" fmla="*/ 432048 h 864096"/>
              <a:gd name="connsiteX4" fmla="*/ 1584176 w 2016224"/>
              <a:gd name="connsiteY4" fmla="*/ 864096 h 864096"/>
              <a:gd name="connsiteX5" fmla="*/ 1584176 w 2016224"/>
              <a:gd name="connsiteY5" fmla="*/ 648072 h 864096"/>
              <a:gd name="connsiteX6" fmla="*/ 0 w 2016224"/>
              <a:gd name="connsiteY6" fmla="*/ 648072 h 864096"/>
              <a:gd name="connsiteX7" fmla="*/ 0 w 2016224"/>
              <a:gd name="connsiteY7" fmla="*/ 216024 h 864096"/>
              <a:gd name="connsiteX0" fmla="*/ 79828 w 2096052"/>
              <a:gd name="connsiteY0" fmla="*/ 216024 h 864096"/>
              <a:gd name="connsiteX1" fmla="*/ 1664004 w 2096052"/>
              <a:gd name="connsiteY1" fmla="*/ 216024 h 864096"/>
              <a:gd name="connsiteX2" fmla="*/ 1664004 w 2096052"/>
              <a:gd name="connsiteY2" fmla="*/ 0 h 864096"/>
              <a:gd name="connsiteX3" fmla="*/ 2096052 w 2096052"/>
              <a:gd name="connsiteY3" fmla="*/ 432048 h 864096"/>
              <a:gd name="connsiteX4" fmla="*/ 1664004 w 2096052"/>
              <a:gd name="connsiteY4" fmla="*/ 864096 h 864096"/>
              <a:gd name="connsiteX5" fmla="*/ 1664004 w 2096052"/>
              <a:gd name="connsiteY5" fmla="*/ 648072 h 864096"/>
              <a:gd name="connsiteX6" fmla="*/ 79828 w 2096052"/>
              <a:gd name="connsiteY6" fmla="*/ 648072 h 864096"/>
              <a:gd name="connsiteX7" fmla="*/ 79828 w 2096052"/>
              <a:gd name="connsiteY7" fmla="*/ 216024 h 864096"/>
              <a:gd name="connsiteX0" fmla="*/ 137885 w 2154109"/>
              <a:gd name="connsiteY0" fmla="*/ 216024 h 864096"/>
              <a:gd name="connsiteX1" fmla="*/ 1722061 w 2154109"/>
              <a:gd name="connsiteY1" fmla="*/ 216024 h 864096"/>
              <a:gd name="connsiteX2" fmla="*/ 1722061 w 2154109"/>
              <a:gd name="connsiteY2" fmla="*/ 0 h 864096"/>
              <a:gd name="connsiteX3" fmla="*/ 2154109 w 2154109"/>
              <a:gd name="connsiteY3" fmla="*/ 432048 h 864096"/>
              <a:gd name="connsiteX4" fmla="*/ 1722061 w 2154109"/>
              <a:gd name="connsiteY4" fmla="*/ 864096 h 864096"/>
              <a:gd name="connsiteX5" fmla="*/ 1722061 w 2154109"/>
              <a:gd name="connsiteY5" fmla="*/ 648072 h 864096"/>
              <a:gd name="connsiteX6" fmla="*/ 137885 w 2154109"/>
              <a:gd name="connsiteY6" fmla="*/ 648072 h 864096"/>
              <a:gd name="connsiteX7" fmla="*/ 137885 w 2154109"/>
              <a:gd name="connsiteY7" fmla="*/ 216024 h 864096"/>
              <a:gd name="connsiteX0" fmla="*/ 137885 w 2154109"/>
              <a:gd name="connsiteY0" fmla="*/ 216024 h 864096"/>
              <a:gd name="connsiteX1" fmla="*/ 1673076 w 2154109"/>
              <a:gd name="connsiteY1" fmla="*/ 199695 h 864096"/>
              <a:gd name="connsiteX2" fmla="*/ 1722061 w 2154109"/>
              <a:gd name="connsiteY2" fmla="*/ 0 h 864096"/>
              <a:gd name="connsiteX3" fmla="*/ 2154109 w 2154109"/>
              <a:gd name="connsiteY3" fmla="*/ 432048 h 864096"/>
              <a:gd name="connsiteX4" fmla="*/ 1722061 w 2154109"/>
              <a:gd name="connsiteY4" fmla="*/ 864096 h 864096"/>
              <a:gd name="connsiteX5" fmla="*/ 1722061 w 2154109"/>
              <a:gd name="connsiteY5" fmla="*/ 648072 h 864096"/>
              <a:gd name="connsiteX6" fmla="*/ 137885 w 2154109"/>
              <a:gd name="connsiteY6" fmla="*/ 648072 h 864096"/>
              <a:gd name="connsiteX7" fmla="*/ 137885 w 2154109"/>
              <a:gd name="connsiteY7" fmla="*/ 216024 h 864096"/>
              <a:gd name="connsiteX0" fmla="*/ 137885 w 2154109"/>
              <a:gd name="connsiteY0" fmla="*/ 216024 h 864096"/>
              <a:gd name="connsiteX1" fmla="*/ 1673076 w 2154109"/>
              <a:gd name="connsiteY1" fmla="*/ 199695 h 864096"/>
              <a:gd name="connsiteX2" fmla="*/ 1722061 w 2154109"/>
              <a:gd name="connsiteY2" fmla="*/ 0 h 864096"/>
              <a:gd name="connsiteX3" fmla="*/ 2154109 w 2154109"/>
              <a:gd name="connsiteY3" fmla="*/ 432048 h 864096"/>
              <a:gd name="connsiteX4" fmla="*/ 1722061 w 2154109"/>
              <a:gd name="connsiteY4" fmla="*/ 864096 h 864096"/>
              <a:gd name="connsiteX5" fmla="*/ 1771046 w 2154109"/>
              <a:gd name="connsiteY5" fmla="*/ 533772 h 864096"/>
              <a:gd name="connsiteX6" fmla="*/ 137885 w 2154109"/>
              <a:gd name="connsiteY6" fmla="*/ 648072 h 864096"/>
              <a:gd name="connsiteX7" fmla="*/ 137885 w 2154109"/>
              <a:gd name="connsiteY7" fmla="*/ 216024 h 864096"/>
              <a:gd name="connsiteX0" fmla="*/ 137885 w 2154109"/>
              <a:gd name="connsiteY0" fmla="*/ 216024 h 864096"/>
              <a:gd name="connsiteX1" fmla="*/ 1673076 w 2154109"/>
              <a:gd name="connsiteY1" fmla="*/ 199695 h 864096"/>
              <a:gd name="connsiteX2" fmla="*/ 1722061 w 2154109"/>
              <a:gd name="connsiteY2" fmla="*/ 0 h 864096"/>
              <a:gd name="connsiteX3" fmla="*/ 2154109 w 2154109"/>
              <a:gd name="connsiteY3" fmla="*/ 432048 h 864096"/>
              <a:gd name="connsiteX4" fmla="*/ 1722061 w 2154109"/>
              <a:gd name="connsiteY4" fmla="*/ 864096 h 864096"/>
              <a:gd name="connsiteX5" fmla="*/ 1771046 w 2154109"/>
              <a:gd name="connsiteY5" fmla="*/ 533772 h 864096"/>
              <a:gd name="connsiteX6" fmla="*/ 137885 w 2154109"/>
              <a:gd name="connsiteY6" fmla="*/ 648072 h 864096"/>
              <a:gd name="connsiteX7" fmla="*/ 137885 w 2154109"/>
              <a:gd name="connsiteY7" fmla="*/ 216024 h 864096"/>
              <a:gd name="connsiteX0" fmla="*/ 137885 w 2154109"/>
              <a:gd name="connsiteY0" fmla="*/ 216024 h 864096"/>
              <a:gd name="connsiteX1" fmla="*/ 1673076 w 2154109"/>
              <a:gd name="connsiteY1" fmla="*/ 199695 h 864096"/>
              <a:gd name="connsiteX2" fmla="*/ 1722061 w 2154109"/>
              <a:gd name="connsiteY2" fmla="*/ 0 h 864096"/>
              <a:gd name="connsiteX3" fmla="*/ 2154109 w 2154109"/>
              <a:gd name="connsiteY3" fmla="*/ 432048 h 864096"/>
              <a:gd name="connsiteX4" fmla="*/ 1722061 w 2154109"/>
              <a:gd name="connsiteY4" fmla="*/ 864096 h 864096"/>
              <a:gd name="connsiteX5" fmla="*/ 1771046 w 2154109"/>
              <a:gd name="connsiteY5" fmla="*/ 533772 h 864096"/>
              <a:gd name="connsiteX6" fmla="*/ 137885 w 2154109"/>
              <a:gd name="connsiteY6" fmla="*/ 648072 h 864096"/>
              <a:gd name="connsiteX7" fmla="*/ 137885 w 2154109"/>
              <a:gd name="connsiteY7" fmla="*/ 216024 h 864096"/>
              <a:gd name="connsiteX0" fmla="*/ 137885 w 2154974"/>
              <a:gd name="connsiteY0" fmla="*/ 216024 h 864096"/>
              <a:gd name="connsiteX1" fmla="*/ 1673076 w 2154974"/>
              <a:gd name="connsiteY1" fmla="*/ 199695 h 864096"/>
              <a:gd name="connsiteX2" fmla="*/ 1722061 w 2154974"/>
              <a:gd name="connsiteY2" fmla="*/ 0 h 864096"/>
              <a:gd name="connsiteX3" fmla="*/ 2154109 w 2154974"/>
              <a:gd name="connsiteY3" fmla="*/ 432048 h 864096"/>
              <a:gd name="connsiteX4" fmla="*/ 1722061 w 2154974"/>
              <a:gd name="connsiteY4" fmla="*/ 864096 h 864096"/>
              <a:gd name="connsiteX5" fmla="*/ 1771046 w 2154974"/>
              <a:gd name="connsiteY5" fmla="*/ 533772 h 864096"/>
              <a:gd name="connsiteX6" fmla="*/ 137885 w 2154974"/>
              <a:gd name="connsiteY6" fmla="*/ 648072 h 864096"/>
              <a:gd name="connsiteX7" fmla="*/ 137885 w 2154974"/>
              <a:gd name="connsiteY7" fmla="*/ 216024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54974" h="864096">
                <a:moveTo>
                  <a:pt x="137885" y="216024"/>
                </a:moveTo>
                <a:cubicBezTo>
                  <a:pt x="1498701" y="-61562"/>
                  <a:pt x="1145017" y="199695"/>
                  <a:pt x="1673076" y="199695"/>
                </a:cubicBezTo>
                <a:lnTo>
                  <a:pt x="1722061" y="0"/>
                </a:lnTo>
                <a:cubicBezTo>
                  <a:pt x="1866077" y="144016"/>
                  <a:pt x="2173378" y="108418"/>
                  <a:pt x="2154109" y="432048"/>
                </a:cubicBezTo>
                <a:cubicBezTo>
                  <a:pt x="2010093" y="576064"/>
                  <a:pt x="1980377" y="524137"/>
                  <a:pt x="1722061" y="864096"/>
                </a:cubicBezTo>
                <a:lnTo>
                  <a:pt x="1771046" y="533772"/>
                </a:lnTo>
                <a:cubicBezTo>
                  <a:pt x="1242987" y="533772"/>
                  <a:pt x="1074158" y="370486"/>
                  <a:pt x="137885" y="648072"/>
                </a:cubicBezTo>
                <a:cubicBezTo>
                  <a:pt x="-172358" y="210142"/>
                  <a:pt x="137885" y="360040"/>
                  <a:pt x="137885" y="216024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73" name="TextBox 6"/>
          <p:cNvSpPr txBox="1">
            <a:spLocks noChangeArrowheads="1"/>
          </p:cNvSpPr>
          <p:nvPr/>
        </p:nvSpPr>
        <p:spPr bwMode="auto">
          <a:xfrm rot="-1203262">
            <a:off x="2173667" y="1490761"/>
            <a:ext cx="43833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方正喵呜体" pitchFamily="2" charset="-122"/>
                <a:ea typeface="方正喵呜体" pitchFamily="2" charset="-122"/>
              </a:rPr>
              <a:t>其实我最喜欢的</a:t>
            </a:r>
            <a:endParaRPr lang="en-US" altLang="zh-CN">
              <a:latin typeface="方正喵呜体" pitchFamily="2" charset="-122"/>
              <a:ea typeface="方正喵呜体" pitchFamily="2" charset="-122"/>
            </a:endParaRPr>
          </a:p>
          <a:p>
            <a:r>
              <a:rPr lang="zh-CN" altLang="en-US">
                <a:latin typeface="方正喵呜体" pitchFamily="2" charset="-122"/>
                <a:ea typeface="方正喵呜体" pitchFamily="2" charset="-122"/>
              </a:rPr>
              <a:t>还是睡觉</a:t>
            </a:r>
            <a:r>
              <a:rPr lang="en-US" altLang="zh-CN">
                <a:latin typeface="方正喵呜体" pitchFamily="2" charset="-122"/>
                <a:ea typeface="方正喵呜体" pitchFamily="2" charset="-122"/>
              </a:rPr>
              <a:t>~~	</a:t>
            </a:r>
            <a:endParaRPr lang="zh-CN" altLang="en-US">
              <a:latin typeface="方正喵呜体" pitchFamily="2" charset="-122"/>
              <a:ea typeface="方正喵呜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89" r="47050" b="45824"/>
          <a:stretch>
            <a:fillRect/>
          </a:stretch>
        </p:blipFill>
        <p:spPr bwMode="auto">
          <a:xfrm>
            <a:off x="2338553" y="1635646"/>
            <a:ext cx="3673607" cy="2136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4670585" y="1779662"/>
            <a:ext cx="2709727" cy="631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500" dirty="0">
                <a:latin typeface="方正喵呜体" pitchFamily="2" charset="-122"/>
                <a:ea typeface="方正喵呜体" pitchFamily="2" charset="-122"/>
              </a:rPr>
              <a:t>大家一定要支持</a:t>
            </a:r>
            <a:r>
              <a:rPr lang="en-US" altLang="zh-CN" sz="1500" dirty="0">
                <a:latin typeface="方正喵呜体" pitchFamily="2" charset="-122"/>
                <a:ea typeface="方正喵呜体" pitchFamily="2" charset="-122"/>
              </a:rPr>
              <a:t>4</a:t>
            </a:r>
            <a:r>
              <a:rPr lang="zh-CN" altLang="en-US" sz="1500" dirty="0">
                <a:latin typeface="方正喵呜体" pitchFamily="2" charset="-122"/>
                <a:ea typeface="方正喵呜体" pitchFamily="2" charset="-122"/>
              </a:rPr>
              <a:t>号！</a:t>
            </a:r>
            <a:endParaRPr lang="en-US" altLang="zh-CN" sz="1500" dirty="0">
              <a:latin typeface="方正喵呜体" pitchFamily="2" charset="-122"/>
              <a:ea typeface="方正喵呜体" pitchFamily="2" charset="-122"/>
            </a:endParaRPr>
          </a:p>
          <a:p>
            <a:r>
              <a:rPr lang="zh-CN" altLang="en-US" sz="1500" dirty="0">
                <a:latin typeface="方正喵呜体" pitchFamily="2" charset="-122"/>
                <a:ea typeface="方正喵呜体" pitchFamily="2" charset="-122"/>
              </a:rPr>
              <a:t>听到没有！！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8822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213</Words>
  <Application>Microsoft Office PowerPoint</Application>
  <PresentationFormat>全屏显示(16:9)</PresentationFormat>
  <Paragraphs>25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方正喵呜体</vt:lpstr>
      <vt:lpstr>Arial</vt:lpstr>
      <vt:lpstr>Meiryo</vt:lpstr>
      <vt:lpstr>宋体</vt:lpstr>
      <vt:lpstr>Calibri Light</vt:lpstr>
      <vt:lpstr>Calibri</vt:lpstr>
      <vt:lpstr>方正卡通简体</vt:lpstr>
      <vt:lpstr>微软雅黑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13</cp:revision>
  <dcterms:created xsi:type="dcterms:W3CDTF">2012-04-26T03:27:46Z</dcterms:created>
  <dcterms:modified xsi:type="dcterms:W3CDTF">2017-02-15T03:14:42Z</dcterms:modified>
</cp:coreProperties>
</file>