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28"/>
  </p:notesMasterIdLst>
  <p:sldIdLst>
    <p:sldId id="256" r:id="rId3"/>
    <p:sldId id="258" r:id="rId4"/>
    <p:sldId id="260" r:id="rId5"/>
    <p:sldId id="265" r:id="rId6"/>
    <p:sldId id="270" r:id="rId7"/>
    <p:sldId id="271" r:id="rId8"/>
    <p:sldId id="272" r:id="rId9"/>
    <p:sldId id="266" r:id="rId10"/>
    <p:sldId id="288" r:id="rId11"/>
    <p:sldId id="289" r:id="rId12"/>
    <p:sldId id="284" r:id="rId13"/>
    <p:sldId id="267" r:id="rId14"/>
    <p:sldId id="273" r:id="rId15"/>
    <p:sldId id="274" r:id="rId16"/>
    <p:sldId id="275" r:id="rId17"/>
    <p:sldId id="268" r:id="rId18"/>
    <p:sldId id="276" r:id="rId19"/>
    <p:sldId id="277" r:id="rId20"/>
    <p:sldId id="278" r:id="rId21"/>
    <p:sldId id="269" r:id="rId22"/>
    <p:sldId id="279" r:id="rId23"/>
    <p:sldId id="286" r:id="rId24"/>
    <p:sldId id="287" r:id="rId25"/>
    <p:sldId id="285" r:id="rId26"/>
    <p:sldId id="290"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2231B"/>
    <a:srgbClr val="FFF3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snapToGrid="0">
      <p:cViewPr varScale="1">
        <p:scale>
          <a:sx n="113" d="100"/>
          <a:sy n="113" d="100"/>
        </p:scale>
        <p:origin x="47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 Id="rId43" Type="http://schemas.microsoft.com/office/2015/10/relationships/revisionInfo" Target="revisionInfo.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ABC520-2E18-4A80-87A0-E9CDB8F8E82A}" type="datetimeFigureOut">
              <a:rPr lang="zh-CN" altLang="en-US" smtClean="0"/>
              <a:t>2018/6/30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F57F4C-A7AA-4038-BFA7-37691DEB1A13}" type="slidenum">
              <a:rPr lang="zh-CN" altLang="en-US" smtClean="0"/>
              <a:t>‹#›</a:t>
            </a:fld>
            <a:endParaRPr lang="zh-CN" altLang="en-US"/>
          </a:p>
        </p:txBody>
      </p:sp>
    </p:spTree>
    <p:extLst>
      <p:ext uri="{BB962C8B-B14F-4D97-AF65-F5344CB8AC3E}">
        <p14:creationId xmlns:p14="http://schemas.microsoft.com/office/powerpoint/2010/main" val="10219148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197261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5EA98E1-086C-4412-B98C-C4907D2E95C6}"/>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2439C39F-FB6F-470B-B0FB-618B86CCF4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xmlns="" id="{4B708A5A-185B-4AB2-B957-A5A1C30C6379}"/>
              </a:ext>
            </a:extLst>
          </p:cNvPr>
          <p:cNvSpPr>
            <a:spLocks noGrp="1"/>
          </p:cNvSpPr>
          <p:nvPr>
            <p:ph type="dt" sz="half" idx="10"/>
          </p:nvPr>
        </p:nvSpPr>
        <p:spPr/>
        <p:txBody>
          <a:bodyPr/>
          <a:lstStyle/>
          <a:p>
            <a:fld id="{C2C8D6DA-0D4B-4D22-A14B-22C1869558E6}" type="datetimeFigureOut">
              <a:rPr lang="zh-CN" altLang="en-US" smtClean="0"/>
              <a:t>2018/6/30</a:t>
            </a:fld>
            <a:endParaRPr lang="zh-CN" altLang="en-US"/>
          </a:p>
        </p:txBody>
      </p:sp>
      <p:sp>
        <p:nvSpPr>
          <p:cNvPr id="5" name="页脚占位符 4">
            <a:extLst>
              <a:ext uri="{FF2B5EF4-FFF2-40B4-BE49-F238E27FC236}">
                <a16:creationId xmlns:a16="http://schemas.microsoft.com/office/drawing/2014/main" xmlns="" id="{F1B5067F-30BA-4579-A53E-D68B19C9854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2177BE1-873E-4512-B088-E25E2962DD9A}"/>
              </a:ext>
            </a:extLst>
          </p:cNvPr>
          <p:cNvSpPr>
            <a:spLocks noGrp="1"/>
          </p:cNvSpPr>
          <p:nvPr>
            <p:ph type="sldNum" sz="quarter" idx="12"/>
          </p:nvPr>
        </p:nvSpPr>
        <p:spPr/>
        <p:txBody>
          <a:bodyPr/>
          <a:lstStyle/>
          <a:p>
            <a:fld id="{B40C0B50-4A73-4A50-A4D0-9CB4179DFBA6}" type="slidenum">
              <a:rPr lang="zh-CN" altLang="en-US" smtClean="0"/>
              <a:t>‹#›</a:t>
            </a:fld>
            <a:endParaRPr lang="zh-CN" altLang="en-US"/>
          </a:p>
        </p:txBody>
      </p:sp>
    </p:spTree>
    <p:extLst>
      <p:ext uri="{BB962C8B-B14F-4D97-AF65-F5344CB8AC3E}">
        <p14:creationId xmlns:p14="http://schemas.microsoft.com/office/powerpoint/2010/main" val="4057256905"/>
      </p:ext>
    </p:extLst>
  </p:cSld>
  <p:clrMapOvr>
    <a:masterClrMapping/>
  </p:clrMapOvr>
  <p:transition spd="slow" advTm="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5D477D2-78BE-4A3A-980E-995DC3D58D1A}"/>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48596074-E2F4-408E-AD1E-1DF8E853E064}"/>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4A900F43-9B3B-4F78-96F1-1459CCDAF8F0}"/>
              </a:ext>
            </a:extLst>
          </p:cNvPr>
          <p:cNvSpPr>
            <a:spLocks noGrp="1"/>
          </p:cNvSpPr>
          <p:nvPr>
            <p:ph type="dt" sz="half" idx="10"/>
          </p:nvPr>
        </p:nvSpPr>
        <p:spPr/>
        <p:txBody>
          <a:bodyPr/>
          <a:lstStyle/>
          <a:p>
            <a:fld id="{C2C8D6DA-0D4B-4D22-A14B-22C1869558E6}" type="datetimeFigureOut">
              <a:rPr lang="zh-CN" altLang="en-US" smtClean="0"/>
              <a:t>2018/6/30</a:t>
            </a:fld>
            <a:endParaRPr lang="zh-CN" altLang="en-US"/>
          </a:p>
        </p:txBody>
      </p:sp>
      <p:sp>
        <p:nvSpPr>
          <p:cNvPr id="5" name="页脚占位符 4">
            <a:extLst>
              <a:ext uri="{FF2B5EF4-FFF2-40B4-BE49-F238E27FC236}">
                <a16:creationId xmlns:a16="http://schemas.microsoft.com/office/drawing/2014/main" xmlns="" id="{95FC1CBA-C2E3-426E-9FF2-97D599C0C19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BAE4DA6-F2C4-4040-9F74-CCCA2D66979D}"/>
              </a:ext>
            </a:extLst>
          </p:cNvPr>
          <p:cNvSpPr>
            <a:spLocks noGrp="1"/>
          </p:cNvSpPr>
          <p:nvPr>
            <p:ph type="sldNum" sz="quarter" idx="12"/>
          </p:nvPr>
        </p:nvSpPr>
        <p:spPr/>
        <p:txBody>
          <a:bodyPr/>
          <a:lstStyle/>
          <a:p>
            <a:fld id="{B40C0B50-4A73-4A50-A4D0-9CB4179DFBA6}" type="slidenum">
              <a:rPr lang="zh-CN" altLang="en-US" smtClean="0"/>
              <a:t>‹#›</a:t>
            </a:fld>
            <a:endParaRPr lang="zh-CN" altLang="en-US"/>
          </a:p>
        </p:txBody>
      </p:sp>
    </p:spTree>
    <p:extLst>
      <p:ext uri="{BB962C8B-B14F-4D97-AF65-F5344CB8AC3E}">
        <p14:creationId xmlns:p14="http://schemas.microsoft.com/office/powerpoint/2010/main" val="2126931677"/>
      </p:ext>
    </p:extLst>
  </p:cSld>
  <p:clrMapOvr>
    <a:masterClrMapping/>
  </p:clrMapOvr>
  <p:transition spd="slow" advTm="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D529087D-4B27-4CB3-8485-3E87F953280E}"/>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995B9758-E3D9-4F47-9DB6-696EC8C5E11D}"/>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C2125D0F-1644-467D-868C-420A81B35C96}"/>
              </a:ext>
            </a:extLst>
          </p:cNvPr>
          <p:cNvSpPr>
            <a:spLocks noGrp="1"/>
          </p:cNvSpPr>
          <p:nvPr>
            <p:ph type="dt" sz="half" idx="10"/>
          </p:nvPr>
        </p:nvSpPr>
        <p:spPr/>
        <p:txBody>
          <a:bodyPr/>
          <a:lstStyle/>
          <a:p>
            <a:fld id="{C2C8D6DA-0D4B-4D22-A14B-22C1869558E6}" type="datetimeFigureOut">
              <a:rPr lang="zh-CN" altLang="en-US" smtClean="0"/>
              <a:t>2018/6/30</a:t>
            </a:fld>
            <a:endParaRPr lang="zh-CN" altLang="en-US"/>
          </a:p>
        </p:txBody>
      </p:sp>
      <p:sp>
        <p:nvSpPr>
          <p:cNvPr id="5" name="页脚占位符 4">
            <a:extLst>
              <a:ext uri="{FF2B5EF4-FFF2-40B4-BE49-F238E27FC236}">
                <a16:creationId xmlns:a16="http://schemas.microsoft.com/office/drawing/2014/main" xmlns="" id="{DE76262D-58B6-4272-A062-8DFB11141D7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D9970C16-A609-4CFE-B123-747A5AD026B7}"/>
              </a:ext>
            </a:extLst>
          </p:cNvPr>
          <p:cNvSpPr>
            <a:spLocks noGrp="1"/>
          </p:cNvSpPr>
          <p:nvPr>
            <p:ph type="sldNum" sz="quarter" idx="12"/>
          </p:nvPr>
        </p:nvSpPr>
        <p:spPr/>
        <p:txBody>
          <a:bodyPr/>
          <a:lstStyle/>
          <a:p>
            <a:fld id="{B40C0B50-4A73-4A50-A4D0-9CB4179DFBA6}" type="slidenum">
              <a:rPr lang="zh-CN" altLang="en-US" smtClean="0"/>
              <a:t>‹#›</a:t>
            </a:fld>
            <a:endParaRPr lang="zh-CN" altLang="en-US"/>
          </a:p>
        </p:txBody>
      </p:sp>
    </p:spTree>
    <p:extLst>
      <p:ext uri="{BB962C8B-B14F-4D97-AF65-F5344CB8AC3E}">
        <p14:creationId xmlns:p14="http://schemas.microsoft.com/office/powerpoint/2010/main" val="2885352419"/>
      </p:ext>
    </p:extLst>
  </p:cSld>
  <p:clrMapOvr>
    <a:masterClrMapping/>
  </p:clrMapOvr>
  <p:transition spd="slow" advTm="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018691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581069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808439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506758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157225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532317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257896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031292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ACDC47C-9525-4AC9-BCF3-FE542FE68CF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074624DE-4A4E-48A5-AA39-2C33D7461CB2}"/>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A666513C-0F5A-4AE0-8577-E03F78E65847}"/>
              </a:ext>
            </a:extLst>
          </p:cNvPr>
          <p:cNvSpPr>
            <a:spLocks noGrp="1"/>
          </p:cNvSpPr>
          <p:nvPr>
            <p:ph type="dt" sz="half" idx="10"/>
          </p:nvPr>
        </p:nvSpPr>
        <p:spPr/>
        <p:txBody>
          <a:bodyPr/>
          <a:lstStyle/>
          <a:p>
            <a:fld id="{C2C8D6DA-0D4B-4D22-A14B-22C1869558E6}" type="datetimeFigureOut">
              <a:rPr lang="zh-CN" altLang="en-US" smtClean="0"/>
              <a:t>2018/6/30</a:t>
            </a:fld>
            <a:endParaRPr lang="zh-CN" altLang="en-US"/>
          </a:p>
        </p:txBody>
      </p:sp>
      <p:sp>
        <p:nvSpPr>
          <p:cNvPr id="5" name="页脚占位符 4">
            <a:extLst>
              <a:ext uri="{FF2B5EF4-FFF2-40B4-BE49-F238E27FC236}">
                <a16:creationId xmlns:a16="http://schemas.microsoft.com/office/drawing/2014/main" xmlns="" id="{65230C72-B3B6-4964-B790-50903BE43B5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E47C326-0290-4E09-B817-60F450EF74FD}"/>
              </a:ext>
            </a:extLst>
          </p:cNvPr>
          <p:cNvSpPr>
            <a:spLocks noGrp="1"/>
          </p:cNvSpPr>
          <p:nvPr>
            <p:ph type="sldNum" sz="quarter" idx="12"/>
          </p:nvPr>
        </p:nvSpPr>
        <p:spPr/>
        <p:txBody>
          <a:bodyPr/>
          <a:lstStyle/>
          <a:p>
            <a:fld id="{B40C0B50-4A73-4A50-A4D0-9CB4179DFBA6}" type="slidenum">
              <a:rPr lang="zh-CN" altLang="en-US" smtClean="0"/>
              <a:t>‹#›</a:t>
            </a:fld>
            <a:endParaRPr lang="zh-CN" altLang="en-US"/>
          </a:p>
        </p:txBody>
      </p:sp>
    </p:spTree>
    <p:extLst>
      <p:ext uri="{BB962C8B-B14F-4D97-AF65-F5344CB8AC3E}">
        <p14:creationId xmlns:p14="http://schemas.microsoft.com/office/powerpoint/2010/main" val="1329626429"/>
      </p:ext>
    </p:extLst>
  </p:cSld>
  <p:clrMapOvr>
    <a:masterClrMapping/>
  </p:clrMapOvr>
  <p:transition spd="slow" advTm="0">
    <p:push dir="u"/>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891982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802240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755326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B5DCE3F-3B78-49A4-BC6E-9D2B8863FFA1}"/>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9C1C62D8-29E2-4208-9D0D-46CFE8257AF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515BE8C7-307F-478F-880F-2E8B78878990}"/>
              </a:ext>
            </a:extLst>
          </p:cNvPr>
          <p:cNvSpPr>
            <a:spLocks noGrp="1"/>
          </p:cNvSpPr>
          <p:nvPr>
            <p:ph type="dt" sz="half" idx="10"/>
          </p:nvPr>
        </p:nvSpPr>
        <p:spPr/>
        <p:txBody>
          <a:bodyPr/>
          <a:lstStyle/>
          <a:p>
            <a:fld id="{C2C8D6DA-0D4B-4D22-A14B-22C1869558E6}" type="datetimeFigureOut">
              <a:rPr lang="zh-CN" altLang="en-US" smtClean="0"/>
              <a:t>2018/6/30</a:t>
            </a:fld>
            <a:endParaRPr lang="zh-CN" altLang="en-US"/>
          </a:p>
        </p:txBody>
      </p:sp>
      <p:sp>
        <p:nvSpPr>
          <p:cNvPr id="5" name="页脚占位符 4">
            <a:extLst>
              <a:ext uri="{FF2B5EF4-FFF2-40B4-BE49-F238E27FC236}">
                <a16:creationId xmlns:a16="http://schemas.microsoft.com/office/drawing/2014/main" xmlns="" id="{8FDD11EB-74A7-4236-A426-3D03512A0B5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477ED67-76B6-4DDF-ACE0-C52B1616BBF4}"/>
              </a:ext>
            </a:extLst>
          </p:cNvPr>
          <p:cNvSpPr>
            <a:spLocks noGrp="1"/>
          </p:cNvSpPr>
          <p:nvPr>
            <p:ph type="sldNum" sz="quarter" idx="12"/>
          </p:nvPr>
        </p:nvSpPr>
        <p:spPr/>
        <p:txBody>
          <a:bodyPr/>
          <a:lstStyle/>
          <a:p>
            <a:fld id="{B40C0B50-4A73-4A50-A4D0-9CB4179DFBA6}" type="slidenum">
              <a:rPr lang="zh-CN" altLang="en-US" smtClean="0"/>
              <a:t>‹#›</a:t>
            </a:fld>
            <a:endParaRPr lang="zh-CN" altLang="en-US"/>
          </a:p>
        </p:txBody>
      </p:sp>
    </p:spTree>
    <p:extLst>
      <p:ext uri="{BB962C8B-B14F-4D97-AF65-F5344CB8AC3E}">
        <p14:creationId xmlns:p14="http://schemas.microsoft.com/office/powerpoint/2010/main" val="2061833534"/>
      </p:ext>
    </p:extLst>
  </p:cSld>
  <p:clrMapOvr>
    <a:masterClrMapping/>
  </p:clrMapOvr>
  <p:transition spd="slow" advTm="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90D85F4-04AA-41AA-B723-FCBFC64BACF1}"/>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07121985-526F-4F01-92F3-B03A4CC90033}"/>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6447A294-5197-4F4B-93FB-C8DAF1C4BB3D}"/>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86536766-097D-4FCD-8F92-A60AD9F240AC}"/>
              </a:ext>
            </a:extLst>
          </p:cNvPr>
          <p:cNvSpPr>
            <a:spLocks noGrp="1"/>
          </p:cNvSpPr>
          <p:nvPr>
            <p:ph type="dt" sz="half" idx="10"/>
          </p:nvPr>
        </p:nvSpPr>
        <p:spPr/>
        <p:txBody>
          <a:bodyPr/>
          <a:lstStyle/>
          <a:p>
            <a:fld id="{C2C8D6DA-0D4B-4D22-A14B-22C1869558E6}" type="datetimeFigureOut">
              <a:rPr lang="zh-CN" altLang="en-US" smtClean="0"/>
              <a:t>2018/6/30</a:t>
            </a:fld>
            <a:endParaRPr lang="zh-CN" altLang="en-US"/>
          </a:p>
        </p:txBody>
      </p:sp>
      <p:sp>
        <p:nvSpPr>
          <p:cNvPr id="6" name="页脚占位符 5">
            <a:extLst>
              <a:ext uri="{FF2B5EF4-FFF2-40B4-BE49-F238E27FC236}">
                <a16:creationId xmlns:a16="http://schemas.microsoft.com/office/drawing/2014/main" xmlns="" id="{A56B4606-C399-4E3F-8CFA-FF53D2035C6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FBF768D0-17A0-46FE-A81F-9B7987267569}"/>
              </a:ext>
            </a:extLst>
          </p:cNvPr>
          <p:cNvSpPr>
            <a:spLocks noGrp="1"/>
          </p:cNvSpPr>
          <p:nvPr>
            <p:ph type="sldNum" sz="quarter" idx="12"/>
          </p:nvPr>
        </p:nvSpPr>
        <p:spPr/>
        <p:txBody>
          <a:bodyPr/>
          <a:lstStyle/>
          <a:p>
            <a:fld id="{B40C0B50-4A73-4A50-A4D0-9CB4179DFBA6}" type="slidenum">
              <a:rPr lang="zh-CN" altLang="en-US" smtClean="0"/>
              <a:t>‹#›</a:t>
            </a:fld>
            <a:endParaRPr lang="zh-CN" altLang="en-US"/>
          </a:p>
        </p:txBody>
      </p:sp>
    </p:spTree>
    <p:extLst>
      <p:ext uri="{BB962C8B-B14F-4D97-AF65-F5344CB8AC3E}">
        <p14:creationId xmlns:p14="http://schemas.microsoft.com/office/powerpoint/2010/main" val="45577799"/>
      </p:ext>
    </p:extLst>
  </p:cSld>
  <p:clrMapOvr>
    <a:masterClrMapping/>
  </p:clrMapOvr>
  <p:transition spd="slow" advTm="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78BC5FA-0280-4E11-BEDF-07C57CD04940}"/>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A8915359-B7CF-45BB-BEEF-74E4A9AD12F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BB3904AD-1C3D-404B-A13C-91753982FAC3}"/>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175D6145-1188-4783-B99A-0FFE83BC227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59B8C18D-165E-4943-B809-F57ED3EF9CD1}"/>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828AA982-D872-433E-8542-145B8FDD4D60}"/>
              </a:ext>
            </a:extLst>
          </p:cNvPr>
          <p:cNvSpPr>
            <a:spLocks noGrp="1"/>
          </p:cNvSpPr>
          <p:nvPr>
            <p:ph type="dt" sz="half" idx="10"/>
          </p:nvPr>
        </p:nvSpPr>
        <p:spPr/>
        <p:txBody>
          <a:bodyPr/>
          <a:lstStyle/>
          <a:p>
            <a:fld id="{C2C8D6DA-0D4B-4D22-A14B-22C1869558E6}" type="datetimeFigureOut">
              <a:rPr lang="zh-CN" altLang="en-US" smtClean="0"/>
              <a:t>2018/6/30</a:t>
            </a:fld>
            <a:endParaRPr lang="zh-CN" altLang="en-US"/>
          </a:p>
        </p:txBody>
      </p:sp>
      <p:sp>
        <p:nvSpPr>
          <p:cNvPr id="8" name="页脚占位符 7">
            <a:extLst>
              <a:ext uri="{FF2B5EF4-FFF2-40B4-BE49-F238E27FC236}">
                <a16:creationId xmlns:a16="http://schemas.microsoft.com/office/drawing/2014/main" xmlns="" id="{8E62EE6A-7652-4928-9991-3251E38862C5}"/>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544C6070-6315-4ABE-8A9E-540B029B4EDA}"/>
              </a:ext>
            </a:extLst>
          </p:cNvPr>
          <p:cNvSpPr>
            <a:spLocks noGrp="1"/>
          </p:cNvSpPr>
          <p:nvPr>
            <p:ph type="sldNum" sz="quarter" idx="12"/>
          </p:nvPr>
        </p:nvSpPr>
        <p:spPr/>
        <p:txBody>
          <a:bodyPr/>
          <a:lstStyle/>
          <a:p>
            <a:fld id="{B40C0B50-4A73-4A50-A4D0-9CB4179DFBA6}" type="slidenum">
              <a:rPr lang="zh-CN" altLang="en-US" smtClean="0"/>
              <a:t>‹#›</a:t>
            </a:fld>
            <a:endParaRPr lang="zh-CN" altLang="en-US"/>
          </a:p>
        </p:txBody>
      </p:sp>
    </p:spTree>
    <p:extLst>
      <p:ext uri="{BB962C8B-B14F-4D97-AF65-F5344CB8AC3E}">
        <p14:creationId xmlns:p14="http://schemas.microsoft.com/office/powerpoint/2010/main" val="686948699"/>
      </p:ext>
    </p:extLst>
  </p:cSld>
  <p:clrMapOvr>
    <a:masterClrMapping/>
  </p:clrMapOvr>
  <p:transition spd="slow" advTm="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3C5E7D1-DA8D-4D8A-9191-6415E47564FE}"/>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911A3BDD-3550-423F-983A-A4B93D83E4CE}"/>
              </a:ext>
            </a:extLst>
          </p:cNvPr>
          <p:cNvSpPr>
            <a:spLocks noGrp="1"/>
          </p:cNvSpPr>
          <p:nvPr>
            <p:ph type="dt" sz="half" idx="10"/>
          </p:nvPr>
        </p:nvSpPr>
        <p:spPr/>
        <p:txBody>
          <a:bodyPr/>
          <a:lstStyle/>
          <a:p>
            <a:fld id="{C2C8D6DA-0D4B-4D22-A14B-22C1869558E6}" type="datetimeFigureOut">
              <a:rPr lang="zh-CN" altLang="en-US" smtClean="0"/>
              <a:t>2018/6/30</a:t>
            </a:fld>
            <a:endParaRPr lang="zh-CN" altLang="en-US"/>
          </a:p>
        </p:txBody>
      </p:sp>
      <p:sp>
        <p:nvSpPr>
          <p:cNvPr id="4" name="页脚占位符 3">
            <a:extLst>
              <a:ext uri="{FF2B5EF4-FFF2-40B4-BE49-F238E27FC236}">
                <a16:creationId xmlns:a16="http://schemas.microsoft.com/office/drawing/2014/main" xmlns="" id="{C4F2AB65-0474-42C9-BC96-7639F1FBF72D}"/>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11A52228-ED3A-4F86-B3B7-55C1AB546BC9}"/>
              </a:ext>
            </a:extLst>
          </p:cNvPr>
          <p:cNvSpPr>
            <a:spLocks noGrp="1"/>
          </p:cNvSpPr>
          <p:nvPr>
            <p:ph type="sldNum" sz="quarter" idx="12"/>
          </p:nvPr>
        </p:nvSpPr>
        <p:spPr/>
        <p:txBody>
          <a:bodyPr/>
          <a:lstStyle/>
          <a:p>
            <a:fld id="{B40C0B50-4A73-4A50-A4D0-9CB4179DFBA6}" type="slidenum">
              <a:rPr lang="zh-CN" altLang="en-US" smtClean="0"/>
              <a:t>‹#›</a:t>
            </a:fld>
            <a:endParaRPr lang="zh-CN" altLang="en-US"/>
          </a:p>
        </p:txBody>
      </p:sp>
    </p:spTree>
    <p:extLst>
      <p:ext uri="{BB962C8B-B14F-4D97-AF65-F5344CB8AC3E}">
        <p14:creationId xmlns:p14="http://schemas.microsoft.com/office/powerpoint/2010/main" val="1920671695"/>
      </p:ext>
    </p:extLst>
  </p:cSld>
  <p:clrMapOvr>
    <a:masterClrMapping/>
  </p:clrMapOvr>
  <p:transition spd="slow" advTm="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E7DFAFA9-CFEA-4294-978F-F01ACB667DCD}"/>
              </a:ext>
            </a:extLst>
          </p:cNvPr>
          <p:cNvSpPr>
            <a:spLocks noGrp="1"/>
          </p:cNvSpPr>
          <p:nvPr>
            <p:ph type="dt" sz="half" idx="10"/>
          </p:nvPr>
        </p:nvSpPr>
        <p:spPr/>
        <p:txBody>
          <a:bodyPr/>
          <a:lstStyle/>
          <a:p>
            <a:fld id="{C2C8D6DA-0D4B-4D22-A14B-22C1869558E6}" type="datetimeFigureOut">
              <a:rPr lang="zh-CN" altLang="en-US" smtClean="0"/>
              <a:t>2018/6/30</a:t>
            </a:fld>
            <a:endParaRPr lang="zh-CN" altLang="en-US"/>
          </a:p>
        </p:txBody>
      </p:sp>
      <p:sp>
        <p:nvSpPr>
          <p:cNvPr id="3" name="页脚占位符 2">
            <a:extLst>
              <a:ext uri="{FF2B5EF4-FFF2-40B4-BE49-F238E27FC236}">
                <a16:creationId xmlns:a16="http://schemas.microsoft.com/office/drawing/2014/main" xmlns="" id="{2C07C6E2-6920-48E4-BFD8-ED86C2FA37DD}"/>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8F3693C3-42A9-4A4C-B3E5-FB6841B218A0}"/>
              </a:ext>
            </a:extLst>
          </p:cNvPr>
          <p:cNvSpPr>
            <a:spLocks noGrp="1"/>
          </p:cNvSpPr>
          <p:nvPr>
            <p:ph type="sldNum" sz="quarter" idx="12"/>
          </p:nvPr>
        </p:nvSpPr>
        <p:spPr/>
        <p:txBody>
          <a:bodyPr/>
          <a:lstStyle/>
          <a:p>
            <a:fld id="{B40C0B50-4A73-4A50-A4D0-9CB4179DFBA6}" type="slidenum">
              <a:rPr lang="zh-CN" altLang="en-US" smtClean="0"/>
              <a:t>‹#›</a:t>
            </a:fld>
            <a:endParaRPr lang="zh-CN" altLang="en-US"/>
          </a:p>
        </p:txBody>
      </p:sp>
    </p:spTree>
    <p:extLst>
      <p:ext uri="{BB962C8B-B14F-4D97-AF65-F5344CB8AC3E}">
        <p14:creationId xmlns:p14="http://schemas.microsoft.com/office/powerpoint/2010/main" val="3522593907"/>
      </p:ext>
    </p:extLst>
  </p:cSld>
  <p:clrMapOvr>
    <a:masterClrMapping/>
  </p:clrMapOvr>
  <p:transition spd="slow" advTm="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8" name="背景">
            <a:extLst>
              <a:ext uri="{FF2B5EF4-FFF2-40B4-BE49-F238E27FC236}">
                <a16:creationId xmlns:a16="http://schemas.microsoft.com/office/drawing/2014/main" xmlns="" id="{FFBA4F20-C450-4410-8C3F-DDF201DCCFB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855724052"/>
      </p:ext>
    </p:extLst>
  </p:cSld>
  <p:clrMapOvr>
    <a:masterClrMapping/>
  </p:clrMapOvr>
  <p:transition spd="slow" advTm="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pic>
        <p:nvPicPr>
          <p:cNvPr id="8" name="背景">
            <a:extLst>
              <a:ext uri="{FF2B5EF4-FFF2-40B4-BE49-F238E27FC236}">
                <a16:creationId xmlns:a16="http://schemas.microsoft.com/office/drawing/2014/main" xmlns="" id="{FFBA4F20-C450-4410-8C3F-DDF201DCCFB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2">
            <a:extLst>
              <a:ext uri="{FF2B5EF4-FFF2-40B4-BE49-F238E27FC236}">
                <a16:creationId xmlns:a16="http://schemas.microsoft.com/office/drawing/2014/main" xmlns="" id="{7D932965-A741-47B0-B7DD-BCCB986354BD}"/>
              </a:ext>
            </a:extLst>
          </p:cNvPr>
          <p:cNvSpPr/>
          <p:nvPr userDrawn="1"/>
        </p:nvSpPr>
        <p:spPr>
          <a:xfrm>
            <a:off x="-60" y="0"/>
            <a:ext cx="12192120" cy="648000"/>
          </a:xfrm>
          <a:prstGeom prst="rect">
            <a:avLst/>
          </a:prstGeom>
          <a:gradFill>
            <a:gsLst>
              <a:gs pos="25000">
                <a:srgbClr val="C80000"/>
              </a:gs>
              <a:gs pos="0">
                <a:srgbClr val="C80000"/>
              </a:gs>
              <a:gs pos="100000">
                <a:srgbClr val="F4990F"/>
              </a:gs>
            </a:gsLst>
            <a:lin ang="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Verdana" panose="020B0604030504040204"/>
              <a:ea typeface="微软雅黑" panose="020B0503020204020204" pitchFamily="34" charset="-122"/>
              <a:cs typeface="+mn-cs"/>
            </a:endParaRPr>
          </a:p>
        </p:txBody>
      </p:sp>
      <p:pic>
        <p:nvPicPr>
          <p:cNvPr id="4" name="图片 3">
            <a:extLst>
              <a:ext uri="{FF2B5EF4-FFF2-40B4-BE49-F238E27FC236}">
                <a16:creationId xmlns:a16="http://schemas.microsoft.com/office/drawing/2014/main" xmlns="" id="{3E0BAA12-CDEA-4693-ABE2-4C4C4263F2F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0"/>
            <a:ext cx="1073150" cy="920750"/>
          </a:xfrm>
          <a:prstGeom prst="rect">
            <a:avLst/>
          </a:prstGeom>
        </p:spPr>
      </p:pic>
    </p:spTree>
    <p:extLst>
      <p:ext uri="{BB962C8B-B14F-4D97-AF65-F5344CB8AC3E}">
        <p14:creationId xmlns:p14="http://schemas.microsoft.com/office/powerpoint/2010/main" val="3717930175"/>
      </p:ext>
    </p:extLst>
  </p:cSld>
  <p:clrMapOvr>
    <a:masterClrMapping/>
  </p:clrMapOvr>
  <p:transition spd="slow" advTm="0">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B862C507-BA82-4B1E-8DEB-A599C55F4E4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830FAD5A-95CE-48CC-8A5E-6E310C279F4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9E30CBA5-D2C9-4D9D-9256-E8848E255A6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C8D6DA-0D4B-4D22-A14B-22C1869558E6}" type="datetimeFigureOut">
              <a:rPr lang="zh-CN" altLang="en-US" smtClean="0"/>
              <a:t>2018/6/30</a:t>
            </a:fld>
            <a:endParaRPr lang="zh-CN" altLang="en-US"/>
          </a:p>
        </p:txBody>
      </p:sp>
      <p:sp>
        <p:nvSpPr>
          <p:cNvPr id="5" name="页脚占位符 4">
            <a:extLst>
              <a:ext uri="{FF2B5EF4-FFF2-40B4-BE49-F238E27FC236}">
                <a16:creationId xmlns:a16="http://schemas.microsoft.com/office/drawing/2014/main" xmlns="" id="{DF32F853-08CB-43EA-927D-0805E7D60D1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E617C5A5-79C3-43BF-AE87-6E3FDF1375C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0C0B50-4A73-4A50-A4D0-9CB4179DFBA6}" type="slidenum">
              <a:rPr lang="zh-CN" altLang="en-US" smtClean="0"/>
              <a:t>‹#›</a:t>
            </a:fld>
            <a:endParaRPr lang="zh-CN" altLang="en-US"/>
          </a:p>
        </p:txBody>
      </p:sp>
    </p:spTree>
    <p:extLst>
      <p:ext uri="{BB962C8B-B14F-4D97-AF65-F5344CB8AC3E}">
        <p14:creationId xmlns:p14="http://schemas.microsoft.com/office/powerpoint/2010/main" val="24312237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8" r:id="rId10"/>
    <p:sldLayoutId id="2147483659" r:id="rId11"/>
  </p:sldLayoutIdLst>
  <p:transition spd="slow" advTm="0">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87666101"/>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image" Target="../media/image3.png"/><Relationship Id="rId18" Type="http://schemas.openxmlformats.org/officeDocument/2006/relationships/image" Target="../media/image8.pn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image" Target="../media/image1.jpg"/><Relationship Id="rId17" Type="http://schemas.openxmlformats.org/officeDocument/2006/relationships/image" Target="../media/image7.png"/><Relationship Id="rId2" Type="http://schemas.openxmlformats.org/officeDocument/2006/relationships/tags" Target="../tags/tag2.xml"/><Relationship Id="rId16" Type="http://schemas.openxmlformats.org/officeDocument/2006/relationships/image" Target="../media/image6.png"/><Relationship Id="rId20" Type="http://schemas.openxmlformats.org/officeDocument/2006/relationships/image" Target="../media/image10.pn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slideLayout" Target="../slideLayouts/slideLayout7.xml"/><Relationship Id="rId5" Type="http://schemas.openxmlformats.org/officeDocument/2006/relationships/tags" Target="../tags/tag5.xml"/><Relationship Id="rId15" Type="http://schemas.openxmlformats.org/officeDocument/2006/relationships/image" Target="../media/image5.png"/><Relationship Id="rId10" Type="http://schemas.openxmlformats.org/officeDocument/2006/relationships/tags" Target="../tags/tag10.xml"/><Relationship Id="rId19" Type="http://schemas.openxmlformats.org/officeDocument/2006/relationships/image" Target="../media/image9.png"/><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9.xml"/><Relationship Id="rId1" Type="http://schemas.openxmlformats.org/officeDocument/2006/relationships/tags" Target="../tags/tag60.xml"/><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8.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slideLayout" Target="../slideLayouts/slideLayout9.xml"/><Relationship Id="rId1" Type="http://schemas.openxmlformats.org/officeDocument/2006/relationships/tags" Target="../tags/tag61.xml"/></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tags" Target="../tags/tag64.xml"/><Relationship Id="rId7" Type="http://schemas.openxmlformats.org/officeDocument/2006/relationships/tags" Target="../tags/tag68.xml"/><Relationship Id="rId2" Type="http://schemas.openxmlformats.org/officeDocument/2006/relationships/tags" Target="../tags/tag63.xml"/><Relationship Id="rId1" Type="http://schemas.openxmlformats.org/officeDocument/2006/relationships/tags" Target="../tags/tag62.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s>
</file>

<file path=ppt/slides/_rels/slide15.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slideLayout" Target="../slideLayouts/slideLayout9.xml"/><Relationship Id="rId1" Type="http://schemas.openxmlformats.org/officeDocument/2006/relationships/tags" Target="../tags/tag69.xml"/><Relationship Id="rId6" Type="http://schemas.openxmlformats.org/officeDocument/2006/relationships/image" Target="../media/image28.jpg"/><Relationship Id="rId5" Type="http://schemas.openxmlformats.org/officeDocument/2006/relationships/image" Target="../media/image27.jpg"/><Relationship Id="rId4" Type="http://schemas.openxmlformats.org/officeDocument/2006/relationships/image" Target="../media/image26.jp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8.xml"/><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Layout" Target="../slideLayouts/slideLayout9.xml"/><Relationship Id="rId1" Type="http://schemas.openxmlformats.org/officeDocument/2006/relationships/tags" Target="../tags/tag70.xml"/><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Layout" Target="../slideLayouts/slideLayout9.xml"/><Relationship Id="rId1" Type="http://schemas.openxmlformats.org/officeDocument/2006/relationships/tags" Target="../tags/tag71.xml"/></Relationships>
</file>

<file path=ppt/slides/_rels/slide19.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slideLayout" Target="../slideLayouts/slideLayout9.xml"/><Relationship Id="rId1" Type="http://schemas.openxmlformats.org/officeDocument/2006/relationships/tags" Target="../tags/tag72.xml"/><Relationship Id="rId6" Type="http://schemas.openxmlformats.org/officeDocument/2006/relationships/image" Target="../media/image34.jpg"/><Relationship Id="rId5" Type="http://schemas.openxmlformats.org/officeDocument/2006/relationships/image" Target="../media/image33.jpg"/><Relationship Id="rId4" Type="http://schemas.openxmlformats.org/officeDocument/2006/relationships/image" Target="../media/image32.jpg"/></Relationships>
</file>

<file path=ppt/slides/_rels/slide2.xml.rels><?xml version="1.0" encoding="UTF-8" standalone="yes"?>
<Relationships xmlns="http://schemas.openxmlformats.org/package/2006/relationships"><Relationship Id="rId8" Type="http://schemas.openxmlformats.org/officeDocument/2006/relationships/tags" Target="../tags/tag18.xml"/><Relationship Id="rId13" Type="http://schemas.openxmlformats.org/officeDocument/2006/relationships/tags" Target="../tags/tag23.xml"/><Relationship Id="rId18" Type="http://schemas.openxmlformats.org/officeDocument/2006/relationships/tags" Target="../tags/tag28.xml"/><Relationship Id="rId3" Type="http://schemas.openxmlformats.org/officeDocument/2006/relationships/tags" Target="../tags/tag13.xml"/><Relationship Id="rId21" Type="http://schemas.openxmlformats.org/officeDocument/2006/relationships/image" Target="../media/image12.png"/><Relationship Id="rId7" Type="http://schemas.openxmlformats.org/officeDocument/2006/relationships/tags" Target="../tags/tag17.xml"/><Relationship Id="rId12" Type="http://schemas.openxmlformats.org/officeDocument/2006/relationships/tags" Target="../tags/tag22.xml"/><Relationship Id="rId17" Type="http://schemas.openxmlformats.org/officeDocument/2006/relationships/tags" Target="../tags/tag27.xml"/><Relationship Id="rId2" Type="http://schemas.openxmlformats.org/officeDocument/2006/relationships/tags" Target="../tags/tag12.xml"/><Relationship Id="rId16" Type="http://schemas.openxmlformats.org/officeDocument/2006/relationships/tags" Target="../tags/tag26.xml"/><Relationship Id="rId20" Type="http://schemas.openxmlformats.org/officeDocument/2006/relationships/image" Target="../media/image11.png"/><Relationship Id="rId1" Type="http://schemas.openxmlformats.org/officeDocument/2006/relationships/tags" Target="../tags/tag11.xml"/><Relationship Id="rId6" Type="http://schemas.openxmlformats.org/officeDocument/2006/relationships/tags" Target="../tags/tag16.xml"/><Relationship Id="rId11" Type="http://schemas.openxmlformats.org/officeDocument/2006/relationships/tags" Target="../tags/tag21.xml"/><Relationship Id="rId5" Type="http://schemas.openxmlformats.org/officeDocument/2006/relationships/tags" Target="../tags/tag15.xml"/><Relationship Id="rId15" Type="http://schemas.openxmlformats.org/officeDocument/2006/relationships/tags" Target="../tags/tag25.xml"/><Relationship Id="rId10" Type="http://schemas.openxmlformats.org/officeDocument/2006/relationships/tags" Target="../tags/tag20.xml"/><Relationship Id="rId19" Type="http://schemas.openxmlformats.org/officeDocument/2006/relationships/slideLayout" Target="../slideLayouts/slideLayout8.xml"/><Relationship Id="rId4" Type="http://schemas.openxmlformats.org/officeDocument/2006/relationships/tags" Target="../tags/tag14.xml"/><Relationship Id="rId9" Type="http://schemas.openxmlformats.org/officeDocument/2006/relationships/tags" Target="../tags/tag19.xml"/><Relationship Id="rId14" Type="http://schemas.openxmlformats.org/officeDocument/2006/relationships/tags" Target="../tags/tag24.xml"/><Relationship Id="rId22" Type="http://schemas.openxmlformats.org/officeDocument/2006/relationships/image" Target="../media/image13.png"/></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8.xml"/><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8" Type="http://schemas.openxmlformats.org/officeDocument/2006/relationships/tags" Target="../tags/tag80.xml"/><Relationship Id="rId13" Type="http://schemas.openxmlformats.org/officeDocument/2006/relationships/image" Target="../media/image36.png"/><Relationship Id="rId18" Type="http://schemas.openxmlformats.org/officeDocument/2006/relationships/image" Target="../media/image41.png"/><Relationship Id="rId3" Type="http://schemas.openxmlformats.org/officeDocument/2006/relationships/tags" Target="../tags/tag75.xml"/><Relationship Id="rId7" Type="http://schemas.openxmlformats.org/officeDocument/2006/relationships/tags" Target="../tags/tag79.xml"/><Relationship Id="rId12" Type="http://schemas.openxmlformats.org/officeDocument/2006/relationships/image" Target="../media/image35.png"/><Relationship Id="rId17" Type="http://schemas.openxmlformats.org/officeDocument/2006/relationships/image" Target="../media/image40.png"/><Relationship Id="rId2" Type="http://schemas.openxmlformats.org/officeDocument/2006/relationships/tags" Target="../tags/tag74.xml"/><Relationship Id="rId16" Type="http://schemas.openxmlformats.org/officeDocument/2006/relationships/image" Target="../media/image39.png"/><Relationship Id="rId20" Type="http://schemas.openxmlformats.org/officeDocument/2006/relationships/image" Target="../media/image43.png"/><Relationship Id="rId1" Type="http://schemas.openxmlformats.org/officeDocument/2006/relationships/tags" Target="../tags/tag73.xml"/><Relationship Id="rId6" Type="http://schemas.openxmlformats.org/officeDocument/2006/relationships/tags" Target="../tags/tag78.xml"/><Relationship Id="rId11" Type="http://schemas.openxmlformats.org/officeDocument/2006/relationships/slideLayout" Target="../slideLayouts/slideLayout9.xml"/><Relationship Id="rId5" Type="http://schemas.openxmlformats.org/officeDocument/2006/relationships/tags" Target="../tags/tag77.xml"/><Relationship Id="rId15" Type="http://schemas.openxmlformats.org/officeDocument/2006/relationships/image" Target="../media/image38.png"/><Relationship Id="rId10" Type="http://schemas.openxmlformats.org/officeDocument/2006/relationships/tags" Target="../tags/tag82.xml"/><Relationship Id="rId19" Type="http://schemas.openxmlformats.org/officeDocument/2006/relationships/image" Target="../media/image42.png"/><Relationship Id="rId4" Type="http://schemas.openxmlformats.org/officeDocument/2006/relationships/tags" Target="../tags/tag76.xml"/><Relationship Id="rId9" Type="http://schemas.openxmlformats.org/officeDocument/2006/relationships/tags" Target="../tags/tag81.xml"/><Relationship Id="rId14" Type="http://schemas.openxmlformats.org/officeDocument/2006/relationships/image" Target="../media/image37.png"/></Relationships>
</file>

<file path=ppt/slides/_rels/slide22.xml.rels><?xml version="1.0" encoding="UTF-8" standalone="yes"?>
<Relationships xmlns="http://schemas.openxmlformats.org/package/2006/relationships"><Relationship Id="rId8" Type="http://schemas.openxmlformats.org/officeDocument/2006/relationships/tags" Target="../tags/tag90.xml"/><Relationship Id="rId13" Type="http://schemas.openxmlformats.org/officeDocument/2006/relationships/image" Target="../media/image45.png"/><Relationship Id="rId18" Type="http://schemas.openxmlformats.org/officeDocument/2006/relationships/image" Target="../media/image50.png"/><Relationship Id="rId3" Type="http://schemas.openxmlformats.org/officeDocument/2006/relationships/tags" Target="../tags/tag85.xml"/><Relationship Id="rId7" Type="http://schemas.openxmlformats.org/officeDocument/2006/relationships/tags" Target="../tags/tag89.xml"/><Relationship Id="rId12" Type="http://schemas.openxmlformats.org/officeDocument/2006/relationships/image" Target="../media/image44.png"/><Relationship Id="rId17" Type="http://schemas.openxmlformats.org/officeDocument/2006/relationships/image" Target="../media/image49.png"/><Relationship Id="rId2" Type="http://schemas.openxmlformats.org/officeDocument/2006/relationships/tags" Target="../tags/tag84.xml"/><Relationship Id="rId16" Type="http://schemas.openxmlformats.org/officeDocument/2006/relationships/image" Target="../media/image48.png"/><Relationship Id="rId20" Type="http://schemas.openxmlformats.org/officeDocument/2006/relationships/image" Target="../media/image52.png"/><Relationship Id="rId1" Type="http://schemas.openxmlformats.org/officeDocument/2006/relationships/tags" Target="../tags/tag83.xml"/><Relationship Id="rId6" Type="http://schemas.openxmlformats.org/officeDocument/2006/relationships/tags" Target="../tags/tag88.xml"/><Relationship Id="rId11" Type="http://schemas.openxmlformats.org/officeDocument/2006/relationships/slideLayout" Target="../slideLayouts/slideLayout9.xml"/><Relationship Id="rId5" Type="http://schemas.openxmlformats.org/officeDocument/2006/relationships/tags" Target="../tags/tag87.xml"/><Relationship Id="rId15" Type="http://schemas.openxmlformats.org/officeDocument/2006/relationships/image" Target="../media/image47.png"/><Relationship Id="rId10" Type="http://schemas.openxmlformats.org/officeDocument/2006/relationships/tags" Target="../tags/tag92.xml"/><Relationship Id="rId19" Type="http://schemas.openxmlformats.org/officeDocument/2006/relationships/image" Target="../media/image51.png"/><Relationship Id="rId4" Type="http://schemas.openxmlformats.org/officeDocument/2006/relationships/tags" Target="../tags/tag86.xml"/><Relationship Id="rId9" Type="http://schemas.openxmlformats.org/officeDocument/2006/relationships/tags" Target="../tags/tag91.xml"/><Relationship Id="rId14" Type="http://schemas.openxmlformats.org/officeDocument/2006/relationships/image" Target="../media/image46.png"/></Relationships>
</file>

<file path=ppt/slides/_rels/slide23.xml.rels><?xml version="1.0" encoding="UTF-8" standalone="yes"?>
<Relationships xmlns="http://schemas.openxmlformats.org/package/2006/relationships"><Relationship Id="rId8" Type="http://schemas.openxmlformats.org/officeDocument/2006/relationships/tags" Target="../tags/tag100.xml"/><Relationship Id="rId13" Type="http://schemas.openxmlformats.org/officeDocument/2006/relationships/image" Target="../media/image54.png"/><Relationship Id="rId18" Type="http://schemas.openxmlformats.org/officeDocument/2006/relationships/image" Target="../media/image59.png"/><Relationship Id="rId3" Type="http://schemas.openxmlformats.org/officeDocument/2006/relationships/tags" Target="../tags/tag95.xml"/><Relationship Id="rId7" Type="http://schemas.openxmlformats.org/officeDocument/2006/relationships/tags" Target="../tags/tag99.xml"/><Relationship Id="rId12" Type="http://schemas.openxmlformats.org/officeDocument/2006/relationships/image" Target="../media/image53.png"/><Relationship Id="rId17" Type="http://schemas.openxmlformats.org/officeDocument/2006/relationships/image" Target="../media/image58.png"/><Relationship Id="rId2" Type="http://schemas.openxmlformats.org/officeDocument/2006/relationships/tags" Target="../tags/tag94.xml"/><Relationship Id="rId16" Type="http://schemas.openxmlformats.org/officeDocument/2006/relationships/image" Target="../media/image57.png"/><Relationship Id="rId20" Type="http://schemas.openxmlformats.org/officeDocument/2006/relationships/image" Target="../media/image61.png"/><Relationship Id="rId1" Type="http://schemas.openxmlformats.org/officeDocument/2006/relationships/tags" Target="../tags/tag93.xml"/><Relationship Id="rId6" Type="http://schemas.openxmlformats.org/officeDocument/2006/relationships/tags" Target="../tags/tag98.xml"/><Relationship Id="rId11" Type="http://schemas.openxmlformats.org/officeDocument/2006/relationships/slideLayout" Target="../slideLayouts/slideLayout9.xml"/><Relationship Id="rId5" Type="http://schemas.openxmlformats.org/officeDocument/2006/relationships/tags" Target="../tags/tag97.xml"/><Relationship Id="rId15" Type="http://schemas.openxmlformats.org/officeDocument/2006/relationships/image" Target="../media/image56.png"/><Relationship Id="rId10" Type="http://schemas.openxmlformats.org/officeDocument/2006/relationships/tags" Target="../tags/tag102.xml"/><Relationship Id="rId19" Type="http://schemas.openxmlformats.org/officeDocument/2006/relationships/image" Target="../media/image60.png"/><Relationship Id="rId4" Type="http://schemas.openxmlformats.org/officeDocument/2006/relationships/tags" Target="../tags/tag96.xml"/><Relationship Id="rId9" Type="http://schemas.openxmlformats.org/officeDocument/2006/relationships/tags" Target="../tags/tag101.xml"/><Relationship Id="rId14" Type="http://schemas.openxmlformats.org/officeDocument/2006/relationships/image" Target="../media/image55.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4.png"/><Relationship Id="rId2" Type="http://schemas.openxmlformats.org/officeDocument/2006/relationships/tags" Target="../tags/tag104.xml"/><Relationship Id="rId1" Type="http://schemas.openxmlformats.org/officeDocument/2006/relationships/tags" Target="../tags/tag103.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62.png"/></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8.xml"/><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8" Type="http://schemas.openxmlformats.org/officeDocument/2006/relationships/tags" Target="../tags/tag36.xml"/><Relationship Id="rId13" Type="http://schemas.openxmlformats.org/officeDocument/2006/relationships/tags" Target="../tags/tag41.xml"/><Relationship Id="rId18" Type="http://schemas.openxmlformats.org/officeDocument/2006/relationships/image" Target="../media/image18.jpg"/><Relationship Id="rId3" Type="http://schemas.openxmlformats.org/officeDocument/2006/relationships/tags" Target="../tags/tag31.xml"/><Relationship Id="rId7" Type="http://schemas.openxmlformats.org/officeDocument/2006/relationships/tags" Target="../tags/tag35.xml"/><Relationship Id="rId12" Type="http://schemas.openxmlformats.org/officeDocument/2006/relationships/tags" Target="../tags/tag40.xml"/><Relationship Id="rId17" Type="http://schemas.openxmlformats.org/officeDocument/2006/relationships/image" Target="../media/image17.jpg"/><Relationship Id="rId2" Type="http://schemas.openxmlformats.org/officeDocument/2006/relationships/tags" Target="../tags/tag30.xml"/><Relationship Id="rId16" Type="http://schemas.openxmlformats.org/officeDocument/2006/relationships/slideLayout" Target="../slideLayouts/slideLayout9.xml"/><Relationship Id="rId1" Type="http://schemas.openxmlformats.org/officeDocument/2006/relationships/tags" Target="../tags/tag29.xml"/><Relationship Id="rId6" Type="http://schemas.openxmlformats.org/officeDocument/2006/relationships/tags" Target="../tags/tag34.xml"/><Relationship Id="rId11" Type="http://schemas.openxmlformats.org/officeDocument/2006/relationships/tags" Target="../tags/tag39.xml"/><Relationship Id="rId5" Type="http://schemas.openxmlformats.org/officeDocument/2006/relationships/tags" Target="../tags/tag33.xml"/><Relationship Id="rId15" Type="http://schemas.openxmlformats.org/officeDocument/2006/relationships/tags" Target="../tags/tag43.xml"/><Relationship Id="rId10" Type="http://schemas.openxmlformats.org/officeDocument/2006/relationships/tags" Target="../tags/tag38.xml"/><Relationship Id="rId19" Type="http://schemas.openxmlformats.org/officeDocument/2006/relationships/image" Target="../media/image19.jpg"/><Relationship Id="rId4" Type="http://schemas.openxmlformats.org/officeDocument/2006/relationships/tags" Target="../tags/tag32.xml"/><Relationship Id="rId9" Type="http://schemas.openxmlformats.org/officeDocument/2006/relationships/tags" Target="../tags/tag37.xml"/><Relationship Id="rId14" Type="http://schemas.openxmlformats.org/officeDocument/2006/relationships/tags" Target="../tags/tag42.xml"/></Relationships>
</file>

<file path=ppt/slides/_rels/slide6.xml.rels><?xml version="1.0" encoding="UTF-8" standalone="yes"?>
<Relationships xmlns="http://schemas.openxmlformats.org/package/2006/relationships"><Relationship Id="rId8" Type="http://schemas.openxmlformats.org/officeDocument/2006/relationships/tags" Target="../tags/tag51.xml"/><Relationship Id="rId13" Type="http://schemas.openxmlformats.org/officeDocument/2006/relationships/tags" Target="../tags/tag56.xml"/><Relationship Id="rId18" Type="http://schemas.openxmlformats.org/officeDocument/2006/relationships/image" Target="../media/image17.jpg"/><Relationship Id="rId3" Type="http://schemas.openxmlformats.org/officeDocument/2006/relationships/tags" Target="../tags/tag46.xml"/><Relationship Id="rId7" Type="http://schemas.openxmlformats.org/officeDocument/2006/relationships/tags" Target="../tags/tag50.xml"/><Relationship Id="rId12" Type="http://schemas.openxmlformats.org/officeDocument/2006/relationships/tags" Target="../tags/tag55.xml"/><Relationship Id="rId17" Type="http://schemas.openxmlformats.org/officeDocument/2006/relationships/image" Target="../media/image19.jpg"/><Relationship Id="rId2" Type="http://schemas.openxmlformats.org/officeDocument/2006/relationships/tags" Target="../tags/tag45.xml"/><Relationship Id="rId16" Type="http://schemas.openxmlformats.org/officeDocument/2006/relationships/slideLayout" Target="../slideLayouts/slideLayout9.xml"/><Relationship Id="rId1" Type="http://schemas.openxmlformats.org/officeDocument/2006/relationships/tags" Target="../tags/tag44.xml"/><Relationship Id="rId6" Type="http://schemas.openxmlformats.org/officeDocument/2006/relationships/tags" Target="../tags/tag49.xml"/><Relationship Id="rId11" Type="http://schemas.openxmlformats.org/officeDocument/2006/relationships/tags" Target="../tags/tag54.xml"/><Relationship Id="rId5" Type="http://schemas.openxmlformats.org/officeDocument/2006/relationships/tags" Target="../tags/tag48.xml"/><Relationship Id="rId15" Type="http://schemas.openxmlformats.org/officeDocument/2006/relationships/tags" Target="../tags/tag58.xml"/><Relationship Id="rId10" Type="http://schemas.openxmlformats.org/officeDocument/2006/relationships/tags" Target="../tags/tag53.xml"/><Relationship Id="rId19" Type="http://schemas.openxmlformats.org/officeDocument/2006/relationships/image" Target="../media/image18.jpg"/><Relationship Id="rId4" Type="http://schemas.openxmlformats.org/officeDocument/2006/relationships/tags" Target="../tags/tag47.xml"/><Relationship Id="rId9" Type="http://schemas.openxmlformats.org/officeDocument/2006/relationships/tags" Target="../tags/tag52.xml"/><Relationship Id="rId14" Type="http://schemas.openxmlformats.org/officeDocument/2006/relationships/tags" Target="../tags/tag5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59.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8.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A_背景">
            <a:extLst>
              <a:ext uri="{FF2B5EF4-FFF2-40B4-BE49-F238E27FC236}">
                <a16:creationId xmlns:a16="http://schemas.microsoft.com/office/drawing/2014/main" xmlns="" id="{9FBA58FA-93FD-4747-A359-21FB701C734B}"/>
              </a:ext>
            </a:extLst>
          </p:cNvPr>
          <p:cNvPicPr>
            <a:picLocks noChangeAspect="1"/>
          </p:cNvPicPr>
          <p:nvPr>
            <p:custDataLst>
              <p:tags r:id="rId1"/>
            </p:custDataLst>
          </p:nvPr>
        </p:nvPicPr>
        <p:blipFill>
          <a:blip r:embed="rId1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0" name="PA_旗帜">
            <a:extLst>
              <a:ext uri="{FF2B5EF4-FFF2-40B4-BE49-F238E27FC236}">
                <a16:creationId xmlns:a16="http://schemas.microsoft.com/office/drawing/2014/main" xmlns="" id="{224EFF26-5AC9-4C95-8265-4B310A015699}"/>
              </a:ext>
            </a:extLst>
          </p:cNvPr>
          <p:cNvPicPr>
            <a:picLocks noChangeAspect="1"/>
          </p:cNvPicPr>
          <p:nvPr>
            <p:custDataLst>
              <p:tags r:id="rId2"/>
            </p:custDataLst>
          </p:nvPr>
        </p:nvPicPr>
        <p:blipFill rotWithShape="1">
          <a:blip r:embed="rId13" cstate="print">
            <a:extLst>
              <a:ext uri="{28A0092B-C50C-407E-A947-70E740481C1C}">
                <a14:useLocalDpi xmlns:a14="http://schemas.microsoft.com/office/drawing/2010/main" val="0"/>
              </a:ext>
            </a:extLst>
          </a:blip>
          <a:srcRect l="4445" b="4861"/>
          <a:stretch/>
        </p:blipFill>
        <p:spPr>
          <a:xfrm>
            <a:off x="-193165" y="-621763"/>
            <a:ext cx="12385164" cy="6927579"/>
          </a:xfrm>
          <a:prstGeom prst="rect">
            <a:avLst/>
          </a:prstGeom>
        </p:spPr>
      </p:pic>
      <p:pic>
        <p:nvPicPr>
          <p:cNvPr id="5" name="PA_图片 4">
            <a:extLst>
              <a:ext uri="{FF2B5EF4-FFF2-40B4-BE49-F238E27FC236}">
                <a16:creationId xmlns:a16="http://schemas.microsoft.com/office/drawing/2014/main" xmlns="" id="{402D3A49-4D3D-424F-A054-FAF02C536EBB}"/>
              </a:ext>
            </a:extLst>
          </p:cNvPr>
          <p:cNvPicPr>
            <a:picLocks noChangeAspect="1"/>
          </p:cNvPicPr>
          <p:nvPr>
            <p:custDataLst>
              <p:tags r:id="rId3"/>
            </p:custDataLst>
          </p:nvPr>
        </p:nvPicPr>
        <p:blipFill rotWithShape="1">
          <a:blip r:embed="rId14" cstate="print">
            <a:extLst>
              <a:ext uri="{28A0092B-C50C-407E-A947-70E740481C1C}">
                <a14:useLocalDpi xmlns:a14="http://schemas.microsoft.com/office/drawing/2010/main" val="0"/>
              </a:ext>
            </a:extLst>
          </a:blip>
          <a:srcRect l="18867" t="22344" r="18906" b="45547"/>
          <a:stretch/>
        </p:blipFill>
        <p:spPr>
          <a:xfrm>
            <a:off x="1893495" y="1891510"/>
            <a:ext cx="8405010" cy="2168525"/>
          </a:xfrm>
          <a:prstGeom prst="rect">
            <a:avLst/>
          </a:prstGeom>
        </p:spPr>
      </p:pic>
      <p:pic>
        <p:nvPicPr>
          <p:cNvPr id="8" name="PA_图片 3" descr="C:\Users\xb\Desktop\53bf653e36a06.png">
            <a:extLst>
              <a:ext uri="{FF2B5EF4-FFF2-40B4-BE49-F238E27FC236}">
                <a16:creationId xmlns:a16="http://schemas.microsoft.com/office/drawing/2014/main" xmlns="" id="{4A13CB7F-2713-470E-B2D4-DE76D77437E9}"/>
              </a:ext>
            </a:extLst>
          </p:cNvPr>
          <p:cNvPicPr>
            <a:picLocks noChangeAspect="1" noChangeArrowheads="1"/>
          </p:cNvPicPr>
          <p:nvPr>
            <p:custDataLst>
              <p:tags r:id="rId4"/>
            </p:custDataLst>
          </p:nvPr>
        </p:nvPicPr>
        <p:blipFill>
          <a:blip r:embed="rId15" cstate="print">
            <a:extLst>
              <a:ext uri="{28A0092B-C50C-407E-A947-70E740481C1C}">
                <a14:useLocalDpi xmlns:a14="http://schemas.microsoft.com/office/drawing/2010/main" val="0"/>
              </a:ext>
            </a:extLst>
          </a:blip>
          <a:srcRect/>
          <a:stretch>
            <a:fillRect/>
          </a:stretch>
        </p:blipFill>
        <p:spPr bwMode="auto">
          <a:xfrm>
            <a:off x="5121537" y="244744"/>
            <a:ext cx="1948927" cy="1727988"/>
          </a:xfrm>
          <a:prstGeom prst="rect">
            <a:avLst/>
          </a:prstGeom>
          <a:noFill/>
          <a:extLst>
            <a:ext uri="{909E8E84-426E-40DD-AFC4-6F175D3DCCD1}">
              <a14:hiddenFill xmlns:a14="http://schemas.microsoft.com/office/drawing/2010/main">
                <a:solidFill>
                  <a:srgbClr val="FFFFFF"/>
                </a:solidFill>
              </a14:hiddenFill>
            </a:ext>
          </a:extLst>
        </p:spPr>
      </p:pic>
      <p:pic>
        <p:nvPicPr>
          <p:cNvPr id="12" name="PA_图片 11">
            <a:extLst>
              <a:ext uri="{FF2B5EF4-FFF2-40B4-BE49-F238E27FC236}">
                <a16:creationId xmlns:a16="http://schemas.microsoft.com/office/drawing/2014/main" xmlns="" id="{598AEB02-1CBD-4F2C-ACF5-D3C9C77D8FE7}"/>
              </a:ext>
            </a:extLst>
          </p:cNvPr>
          <p:cNvPicPr>
            <a:picLocks noChangeAspect="1"/>
          </p:cNvPicPr>
          <p:nvPr>
            <p:custDataLst>
              <p:tags r:id="rId5"/>
            </p:custDataLst>
          </p:nvPr>
        </p:nvPicPr>
        <p:blipFill rotWithShape="1">
          <a:blip r:embed="rId16" cstate="print">
            <a:extLst>
              <a:ext uri="{28A0092B-C50C-407E-A947-70E740481C1C}">
                <a14:useLocalDpi xmlns:a14="http://schemas.microsoft.com/office/drawing/2010/main" val="0"/>
              </a:ext>
            </a:extLst>
          </a:blip>
          <a:srcRect t="58889"/>
          <a:stretch/>
        </p:blipFill>
        <p:spPr>
          <a:xfrm>
            <a:off x="0" y="4351866"/>
            <a:ext cx="12192000" cy="2506133"/>
          </a:xfrm>
          <a:prstGeom prst="rect">
            <a:avLst/>
          </a:prstGeom>
        </p:spPr>
      </p:pic>
      <p:pic>
        <p:nvPicPr>
          <p:cNvPr id="14" name="PA_图片 13">
            <a:extLst>
              <a:ext uri="{FF2B5EF4-FFF2-40B4-BE49-F238E27FC236}">
                <a16:creationId xmlns:a16="http://schemas.microsoft.com/office/drawing/2014/main" xmlns="" id="{BD464B1D-659B-4C34-82A1-7B16F8044E39}"/>
              </a:ext>
            </a:extLst>
          </p:cNvPr>
          <p:cNvPicPr>
            <a:picLocks noChangeAspect="1"/>
          </p:cNvPicPr>
          <p:nvPr>
            <p:custDataLst>
              <p:tags r:id="rId6"/>
            </p:custDataLst>
          </p:nvPr>
        </p:nvPicPr>
        <p:blipFill rotWithShape="1">
          <a:blip r:embed="rId17" cstate="print">
            <a:extLst>
              <a:ext uri="{28A0092B-C50C-407E-A947-70E740481C1C}">
                <a14:useLocalDpi xmlns:a14="http://schemas.microsoft.com/office/drawing/2010/main" val="0"/>
              </a:ext>
            </a:extLst>
          </a:blip>
          <a:srcRect l="84469" t="56806"/>
          <a:stretch/>
        </p:blipFill>
        <p:spPr>
          <a:xfrm>
            <a:off x="10298504" y="4224867"/>
            <a:ext cx="1893495" cy="2633133"/>
          </a:xfrm>
          <a:prstGeom prst="rect">
            <a:avLst/>
          </a:prstGeom>
        </p:spPr>
      </p:pic>
      <p:pic>
        <p:nvPicPr>
          <p:cNvPr id="16" name="PA_图片 15">
            <a:extLst>
              <a:ext uri="{FF2B5EF4-FFF2-40B4-BE49-F238E27FC236}">
                <a16:creationId xmlns:a16="http://schemas.microsoft.com/office/drawing/2014/main" xmlns="" id="{225833C3-12FD-41C0-9C59-EDBFA184E4DC}"/>
              </a:ext>
            </a:extLst>
          </p:cNvPr>
          <p:cNvPicPr>
            <a:picLocks noChangeAspect="1"/>
          </p:cNvPicPr>
          <p:nvPr>
            <p:custDataLst>
              <p:tags r:id="rId7"/>
            </p:custDataLst>
          </p:nvPr>
        </p:nvPicPr>
        <p:blipFill rotWithShape="1">
          <a:blip r:embed="rId18" cstate="print">
            <a:extLst>
              <a:ext uri="{28A0092B-C50C-407E-A947-70E740481C1C}">
                <a14:useLocalDpi xmlns:a14="http://schemas.microsoft.com/office/drawing/2010/main" val="0"/>
              </a:ext>
            </a:extLst>
          </a:blip>
          <a:srcRect t="48195" r="73523"/>
          <a:stretch/>
        </p:blipFill>
        <p:spPr>
          <a:xfrm>
            <a:off x="0" y="3699933"/>
            <a:ext cx="3228042" cy="3158067"/>
          </a:xfrm>
          <a:prstGeom prst="rect">
            <a:avLst/>
          </a:prstGeom>
        </p:spPr>
      </p:pic>
      <p:pic>
        <p:nvPicPr>
          <p:cNvPr id="18" name="PA_图片 17">
            <a:extLst>
              <a:ext uri="{FF2B5EF4-FFF2-40B4-BE49-F238E27FC236}">
                <a16:creationId xmlns:a16="http://schemas.microsoft.com/office/drawing/2014/main" xmlns="" id="{98E9ACF4-7DF3-44A4-BB25-07D75442E199}"/>
              </a:ext>
            </a:extLst>
          </p:cNvPr>
          <p:cNvPicPr>
            <a:picLocks noChangeAspect="1"/>
          </p:cNvPicPr>
          <p:nvPr>
            <p:custDataLst>
              <p:tags r:id="rId8"/>
            </p:custDataLst>
          </p:nvPr>
        </p:nvPicPr>
        <p:blipFill rotWithShape="1">
          <a:blip r:embed="rId19" cstate="print">
            <a:extLst>
              <a:ext uri="{28A0092B-C50C-407E-A947-70E740481C1C}">
                <a14:useLocalDpi xmlns:a14="http://schemas.microsoft.com/office/drawing/2010/main" val="0"/>
              </a:ext>
            </a:extLst>
          </a:blip>
          <a:srcRect l="9722" t="71879" r="43056"/>
          <a:stretch/>
        </p:blipFill>
        <p:spPr>
          <a:xfrm>
            <a:off x="1185332" y="5143767"/>
            <a:ext cx="5757335" cy="1714233"/>
          </a:xfrm>
          <a:prstGeom prst="rect">
            <a:avLst/>
          </a:prstGeom>
        </p:spPr>
      </p:pic>
      <p:pic>
        <p:nvPicPr>
          <p:cNvPr id="20" name="PA_鸽子">
            <a:extLst>
              <a:ext uri="{FF2B5EF4-FFF2-40B4-BE49-F238E27FC236}">
                <a16:creationId xmlns:a16="http://schemas.microsoft.com/office/drawing/2014/main" xmlns="" id="{2C64289B-DE27-4B32-BE06-57FF90DB4C66}"/>
              </a:ext>
            </a:extLst>
          </p:cNvPr>
          <p:cNvPicPr>
            <a:picLocks noChangeAspect="1"/>
          </p:cNvPicPr>
          <p:nvPr>
            <p:custDataLst>
              <p:tags r:id="rId9"/>
            </p:custDataLst>
          </p:nvPr>
        </p:nvPicPr>
        <p:blipFill rotWithShape="1">
          <a:blip r:embed="rId20" cstate="print">
            <a:extLst>
              <a:ext uri="{28A0092B-C50C-407E-A947-70E740481C1C}">
                <a14:useLocalDpi xmlns:a14="http://schemas.microsoft.com/office/drawing/2010/main" val="0"/>
              </a:ext>
            </a:extLst>
          </a:blip>
          <a:srcRect l="80417" b="69028"/>
          <a:stretch/>
        </p:blipFill>
        <p:spPr>
          <a:xfrm>
            <a:off x="9804400" y="0"/>
            <a:ext cx="2387600" cy="1888067"/>
          </a:xfrm>
          <a:prstGeom prst="rect">
            <a:avLst/>
          </a:prstGeom>
        </p:spPr>
      </p:pic>
      <p:sp>
        <p:nvSpPr>
          <p:cNvPr id="21" name="PA_文本框 20">
            <a:extLst>
              <a:ext uri="{FF2B5EF4-FFF2-40B4-BE49-F238E27FC236}">
                <a16:creationId xmlns:a16="http://schemas.microsoft.com/office/drawing/2014/main" xmlns="" id="{FB11D253-4DE7-4CD3-BE4F-3CE220C4148A}"/>
              </a:ext>
            </a:extLst>
          </p:cNvPr>
          <p:cNvSpPr txBox="1"/>
          <p:nvPr>
            <p:custDataLst>
              <p:tags r:id="rId10"/>
            </p:custDataLst>
          </p:nvPr>
        </p:nvSpPr>
        <p:spPr>
          <a:xfrm>
            <a:off x="4455166" y="3995979"/>
            <a:ext cx="3300904" cy="584775"/>
          </a:xfrm>
          <a:prstGeom prst="rect">
            <a:avLst/>
          </a:prstGeom>
          <a:noFill/>
        </p:spPr>
        <p:txBody>
          <a:bodyPr wrap="none" rtlCol="0">
            <a:spAutoFit/>
          </a:bodyPr>
          <a:lstStyle/>
          <a:p>
            <a:r>
              <a:rPr lang="zh-CN" altLang="en-US" sz="3200" dirty="0">
                <a:solidFill>
                  <a:srgbClr val="FFF347"/>
                </a:solidFill>
              </a:rPr>
              <a:t>（</a:t>
            </a:r>
            <a:r>
              <a:rPr lang="en-US" altLang="zh-CN" sz="3200" dirty="0" smtClean="0">
                <a:solidFill>
                  <a:srgbClr val="FFF347"/>
                </a:solidFill>
              </a:rPr>
              <a:t>1921-201X</a:t>
            </a:r>
            <a:r>
              <a:rPr lang="zh-CN" altLang="en-US" sz="3200" dirty="0" smtClean="0">
                <a:solidFill>
                  <a:srgbClr val="FFF347"/>
                </a:solidFill>
              </a:rPr>
              <a:t>）</a:t>
            </a:r>
            <a:endParaRPr lang="zh-CN" altLang="en-US" sz="3200" dirty="0">
              <a:solidFill>
                <a:srgbClr val="FFF347"/>
              </a:solidFill>
            </a:endParaRPr>
          </a:p>
        </p:txBody>
      </p:sp>
    </p:spTree>
    <p:extLst>
      <p:ext uri="{BB962C8B-B14F-4D97-AF65-F5344CB8AC3E}">
        <p14:creationId xmlns:p14="http://schemas.microsoft.com/office/powerpoint/2010/main" val="244778222"/>
      </p:ext>
    </p:extLst>
  </p:cSld>
  <p:clrMapOvr>
    <a:masterClrMapping/>
  </p:clrMapOvr>
  <mc:AlternateContent xmlns:mc="http://schemas.openxmlformats.org/markup-compatibility/2006">
    <mc:Choice xmlns:p14="http://schemas.microsoft.com/office/powerpoint/2010/main" Requires="p14">
      <p:transition spd="slow" p14:dur="20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right)">
                                      <p:cBhvr>
                                        <p:cTn id="7" dur="1000"/>
                                        <p:tgtEl>
                                          <p:spTgt spid="10"/>
                                        </p:tgtEl>
                                      </p:cBhvr>
                                    </p:animEffect>
                                  </p:childTnLst>
                                </p:cTn>
                              </p:par>
                            </p:childTnLst>
                          </p:cTn>
                        </p:par>
                        <p:par>
                          <p:cTn id="8" fill="hold">
                            <p:stCondLst>
                              <p:cond delay="1000"/>
                            </p:stCondLst>
                            <p:childTnLst>
                              <p:par>
                                <p:cTn id="9" presetID="1"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par>
                          <p:cTn id="11" fill="hold">
                            <p:stCondLst>
                              <p:cond delay="1000"/>
                            </p:stCondLst>
                            <p:childTnLst>
                              <p:par>
                                <p:cTn id="12" presetID="42" presetClass="path" presetSubtype="0" decel="100000" fill="hold" nodeType="afterEffect">
                                  <p:stCondLst>
                                    <p:cond delay="0"/>
                                  </p:stCondLst>
                                  <p:childTnLst>
                                    <p:animMotion origin="layout" path="M -3.33333E-6 0 L 0.20743 0.30069 " pathEditMode="relative" rAng="0" ptsTypes="AA">
                                      <p:cBhvr>
                                        <p:cTn id="13" dur="2000" spd="-100000" fill="hold"/>
                                        <p:tgtEl>
                                          <p:spTgt spid="20"/>
                                        </p:tgtEl>
                                        <p:attrNameLst>
                                          <p:attrName>ppt_x</p:attrName>
                                          <p:attrName>ppt_y</p:attrName>
                                        </p:attrNameLst>
                                      </p:cBhvr>
                                      <p:rCtr x="10365" y="15023"/>
                                    </p:animMotion>
                                  </p:childTnLst>
                                </p:cTn>
                              </p:par>
                              <p:par>
                                <p:cTn id="14" presetID="0" presetClass="entr" presetSubtype="0" fill="hold" nodeType="withEffect">
                                  <p:stCondLst>
                                    <p:cond delay="0"/>
                                  </p:stCondLst>
                                  <p:childTnLst>
                                    <p:animScale>
                                      <p:cBhvr>
                                        <p:cTn id="15" dur="2000" decel="50000" fill="hold">
                                          <p:stCondLst>
                                            <p:cond delay="0"/>
                                          </p:stCondLst>
                                        </p:cTn>
                                        <p:tgtEl>
                                          <p:spTgt spid="20"/>
                                        </p:tgtEl>
                                      </p:cBhvr>
                                      <p:from x="70000" y="70000"/>
                                      <p:to x="100000" y="100000"/>
                                    </p:animScale>
                                  </p:childTnLst>
                                </p:cTn>
                              </p:par>
                            </p:childTnLst>
                          </p:cTn>
                        </p:par>
                        <p:par>
                          <p:cTn id="16" fill="hold">
                            <p:stCondLst>
                              <p:cond delay="3000"/>
                            </p:stCondLst>
                            <p:childTnLst>
                              <p:par>
                                <p:cTn id="17" presetID="23" presetClass="entr" presetSubtype="288" decel="5000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750" fill="hold"/>
                                        <p:tgtEl>
                                          <p:spTgt spid="8"/>
                                        </p:tgtEl>
                                        <p:attrNameLst>
                                          <p:attrName>ppt_w</p:attrName>
                                        </p:attrNameLst>
                                      </p:cBhvr>
                                      <p:tavLst>
                                        <p:tav tm="0">
                                          <p:val>
                                            <p:strVal val="4/3*#ppt_w"/>
                                          </p:val>
                                        </p:tav>
                                        <p:tav tm="100000">
                                          <p:val>
                                            <p:strVal val="#ppt_w"/>
                                          </p:val>
                                        </p:tav>
                                      </p:tavLst>
                                    </p:anim>
                                    <p:anim calcmode="lin" valueType="num">
                                      <p:cBhvr>
                                        <p:cTn id="20" dur="750" fill="hold"/>
                                        <p:tgtEl>
                                          <p:spTgt spid="8"/>
                                        </p:tgtEl>
                                        <p:attrNameLst>
                                          <p:attrName>ppt_h</p:attrName>
                                        </p:attrNameLst>
                                      </p:cBhvr>
                                      <p:tavLst>
                                        <p:tav tm="0">
                                          <p:val>
                                            <p:strVal val="4/3*#ppt_h"/>
                                          </p:val>
                                        </p:tav>
                                        <p:tav tm="100000">
                                          <p:val>
                                            <p:strVal val="#ppt_h"/>
                                          </p:val>
                                        </p:tav>
                                      </p:tavLst>
                                    </p:anim>
                                  </p:childTnLst>
                                </p:cTn>
                              </p:par>
                            </p:childTnLst>
                          </p:cTn>
                        </p:par>
                        <p:par>
                          <p:cTn id="21" fill="hold">
                            <p:stCondLst>
                              <p:cond delay="3750"/>
                            </p:stCondLst>
                            <p:childTnLst>
                              <p:par>
                                <p:cTn id="22" presetID="53" presetClass="entr" presetSubtype="16" decel="50000"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1000" fill="hold"/>
                                        <p:tgtEl>
                                          <p:spTgt spid="5"/>
                                        </p:tgtEl>
                                        <p:attrNameLst>
                                          <p:attrName>ppt_w</p:attrName>
                                        </p:attrNameLst>
                                      </p:cBhvr>
                                      <p:tavLst>
                                        <p:tav tm="0">
                                          <p:val>
                                            <p:fltVal val="0"/>
                                          </p:val>
                                        </p:tav>
                                        <p:tav tm="100000">
                                          <p:val>
                                            <p:strVal val="#ppt_w"/>
                                          </p:val>
                                        </p:tav>
                                      </p:tavLst>
                                    </p:anim>
                                    <p:anim calcmode="lin" valueType="num">
                                      <p:cBhvr>
                                        <p:cTn id="25" dur="1000" fill="hold"/>
                                        <p:tgtEl>
                                          <p:spTgt spid="5"/>
                                        </p:tgtEl>
                                        <p:attrNameLst>
                                          <p:attrName>ppt_h</p:attrName>
                                        </p:attrNameLst>
                                      </p:cBhvr>
                                      <p:tavLst>
                                        <p:tav tm="0">
                                          <p:val>
                                            <p:fltVal val="0"/>
                                          </p:val>
                                        </p:tav>
                                        <p:tav tm="100000">
                                          <p:val>
                                            <p:strVal val="#ppt_h"/>
                                          </p:val>
                                        </p:tav>
                                      </p:tavLst>
                                    </p:anim>
                                    <p:animEffect transition="in" filter="fade">
                                      <p:cBhvr>
                                        <p:cTn id="26" dur="1000"/>
                                        <p:tgtEl>
                                          <p:spTgt spid="5"/>
                                        </p:tgtEl>
                                      </p:cBhvr>
                                    </p:animEffect>
                                  </p:childTnLst>
                                </p:cTn>
                              </p:par>
                              <p:par>
                                <p:cTn id="27" presetID="6" presetClass="emph" presetSubtype="0" autoRev="1" fill="hold" nodeType="withEffect">
                                  <p:stCondLst>
                                    <p:cond delay="750"/>
                                  </p:stCondLst>
                                  <p:childTnLst>
                                    <p:animScale>
                                      <p:cBhvr>
                                        <p:cTn id="28" dur="250" fill="hold"/>
                                        <p:tgtEl>
                                          <p:spTgt spid="5"/>
                                        </p:tgtEl>
                                      </p:cBhvr>
                                      <p:by x="110000" y="110000"/>
                                    </p:animScale>
                                  </p:childTnLst>
                                </p:cTn>
                              </p:par>
                              <p:par>
                                <p:cTn id="29" presetID="10" presetClass="entr" presetSubtype="0" fill="hold" grpId="0" nodeType="withEffect">
                                  <p:stCondLst>
                                    <p:cond delay="100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等腰三角形 4">
            <a:extLst>
              <a:ext uri="{FF2B5EF4-FFF2-40B4-BE49-F238E27FC236}">
                <a16:creationId xmlns:a16="http://schemas.microsoft.com/office/drawing/2014/main" xmlns="" id="{62F4367E-77D2-4D09-9021-A47CC3357FA7}"/>
              </a:ext>
            </a:extLst>
          </p:cNvPr>
          <p:cNvSpPr/>
          <p:nvPr/>
        </p:nvSpPr>
        <p:spPr>
          <a:xfrm rot="5400000">
            <a:off x="602723" y="2592118"/>
            <a:ext cx="423613" cy="365184"/>
          </a:xfrm>
          <a:prstGeom prst="triangle">
            <a:avLst/>
          </a:prstGeom>
          <a:solidFill>
            <a:srgbClr val="D2231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xmlns="" id="{6AD40CE7-AB6A-4D53-99BA-47995C74261D}"/>
              </a:ext>
            </a:extLst>
          </p:cNvPr>
          <p:cNvSpPr txBox="1"/>
          <p:nvPr/>
        </p:nvSpPr>
        <p:spPr>
          <a:xfrm>
            <a:off x="562526" y="1509189"/>
            <a:ext cx="2956259" cy="646331"/>
          </a:xfrm>
          <a:prstGeom prst="rect">
            <a:avLst/>
          </a:prstGeom>
          <a:noFill/>
        </p:spPr>
        <p:txBody>
          <a:bodyPr wrap="none" rtlCol="0">
            <a:spAutoFit/>
          </a:bodyPr>
          <a:lstStyle/>
          <a:p>
            <a:r>
              <a:rPr lang="zh-CN" altLang="en-US" sz="3600" b="1" dirty="0">
                <a:solidFill>
                  <a:srgbClr val="D2231B"/>
                </a:solidFill>
              </a:rPr>
              <a:t>党员回馈组织</a:t>
            </a:r>
          </a:p>
        </p:txBody>
      </p:sp>
      <p:sp>
        <p:nvSpPr>
          <p:cNvPr id="3" name="矩形 2">
            <a:extLst>
              <a:ext uri="{FF2B5EF4-FFF2-40B4-BE49-F238E27FC236}">
                <a16:creationId xmlns:a16="http://schemas.microsoft.com/office/drawing/2014/main" xmlns="" id="{A271B65E-4518-44D5-981A-B83EAB96C9C3}"/>
              </a:ext>
            </a:extLst>
          </p:cNvPr>
          <p:cNvSpPr/>
          <p:nvPr/>
        </p:nvSpPr>
        <p:spPr>
          <a:xfrm>
            <a:off x="997122" y="2486529"/>
            <a:ext cx="6948701" cy="1477328"/>
          </a:xfrm>
          <a:prstGeom prst="rect">
            <a:avLst/>
          </a:prstGeom>
        </p:spPr>
        <p:txBody>
          <a:bodyPr wrap="square">
            <a:spAutoFit/>
          </a:bodyPr>
          <a:lstStyle/>
          <a:p>
            <a:pPr>
              <a:lnSpc>
                <a:spcPct val="125000"/>
              </a:lnSpc>
            </a:pPr>
            <a:r>
              <a:rPr lang="zh-CN" altLang="en-US" sz="2400" dirty="0"/>
              <a:t>积极参加党组织的各种政治学习及教育活动，提高自身党性修养，坚定共产主义理想信念</a:t>
            </a:r>
            <a:r>
              <a:rPr lang="en-US" altLang="zh-CN" sz="2400" dirty="0"/>
              <a:t>;</a:t>
            </a:r>
            <a:r>
              <a:rPr lang="zh-CN" altLang="en-US" sz="2400" dirty="0"/>
              <a:t>认真学习新的教育理论，及时更新教育理念。</a:t>
            </a:r>
          </a:p>
        </p:txBody>
      </p:sp>
      <p:sp>
        <p:nvSpPr>
          <p:cNvPr id="4" name="矩形 3">
            <a:extLst>
              <a:ext uri="{FF2B5EF4-FFF2-40B4-BE49-F238E27FC236}">
                <a16:creationId xmlns:a16="http://schemas.microsoft.com/office/drawing/2014/main" xmlns="" id="{82A80C35-7869-489E-9288-EB6A59448BC0}"/>
              </a:ext>
            </a:extLst>
          </p:cNvPr>
          <p:cNvSpPr/>
          <p:nvPr/>
        </p:nvSpPr>
        <p:spPr>
          <a:xfrm>
            <a:off x="997122" y="4294866"/>
            <a:ext cx="10834236" cy="1938992"/>
          </a:xfrm>
          <a:prstGeom prst="rect">
            <a:avLst/>
          </a:prstGeom>
        </p:spPr>
        <p:txBody>
          <a:bodyPr wrap="square">
            <a:spAutoFit/>
          </a:bodyPr>
          <a:lstStyle/>
          <a:p>
            <a:pPr>
              <a:lnSpc>
                <a:spcPct val="125000"/>
              </a:lnSpc>
            </a:pPr>
            <a:r>
              <a:rPr lang="zh-CN" altLang="en-US" sz="2400" dirty="0"/>
              <a:t>新时代要有新的风尚，共产党员要以身作则，给广大师生当好引领新风的表率和榜样，展现新时期教育工作者的良好风貌。在日常生活和工作中注意不断地加强个人修养和党性修养，踏实工作，诚实待人，尽职尽责，为教育事业的发展而努力工作</a:t>
            </a:r>
            <a:r>
              <a:rPr lang="en-US" altLang="zh-CN" sz="2400" dirty="0"/>
              <a:t>!</a:t>
            </a:r>
            <a:endParaRPr lang="zh-CN" altLang="en-US" sz="2400" dirty="0"/>
          </a:p>
        </p:txBody>
      </p:sp>
      <p:sp>
        <p:nvSpPr>
          <p:cNvPr id="8" name="等腰三角形 7">
            <a:extLst>
              <a:ext uri="{FF2B5EF4-FFF2-40B4-BE49-F238E27FC236}">
                <a16:creationId xmlns:a16="http://schemas.microsoft.com/office/drawing/2014/main" xmlns="" id="{203E11F3-1E47-4E81-9BD3-5FA8A548CDB1}"/>
              </a:ext>
            </a:extLst>
          </p:cNvPr>
          <p:cNvSpPr/>
          <p:nvPr/>
        </p:nvSpPr>
        <p:spPr>
          <a:xfrm rot="5400000">
            <a:off x="602723" y="4359104"/>
            <a:ext cx="423613" cy="365184"/>
          </a:xfrm>
          <a:prstGeom prst="triangle">
            <a:avLst/>
          </a:prstGeom>
          <a:solidFill>
            <a:srgbClr val="D2231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xmlns="" id="{656613A5-DC02-4700-B678-2E1B1E93C80B}"/>
              </a:ext>
            </a:extLst>
          </p:cNvPr>
          <p:cNvPicPr>
            <a:picLocks noChangeAspect="1"/>
          </p:cNvPicPr>
          <p:nvPr/>
        </p:nvPicPr>
        <p:blipFill rotWithShape="1">
          <a:blip r:embed="rId2">
            <a:extLst>
              <a:ext uri="{28A0092B-C50C-407E-A947-70E740481C1C}">
                <a14:useLocalDpi xmlns:a14="http://schemas.microsoft.com/office/drawing/2010/main" val="0"/>
              </a:ext>
            </a:extLst>
          </a:blip>
          <a:srcRect t="4634" b="4634"/>
          <a:stretch/>
        </p:blipFill>
        <p:spPr>
          <a:xfrm>
            <a:off x="7982399" y="1732546"/>
            <a:ext cx="3689101" cy="2231456"/>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23609896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750" fill="hold"/>
                                        <p:tgtEl>
                                          <p:spTgt spid="2"/>
                                        </p:tgtEl>
                                        <p:attrNameLst>
                                          <p:attrName>ppt_y</p:attrName>
                                        </p:attrNameLst>
                                      </p:cBhvr>
                                      <p:tavLst>
                                        <p:tav tm="0">
                                          <p:val>
                                            <p:strVal val="#ppt_y"/>
                                          </p:val>
                                        </p:tav>
                                        <p:tav tm="100000">
                                          <p:val>
                                            <p:strVal val="#ppt_y"/>
                                          </p:val>
                                        </p:tav>
                                      </p:tavLst>
                                    </p:anim>
                                    <p:anim calcmode="lin" valueType="num">
                                      <p:cBhvr>
                                        <p:cTn id="9" dur="75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75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750" tmFilter="0,0; .5, 1; 1, 1"/>
                                        <p:tgtEl>
                                          <p:spTgt spid="2"/>
                                        </p:tgtEl>
                                      </p:cBhvr>
                                    </p:animEffect>
                                  </p:childTnLst>
                                </p:cTn>
                              </p:par>
                              <p:par>
                                <p:cTn id="12" presetID="1" presetClass="entr" presetSubtype="0" fill="hold" nodeType="withEffect">
                                  <p:stCondLst>
                                    <p:cond delay="1250"/>
                                  </p:stCondLst>
                                  <p:childTnLst>
                                    <p:set>
                                      <p:cBhvr>
                                        <p:cTn id="13" dur="1" fill="hold">
                                          <p:stCondLst>
                                            <p:cond delay="0"/>
                                          </p:stCondLst>
                                        </p:cTn>
                                        <p:tgtEl>
                                          <p:spTgt spid="7"/>
                                        </p:tgtEl>
                                        <p:attrNameLst>
                                          <p:attrName>style.visibility</p:attrName>
                                        </p:attrNameLst>
                                      </p:cBhvr>
                                      <p:to>
                                        <p:strVal val="visible"/>
                                      </p:to>
                                    </p:set>
                                  </p:childTnLst>
                                </p:cTn>
                              </p:par>
                              <p:par>
                                <p:cTn id="14" presetID="63" presetClass="path" presetSubtype="0" decel="100000" fill="hold" nodeType="withEffect">
                                  <p:stCondLst>
                                    <p:cond delay="1250"/>
                                  </p:stCondLst>
                                  <p:childTnLst>
                                    <p:animMotion origin="layout" path="M 4.16667E-7 2.22222E-6 L 0.36706 2.22222E-6 " pathEditMode="relative" rAng="0" ptsTypes="AA">
                                      <p:cBhvr>
                                        <p:cTn id="15" dur="1250" spd="-100000" fill="hold"/>
                                        <p:tgtEl>
                                          <p:spTgt spid="7"/>
                                        </p:tgtEl>
                                        <p:attrNameLst>
                                          <p:attrName>ppt_x</p:attrName>
                                          <p:attrName>ppt_y</p:attrName>
                                        </p:attrNameLst>
                                      </p:cBhvr>
                                      <p:rCtr x="18346" y="0"/>
                                    </p:animMotion>
                                  </p:childTnLst>
                                </p:cTn>
                              </p:par>
                            </p:childTnLst>
                          </p:cTn>
                        </p:par>
                        <p:par>
                          <p:cTn id="16" fill="hold">
                            <p:stCondLst>
                              <p:cond delay="2500"/>
                            </p:stCondLst>
                            <p:childTnLst>
                              <p:par>
                                <p:cTn id="17" presetID="1"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par>
                          <p:cTn id="19" fill="hold">
                            <p:stCondLst>
                              <p:cond delay="2500"/>
                            </p:stCondLst>
                            <p:childTnLst>
                              <p:par>
                                <p:cTn id="20" presetID="26" presetClass="emph" presetSubtype="0" fill="hold" grpId="1" nodeType="afterEffect">
                                  <p:stCondLst>
                                    <p:cond delay="0"/>
                                  </p:stCondLst>
                                  <p:childTnLst>
                                    <p:animEffect transition="out" filter="fade">
                                      <p:cBhvr>
                                        <p:cTn id="21" dur="500" tmFilter="0, 0; .2, .5; .8, .5; 1, 0"/>
                                        <p:tgtEl>
                                          <p:spTgt spid="5"/>
                                        </p:tgtEl>
                                      </p:cBhvr>
                                    </p:animEffect>
                                    <p:animScale>
                                      <p:cBhvr>
                                        <p:cTn id="22" dur="250" autoRev="1" fill="hold"/>
                                        <p:tgtEl>
                                          <p:spTgt spid="5"/>
                                        </p:tgtEl>
                                      </p:cBhvr>
                                      <p:by x="105000" y="105000"/>
                                    </p:animScale>
                                  </p:childTnLst>
                                </p:cTn>
                              </p:par>
                            </p:childTnLst>
                          </p:cTn>
                        </p:par>
                        <p:par>
                          <p:cTn id="23" fill="hold">
                            <p:stCondLst>
                              <p:cond delay="3000"/>
                            </p:stCondLst>
                            <p:childTnLst>
                              <p:par>
                                <p:cTn id="24" presetID="10" presetClass="entr" presetSubtype="0" fill="hold" grpId="0" nodeType="afterEffect">
                                  <p:stCondLst>
                                    <p:cond delay="0"/>
                                  </p:stCondLst>
                                  <p:iterate type="lt">
                                    <p:tmPct val="10000"/>
                                  </p:iterate>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childTnLst>
                          </p:cTn>
                        </p:par>
                        <p:par>
                          <p:cTn id="27" fill="hold">
                            <p:stCondLst>
                              <p:cond delay="6450"/>
                            </p:stCondLst>
                            <p:childTnLst>
                              <p:par>
                                <p:cTn id="28" presetID="1" presetClass="entr" presetSubtype="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childTnLst>
                                </p:cTn>
                              </p:par>
                            </p:childTnLst>
                          </p:cTn>
                        </p:par>
                        <p:par>
                          <p:cTn id="30" fill="hold">
                            <p:stCondLst>
                              <p:cond delay="6450"/>
                            </p:stCondLst>
                            <p:childTnLst>
                              <p:par>
                                <p:cTn id="31" presetID="26" presetClass="emph" presetSubtype="0" fill="hold" grpId="1" nodeType="afterEffect">
                                  <p:stCondLst>
                                    <p:cond delay="0"/>
                                  </p:stCondLst>
                                  <p:childTnLst>
                                    <p:animEffect transition="out" filter="fade">
                                      <p:cBhvr>
                                        <p:cTn id="32" dur="500" tmFilter="0, 0; .2, .5; .8, .5; 1, 0"/>
                                        <p:tgtEl>
                                          <p:spTgt spid="8"/>
                                        </p:tgtEl>
                                      </p:cBhvr>
                                    </p:animEffect>
                                    <p:animScale>
                                      <p:cBhvr>
                                        <p:cTn id="33" dur="250" autoRev="1" fill="hold"/>
                                        <p:tgtEl>
                                          <p:spTgt spid="8"/>
                                        </p:tgtEl>
                                      </p:cBhvr>
                                      <p:by x="105000" y="105000"/>
                                    </p:animScale>
                                  </p:childTnLst>
                                </p:cTn>
                              </p:par>
                            </p:childTnLst>
                          </p:cTn>
                        </p:par>
                        <p:par>
                          <p:cTn id="34" fill="hold">
                            <p:stCondLst>
                              <p:cond delay="6950"/>
                            </p:stCondLst>
                            <p:childTnLst>
                              <p:par>
                                <p:cTn id="35" presetID="10" presetClass="entr" presetSubtype="0" fill="hold" grpId="0" nodeType="afterEffect">
                                  <p:stCondLst>
                                    <p:cond delay="0"/>
                                  </p:stCondLst>
                                  <p:iterate type="lt">
                                    <p:tmPct val="10000"/>
                                  </p:iterate>
                                  <p:childTnLst>
                                    <p:set>
                                      <p:cBhvr>
                                        <p:cTn id="36" dur="1" fill="hold">
                                          <p:stCondLst>
                                            <p:cond delay="0"/>
                                          </p:stCondLst>
                                        </p:cTn>
                                        <p:tgtEl>
                                          <p:spTgt spid="4"/>
                                        </p:tgtEl>
                                        <p:attrNameLst>
                                          <p:attrName>style.visibility</p:attrName>
                                        </p:attrNameLst>
                                      </p:cBhvr>
                                      <p:to>
                                        <p:strVal val="visible"/>
                                      </p:to>
                                    </p:set>
                                    <p:animEffect transition="in" filter="fade">
                                      <p:cBhvr>
                                        <p:cTn id="3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2" grpId="0"/>
      <p:bldP spid="3" grpId="0"/>
      <p:bldP spid="4" grpId="0"/>
      <p:bldP spid="8" grpId="0" animBg="1"/>
      <p:bldP spid="8"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接连接符 12">
            <a:extLst>
              <a:ext uri="{FF2B5EF4-FFF2-40B4-BE49-F238E27FC236}">
                <a16:creationId xmlns:a16="http://schemas.microsoft.com/office/drawing/2014/main" xmlns="" id="{E49D469C-DBAD-4053-A9E5-9877E0A8BEAB}"/>
              </a:ext>
            </a:extLst>
          </p:cNvPr>
          <p:cNvCxnSpPr>
            <a:cxnSpLocks/>
          </p:cNvCxnSpPr>
          <p:nvPr/>
        </p:nvCxnSpPr>
        <p:spPr>
          <a:xfrm>
            <a:off x="4078224" y="4192007"/>
            <a:ext cx="4187022" cy="0"/>
          </a:xfrm>
          <a:prstGeom prst="line">
            <a:avLst/>
          </a:prstGeom>
          <a:ln w="38100">
            <a:solidFill>
              <a:srgbClr val="D2231B"/>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993B0D04-F7B5-4DA8-B986-B2513C4ADFAC}"/>
              </a:ext>
            </a:extLst>
          </p:cNvPr>
          <p:cNvCxnSpPr>
            <a:cxnSpLocks/>
          </p:cNvCxnSpPr>
          <p:nvPr/>
        </p:nvCxnSpPr>
        <p:spPr>
          <a:xfrm>
            <a:off x="3926369" y="2820407"/>
            <a:ext cx="4193503" cy="0"/>
          </a:xfrm>
          <a:prstGeom prst="line">
            <a:avLst/>
          </a:prstGeom>
          <a:ln w="38100">
            <a:solidFill>
              <a:srgbClr val="D2231B"/>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2" name="PA_文本框 1">
            <a:extLst>
              <a:ext uri="{FF2B5EF4-FFF2-40B4-BE49-F238E27FC236}">
                <a16:creationId xmlns:a16="http://schemas.microsoft.com/office/drawing/2014/main" xmlns="" id="{D3DAAF9A-C685-44EF-8E3F-121D6BD7639D}"/>
              </a:ext>
            </a:extLst>
          </p:cNvPr>
          <p:cNvSpPr txBox="1"/>
          <p:nvPr>
            <p:custDataLst>
              <p:tags r:id="rId1"/>
            </p:custDataLst>
          </p:nvPr>
        </p:nvSpPr>
        <p:spPr>
          <a:xfrm>
            <a:off x="768096" y="1165824"/>
            <a:ext cx="4339650" cy="646331"/>
          </a:xfrm>
          <a:prstGeom prst="rect">
            <a:avLst/>
          </a:prstGeom>
          <a:noFill/>
        </p:spPr>
        <p:txBody>
          <a:bodyPr wrap="none" rtlCol="0">
            <a:spAutoFit/>
          </a:bodyPr>
          <a:lstStyle/>
          <a:p>
            <a:r>
              <a:rPr lang="zh-CN" altLang="en-US" sz="3600" b="1" dirty="0">
                <a:solidFill>
                  <a:srgbClr val="D2231B"/>
                </a:solidFill>
              </a:rPr>
              <a:t>组织与党员相辅相成</a:t>
            </a:r>
          </a:p>
        </p:txBody>
      </p:sp>
      <p:grpSp>
        <p:nvGrpSpPr>
          <p:cNvPr id="3" name="组合 2" hidden="1">
            <a:extLst>
              <a:ext uri="{FF2B5EF4-FFF2-40B4-BE49-F238E27FC236}">
                <a16:creationId xmlns:a16="http://schemas.microsoft.com/office/drawing/2014/main" xmlns="" id="{5DF19041-5599-4173-A73B-2FDC5B958F16}"/>
              </a:ext>
            </a:extLst>
          </p:cNvPr>
          <p:cNvGrpSpPr/>
          <p:nvPr/>
        </p:nvGrpSpPr>
        <p:grpSpPr>
          <a:xfrm>
            <a:off x="3926369" y="2494512"/>
            <a:ext cx="4339263" cy="3575232"/>
            <a:chOff x="2700338" y="5588000"/>
            <a:chExt cx="703263" cy="579437"/>
          </a:xfrm>
        </p:grpSpPr>
        <p:sp>
          <p:nvSpPr>
            <p:cNvPr id="4" name="Freeform 48">
              <a:extLst>
                <a:ext uri="{FF2B5EF4-FFF2-40B4-BE49-F238E27FC236}">
                  <a16:creationId xmlns:a16="http://schemas.microsoft.com/office/drawing/2014/main" xmlns="" id="{AD4C092C-B77A-4B36-BBE3-8924148C3BF1}"/>
                </a:ext>
              </a:extLst>
            </p:cNvPr>
            <p:cNvSpPr>
              <a:spLocks/>
            </p:cNvSpPr>
            <p:nvPr/>
          </p:nvSpPr>
          <p:spPr bwMode="auto">
            <a:xfrm>
              <a:off x="2700338" y="5775325"/>
              <a:ext cx="563563" cy="392112"/>
            </a:xfrm>
            <a:custGeom>
              <a:avLst/>
              <a:gdLst>
                <a:gd name="T0" fmla="*/ 228 w 355"/>
                <a:gd name="T1" fmla="*/ 177 h 247"/>
                <a:gd name="T2" fmla="*/ 228 w 355"/>
                <a:gd name="T3" fmla="*/ 177 h 247"/>
                <a:gd name="T4" fmla="*/ 206 w 355"/>
                <a:gd name="T5" fmla="*/ 175 h 247"/>
                <a:gd name="T6" fmla="*/ 186 w 355"/>
                <a:gd name="T7" fmla="*/ 169 h 247"/>
                <a:gd name="T8" fmla="*/ 166 w 355"/>
                <a:gd name="T9" fmla="*/ 159 h 247"/>
                <a:gd name="T10" fmla="*/ 150 w 355"/>
                <a:gd name="T11" fmla="*/ 145 h 247"/>
                <a:gd name="T12" fmla="*/ 150 w 355"/>
                <a:gd name="T13" fmla="*/ 145 h 247"/>
                <a:gd name="T14" fmla="*/ 138 w 355"/>
                <a:gd name="T15" fmla="*/ 131 h 247"/>
                <a:gd name="T16" fmla="*/ 130 w 355"/>
                <a:gd name="T17" fmla="*/ 115 h 247"/>
                <a:gd name="T18" fmla="*/ 124 w 355"/>
                <a:gd name="T19" fmla="*/ 99 h 247"/>
                <a:gd name="T20" fmla="*/ 120 w 355"/>
                <a:gd name="T21" fmla="*/ 83 h 247"/>
                <a:gd name="T22" fmla="*/ 164 w 355"/>
                <a:gd name="T23" fmla="*/ 83 h 247"/>
                <a:gd name="T24" fmla="*/ 82 w 355"/>
                <a:gd name="T25" fmla="*/ 0 h 247"/>
                <a:gd name="T26" fmla="*/ 0 w 355"/>
                <a:gd name="T27" fmla="*/ 83 h 247"/>
                <a:gd name="T28" fmla="*/ 48 w 355"/>
                <a:gd name="T29" fmla="*/ 83 h 247"/>
                <a:gd name="T30" fmla="*/ 48 w 355"/>
                <a:gd name="T31" fmla="*/ 83 h 247"/>
                <a:gd name="T32" fmla="*/ 50 w 355"/>
                <a:gd name="T33" fmla="*/ 99 h 247"/>
                <a:gd name="T34" fmla="*/ 54 w 355"/>
                <a:gd name="T35" fmla="*/ 113 h 247"/>
                <a:gd name="T36" fmla="*/ 58 w 355"/>
                <a:gd name="T37" fmla="*/ 129 h 247"/>
                <a:gd name="T38" fmla="*/ 64 w 355"/>
                <a:gd name="T39" fmla="*/ 143 h 247"/>
                <a:gd name="T40" fmla="*/ 72 w 355"/>
                <a:gd name="T41" fmla="*/ 157 h 247"/>
                <a:gd name="T42" fmla="*/ 80 w 355"/>
                <a:gd name="T43" fmla="*/ 169 h 247"/>
                <a:gd name="T44" fmla="*/ 90 w 355"/>
                <a:gd name="T45" fmla="*/ 183 h 247"/>
                <a:gd name="T46" fmla="*/ 100 w 355"/>
                <a:gd name="T47" fmla="*/ 193 h 247"/>
                <a:gd name="T48" fmla="*/ 100 w 355"/>
                <a:gd name="T49" fmla="*/ 193 h 247"/>
                <a:gd name="T50" fmla="*/ 114 w 355"/>
                <a:gd name="T51" fmla="*/ 207 h 247"/>
                <a:gd name="T52" fmla="*/ 128 w 355"/>
                <a:gd name="T53" fmla="*/ 217 h 247"/>
                <a:gd name="T54" fmla="*/ 142 w 355"/>
                <a:gd name="T55" fmla="*/ 225 h 247"/>
                <a:gd name="T56" fmla="*/ 158 w 355"/>
                <a:gd name="T57" fmla="*/ 233 h 247"/>
                <a:gd name="T58" fmla="*/ 176 w 355"/>
                <a:gd name="T59" fmla="*/ 239 h 247"/>
                <a:gd name="T60" fmla="*/ 192 w 355"/>
                <a:gd name="T61" fmla="*/ 243 h 247"/>
                <a:gd name="T62" fmla="*/ 210 w 355"/>
                <a:gd name="T63" fmla="*/ 247 h 247"/>
                <a:gd name="T64" fmla="*/ 228 w 355"/>
                <a:gd name="T65" fmla="*/ 247 h 247"/>
                <a:gd name="T66" fmla="*/ 228 w 355"/>
                <a:gd name="T67" fmla="*/ 247 h 247"/>
                <a:gd name="T68" fmla="*/ 246 w 355"/>
                <a:gd name="T69" fmla="*/ 247 h 247"/>
                <a:gd name="T70" fmla="*/ 263 w 355"/>
                <a:gd name="T71" fmla="*/ 243 h 247"/>
                <a:gd name="T72" fmla="*/ 281 w 355"/>
                <a:gd name="T73" fmla="*/ 239 h 247"/>
                <a:gd name="T74" fmla="*/ 297 w 355"/>
                <a:gd name="T75" fmla="*/ 233 h 247"/>
                <a:gd name="T76" fmla="*/ 313 w 355"/>
                <a:gd name="T77" fmla="*/ 227 h 247"/>
                <a:gd name="T78" fmla="*/ 329 w 355"/>
                <a:gd name="T79" fmla="*/ 217 h 247"/>
                <a:gd name="T80" fmla="*/ 343 w 355"/>
                <a:gd name="T81" fmla="*/ 207 h 247"/>
                <a:gd name="T82" fmla="*/ 355 w 355"/>
                <a:gd name="T83" fmla="*/ 195 h 247"/>
                <a:gd name="T84" fmla="*/ 307 w 355"/>
                <a:gd name="T85" fmla="*/ 145 h 247"/>
                <a:gd name="T86" fmla="*/ 307 w 355"/>
                <a:gd name="T87" fmla="*/ 145 h 247"/>
                <a:gd name="T88" fmla="*/ 289 w 355"/>
                <a:gd name="T89" fmla="*/ 159 h 247"/>
                <a:gd name="T90" fmla="*/ 271 w 355"/>
                <a:gd name="T91" fmla="*/ 169 h 247"/>
                <a:gd name="T92" fmla="*/ 249 w 355"/>
                <a:gd name="T93" fmla="*/ 175 h 247"/>
                <a:gd name="T94" fmla="*/ 228 w 355"/>
                <a:gd name="T95" fmla="*/ 177 h 247"/>
                <a:gd name="T96" fmla="*/ 228 w 355"/>
                <a:gd name="T97" fmla="*/ 17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55" h="247">
                  <a:moveTo>
                    <a:pt x="228" y="177"/>
                  </a:moveTo>
                  <a:lnTo>
                    <a:pt x="228" y="177"/>
                  </a:lnTo>
                  <a:lnTo>
                    <a:pt x="206" y="175"/>
                  </a:lnTo>
                  <a:lnTo>
                    <a:pt x="186" y="169"/>
                  </a:lnTo>
                  <a:lnTo>
                    <a:pt x="166" y="159"/>
                  </a:lnTo>
                  <a:lnTo>
                    <a:pt x="150" y="145"/>
                  </a:lnTo>
                  <a:lnTo>
                    <a:pt x="150" y="145"/>
                  </a:lnTo>
                  <a:lnTo>
                    <a:pt x="138" y="131"/>
                  </a:lnTo>
                  <a:lnTo>
                    <a:pt x="130" y="115"/>
                  </a:lnTo>
                  <a:lnTo>
                    <a:pt x="124" y="99"/>
                  </a:lnTo>
                  <a:lnTo>
                    <a:pt x="120" y="83"/>
                  </a:lnTo>
                  <a:lnTo>
                    <a:pt x="164" y="83"/>
                  </a:lnTo>
                  <a:lnTo>
                    <a:pt x="82" y="0"/>
                  </a:lnTo>
                  <a:lnTo>
                    <a:pt x="0" y="83"/>
                  </a:lnTo>
                  <a:lnTo>
                    <a:pt x="48" y="83"/>
                  </a:lnTo>
                  <a:lnTo>
                    <a:pt x="48" y="83"/>
                  </a:lnTo>
                  <a:lnTo>
                    <a:pt x="50" y="99"/>
                  </a:lnTo>
                  <a:lnTo>
                    <a:pt x="54" y="113"/>
                  </a:lnTo>
                  <a:lnTo>
                    <a:pt x="58" y="129"/>
                  </a:lnTo>
                  <a:lnTo>
                    <a:pt x="64" y="143"/>
                  </a:lnTo>
                  <a:lnTo>
                    <a:pt x="72" y="157"/>
                  </a:lnTo>
                  <a:lnTo>
                    <a:pt x="80" y="169"/>
                  </a:lnTo>
                  <a:lnTo>
                    <a:pt x="90" y="183"/>
                  </a:lnTo>
                  <a:lnTo>
                    <a:pt x="100" y="193"/>
                  </a:lnTo>
                  <a:lnTo>
                    <a:pt x="100" y="193"/>
                  </a:lnTo>
                  <a:lnTo>
                    <a:pt x="114" y="207"/>
                  </a:lnTo>
                  <a:lnTo>
                    <a:pt x="128" y="217"/>
                  </a:lnTo>
                  <a:lnTo>
                    <a:pt x="142" y="225"/>
                  </a:lnTo>
                  <a:lnTo>
                    <a:pt x="158" y="233"/>
                  </a:lnTo>
                  <a:lnTo>
                    <a:pt x="176" y="239"/>
                  </a:lnTo>
                  <a:lnTo>
                    <a:pt x="192" y="243"/>
                  </a:lnTo>
                  <a:lnTo>
                    <a:pt x="210" y="247"/>
                  </a:lnTo>
                  <a:lnTo>
                    <a:pt x="228" y="247"/>
                  </a:lnTo>
                  <a:lnTo>
                    <a:pt x="228" y="247"/>
                  </a:lnTo>
                  <a:lnTo>
                    <a:pt x="246" y="247"/>
                  </a:lnTo>
                  <a:lnTo>
                    <a:pt x="263" y="243"/>
                  </a:lnTo>
                  <a:lnTo>
                    <a:pt x="281" y="239"/>
                  </a:lnTo>
                  <a:lnTo>
                    <a:pt x="297" y="233"/>
                  </a:lnTo>
                  <a:lnTo>
                    <a:pt x="313" y="227"/>
                  </a:lnTo>
                  <a:lnTo>
                    <a:pt x="329" y="217"/>
                  </a:lnTo>
                  <a:lnTo>
                    <a:pt x="343" y="207"/>
                  </a:lnTo>
                  <a:lnTo>
                    <a:pt x="355" y="195"/>
                  </a:lnTo>
                  <a:lnTo>
                    <a:pt x="307" y="145"/>
                  </a:lnTo>
                  <a:lnTo>
                    <a:pt x="307" y="145"/>
                  </a:lnTo>
                  <a:lnTo>
                    <a:pt x="289" y="159"/>
                  </a:lnTo>
                  <a:lnTo>
                    <a:pt x="271" y="169"/>
                  </a:lnTo>
                  <a:lnTo>
                    <a:pt x="249" y="175"/>
                  </a:lnTo>
                  <a:lnTo>
                    <a:pt x="228" y="177"/>
                  </a:lnTo>
                  <a:lnTo>
                    <a:pt x="228" y="177"/>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49">
              <a:extLst>
                <a:ext uri="{FF2B5EF4-FFF2-40B4-BE49-F238E27FC236}">
                  <a16:creationId xmlns:a16="http://schemas.microsoft.com/office/drawing/2014/main" xmlns="" id="{6055363A-A814-4BF1-B649-F94FBDDD31A5}"/>
                </a:ext>
              </a:extLst>
            </p:cNvPr>
            <p:cNvSpPr>
              <a:spLocks/>
            </p:cNvSpPr>
            <p:nvPr/>
          </p:nvSpPr>
          <p:spPr bwMode="auto">
            <a:xfrm>
              <a:off x="2862263" y="5588000"/>
              <a:ext cx="541338" cy="369887"/>
            </a:xfrm>
            <a:custGeom>
              <a:avLst/>
              <a:gdLst>
                <a:gd name="T0" fmla="*/ 50 w 341"/>
                <a:gd name="T1" fmla="*/ 100 h 233"/>
                <a:gd name="T2" fmla="*/ 50 w 341"/>
                <a:gd name="T3" fmla="*/ 100 h 233"/>
                <a:gd name="T4" fmla="*/ 64 w 341"/>
                <a:gd name="T5" fmla="*/ 86 h 233"/>
                <a:gd name="T6" fmla="*/ 82 w 341"/>
                <a:gd name="T7" fmla="*/ 76 h 233"/>
                <a:gd name="T8" fmla="*/ 102 w 341"/>
                <a:gd name="T9" fmla="*/ 70 h 233"/>
                <a:gd name="T10" fmla="*/ 122 w 341"/>
                <a:gd name="T11" fmla="*/ 66 h 233"/>
                <a:gd name="T12" fmla="*/ 122 w 341"/>
                <a:gd name="T13" fmla="*/ 66 h 233"/>
                <a:gd name="T14" fmla="*/ 142 w 341"/>
                <a:gd name="T15" fmla="*/ 68 h 233"/>
                <a:gd name="T16" fmla="*/ 159 w 341"/>
                <a:gd name="T17" fmla="*/ 72 h 233"/>
                <a:gd name="T18" fmla="*/ 177 w 341"/>
                <a:gd name="T19" fmla="*/ 80 h 233"/>
                <a:gd name="T20" fmla="*/ 193 w 341"/>
                <a:gd name="T21" fmla="*/ 90 h 233"/>
                <a:gd name="T22" fmla="*/ 207 w 341"/>
                <a:gd name="T23" fmla="*/ 104 h 233"/>
                <a:gd name="T24" fmla="*/ 217 w 341"/>
                <a:gd name="T25" fmla="*/ 120 h 233"/>
                <a:gd name="T26" fmla="*/ 225 w 341"/>
                <a:gd name="T27" fmla="*/ 137 h 233"/>
                <a:gd name="T28" fmla="*/ 229 w 341"/>
                <a:gd name="T29" fmla="*/ 157 h 233"/>
                <a:gd name="T30" fmla="*/ 185 w 341"/>
                <a:gd name="T31" fmla="*/ 159 h 233"/>
                <a:gd name="T32" fmla="*/ 267 w 341"/>
                <a:gd name="T33" fmla="*/ 233 h 233"/>
                <a:gd name="T34" fmla="*/ 341 w 341"/>
                <a:gd name="T35" fmla="*/ 151 h 233"/>
                <a:gd name="T36" fmla="*/ 295 w 341"/>
                <a:gd name="T37" fmla="*/ 153 h 233"/>
                <a:gd name="T38" fmla="*/ 295 w 341"/>
                <a:gd name="T39" fmla="*/ 153 h 233"/>
                <a:gd name="T40" fmla="*/ 293 w 341"/>
                <a:gd name="T41" fmla="*/ 137 h 233"/>
                <a:gd name="T42" fmla="*/ 289 w 341"/>
                <a:gd name="T43" fmla="*/ 122 h 233"/>
                <a:gd name="T44" fmla="*/ 283 w 341"/>
                <a:gd name="T45" fmla="*/ 106 h 233"/>
                <a:gd name="T46" fmla="*/ 277 w 341"/>
                <a:gd name="T47" fmla="*/ 92 h 233"/>
                <a:gd name="T48" fmla="*/ 269 w 341"/>
                <a:gd name="T49" fmla="*/ 78 h 233"/>
                <a:gd name="T50" fmla="*/ 259 w 341"/>
                <a:gd name="T51" fmla="*/ 64 h 233"/>
                <a:gd name="T52" fmla="*/ 249 w 341"/>
                <a:gd name="T53" fmla="*/ 52 h 233"/>
                <a:gd name="T54" fmla="*/ 237 w 341"/>
                <a:gd name="T55" fmla="*/ 42 h 233"/>
                <a:gd name="T56" fmla="*/ 225 w 341"/>
                <a:gd name="T57" fmla="*/ 32 h 233"/>
                <a:gd name="T58" fmla="*/ 211 w 341"/>
                <a:gd name="T59" fmla="*/ 24 h 233"/>
                <a:gd name="T60" fmla="*/ 197 w 341"/>
                <a:gd name="T61" fmla="*/ 16 h 233"/>
                <a:gd name="T62" fmla="*/ 183 w 341"/>
                <a:gd name="T63" fmla="*/ 10 h 233"/>
                <a:gd name="T64" fmla="*/ 167 w 341"/>
                <a:gd name="T65" fmla="*/ 6 h 233"/>
                <a:gd name="T66" fmla="*/ 151 w 341"/>
                <a:gd name="T67" fmla="*/ 2 h 233"/>
                <a:gd name="T68" fmla="*/ 136 w 341"/>
                <a:gd name="T69" fmla="*/ 0 h 233"/>
                <a:gd name="T70" fmla="*/ 118 w 341"/>
                <a:gd name="T71" fmla="*/ 0 h 233"/>
                <a:gd name="T72" fmla="*/ 118 w 341"/>
                <a:gd name="T73" fmla="*/ 0 h 233"/>
                <a:gd name="T74" fmla="*/ 102 w 341"/>
                <a:gd name="T75" fmla="*/ 2 h 233"/>
                <a:gd name="T76" fmla="*/ 86 w 341"/>
                <a:gd name="T77" fmla="*/ 6 h 233"/>
                <a:gd name="T78" fmla="*/ 70 w 341"/>
                <a:gd name="T79" fmla="*/ 10 h 233"/>
                <a:gd name="T80" fmla="*/ 54 w 341"/>
                <a:gd name="T81" fmla="*/ 16 h 233"/>
                <a:gd name="T82" fmla="*/ 40 w 341"/>
                <a:gd name="T83" fmla="*/ 24 h 233"/>
                <a:gd name="T84" fmla="*/ 26 w 341"/>
                <a:gd name="T85" fmla="*/ 34 h 233"/>
                <a:gd name="T86" fmla="*/ 12 w 341"/>
                <a:gd name="T87" fmla="*/ 44 h 233"/>
                <a:gd name="T88" fmla="*/ 0 w 341"/>
                <a:gd name="T89" fmla="*/ 56 h 233"/>
                <a:gd name="T90" fmla="*/ 50 w 341"/>
                <a:gd name="T91" fmla="*/ 10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1" h="233">
                  <a:moveTo>
                    <a:pt x="50" y="100"/>
                  </a:moveTo>
                  <a:lnTo>
                    <a:pt x="50" y="100"/>
                  </a:lnTo>
                  <a:lnTo>
                    <a:pt x="64" y="86"/>
                  </a:lnTo>
                  <a:lnTo>
                    <a:pt x="82" y="76"/>
                  </a:lnTo>
                  <a:lnTo>
                    <a:pt x="102" y="70"/>
                  </a:lnTo>
                  <a:lnTo>
                    <a:pt x="122" y="66"/>
                  </a:lnTo>
                  <a:lnTo>
                    <a:pt x="122" y="66"/>
                  </a:lnTo>
                  <a:lnTo>
                    <a:pt x="142" y="68"/>
                  </a:lnTo>
                  <a:lnTo>
                    <a:pt x="159" y="72"/>
                  </a:lnTo>
                  <a:lnTo>
                    <a:pt x="177" y="80"/>
                  </a:lnTo>
                  <a:lnTo>
                    <a:pt x="193" y="90"/>
                  </a:lnTo>
                  <a:lnTo>
                    <a:pt x="207" y="104"/>
                  </a:lnTo>
                  <a:lnTo>
                    <a:pt x="217" y="120"/>
                  </a:lnTo>
                  <a:lnTo>
                    <a:pt x="225" y="137"/>
                  </a:lnTo>
                  <a:lnTo>
                    <a:pt x="229" y="157"/>
                  </a:lnTo>
                  <a:lnTo>
                    <a:pt x="185" y="159"/>
                  </a:lnTo>
                  <a:lnTo>
                    <a:pt x="267" y="233"/>
                  </a:lnTo>
                  <a:lnTo>
                    <a:pt x="341" y="151"/>
                  </a:lnTo>
                  <a:lnTo>
                    <a:pt x="295" y="153"/>
                  </a:lnTo>
                  <a:lnTo>
                    <a:pt x="295" y="153"/>
                  </a:lnTo>
                  <a:lnTo>
                    <a:pt x="293" y="137"/>
                  </a:lnTo>
                  <a:lnTo>
                    <a:pt x="289" y="122"/>
                  </a:lnTo>
                  <a:lnTo>
                    <a:pt x="283" y="106"/>
                  </a:lnTo>
                  <a:lnTo>
                    <a:pt x="277" y="92"/>
                  </a:lnTo>
                  <a:lnTo>
                    <a:pt x="269" y="78"/>
                  </a:lnTo>
                  <a:lnTo>
                    <a:pt x="259" y="64"/>
                  </a:lnTo>
                  <a:lnTo>
                    <a:pt x="249" y="52"/>
                  </a:lnTo>
                  <a:lnTo>
                    <a:pt x="237" y="42"/>
                  </a:lnTo>
                  <a:lnTo>
                    <a:pt x="225" y="32"/>
                  </a:lnTo>
                  <a:lnTo>
                    <a:pt x="211" y="24"/>
                  </a:lnTo>
                  <a:lnTo>
                    <a:pt x="197" y="16"/>
                  </a:lnTo>
                  <a:lnTo>
                    <a:pt x="183" y="10"/>
                  </a:lnTo>
                  <a:lnTo>
                    <a:pt x="167" y="6"/>
                  </a:lnTo>
                  <a:lnTo>
                    <a:pt x="151" y="2"/>
                  </a:lnTo>
                  <a:lnTo>
                    <a:pt x="136" y="0"/>
                  </a:lnTo>
                  <a:lnTo>
                    <a:pt x="118" y="0"/>
                  </a:lnTo>
                  <a:lnTo>
                    <a:pt x="118" y="0"/>
                  </a:lnTo>
                  <a:lnTo>
                    <a:pt x="102" y="2"/>
                  </a:lnTo>
                  <a:lnTo>
                    <a:pt x="86" y="6"/>
                  </a:lnTo>
                  <a:lnTo>
                    <a:pt x="70" y="10"/>
                  </a:lnTo>
                  <a:lnTo>
                    <a:pt x="54" y="16"/>
                  </a:lnTo>
                  <a:lnTo>
                    <a:pt x="40" y="24"/>
                  </a:lnTo>
                  <a:lnTo>
                    <a:pt x="26" y="34"/>
                  </a:lnTo>
                  <a:lnTo>
                    <a:pt x="12" y="44"/>
                  </a:lnTo>
                  <a:lnTo>
                    <a:pt x="0" y="56"/>
                  </a:lnTo>
                  <a:lnTo>
                    <a:pt x="50" y="100"/>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sp>
        <p:nvSpPr>
          <p:cNvPr id="16" name="文本框 15">
            <a:extLst>
              <a:ext uri="{FF2B5EF4-FFF2-40B4-BE49-F238E27FC236}">
                <a16:creationId xmlns:a16="http://schemas.microsoft.com/office/drawing/2014/main" xmlns="" id="{1ABD8590-7830-46A6-BD7B-43CDC6EDE964}"/>
              </a:ext>
            </a:extLst>
          </p:cNvPr>
          <p:cNvSpPr txBox="1"/>
          <p:nvPr/>
        </p:nvSpPr>
        <p:spPr>
          <a:xfrm>
            <a:off x="4937670" y="2199657"/>
            <a:ext cx="2316660" cy="584775"/>
          </a:xfrm>
          <a:prstGeom prst="rect">
            <a:avLst/>
          </a:prstGeom>
          <a:noFill/>
        </p:spPr>
        <p:txBody>
          <a:bodyPr wrap="none" rtlCol="0">
            <a:spAutoFit/>
          </a:bodyPr>
          <a:lstStyle/>
          <a:p>
            <a:r>
              <a:rPr lang="zh-CN" altLang="en-US" sz="3200" dirty="0"/>
              <a:t>信任、鼓励</a:t>
            </a:r>
          </a:p>
        </p:txBody>
      </p:sp>
      <p:sp>
        <p:nvSpPr>
          <p:cNvPr id="17" name="文本框 16">
            <a:extLst>
              <a:ext uri="{FF2B5EF4-FFF2-40B4-BE49-F238E27FC236}">
                <a16:creationId xmlns:a16="http://schemas.microsoft.com/office/drawing/2014/main" xmlns="" id="{C55D5B44-1622-46A1-A90D-A1164FA2162D}"/>
              </a:ext>
            </a:extLst>
          </p:cNvPr>
          <p:cNvSpPr txBox="1"/>
          <p:nvPr/>
        </p:nvSpPr>
        <p:spPr>
          <a:xfrm>
            <a:off x="4937670" y="4192007"/>
            <a:ext cx="2236510" cy="584775"/>
          </a:xfrm>
          <a:prstGeom prst="rect">
            <a:avLst/>
          </a:prstGeom>
          <a:noFill/>
        </p:spPr>
        <p:txBody>
          <a:bodyPr wrap="none" rtlCol="0">
            <a:spAutoFit/>
          </a:bodyPr>
          <a:lstStyle/>
          <a:p>
            <a:r>
              <a:rPr lang="zh-CN" altLang="en-US" sz="3200" dirty="0"/>
              <a:t>回馈、工作</a:t>
            </a:r>
          </a:p>
        </p:txBody>
      </p:sp>
      <p:sp>
        <p:nvSpPr>
          <p:cNvPr id="18" name="等腰三角形 17">
            <a:extLst>
              <a:ext uri="{FF2B5EF4-FFF2-40B4-BE49-F238E27FC236}">
                <a16:creationId xmlns:a16="http://schemas.microsoft.com/office/drawing/2014/main" xmlns="" id="{1826A241-7EE9-4354-81CA-5350EC676757}"/>
              </a:ext>
            </a:extLst>
          </p:cNvPr>
          <p:cNvSpPr/>
          <p:nvPr/>
        </p:nvSpPr>
        <p:spPr>
          <a:xfrm rot="5400000">
            <a:off x="738881" y="5378924"/>
            <a:ext cx="423613" cy="365184"/>
          </a:xfrm>
          <a:prstGeom prst="triangle">
            <a:avLst/>
          </a:prstGeom>
          <a:solidFill>
            <a:srgbClr val="D2231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xmlns="" id="{85E440FF-BD54-4151-B17A-94C822F94CC7}"/>
              </a:ext>
            </a:extLst>
          </p:cNvPr>
          <p:cNvSpPr txBox="1"/>
          <p:nvPr/>
        </p:nvSpPr>
        <p:spPr>
          <a:xfrm>
            <a:off x="1264936" y="5346468"/>
            <a:ext cx="9027599" cy="1015663"/>
          </a:xfrm>
          <a:prstGeom prst="rect">
            <a:avLst/>
          </a:prstGeom>
          <a:noFill/>
        </p:spPr>
        <p:txBody>
          <a:bodyPr wrap="square" rtlCol="0">
            <a:spAutoFit/>
          </a:bodyPr>
          <a:lstStyle/>
          <a:p>
            <a:pPr>
              <a:lnSpc>
                <a:spcPct val="125000"/>
              </a:lnSpc>
            </a:pPr>
            <a:r>
              <a:rPr lang="zh-CN" altLang="en-US" sz="2400" dirty="0"/>
              <a:t>党组织相信党员，鼓励党员，党员信任党组织，努力工作，回馈社会，为人民服务；二者相辅相成，共同建设社会主义事业。</a:t>
            </a:r>
          </a:p>
        </p:txBody>
      </p:sp>
      <p:pic>
        <p:nvPicPr>
          <p:cNvPr id="24" name="图片 23">
            <a:extLst>
              <a:ext uri="{FF2B5EF4-FFF2-40B4-BE49-F238E27FC236}">
                <a16:creationId xmlns:a16="http://schemas.microsoft.com/office/drawing/2014/main" xmlns="" id="{CBD45E93-DFDB-41C4-8E0B-ED062E5AF17E}"/>
              </a:ext>
            </a:extLst>
          </p:cNvPr>
          <p:cNvPicPr>
            <a:picLocks noChangeAspect="1"/>
          </p:cNvPicPr>
          <p:nvPr/>
        </p:nvPicPr>
        <p:blipFill>
          <a:blip r:embed="rId3"/>
          <a:stretch>
            <a:fillRect/>
          </a:stretch>
        </p:blipFill>
        <p:spPr>
          <a:xfrm>
            <a:off x="2030735" y="2408215"/>
            <a:ext cx="1896020" cy="2206943"/>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25" name="图片 24">
            <a:extLst>
              <a:ext uri="{FF2B5EF4-FFF2-40B4-BE49-F238E27FC236}">
                <a16:creationId xmlns:a16="http://schemas.microsoft.com/office/drawing/2014/main" xmlns="" id="{F0657CBB-3A7E-4CD8-A463-9DD1984A7BD2}"/>
              </a:ext>
            </a:extLst>
          </p:cNvPr>
          <p:cNvPicPr>
            <a:picLocks noChangeAspect="1"/>
          </p:cNvPicPr>
          <p:nvPr/>
        </p:nvPicPr>
        <p:blipFill>
          <a:blip r:embed="rId4"/>
          <a:stretch>
            <a:fillRect/>
          </a:stretch>
        </p:blipFill>
        <p:spPr>
          <a:xfrm>
            <a:off x="8265246" y="2408215"/>
            <a:ext cx="1896020" cy="2206943"/>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379155876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750" fill="hold"/>
                                        <p:tgtEl>
                                          <p:spTgt spid="2"/>
                                        </p:tgtEl>
                                        <p:attrNameLst>
                                          <p:attrName>ppt_y</p:attrName>
                                        </p:attrNameLst>
                                      </p:cBhvr>
                                      <p:tavLst>
                                        <p:tav tm="0">
                                          <p:val>
                                            <p:strVal val="#ppt_y"/>
                                          </p:val>
                                        </p:tav>
                                        <p:tav tm="100000">
                                          <p:val>
                                            <p:strVal val="#ppt_y"/>
                                          </p:val>
                                        </p:tav>
                                      </p:tavLst>
                                    </p:anim>
                                    <p:anim calcmode="lin" valueType="num">
                                      <p:cBhvr>
                                        <p:cTn id="9" dur="75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75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750" tmFilter="0,0; .5, 1; 1, 1"/>
                                        <p:tgtEl>
                                          <p:spTgt spid="2"/>
                                        </p:tgtEl>
                                      </p:cBhvr>
                                    </p:animEffect>
                                  </p:childTnLst>
                                </p:cTn>
                              </p:par>
                              <p:par>
                                <p:cTn id="12" presetID="1" presetClass="entr" presetSubtype="0" fill="hold" nodeType="withEffect">
                                  <p:stCondLst>
                                    <p:cond delay="1750"/>
                                  </p:stCondLst>
                                  <p:childTnLst>
                                    <p:set>
                                      <p:cBhvr>
                                        <p:cTn id="13" dur="1" fill="hold">
                                          <p:stCondLst>
                                            <p:cond delay="0"/>
                                          </p:stCondLst>
                                        </p:cTn>
                                        <p:tgtEl>
                                          <p:spTgt spid="24"/>
                                        </p:tgtEl>
                                        <p:attrNameLst>
                                          <p:attrName>style.visibility</p:attrName>
                                        </p:attrNameLst>
                                      </p:cBhvr>
                                      <p:to>
                                        <p:strVal val="visible"/>
                                      </p:to>
                                    </p:set>
                                  </p:childTnLst>
                                </p:cTn>
                              </p:par>
                              <p:par>
                                <p:cTn id="14" presetID="63" presetClass="path" presetSubtype="0" decel="100000" fill="hold" nodeType="withEffect">
                                  <p:stCondLst>
                                    <p:cond delay="1750"/>
                                  </p:stCondLst>
                                  <p:childTnLst>
                                    <p:animMotion origin="layout" path="M -8.33333E-7 2.96296E-6 L 0.22969 2.96296E-6 " pathEditMode="relative" rAng="0" ptsTypes="AA">
                                      <p:cBhvr>
                                        <p:cTn id="15" dur="1750" spd="-100000" fill="hold"/>
                                        <p:tgtEl>
                                          <p:spTgt spid="24"/>
                                        </p:tgtEl>
                                        <p:attrNameLst>
                                          <p:attrName>ppt_x</p:attrName>
                                          <p:attrName>ppt_y</p:attrName>
                                        </p:attrNameLst>
                                      </p:cBhvr>
                                      <p:rCtr x="11484" y="0"/>
                                    </p:animMotion>
                                  </p:childTnLst>
                                </p:cTn>
                              </p:par>
                              <p:par>
                                <p:cTn id="16" presetID="1" presetClass="entr" presetSubtype="0" fill="hold" nodeType="withEffect">
                                  <p:stCondLst>
                                    <p:cond delay="1750"/>
                                  </p:stCondLst>
                                  <p:childTnLst>
                                    <p:set>
                                      <p:cBhvr>
                                        <p:cTn id="17" dur="1" fill="hold">
                                          <p:stCondLst>
                                            <p:cond delay="0"/>
                                          </p:stCondLst>
                                        </p:cTn>
                                        <p:tgtEl>
                                          <p:spTgt spid="25"/>
                                        </p:tgtEl>
                                        <p:attrNameLst>
                                          <p:attrName>style.visibility</p:attrName>
                                        </p:attrNameLst>
                                      </p:cBhvr>
                                      <p:to>
                                        <p:strVal val="visible"/>
                                      </p:to>
                                    </p:set>
                                  </p:childTnLst>
                                </p:cTn>
                              </p:par>
                              <p:par>
                                <p:cTn id="18" presetID="35" presetClass="path" presetSubtype="0" decel="100000" fill="hold" nodeType="withEffect">
                                  <p:stCondLst>
                                    <p:cond delay="1750"/>
                                  </p:stCondLst>
                                  <p:childTnLst>
                                    <p:animMotion origin="layout" path="M 1.04167E-6 2.96296E-6 L -0.28164 2.96296E-6 " pathEditMode="relative" rAng="0" ptsTypes="AA">
                                      <p:cBhvr>
                                        <p:cTn id="19" dur="1750" spd="-100000" fill="hold"/>
                                        <p:tgtEl>
                                          <p:spTgt spid="25"/>
                                        </p:tgtEl>
                                        <p:attrNameLst>
                                          <p:attrName>ppt_x</p:attrName>
                                          <p:attrName>ppt_y</p:attrName>
                                        </p:attrNameLst>
                                      </p:cBhvr>
                                      <p:rCtr x="-14089" y="0"/>
                                    </p:animMotion>
                                  </p:childTnLst>
                                </p:cTn>
                              </p:par>
                            </p:childTnLst>
                          </p:cTn>
                        </p:par>
                        <p:par>
                          <p:cTn id="20" fill="hold">
                            <p:stCondLst>
                              <p:cond delay="3500"/>
                            </p:stCondLst>
                            <p:childTnLst>
                              <p:par>
                                <p:cTn id="21" presetID="22" presetClass="entr" presetSubtype="8"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750"/>
                                        <p:tgtEl>
                                          <p:spTgt spid="12"/>
                                        </p:tgtEl>
                                      </p:cBhvr>
                                    </p:animEffect>
                                  </p:childTnLst>
                                </p:cTn>
                              </p:par>
                              <p:par>
                                <p:cTn id="24" presetID="22" presetClass="entr" presetSubtype="2" fill="hold"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right)">
                                      <p:cBhvr>
                                        <p:cTn id="26" dur="750"/>
                                        <p:tgtEl>
                                          <p:spTgt spid="13"/>
                                        </p:tgtEl>
                                      </p:cBhvr>
                                    </p:animEffect>
                                  </p:childTnLst>
                                </p:cTn>
                              </p:par>
                            </p:childTnLst>
                          </p:cTn>
                        </p:par>
                        <p:par>
                          <p:cTn id="27" fill="hold">
                            <p:stCondLst>
                              <p:cond delay="4250"/>
                            </p:stCondLst>
                            <p:childTnLst>
                              <p:par>
                                <p:cTn id="28" presetID="47" presetClass="entr" presetSubtype="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1000"/>
                                        <p:tgtEl>
                                          <p:spTgt spid="16"/>
                                        </p:tgtEl>
                                      </p:cBhvr>
                                    </p:animEffect>
                                    <p:anim calcmode="lin" valueType="num">
                                      <p:cBhvr>
                                        <p:cTn id="31" dur="1000" fill="hold"/>
                                        <p:tgtEl>
                                          <p:spTgt spid="16"/>
                                        </p:tgtEl>
                                        <p:attrNameLst>
                                          <p:attrName>ppt_x</p:attrName>
                                        </p:attrNameLst>
                                      </p:cBhvr>
                                      <p:tavLst>
                                        <p:tav tm="0">
                                          <p:val>
                                            <p:strVal val="#ppt_x"/>
                                          </p:val>
                                        </p:tav>
                                        <p:tav tm="100000">
                                          <p:val>
                                            <p:strVal val="#ppt_x"/>
                                          </p:val>
                                        </p:tav>
                                      </p:tavLst>
                                    </p:anim>
                                    <p:anim calcmode="lin" valueType="num">
                                      <p:cBhvr>
                                        <p:cTn id="32" dur="1000" fill="hold"/>
                                        <p:tgtEl>
                                          <p:spTgt spid="16"/>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ppt_x</p:attrName>
                                        </p:attrNameLst>
                                      </p:cBhvr>
                                      <p:tavLst>
                                        <p:tav tm="0">
                                          <p:val>
                                            <p:strVal val="#ppt_x"/>
                                          </p:val>
                                        </p:tav>
                                        <p:tav tm="100000">
                                          <p:val>
                                            <p:strVal val="#ppt_x"/>
                                          </p:val>
                                        </p:tav>
                                      </p:tavLst>
                                    </p:anim>
                                    <p:anim calcmode="lin" valueType="num">
                                      <p:cBhvr>
                                        <p:cTn id="37" dur="1000" fill="hold"/>
                                        <p:tgtEl>
                                          <p:spTgt spid="17"/>
                                        </p:tgtEl>
                                        <p:attrNameLst>
                                          <p:attrName>ppt_y</p:attrName>
                                        </p:attrNameLst>
                                      </p:cBhvr>
                                      <p:tavLst>
                                        <p:tav tm="0">
                                          <p:val>
                                            <p:strVal val="#ppt_y+.1"/>
                                          </p:val>
                                        </p:tav>
                                        <p:tav tm="100000">
                                          <p:val>
                                            <p:strVal val="#ppt_y"/>
                                          </p:val>
                                        </p:tav>
                                      </p:tavLst>
                                    </p:anim>
                                  </p:childTnLst>
                                </p:cTn>
                              </p:par>
                            </p:childTnLst>
                          </p:cTn>
                        </p:par>
                        <p:par>
                          <p:cTn id="38" fill="hold">
                            <p:stCondLst>
                              <p:cond delay="5250"/>
                            </p:stCondLst>
                            <p:childTnLst>
                              <p:par>
                                <p:cTn id="39" presetID="1" presetClass="entr" presetSubtype="0"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childTnLst>
                                </p:cTn>
                              </p:par>
                              <p:par>
                                <p:cTn id="41" presetID="26" presetClass="emph" presetSubtype="0" fill="hold" grpId="1" nodeType="withEffect">
                                  <p:stCondLst>
                                    <p:cond delay="0"/>
                                  </p:stCondLst>
                                  <p:childTnLst>
                                    <p:animEffect transition="out" filter="fade">
                                      <p:cBhvr>
                                        <p:cTn id="42" dur="500" tmFilter="0, 0; .2, .5; .8, .5; 1, 0"/>
                                        <p:tgtEl>
                                          <p:spTgt spid="18"/>
                                        </p:tgtEl>
                                      </p:cBhvr>
                                    </p:animEffect>
                                    <p:animScale>
                                      <p:cBhvr>
                                        <p:cTn id="43" dur="250" autoRev="1" fill="hold"/>
                                        <p:tgtEl>
                                          <p:spTgt spid="18"/>
                                        </p:tgtEl>
                                      </p:cBhvr>
                                      <p:by x="105000" y="105000"/>
                                    </p:animScale>
                                  </p:childTnLst>
                                </p:cTn>
                              </p:par>
                            </p:childTnLst>
                          </p:cTn>
                        </p:par>
                        <p:par>
                          <p:cTn id="44" fill="hold">
                            <p:stCondLst>
                              <p:cond delay="5750"/>
                            </p:stCondLst>
                            <p:childTnLst>
                              <p:par>
                                <p:cTn id="45" presetID="10" presetClass="entr" presetSubtype="0" fill="hold" grpId="0" nodeType="afterEffect">
                                  <p:stCondLst>
                                    <p:cond delay="0"/>
                                  </p:stCondLst>
                                  <p:iterate type="lt">
                                    <p:tmPct val="10000"/>
                                  </p:iterate>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p:bldP spid="17" grpId="0"/>
      <p:bldP spid="18" grpId="0" animBg="1"/>
      <p:bldP spid="18" grpId="1" animBg="1"/>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xmlns="" id="{2FE312EC-8B01-4F02-AFE3-51970317D88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 y="4897955"/>
            <a:ext cx="12192001" cy="1960045"/>
          </a:xfrm>
          <a:prstGeom prst="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7" name="图片 16">
            <a:extLst>
              <a:ext uri="{FF2B5EF4-FFF2-40B4-BE49-F238E27FC236}">
                <a16:creationId xmlns:a16="http://schemas.microsoft.com/office/drawing/2014/main" xmlns="" id="{52EEE126-9FEB-444A-B755-B74FD22F459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52738" y="2875002"/>
            <a:ext cx="1079675" cy="1079675"/>
          </a:xfrm>
          <a:prstGeom prst="rect">
            <a:avLst/>
          </a:prstGeom>
        </p:spPr>
      </p:pic>
      <p:sp>
        <p:nvSpPr>
          <p:cNvPr id="18" name="文本框 17">
            <a:extLst>
              <a:ext uri="{FF2B5EF4-FFF2-40B4-BE49-F238E27FC236}">
                <a16:creationId xmlns:a16="http://schemas.microsoft.com/office/drawing/2014/main" xmlns="" id="{84DB78C2-CC54-4F71-A6E4-2C1607D0F7E0}"/>
              </a:ext>
            </a:extLst>
          </p:cNvPr>
          <p:cNvSpPr txBox="1"/>
          <p:nvPr/>
        </p:nvSpPr>
        <p:spPr>
          <a:xfrm>
            <a:off x="3379650" y="2875002"/>
            <a:ext cx="6955750" cy="1107996"/>
          </a:xfrm>
          <a:prstGeom prst="rect">
            <a:avLst/>
          </a:prstGeom>
          <a:noFill/>
        </p:spPr>
        <p:txBody>
          <a:bodyPr wrap="none" rtlCol="0">
            <a:spAutoFit/>
          </a:bodyPr>
          <a:lstStyle/>
          <a:p>
            <a:r>
              <a:rPr lang="zh-CN" altLang="en-US" sz="6600" b="1" dirty="0">
                <a:solidFill>
                  <a:srgbClr val="D2231B"/>
                </a:solidFill>
                <a:effectLst>
                  <a:innerShdw blurRad="63500" dist="50800" dir="16200000">
                    <a:prstClr val="black">
                      <a:alpha val="50000"/>
                    </a:prstClr>
                  </a:innerShdw>
                </a:effectLst>
              </a:rPr>
              <a:t>党员是人民的公仆</a:t>
            </a:r>
          </a:p>
        </p:txBody>
      </p:sp>
      <p:pic>
        <p:nvPicPr>
          <p:cNvPr id="20" name="图片 19">
            <a:extLst>
              <a:ext uri="{FF2B5EF4-FFF2-40B4-BE49-F238E27FC236}">
                <a16:creationId xmlns:a16="http://schemas.microsoft.com/office/drawing/2014/main" xmlns="" id="{EE9D7996-CC5B-41FC-92E2-14287BCE162A}"/>
              </a:ext>
            </a:extLst>
          </p:cNvPr>
          <p:cNvPicPr>
            <a:picLocks noChangeAspect="1"/>
          </p:cNvPicPr>
          <p:nvPr/>
        </p:nvPicPr>
        <p:blipFill>
          <a:blip r:embed="rId4">
            <a:extLst>
              <a:ext uri="{28A0092B-C50C-407E-A947-70E740481C1C}">
                <a14:useLocalDpi xmlns:a14="http://schemas.microsoft.com/office/drawing/2010/main" val="0"/>
              </a:ext>
            </a:extLst>
          </a:blip>
          <a:srcRect l="1269" t="39748" r="1414" b="31621"/>
          <a:stretch>
            <a:fillRect/>
          </a:stretch>
        </p:blipFill>
        <p:spPr>
          <a:xfrm>
            <a:off x="0" y="-9055"/>
            <a:ext cx="12192000" cy="1636216"/>
          </a:xfrm>
          <a:custGeom>
            <a:avLst/>
            <a:gdLst>
              <a:gd name="connsiteX0" fmla="*/ 11664772 w 12192000"/>
              <a:gd name="connsiteY0" fmla="*/ 162 h 1636216"/>
              <a:gd name="connsiteX1" fmla="*/ 12010842 w 12192000"/>
              <a:gd name="connsiteY1" fmla="*/ 10992 h 1636216"/>
              <a:gd name="connsiteX2" fmla="*/ 12192000 w 12192000"/>
              <a:gd name="connsiteY2" fmla="*/ 27321 h 1636216"/>
              <a:gd name="connsiteX3" fmla="*/ 12192000 w 12192000"/>
              <a:gd name="connsiteY3" fmla="*/ 1540378 h 1636216"/>
              <a:gd name="connsiteX4" fmla="*/ 12105000 w 12192000"/>
              <a:gd name="connsiteY4" fmla="*/ 1490661 h 1636216"/>
              <a:gd name="connsiteX5" fmla="*/ 10674765 w 12192000"/>
              <a:gd name="connsiteY5" fmla="*/ 1215926 h 1636216"/>
              <a:gd name="connsiteX6" fmla="*/ 5978488 w 12192000"/>
              <a:gd name="connsiteY6" fmla="*/ 1633938 h 1636216"/>
              <a:gd name="connsiteX7" fmla="*/ 1597206 w 12192000"/>
              <a:gd name="connsiteY7" fmla="*/ 758726 h 1636216"/>
              <a:gd name="connsiteX8" fmla="*/ 236108 w 12192000"/>
              <a:gd name="connsiteY8" fmla="*/ 950995 h 1636216"/>
              <a:gd name="connsiteX9" fmla="*/ 0 w 12192000"/>
              <a:gd name="connsiteY9" fmla="*/ 1017218 h 1636216"/>
              <a:gd name="connsiteX10" fmla="*/ 0 w 12192000"/>
              <a:gd name="connsiteY10" fmla="*/ 730842 h 1636216"/>
              <a:gd name="connsiteX11" fmla="*/ 95392 w 12192000"/>
              <a:gd name="connsiteY11" fmla="*/ 708924 h 1636216"/>
              <a:gd name="connsiteX12" fmla="*/ 1998107 w 12192000"/>
              <a:gd name="connsiteY12" fmla="*/ 314589 h 1636216"/>
              <a:gd name="connsiteX13" fmla="*/ 6207576 w 12192000"/>
              <a:gd name="connsiteY13" fmla="*/ 628098 h 1636216"/>
              <a:gd name="connsiteX14" fmla="*/ 11664772 w 12192000"/>
              <a:gd name="connsiteY14" fmla="*/ 162 h 1636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92000" h="1636216">
                <a:moveTo>
                  <a:pt x="11664772" y="162"/>
                </a:moveTo>
                <a:cubicBezTo>
                  <a:pt x="11783352" y="928"/>
                  <a:pt x="11898869" y="4423"/>
                  <a:pt x="12010842" y="10992"/>
                </a:cubicBezTo>
                <a:lnTo>
                  <a:pt x="12192000" y="27321"/>
                </a:lnTo>
                <a:lnTo>
                  <a:pt x="12192000" y="1540378"/>
                </a:lnTo>
                <a:lnTo>
                  <a:pt x="12105000" y="1490661"/>
                </a:lnTo>
                <a:cubicBezTo>
                  <a:pt x="11825594" y="1353376"/>
                  <a:pt x="11451566" y="1299781"/>
                  <a:pt x="10674765" y="1215926"/>
                </a:cubicBezTo>
                <a:cubicBezTo>
                  <a:pt x="9424332" y="1080943"/>
                  <a:pt x="7801637" y="1677481"/>
                  <a:pt x="5978488" y="1633938"/>
                </a:cubicBezTo>
                <a:cubicBezTo>
                  <a:pt x="4155339" y="1590395"/>
                  <a:pt x="2456281" y="736955"/>
                  <a:pt x="1597206" y="758726"/>
                </a:cubicBezTo>
                <a:cubicBezTo>
                  <a:pt x="952899" y="775054"/>
                  <a:pt x="603899" y="850166"/>
                  <a:pt x="236108" y="950995"/>
                </a:cubicBezTo>
                <a:lnTo>
                  <a:pt x="0" y="1017218"/>
                </a:lnTo>
                <a:lnTo>
                  <a:pt x="0" y="730842"/>
                </a:lnTo>
                <a:lnTo>
                  <a:pt x="95392" y="708924"/>
                </a:lnTo>
                <a:cubicBezTo>
                  <a:pt x="736940" y="550809"/>
                  <a:pt x="1396757" y="326019"/>
                  <a:pt x="1998107" y="314589"/>
                </a:cubicBezTo>
                <a:cubicBezTo>
                  <a:pt x="2685366" y="301526"/>
                  <a:pt x="4451245" y="758727"/>
                  <a:pt x="6207576" y="628098"/>
                </a:cubicBezTo>
                <a:cubicBezTo>
                  <a:pt x="7744364" y="513798"/>
                  <a:pt x="10004658" y="-10553"/>
                  <a:pt x="11664772" y="162"/>
                </a:cubicBezTo>
                <a:close/>
              </a:path>
            </a:pathLst>
          </a:custGeom>
        </p:spPr>
      </p:pic>
    </p:spTree>
    <p:extLst>
      <p:ext uri="{BB962C8B-B14F-4D97-AF65-F5344CB8AC3E}">
        <p14:creationId xmlns:p14="http://schemas.microsoft.com/office/powerpoint/2010/main" val="419939665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right)">
                                      <p:cBhvr>
                                        <p:cTn id="7" dur="1000"/>
                                        <p:tgtEl>
                                          <p:spTgt spid="20"/>
                                        </p:tgtEl>
                                      </p:cBhvr>
                                    </p:animEffect>
                                  </p:childTnLst>
                                </p:cTn>
                              </p:par>
                            </p:childTnLst>
                          </p:cTn>
                        </p:par>
                        <p:par>
                          <p:cTn id="8" fill="hold">
                            <p:stCondLst>
                              <p:cond delay="1000"/>
                            </p:stCondLst>
                            <p:childTnLst>
                              <p:par>
                                <p:cTn id="9" presetID="23" presetClass="entr" presetSubtype="28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750" fill="hold"/>
                                        <p:tgtEl>
                                          <p:spTgt spid="17"/>
                                        </p:tgtEl>
                                        <p:attrNameLst>
                                          <p:attrName>ppt_w</p:attrName>
                                        </p:attrNameLst>
                                      </p:cBhvr>
                                      <p:tavLst>
                                        <p:tav tm="0">
                                          <p:val>
                                            <p:strVal val="4/3*#ppt_w"/>
                                          </p:val>
                                        </p:tav>
                                        <p:tav tm="100000">
                                          <p:val>
                                            <p:strVal val="#ppt_w"/>
                                          </p:val>
                                        </p:tav>
                                      </p:tavLst>
                                    </p:anim>
                                    <p:anim calcmode="lin" valueType="num">
                                      <p:cBhvr>
                                        <p:cTn id="12" dur="750" fill="hold"/>
                                        <p:tgtEl>
                                          <p:spTgt spid="17"/>
                                        </p:tgtEl>
                                        <p:attrNameLst>
                                          <p:attrName>ppt_h</p:attrName>
                                        </p:attrNameLst>
                                      </p:cBhvr>
                                      <p:tavLst>
                                        <p:tav tm="0">
                                          <p:val>
                                            <p:strVal val="4/3*#ppt_h"/>
                                          </p:val>
                                        </p:tav>
                                        <p:tav tm="100000">
                                          <p:val>
                                            <p:strVal val="#ppt_h"/>
                                          </p:val>
                                        </p:tav>
                                      </p:tavLst>
                                    </p:anim>
                                  </p:childTnLst>
                                </p:cTn>
                              </p:par>
                            </p:childTnLst>
                          </p:cTn>
                        </p:par>
                        <p:par>
                          <p:cTn id="13" fill="hold">
                            <p:stCondLst>
                              <p:cond delay="1750"/>
                            </p:stCondLst>
                            <p:childTnLst>
                              <p:par>
                                <p:cTn id="14" presetID="41" presetClass="entr" presetSubtype="0" fill="hold" grpId="0" nodeType="afterEffect">
                                  <p:stCondLst>
                                    <p:cond delay="0"/>
                                  </p:stCondLst>
                                  <p:iterate type="lt">
                                    <p:tmPct val="20000"/>
                                  </p:iterate>
                                  <p:childTnLst>
                                    <p:set>
                                      <p:cBhvr>
                                        <p:cTn id="15" dur="1" fill="hold">
                                          <p:stCondLst>
                                            <p:cond delay="0"/>
                                          </p:stCondLst>
                                        </p:cTn>
                                        <p:tgtEl>
                                          <p:spTgt spid="18"/>
                                        </p:tgtEl>
                                        <p:attrNameLst>
                                          <p:attrName>style.visibility</p:attrName>
                                        </p:attrNameLst>
                                      </p:cBhvr>
                                      <p:to>
                                        <p:strVal val="visible"/>
                                      </p:to>
                                    </p:set>
                                    <p:anim calcmode="lin" valueType="num">
                                      <p:cBhvr>
                                        <p:cTn id="16"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8"/>
                                        </p:tgtEl>
                                        <p:attrNameLst>
                                          <p:attrName>ppt_y</p:attrName>
                                        </p:attrNameLst>
                                      </p:cBhvr>
                                      <p:tavLst>
                                        <p:tav tm="0">
                                          <p:val>
                                            <p:strVal val="#ppt_y"/>
                                          </p:val>
                                        </p:tav>
                                        <p:tav tm="100000">
                                          <p:val>
                                            <p:strVal val="#ppt_y"/>
                                          </p:val>
                                        </p:tav>
                                      </p:tavLst>
                                    </p:anim>
                                    <p:anim calcmode="lin" valueType="num">
                                      <p:cBhvr>
                                        <p:cTn id="18"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等腰三角形 5">
            <a:extLst>
              <a:ext uri="{FF2B5EF4-FFF2-40B4-BE49-F238E27FC236}">
                <a16:creationId xmlns:a16="http://schemas.microsoft.com/office/drawing/2014/main" xmlns="" id="{04BE6266-9C3B-4C30-9773-97A78260FC66}"/>
              </a:ext>
            </a:extLst>
          </p:cNvPr>
          <p:cNvSpPr/>
          <p:nvPr/>
        </p:nvSpPr>
        <p:spPr>
          <a:xfrm rot="5400000">
            <a:off x="392212" y="2306370"/>
            <a:ext cx="423613" cy="365184"/>
          </a:xfrm>
          <a:prstGeom prst="triangle">
            <a:avLst/>
          </a:prstGeom>
          <a:solidFill>
            <a:srgbClr val="D2231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PA_文本框 1">
            <a:extLst>
              <a:ext uri="{FF2B5EF4-FFF2-40B4-BE49-F238E27FC236}">
                <a16:creationId xmlns:a16="http://schemas.microsoft.com/office/drawing/2014/main" xmlns="" id="{D3DAAF9A-C685-44EF-8E3F-121D6BD7639D}"/>
              </a:ext>
            </a:extLst>
          </p:cNvPr>
          <p:cNvSpPr txBox="1"/>
          <p:nvPr>
            <p:custDataLst>
              <p:tags r:id="rId1"/>
            </p:custDataLst>
          </p:nvPr>
        </p:nvSpPr>
        <p:spPr>
          <a:xfrm>
            <a:off x="768096" y="1165824"/>
            <a:ext cx="4339650" cy="646331"/>
          </a:xfrm>
          <a:prstGeom prst="rect">
            <a:avLst/>
          </a:prstGeom>
          <a:noFill/>
        </p:spPr>
        <p:txBody>
          <a:bodyPr wrap="none" rtlCol="0">
            <a:spAutoFit/>
          </a:bodyPr>
          <a:lstStyle/>
          <a:p>
            <a:r>
              <a:rPr lang="zh-CN" altLang="en-US" sz="3600" b="1" dirty="0">
                <a:solidFill>
                  <a:srgbClr val="D2231B"/>
                </a:solidFill>
              </a:rPr>
              <a:t>党员是人民的好公仆</a:t>
            </a:r>
          </a:p>
        </p:txBody>
      </p:sp>
      <p:pic>
        <p:nvPicPr>
          <p:cNvPr id="4" name="图片 3">
            <a:extLst>
              <a:ext uri="{FF2B5EF4-FFF2-40B4-BE49-F238E27FC236}">
                <a16:creationId xmlns:a16="http://schemas.microsoft.com/office/drawing/2014/main" xmlns="" id="{3EB9B0FA-8DD1-4FD9-830D-47199BB57B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7862" y="2189754"/>
            <a:ext cx="3281817" cy="2395726"/>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5" name="矩形 4">
            <a:extLst>
              <a:ext uri="{FF2B5EF4-FFF2-40B4-BE49-F238E27FC236}">
                <a16:creationId xmlns:a16="http://schemas.microsoft.com/office/drawing/2014/main" xmlns="" id="{DFA783B1-D56B-45DA-9BF5-E9799EC4955D}"/>
              </a:ext>
            </a:extLst>
          </p:cNvPr>
          <p:cNvSpPr/>
          <p:nvPr/>
        </p:nvSpPr>
        <p:spPr>
          <a:xfrm>
            <a:off x="768096" y="2189754"/>
            <a:ext cx="7338413" cy="2400657"/>
          </a:xfrm>
          <a:prstGeom prst="rect">
            <a:avLst/>
          </a:prstGeom>
        </p:spPr>
        <p:txBody>
          <a:bodyPr wrap="square">
            <a:spAutoFit/>
          </a:bodyPr>
          <a:lstStyle/>
          <a:p>
            <a:pPr>
              <a:lnSpc>
                <a:spcPct val="125000"/>
              </a:lnSpc>
            </a:pPr>
            <a:r>
              <a:rPr lang="zh-CN" altLang="en-US" sz="2400" dirty="0"/>
              <a:t>亮出党员身份，亮出的不仅仅是党员干部的荣誉感，更是一种责任和担当，无论你身兼何职，无论分工何地何单位，都要能够牢牢记住举起拳头面对党旗宣誓时的入党誓词，都要牢牢记住你亲笔在志愿书上写下的对党的承诺。</a:t>
            </a:r>
          </a:p>
        </p:txBody>
      </p:sp>
      <p:sp>
        <p:nvSpPr>
          <p:cNvPr id="7" name="矩形 6">
            <a:extLst>
              <a:ext uri="{FF2B5EF4-FFF2-40B4-BE49-F238E27FC236}">
                <a16:creationId xmlns:a16="http://schemas.microsoft.com/office/drawing/2014/main" xmlns="" id="{115D8A69-2553-4BEA-A646-3E2D2793B408}"/>
              </a:ext>
            </a:extLst>
          </p:cNvPr>
          <p:cNvSpPr/>
          <p:nvPr/>
        </p:nvSpPr>
        <p:spPr>
          <a:xfrm>
            <a:off x="786611" y="4963079"/>
            <a:ext cx="10883068" cy="1477328"/>
          </a:xfrm>
          <a:prstGeom prst="rect">
            <a:avLst/>
          </a:prstGeom>
        </p:spPr>
        <p:txBody>
          <a:bodyPr wrap="square">
            <a:spAutoFit/>
          </a:bodyPr>
          <a:lstStyle/>
          <a:p>
            <a:pPr>
              <a:lnSpc>
                <a:spcPct val="125000"/>
              </a:lnSpc>
            </a:pPr>
            <a:r>
              <a:rPr lang="zh-CN" altLang="en-US" sz="2400" dirty="0"/>
              <a:t>亮明党员身份，要有敢于接受群众监督的勇气。接受群众监督是党员干部以德从政、执政为民的必要环节，也是加强党员干部队伍建设的应有之义。失去监督的权利必然导致腐败，拒绝监督的干部终将走向颓废。</a:t>
            </a:r>
          </a:p>
        </p:txBody>
      </p:sp>
      <p:sp>
        <p:nvSpPr>
          <p:cNvPr id="8" name="等腰三角形 7">
            <a:extLst>
              <a:ext uri="{FF2B5EF4-FFF2-40B4-BE49-F238E27FC236}">
                <a16:creationId xmlns:a16="http://schemas.microsoft.com/office/drawing/2014/main" xmlns="" id="{178F4884-B1B7-4907-B533-614CCB87355A}"/>
              </a:ext>
            </a:extLst>
          </p:cNvPr>
          <p:cNvSpPr/>
          <p:nvPr/>
        </p:nvSpPr>
        <p:spPr>
          <a:xfrm rot="5400000">
            <a:off x="392212" y="5084626"/>
            <a:ext cx="423613" cy="365184"/>
          </a:xfrm>
          <a:prstGeom prst="triangle">
            <a:avLst/>
          </a:prstGeom>
          <a:solidFill>
            <a:srgbClr val="D2231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4282919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750" fill="hold"/>
                                        <p:tgtEl>
                                          <p:spTgt spid="2"/>
                                        </p:tgtEl>
                                        <p:attrNameLst>
                                          <p:attrName>ppt_y</p:attrName>
                                        </p:attrNameLst>
                                      </p:cBhvr>
                                      <p:tavLst>
                                        <p:tav tm="0">
                                          <p:val>
                                            <p:strVal val="#ppt_y"/>
                                          </p:val>
                                        </p:tav>
                                        <p:tav tm="100000">
                                          <p:val>
                                            <p:strVal val="#ppt_y"/>
                                          </p:val>
                                        </p:tav>
                                      </p:tavLst>
                                    </p:anim>
                                    <p:anim calcmode="lin" valueType="num">
                                      <p:cBhvr>
                                        <p:cTn id="9" dur="75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75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750" tmFilter="0,0; .5, 1; 1, 1"/>
                                        <p:tgtEl>
                                          <p:spTgt spid="2"/>
                                        </p:tgtEl>
                                      </p:cBhvr>
                                    </p:animEffect>
                                  </p:childTnLst>
                                </p:cTn>
                              </p:par>
                              <p:par>
                                <p:cTn id="12" presetID="1" presetClass="entr" presetSubtype="0" fill="hold" nodeType="withEffect">
                                  <p:stCondLst>
                                    <p:cond delay="1500"/>
                                  </p:stCondLst>
                                  <p:childTnLst>
                                    <p:set>
                                      <p:cBhvr>
                                        <p:cTn id="13" dur="1" fill="hold">
                                          <p:stCondLst>
                                            <p:cond delay="0"/>
                                          </p:stCondLst>
                                        </p:cTn>
                                        <p:tgtEl>
                                          <p:spTgt spid="4"/>
                                        </p:tgtEl>
                                        <p:attrNameLst>
                                          <p:attrName>style.visibility</p:attrName>
                                        </p:attrNameLst>
                                      </p:cBhvr>
                                      <p:to>
                                        <p:strVal val="visible"/>
                                      </p:to>
                                    </p:set>
                                  </p:childTnLst>
                                </p:cTn>
                              </p:par>
                              <p:par>
                                <p:cTn id="14" presetID="63" presetClass="path" presetSubtype="0" decel="100000" fill="hold" nodeType="withEffect">
                                  <p:stCondLst>
                                    <p:cond delay="1500"/>
                                  </p:stCondLst>
                                  <p:childTnLst>
                                    <p:animMotion origin="layout" path="M -4.79167E-6 2.22222E-6 L 0.36706 2.22222E-6 " pathEditMode="relative" rAng="0" ptsTypes="AA">
                                      <p:cBhvr>
                                        <p:cTn id="15" dur="1250" spd="-100000" fill="hold"/>
                                        <p:tgtEl>
                                          <p:spTgt spid="4"/>
                                        </p:tgtEl>
                                        <p:attrNameLst>
                                          <p:attrName>ppt_x</p:attrName>
                                          <p:attrName>ppt_y</p:attrName>
                                        </p:attrNameLst>
                                      </p:cBhvr>
                                      <p:rCtr x="18346" y="0"/>
                                    </p:animMotion>
                                  </p:childTnLst>
                                </p:cTn>
                              </p:par>
                              <p:par>
                                <p:cTn id="16" presetID="1" presetClass="entr" presetSubtype="0" fill="hold" grpId="0" nodeType="withEffect">
                                  <p:stCondLst>
                                    <p:cond delay="2750"/>
                                  </p:stCondLst>
                                  <p:childTnLst>
                                    <p:set>
                                      <p:cBhvr>
                                        <p:cTn id="17" dur="1" fill="hold">
                                          <p:stCondLst>
                                            <p:cond delay="0"/>
                                          </p:stCondLst>
                                        </p:cTn>
                                        <p:tgtEl>
                                          <p:spTgt spid="6"/>
                                        </p:tgtEl>
                                        <p:attrNameLst>
                                          <p:attrName>style.visibility</p:attrName>
                                        </p:attrNameLst>
                                      </p:cBhvr>
                                      <p:to>
                                        <p:strVal val="visible"/>
                                      </p:to>
                                    </p:set>
                                  </p:childTnLst>
                                </p:cTn>
                              </p:par>
                              <p:par>
                                <p:cTn id="18" presetID="26" presetClass="emph" presetSubtype="0" fill="hold" grpId="1" nodeType="withEffect">
                                  <p:stCondLst>
                                    <p:cond delay="2750"/>
                                  </p:stCondLst>
                                  <p:childTnLst>
                                    <p:animEffect transition="out" filter="fade">
                                      <p:cBhvr>
                                        <p:cTn id="19" dur="500" tmFilter="0, 0; .2, .5; .8, .5; 1, 0"/>
                                        <p:tgtEl>
                                          <p:spTgt spid="6"/>
                                        </p:tgtEl>
                                      </p:cBhvr>
                                    </p:animEffect>
                                    <p:animScale>
                                      <p:cBhvr>
                                        <p:cTn id="20" dur="250" autoRev="1" fill="hold"/>
                                        <p:tgtEl>
                                          <p:spTgt spid="6"/>
                                        </p:tgtEl>
                                      </p:cBhvr>
                                      <p:by x="105000" y="105000"/>
                                    </p:animScale>
                                  </p:childTnLst>
                                </p:cTn>
                              </p:par>
                              <p:par>
                                <p:cTn id="21" presetID="10" presetClass="entr" presetSubtype="0" fill="hold" grpId="0" nodeType="withEffect">
                                  <p:stCondLst>
                                    <p:cond delay="3250"/>
                                  </p:stCondLst>
                                  <p:iterate type="lt">
                                    <p:tmPct val="10000"/>
                                  </p:iterate>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8650"/>
                            </p:stCondLst>
                            <p:childTnLst>
                              <p:par>
                                <p:cTn id="25" presetID="1"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childTnLst>
                                </p:cTn>
                              </p:par>
                              <p:par>
                                <p:cTn id="27" presetID="26" presetClass="emph" presetSubtype="0" fill="hold" grpId="1" nodeType="withEffect">
                                  <p:stCondLst>
                                    <p:cond delay="0"/>
                                  </p:stCondLst>
                                  <p:childTnLst>
                                    <p:animEffect transition="out" filter="fade">
                                      <p:cBhvr>
                                        <p:cTn id="28" dur="500" tmFilter="0, 0; .2, .5; .8, .5; 1, 0"/>
                                        <p:tgtEl>
                                          <p:spTgt spid="8"/>
                                        </p:tgtEl>
                                      </p:cBhvr>
                                    </p:animEffect>
                                    <p:animScale>
                                      <p:cBhvr>
                                        <p:cTn id="29" dur="250" autoRev="1" fill="hold"/>
                                        <p:tgtEl>
                                          <p:spTgt spid="8"/>
                                        </p:tgtEl>
                                      </p:cBhvr>
                                      <p:by x="105000" y="105000"/>
                                    </p:animScale>
                                  </p:childTnLst>
                                </p:cTn>
                              </p:par>
                            </p:childTnLst>
                          </p:cTn>
                        </p:par>
                        <p:par>
                          <p:cTn id="30" fill="hold">
                            <p:stCondLst>
                              <p:cond delay="9150"/>
                            </p:stCondLst>
                            <p:childTnLst>
                              <p:par>
                                <p:cTn id="31" presetID="10" presetClass="entr" presetSubtype="0" fill="hold" grpId="0" nodeType="afterEffect">
                                  <p:stCondLst>
                                    <p:cond delay="0"/>
                                  </p:stCondLst>
                                  <p:iterate type="lt">
                                    <p:tmPct val="10000"/>
                                  </p:iterate>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2" grpId="0"/>
      <p:bldP spid="5" grpId="0"/>
      <p:bldP spid="7" grpId="0"/>
      <p:bldP spid="8" grpId="0" animBg="1"/>
      <p:bldP spid="8"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1">
            <a:extLst>
              <a:ext uri="{FF2B5EF4-FFF2-40B4-BE49-F238E27FC236}">
                <a16:creationId xmlns:a16="http://schemas.microsoft.com/office/drawing/2014/main" xmlns="" id="{D3DAAF9A-C685-44EF-8E3F-121D6BD7639D}"/>
              </a:ext>
            </a:extLst>
          </p:cNvPr>
          <p:cNvSpPr txBox="1"/>
          <p:nvPr>
            <p:custDataLst>
              <p:tags r:id="rId1"/>
            </p:custDataLst>
          </p:nvPr>
        </p:nvSpPr>
        <p:spPr>
          <a:xfrm>
            <a:off x="768096" y="1165824"/>
            <a:ext cx="5724644" cy="646331"/>
          </a:xfrm>
          <a:prstGeom prst="rect">
            <a:avLst/>
          </a:prstGeom>
          <a:noFill/>
        </p:spPr>
        <p:txBody>
          <a:bodyPr wrap="none" rtlCol="0">
            <a:spAutoFit/>
          </a:bodyPr>
          <a:lstStyle/>
          <a:p>
            <a:r>
              <a:rPr lang="zh-CN" altLang="en-US" sz="3600" b="1" dirty="0">
                <a:solidFill>
                  <a:srgbClr val="D2231B"/>
                </a:solidFill>
              </a:rPr>
              <a:t>人民的党员应该具备的品质</a:t>
            </a:r>
          </a:p>
        </p:txBody>
      </p:sp>
      <p:sp>
        <p:nvSpPr>
          <p:cNvPr id="3" name="PA_椭圆 2">
            <a:extLst>
              <a:ext uri="{FF2B5EF4-FFF2-40B4-BE49-F238E27FC236}">
                <a16:creationId xmlns:a16="http://schemas.microsoft.com/office/drawing/2014/main" xmlns="" id="{1E111829-2580-4DA7-92FD-557AE6C43E37}"/>
              </a:ext>
            </a:extLst>
          </p:cNvPr>
          <p:cNvSpPr/>
          <p:nvPr>
            <p:custDataLst>
              <p:tags r:id="rId2"/>
            </p:custDataLst>
          </p:nvPr>
        </p:nvSpPr>
        <p:spPr>
          <a:xfrm>
            <a:off x="1978819" y="2522765"/>
            <a:ext cx="1604962" cy="1604962"/>
          </a:xfrm>
          <a:prstGeom prst="ellipse">
            <a:avLst/>
          </a:prstGeom>
          <a:solidFill>
            <a:srgbClr val="D2231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PA_椭圆 3">
            <a:extLst>
              <a:ext uri="{FF2B5EF4-FFF2-40B4-BE49-F238E27FC236}">
                <a16:creationId xmlns:a16="http://schemas.microsoft.com/office/drawing/2014/main" xmlns="" id="{8D2B742B-BDCD-473B-9258-2C8D735B594A}"/>
              </a:ext>
            </a:extLst>
          </p:cNvPr>
          <p:cNvSpPr/>
          <p:nvPr>
            <p:custDataLst>
              <p:tags r:id="rId3"/>
            </p:custDataLst>
          </p:nvPr>
        </p:nvSpPr>
        <p:spPr>
          <a:xfrm>
            <a:off x="5293519" y="2522765"/>
            <a:ext cx="1604962" cy="1604962"/>
          </a:xfrm>
          <a:prstGeom prst="ellipse">
            <a:avLst/>
          </a:prstGeom>
          <a:solidFill>
            <a:srgbClr val="D2231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PA_椭圆 4">
            <a:extLst>
              <a:ext uri="{FF2B5EF4-FFF2-40B4-BE49-F238E27FC236}">
                <a16:creationId xmlns:a16="http://schemas.microsoft.com/office/drawing/2014/main" xmlns="" id="{967BCD09-4DBC-4674-822A-DF2226EFC0E3}"/>
              </a:ext>
            </a:extLst>
          </p:cNvPr>
          <p:cNvSpPr/>
          <p:nvPr>
            <p:custDataLst>
              <p:tags r:id="rId4"/>
            </p:custDataLst>
          </p:nvPr>
        </p:nvSpPr>
        <p:spPr>
          <a:xfrm>
            <a:off x="8608219" y="2522765"/>
            <a:ext cx="1604962" cy="1604962"/>
          </a:xfrm>
          <a:prstGeom prst="ellipse">
            <a:avLst/>
          </a:prstGeom>
          <a:solidFill>
            <a:srgbClr val="D2231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F96BDBD3-F5DE-4A14-9EE8-D2041E88691D}"/>
              </a:ext>
            </a:extLst>
          </p:cNvPr>
          <p:cNvSpPr/>
          <p:nvPr/>
        </p:nvSpPr>
        <p:spPr>
          <a:xfrm>
            <a:off x="666751" y="4838337"/>
            <a:ext cx="10858499" cy="1477328"/>
          </a:xfrm>
          <a:prstGeom prst="rect">
            <a:avLst/>
          </a:prstGeom>
        </p:spPr>
        <p:txBody>
          <a:bodyPr wrap="square">
            <a:spAutoFit/>
          </a:bodyPr>
          <a:lstStyle/>
          <a:p>
            <a:pPr algn="ctr">
              <a:lnSpc>
                <a:spcPct val="125000"/>
              </a:lnSpc>
            </a:pPr>
            <a:r>
              <a:rPr lang="zh-CN" altLang="en-US" sz="2400" dirty="0"/>
              <a:t>共产党员要诚心诚意为人民谋利益；要刻苦学习马克思主义理论；要坚决同危害国家和人民利益的行为作斗争。必须在工作中坚持群众路线，与本社区的实际和自己的本职工作结合起来，树立坚定的信仰，远大的理想。</a:t>
            </a:r>
          </a:p>
        </p:txBody>
      </p:sp>
      <p:sp>
        <p:nvSpPr>
          <p:cNvPr id="9" name="PA_文本框 8">
            <a:extLst>
              <a:ext uri="{FF2B5EF4-FFF2-40B4-BE49-F238E27FC236}">
                <a16:creationId xmlns:a16="http://schemas.microsoft.com/office/drawing/2014/main" xmlns="" id="{CE056D00-EFA9-4B74-9B67-DBFF606AD1C5}"/>
              </a:ext>
            </a:extLst>
          </p:cNvPr>
          <p:cNvSpPr txBox="1"/>
          <p:nvPr>
            <p:custDataLst>
              <p:tags r:id="rId5"/>
            </p:custDataLst>
          </p:nvPr>
        </p:nvSpPr>
        <p:spPr>
          <a:xfrm>
            <a:off x="2176006" y="3125191"/>
            <a:ext cx="1210588" cy="400110"/>
          </a:xfrm>
          <a:prstGeom prst="rect">
            <a:avLst/>
          </a:prstGeom>
          <a:noFill/>
        </p:spPr>
        <p:txBody>
          <a:bodyPr wrap="none" rtlCol="0">
            <a:spAutoFit/>
          </a:bodyPr>
          <a:lstStyle/>
          <a:p>
            <a:r>
              <a:rPr lang="zh-CN" altLang="en-US" sz="2000" b="1" dirty="0">
                <a:solidFill>
                  <a:schemeClr val="bg1"/>
                </a:solidFill>
              </a:rPr>
              <a:t>坚定信念</a:t>
            </a:r>
          </a:p>
        </p:txBody>
      </p:sp>
      <p:sp>
        <p:nvSpPr>
          <p:cNvPr id="10" name="PA_文本框 9">
            <a:extLst>
              <a:ext uri="{FF2B5EF4-FFF2-40B4-BE49-F238E27FC236}">
                <a16:creationId xmlns:a16="http://schemas.microsoft.com/office/drawing/2014/main" xmlns="" id="{F517F107-9FDA-4405-A3DF-5BD83C9E5A28}"/>
              </a:ext>
            </a:extLst>
          </p:cNvPr>
          <p:cNvSpPr txBox="1"/>
          <p:nvPr>
            <p:custDataLst>
              <p:tags r:id="rId6"/>
            </p:custDataLst>
          </p:nvPr>
        </p:nvSpPr>
        <p:spPr>
          <a:xfrm>
            <a:off x="5490706" y="3125191"/>
            <a:ext cx="1210588" cy="400110"/>
          </a:xfrm>
          <a:prstGeom prst="rect">
            <a:avLst/>
          </a:prstGeom>
          <a:noFill/>
        </p:spPr>
        <p:txBody>
          <a:bodyPr wrap="none" rtlCol="0">
            <a:spAutoFit/>
          </a:bodyPr>
          <a:lstStyle/>
          <a:p>
            <a:r>
              <a:rPr lang="zh-CN" altLang="en-US" sz="2000" b="1" dirty="0">
                <a:solidFill>
                  <a:schemeClr val="bg1"/>
                </a:solidFill>
              </a:rPr>
              <a:t>自我约束</a:t>
            </a:r>
          </a:p>
        </p:txBody>
      </p:sp>
      <p:sp>
        <p:nvSpPr>
          <p:cNvPr id="11" name="PA_文本框 10">
            <a:extLst>
              <a:ext uri="{FF2B5EF4-FFF2-40B4-BE49-F238E27FC236}">
                <a16:creationId xmlns:a16="http://schemas.microsoft.com/office/drawing/2014/main" xmlns="" id="{DD2DFA24-6194-4601-9FF9-B3A788ACA091}"/>
              </a:ext>
            </a:extLst>
          </p:cNvPr>
          <p:cNvSpPr txBox="1"/>
          <p:nvPr>
            <p:custDataLst>
              <p:tags r:id="rId7"/>
            </p:custDataLst>
          </p:nvPr>
        </p:nvSpPr>
        <p:spPr>
          <a:xfrm>
            <a:off x="8805406" y="3125191"/>
            <a:ext cx="1210588" cy="400110"/>
          </a:xfrm>
          <a:prstGeom prst="rect">
            <a:avLst/>
          </a:prstGeom>
          <a:noFill/>
        </p:spPr>
        <p:txBody>
          <a:bodyPr wrap="none" rtlCol="0">
            <a:spAutoFit/>
          </a:bodyPr>
          <a:lstStyle/>
          <a:p>
            <a:r>
              <a:rPr lang="zh-CN" altLang="en-US" sz="2000" b="1" dirty="0">
                <a:solidFill>
                  <a:schemeClr val="bg1"/>
                </a:solidFill>
              </a:rPr>
              <a:t>乐于奉献</a:t>
            </a:r>
          </a:p>
        </p:txBody>
      </p:sp>
    </p:spTree>
    <p:extLst>
      <p:ext uri="{BB962C8B-B14F-4D97-AF65-F5344CB8AC3E}">
        <p14:creationId xmlns:p14="http://schemas.microsoft.com/office/powerpoint/2010/main" val="21744944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750" fill="hold"/>
                                        <p:tgtEl>
                                          <p:spTgt spid="2"/>
                                        </p:tgtEl>
                                        <p:attrNameLst>
                                          <p:attrName>ppt_y</p:attrName>
                                        </p:attrNameLst>
                                      </p:cBhvr>
                                      <p:tavLst>
                                        <p:tav tm="0">
                                          <p:val>
                                            <p:strVal val="#ppt_y"/>
                                          </p:val>
                                        </p:tav>
                                        <p:tav tm="100000">
                                          <p:val>
                                            <p:strVal val="#ppt_y"/>
                                          </p:val>
                                        </p:tav>
                                      </p:tavLst>
                                    </p:anim>
                                    <p:anim calcmode="lin" valueType="num">
                                      <p:cBhvr>
                                        <p:cTn id="9" dur="75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75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750" tmFilter="0,0; .5, 1; 1, 1"/>
                                        <p:tgtEl>
                                          <p:spTgt spid="2"/>
                                        </p:tgtEl>
                                      </p:cBhvr>
                                    </p:animEffect>
                                  </p:childTnLst>
                                </p:cTn>
                              </p:par>
                              <p:par>
                                <p:cTn id="12" presetID="53" presetClass="entr" presetSubtype="16" fill="hold" grpId="0" nodeType="withEffect">
                                  <p:stCondLst>
                                    <p:cond delay="175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par>
                                <p:cTn id="17" presetID="53" presetClass="entr" presetSubtype="16" fill="hold" grpId="0" nodeType="withEffect">
                                  <p:stCondLst>
                                    <p:cond delay="195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par>
                                <p:cTn id="22" presetID="53" presetClass="entr" presetSubtype="16" fill="hold" grpId="0" nodeType="withEffect">
                                  <p:stCondLst>
                                    <p:cond delay="215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par>
                                <p:cTn id="27" presetID="42" presetClass="entr" presetSubtype="0" fill="hold" grpId="0" nodeType="withEffect">
                                  <p:stCondLst>
                                    <p:cond delay="265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285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anim calcmode="lin" valueType="num">
                                      <p:cBhvr>
                                        <p:cTn id="35" dur="1000" fill="hold"/>
                                        <p:tgtEl>
                                          <p:spTgt spid="10"/>
                                        </p:tgtEl>
                                        <p:attrNameLst>
                                          <p:attrName>ppt_x</p:attrName>
                                        </p:attrNameLst>
                                      </p:cBhvr>
                                      <p:tavLst>
                                        <p:tav tm="0">
                                          <p:val>
                                            <p:strVal val="#ppt_x"/>
                                          </p:val>
                                        </p:tav>
                                        <p:tav tm="100000">
                                          <p:val>
                                            <p:strVal val="#ppt_x"/>
                                          </p:val>
                                        </p:tav>
                                      </p:tavLst>
                                    </p:anim>
                                    <p:anim calcmode="lin" valueType="num">
                                      <p:cBhvr>
                                        <p:cTn id="36" dur="1000" fill="hold"/>
                                        <p:tgtEl>
                                          <p:spTgt spid="10"/>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305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1000"/>
                                        <p:tgtEl>
                                          <p:spTgt spid="11"/>
                                        </p:tgtEl>
                                      </p:cBhvr>
                                    </p:animEffect>
                                    <p:anim calcmode="lin" valueType="num">
                                      <p:cBhvr>
                                        <p:cTn id="40" dur="1000" fill="hold"/>
                                        <p:tgtEl>
                                          <p:spTgt spid="11"/>
                                        </p:tgtEl>
                                        <p:attrNameLst>
                                          <p:attrName>ppt_x</p:attrName>
                                        </p:attrNameLst>
                                      </p:cBhvr>
                                      <p:tavLst>
                                        <p:tav tm="0">
                                          <p:val>
                                            <p:strVal val="#ppt_x"/>
                                          </p:val>
                                        </p:tav>
                                        <p:tav tm="100000">
                                          <p:val>
                                            <p:strVal val="#ppt_x"/>
                                          </p:val>
                                        </p:tav>
                                      </p:tavLst>
                                    </p:anim>
                                    <p:anim calcmode="lin" valueType="num">
                                      <p:cBhvr>
                                        <p:cTn id="41" dur="1000" fill="hold"/>
                                        <p:tgtEl>
                                          <p:spTgt spid="11"/>
                                        </p:tgtEl>
                                        <p:attrNameLst>
                                          <p:attrName>ppt_y</p:attrName>
                                        </p:attrNameLst>
                                      </p:cBhvr>
                                      <p:tavLst>
                                        <p:tav tm="0">
                                          <p:val>
                                            <p:strVal val="#ppt_y+.1"/>
                                          </p:val>
                                        </p:tav>
                                        <p:tav tm="100000">
                                          <p:val>
                                            <p:strVal val="#ppt_y"/>
                                          </p:val>
                                        </p:tav>
                                      </p:tavLst>
                                    </p:anim>
                                  </p:childTnLst>
                                </p:cTn>
                              </p:par>
                              <p:par>
                                <p:cTn id="42" presetID="10" presetClass="entr" presetSubtype="0" fill="hold" grpId="0" nodeType="withEffect">
                                  <p:stCondLst>
                                    <p:cond delay="3500"/>
                                  </p:stCondLst>
                                  <p:iterate type="lt">
                                    <p:tmPct val="10000"/>
                                  </p:iterate>
                                  <p:childTnLst>
                                    <p:set>
                                      <p:cBhvr>
                                        <p:cTn id="43" dur="1" fill="hold">
                                          <p:stCondLst>
                                            <p:cond delay="0"/>
                                          </p:stCondLst>
                                        </p:cTn>
                                        <p:tgtEl>
                                          <p:spTgt spid="8"/>
                                        </p:tgtEl>
                                        <p:attrNameLst>
                                          <p:attrName>style.visibility</p:attrName>
                                        </p:attrNameLst>
                                      </p:cBhvr>
                                      <p:to>
                                        <p:strVal val="visible"/>
                                      </p:to>
                                    </p:set>
                                    <p:animEffect transition="in" filter="fade">
                                      <p:cBhvr>
                                        <p:cTn id="4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8" grpId="0"/>
      <p:bldP spid="9" grpId="0"/>
      <p:bldP spid="10"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1">
            <a:extLst>
              <a:ext uri="{FF2B5EF4-FFF2-40B4-BE49-F238E27FC236}">
                <a16:creationId xmlns:a16="http://schemas.microsoft.com/office/drawing/2014/main" xmlns="" id="{D3DAAF9A-C685-44EF-8E3F-121D6BD7639D}"/>
              </a:ext>
            </a:extLst>
          </p:cNvPr>
          <p:cNvSpPr txBox="1"/>
          <p:nvPr>
            <p:custDataLst>
              <p:tags r:id="rId1"/>
            </p:custDataLst>
          </p:nvPr>
        </p:nvSpPr>
        <p:spPr>
          <a:xfrm>
            <a:off x="768096" y="1165824"/>
            <a:ext cx="6276077" cy="646331"/>
          </a:xfrm>
          <a:prstGeom prst="rect">
            <a:avLst/>
          </a:prstGeom>
          <a:noFill/>
        </p:spPr>
        <p:txBody>
          <a:bodyPr wrap="none" rtlCol="0">
            <a:spAutoFit/>
          </a:bodyPr>
          <a:lstStyle/>
          <a:p>
            <a:r>
              <a:rPr lang="zh-CN" altLang="en-US" sz="3600" b="1" dirty="0">
                <a:solidFill>
                  <a:srgbClr val="D2231B"/>
                </a:solidFill>
              </a:rPr>
              <a:t>为人民服务始终是党员的宗旨</a:t>
            </a:r>
          </a:p>
        </p:txBody>
      </p:sp>
      <p:sp>
        <p:nvSpPr>
          <p:cNvPr id="3" name="矩形 2">
            <a:extLst>
              <a:ext uri="{FF2B5EF4-FFF2-40B4-BE49-F238E27FC236}">
                <a16:creationId xmlns:a16="http://schemas.microsoft.com/office/drawing/2014/main" xmlns="" id="{F3709F78-C999-42E3-A409-6A09AFA90701}"/>
              </a:ext>
            </a:extLst>
          </p:cNvPr>
          <p:cNvSpPr/>
          <p:nvPr/>
        </p:nvSpPr>
        <p:spPr>
          <a:xfrm>
            <a:off x="0" y="2542032"/>
            <a:ext cx="4315968" cy="431596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4" name="矩形 3">
            <a:extLst>
              <a:ext uri="{FF2B5EF4-FFF2-40B4-BE49-F238E27FC236}">
                <a16:creationId xmlns:a16="http://schemas.microsoft.com/office/drawing/2014/main" xmlns="" id="{F71EE46D-1217-44AB-B295-A9BA48FDB8A2}"/>
              </a:ext>
            </a:extLst>
          </p:cNvPr>
          <p:cNvSpPr/>
          <p:nvPr/>
        </p:nvSpPr>
        <p:spPr>
          <a:xfrm>
            <a:off x="4423968" y="2542032"/>
            <a:ext cx="7768032" cy="219456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w="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5" name="矩形 4">
            <a:extLst>
              <a:ext uri="{FF2B5EF4-FFF2-40B4-BE49-F238E27FC236}">
                <a16:creationId xmlns:a16="http://schemas.microsoft.com/office/drawing/2014/main" xmlns="" id="{A0E51836-5A11-4F20-BE0A-9E5226B5BCB7}"/>
              </a:ext>
            </a:extLst>
          </p:cNvPr>
          <p:cNvSpPr/>
          <p:nvPr/>
        </p:nvSpPr>
        <p:spPr>
          <a:xfrm>
            <a:off x="4423968" y="4844592"/>
            <a:ext cx="3647369" cy="2013408"/>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w="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6" name="矩形 5">
            <a:extLst>
              <a:ext uri="{FF2B5EF4-FFF2-40B4-BE49-F238E27FC236}">
                <a16:creationId xmlns:a16="http://schemas.microsoft.com/office/drawing/2014/main" xmlns="" id="{8D212511-7F38-4520-AE78-1783587F3418}"/>
              </a:ext>
            </a:extLst>
          </p:cNvPr>
          <p:cNvSpPr/>
          <p:nvPr/>
        </p:nvSpPr>
        <p:spPr>
          <a:xfrm>
            <a:off x="8179338" y="4844592"/>
            <a:ext cx="4012662" cy="2013408"/>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w="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44285886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750" fill="hold"/>
                                        <p:tgtEl>
                                          <p:spTgt spid="2"/>
                                        </p:tgtEl>
                                        <p:attrNameLst>
                                          <p:attrName>ppt_y</p:attrName>
                                        </p:attrNameLst>
                                      </p:cBhvr>
                                      <p:tavLst>
                                        <p:tav tm="0">
                                          <p:val>
                                            <p:strVal val="#ppt_y"/>
                                          </p:val>
                                        </p:tav>
                                        <p:tav tm="100000">
                                          <p:val>
                                            <p:strVal val="#ppt_y"/>
                                          </p:val>
                                        </p:tav>
                                      </p:tavLst>
                                    </p:anim>
                                    <p:anim calcmode="lin" valueType="num">
                                      <p:cBhvr>
                                        <p:cTn id="9" dur="75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75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750" tmFilter="0,0; .5, 1; 1, 1"/>
                                        <p:tgtEl>
                                          <p:spTgt spid="2"/>
                                        </p:tgtEl>
                                      </p:cBhvr>
                                    </p:animEffect>
                                  </p:childTnLst>
                                </p:cTn>
                              </p:par>
                              <p:par>
                                <p:cTn id="12" presetID="1" presetClass="entr" presetSubtype="0" fill="hold" grpId="0" nodeType="withEffect">
                                  <p:stCondLst>
                                    <p:cond delay="1750"/>
                                  </p:stCondLst>
                                  <p:childTnLst>
                                    <p:set>
                                      <p:cBhvr>
                                        <p:cTn id="13" dur="1" fill="hold">
                                          <p:stCondLst>
                                            <p:cond delay="0"/>
                                          </p:stCondLst>
                                        </p:cTn>
                                        <p:tgtEl>
                                          <p:spTgt spid="3"/>
                                        </p:tgtEl>
                                        <p:attrNameLst>
                                          <p:attrName>style.visibility</p:attrName>
                                        </p:attrNameLst>
                                      </p:cBhvr>
                                      <p:to>
                                        <p:strVal val="visible"/>
                                      </p:to>
                                    </p:set>
                                  </p:childTnLst>
                                </p:cTn>
                              </p:par>
                              <p:par>
                                <p:cTn id="14" presetID="35" presetClass="path" presetSubtype="0" decel="100000" fill="hold" grpId="1" nodeType="withEffect">
                                  <p:stCondLst>
                                    <p:cond delay="1750"/>
                                  </p:stCondLst>
                                  <p:childTnLst>
                                    <p:animMotion origin="layout" path="M -3.125E-6 4.81481E-6 L -0.36445 4.81481E-6 " pathEditMode="relative" rAng="0" ptsTypes="AA">
                                      <p:cBhvr>
                                        <p:cTn id="15" dur="1500" spd="-100000" fill="hold"/>
                                        <p:tgtEl>
                                          <p:spTgt spid="3"/>
                                        </p:tgtEl>
                                        <p:attrNameLst>
                                          <p:attrName>ppt_x</p:attrName>
                                          <p:attrName>ppt_y</p:attrName>
                                        </p:attrNameLst>
                                      </p:cBhvr>
                                      <p:rCtr x="-18216" y="0"/>
                                    </p:animMotion>
                                  </p:childTnLst>
                                </p:cTn>
                              </p:par>
                              <p:par>
                                <p:cTn id="16" presetID="1" presetClass="entr" presetSubtype="0" fill="hold" grpId="0" nodeType="withEffect">
                                  <p:stCondLst>
                                    <p:cond delay="3250"/>
                                  </p:stCondLst>
                                  <p:childTnLst>
                                    <p:set>
                                      <p:cBhvr>
                                        <p:cTn id="17" dur="1" fill="hold">
                                          <p:stCondLst>
                                            <p:cond delay="0"/>
                                          </p:stCondLst>
                                        </p:cTn>
                                        <p:tgtEl>
                                          <p:spTgt spid="4"/>
                                        </p:tgtEl>
                                        <p:attrNameLst>
                                          <p:attrName>style.visibility</p:attrName>
                                        </p:attrNameLst>
                                      </p:cBhvr>
                                      <p:to>
                                        <p:strVal val="visible"/>
                                      </p:to>
                                    </p:set>
                                  </p:childTnLst>
                                </p:cTn>
                              </p:par>
                              <p:par>
                                <p:cTn id="18" presetID="63" presetClass="path" presetSubtype="0" decel="100000" fill="hold" grpId="1" nodeType="withEffect">
                                  <p:stCondLst>
                                    <p:cond delay="3250"/>
                                  </p:stCondLst>
                                  <p:childTnLst>
                                    <p:animMotion origin="layout" path="M -2.08333E-7 4.44444E-6 L 0.65208 4.44444E-6 " pathEditMode="relative" rAng="0" ptsTypes="AA">
                                      <p:cBhvr>
                                        <p:cTn id="19" dur="1750" spd="-100000" fill="hold"/>
                                        <p:tgtEl>
                                          <p:spTgt spid="4"/>
                                        </p:tgtEl>
                                        <p:attrNameLst>
                                          <p:attrName>ppt_x</p:attrName>
                                          <p:attrName>ppt_y</p:attrName>
                                        </p:attrNameLst>
                                      </p:cBhvr>
                                      <p:rCtr x="32604" y="0"/>
                                    </p:animMotion>
                                  </p:childTnLst>
                                </p:cTn>
                              </p:par>
                              <p:par>
                                <p:cTn id="20" presetID="1" presetClass="entr" presetSubtype="0" fill="hold" grpId="0" nodeType="withEffect">
                                  <p:stCondLst>
                                    <p:cond delay="5000"/>
                                  </p:stCondLst>
                                  <p:childTnLst>
                                    <p:set>
                                      <p:cBhvr>
                                        <p:cTn id="21" dur="1" fill="hold">
                                          <p:stCondLst>
                                            <p:cond delay="0"/>
                                          </p:stCondLst>
                                        </p:cTn>
                                        <p:tgtEl>
                                          <p:spTgt spid="5"/>
                                        </p:tgtEl>
                                        <p:attrNameLst>
                                          <p:attrName>style.visibility</p:attrName>
                                        </p:attrNameLst>
                                      </p:cBhvr>
                                      <p:to>
                                        <p:strVal val="visible"/>
                                      </p:to>
                                    </p:set>
                                  </p:childTnLst>
                                </p:cTn>
                              </p:par>
                              <p:par>
                                <p:cTn id="22" presetID="42" presetClass="path" presetSubtype="0" decel="100000" fill="hold" grpId="1" nodeType="withEffect">
                                  <p:stCondLst>
                                    <p:cond delay="5000"/>
                                  </p:stCondLst>
                                  <p:childTnLst>
                                    <p:animMotion origin="layout" path="M 2.08333E-7 -7.40741E-7 L 2.08333E-7 0.32546 " pathEditMode="relative" rAng="0" ptsTypes="AA">
                                      <p:cBhvr>
                                        <p:cTn id="23" dur="1500" spd="-100000" fill="hold"/>
                                        <p:tgtEl>
                                          <p:spTgt spid="5"/>
                                        </p:tgtEl>
                                        <p:attrNameLst>
                                          <p:attrName>ppt_x</p:attrName>
                                          <p:attrName>ppt_y</p:attrName>
                                        </p:attrNameLst>
                                      </p:cBhvr>
                                      <p:rCtr x="0" y="16273"/>
                                    </p:animMotion>
                                  </p:childTnLst>
                                </p:cTn>
                              </p:par>
                              <p:par>
                                <p:cTn id="24" presetID="1" presetClass="entr" presetSubtype="0" fill="hold" grpId="0" nodeType="withEffect">
                                  <p:stCondLst>
                                    <p:cond delay="5000"/>
                                  </p:stCondLst>
                                  <p:childTnLst>
                                    <p:set>
                                      <p:cBhvr>
                                        <p:cTn id="25" dur="1" fill="hold">
                                          <p:stCondLst>
                                            <p:cond delay="0"/>
                                          </p:stCondLst>
                                        </p:cTn>
                                        <p:tgtEl>
                                          <p:spTgt spid="6"/>
                                        </p:tgtEl>
                                        <p:attrNameLst>
                                          <p:attrName>style.visibility</p:attrName>
                                        </p:attrNameLst>
                                      </p:cBhvr>
                                      <p:to>
                                        <p:strVal val="visible"/>
                                      </p:to>
                                    </p:set>
                                  </p:childTnLst>
                                </p:cTn>
                              </p:par>
                              <p:par>
                                <p:cTn id="26" presetID="63" presetClass="path" presetSubtype="0" decel="100000" fill="hold" grpId="1" nodeType="withEffect">
                                  <p:stCondLst>
                                    <p:cond delay="5000"/>
                                  </p:stCondLst>
                                  <p:childTnLst>
                                    <p:animMotion origin="layout" path="M 3.33333E-6 -7.40741E-7 L 0.33906 -7.40741E-7 " pathEditMode="relative" rAng="0" ptsTypes="AA">
                                      <p:cBhvr>
                                        <p:cTn id="27" dur="1500" spd="-100000" fill="hold"/>
                                        <p:tgtEl>
                                          <p:spTgt spid="6"/>
                                        </p:tgtEl>
                                        <p:attrNameLst>
                                          <p:attrName>ppt_x</p:attrName>
                                          <p:attrName>ppt_y</p:attrName>
                                        </p:attrNameLst>
                                      </p:cBhvr>
                                      <p:rCtr x="1695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3" grpId="1" animBg="1"/>
      <p:bldP spid="4" grpId="0" animBg="1"/>
      <p:bldP spid="4" grpId="1" animBg="1"/>
      <p:bldP spid="5" grpId="0" animBg="1"/>
      <p:bldP spid="5" grpId="1" animBg="1"/>
      <p:bldP spid="6" grpId="0" animBg="1"/>
      <p:bldP spid="6"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xmlns="" id="{2FE312EC-8B01-4F02-AFE3-51970317D88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 y="4897955"/>
            <a:ext cx="12192001" cy="1960045"/>
          </a:xfrm>
          <a:prstGeom prst="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7" name="图片 16">
            <a:extLst>
              <a:ext uri="{FF2B5EF4-FFF2-40B4-BE49-F238E27FC236}">
                <a16:creationId xmlns:a16="http://schemas.microsoft.com/office/drawing/2014/main" xmlns="" id="{52EEE126-9FEB-444A-B755-B74FD22F459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4038" y="2875002"/>
            <a:ext cx="1079675" cy="1079675"/>
          </a:xfrm>
          <a:prstGeom prst="rect">
            <a:avLst/>
          </a:prstGeom>
        </p:spPr>
      </p:pic>
      <p:sp>
        <p:nvSpPr>
          <p:cNvPr id="18" name="文本框 17">
            <a:extLst>
              <a:ext uri="{FF2B5EF4-FFF2-40B4-BE49-F238E27FC236}">
                <a16:creationId xmlns:a16="http://schemas.microsoft.com/office/drawing/2014/main" xmlns="" id="{84DB78C2-CC54-4F71-A6E4-2C1607D0F7E0}"/>
              </a:ext>
            </a:extLst>
          </p:cNvPr>
          <p:cNvSpPr txBox="1"/>
          <p:nvPr/>
        </p:nvSpPr>
        <p:spPr>
          <a:xfrm>
            <a:off x="2350950" y="2875002"/>
            <a:ext cx="8637301" cy="1107996"/>
          </a:xfrm>
          <a:prstGeom prst="rect">
            <a:avLst/>
          </a:prstGeom>
          <a:noFill/>
        </p:spPr>
        <p:txBody>
          <a:bodyPr wrap="none" rtlCol="0">
            <a:spAutoFit/>
          </a:bodyPr>
          <a:lstStyle/>
          <a:p>
            <a:r>
              <a:rPr lang="zh-CN" altLang="en-US" sz="6600" b="1" dirty="0">
                <a:solidFill>
                  <a:srgbClr val="D2231B"/>
                </a:solidFill>
                <a:effectLst>
                  <a:innerShdw blurRad="63500" dist="50800" dir="16200000">
                    <a:prstClr val="black">
                      <a:alpha val="50000"/>
                    </a:prstClr>
                  </a:innerShdw>
                </a:effectLst>
              </a:rPr>
              <a:t>慰问老党员，聆听教诲</a:t>
            </a:r>
          </a:p>
        </p:txBody>
      </p:sp>
      <p:pic>
        <p:nvPicPr>
          <p:cNvPr id="20" name="图片 19">
            <a:extLst>
              <a:ext uri="{FF2B5EF4-FFF2-40B4-BE49-F238E27FC236}">
                <a16:creationId xmlns:a16="http://schemas.microsoft.com/office/drawing/2014/main" xmlns="" id="{EE9D7996-CC5B-41FC-92E2-14287BCE162A}"/>
              </a:ext>
            </a:extLst>
          </p:cNvPr>
          <p:cNvPicPr>
            <a:picLocks noChangeAspect="1"/>
          </p:cNvPicPr>
          <p:nvPr/>
        </p:nvPicPr>
        <p:blipFill>
          <a:blip r:embed="rId4">
            <a:extLst>
              <a:ext uri="{28A0092B-C50C-407E-A947-70E740481C1C}">
                <a14:useLocalDpi xmlns:a14="http://schemas.microsoft.com/office/drawing/2010/main" val="0"/>
              </a:ext>
            </a:extLst>
          </a:blip>
          <a:srcRect l="1269" t="39748" r="1414" b="31621"/>
          <a:stretch>
            <a:fillRect/>
          </a:stretch>
        </p:blipFill>
        <p:spPr>
          <a:xfrm>
            <a:off x="0" y="-9055"/>
            <a:ext cx="12192000" cy="1636216"/>
          </a:xfrm>
          <a:custGeom>
            <a:avLst/>
            <a:gdLst>
              <a:gd name="connsiteX0" fmla="*/ 11664772 w 12192000"/>
              <a:gd name="connsiteY0" fmla="*/ 162 h 1636216"/>
              <a:gd name="connsiteX1" fmla="*/ 12010842 w 12192000"/>
              <a:gd name="connsiteY1" fmla="*/ 10992 h 1636216"/>
              <a:gd name="connsiteX2" fmla="*/ 12192000 w 12192000"/>
              <a:gd name="connsiteY2" fmla="*/ 27321 h 1636216"/>
              <a:gd name="connsiteX3" fmla="*/ 12192000 w 12192000"/>
              <a:gd name="connsiteY3" fmla="*/ 1540378 h 1636216"/>
              <a:gd name="connsiteX4" fmla="*/ 12105000 w 12192000"/>
              <a:gd name="connsiteY4" fmla="*/ 1490661 h 1636216"/>
              <a:gd name="connsiteX5" fmla="*/ 10674765 w 12192000"/>
              <a:gd name="connsiteY5" fmla="*/ 1215926 h 1636216"/>
              <a:gd name="connsiteX6" fmla="*/ 5978488 w 12192000"/>
              <a:gd name="connsiteY6" fmla="*/ 1633938 h 1636216"/>
              <a:gd name="connsiteX7" fmla="*/ 1597206 w 12192000"/>
              <a:gd name="connsiteY7" fmla="*/ 758726 h 1636216"/>
              <a:gd name="connsiteX8" fmla="*/ 236108 w 12192000"/>
              <a:gd name="connsiteY8" fmla="*/ 950995 h 1636216"/>
              <a:gd name="connsiteX9" fmla="*/ 0 w 12192000"/>
              <a:gd name="connsiteY9" fmla="*/ 1017218 h 1636216"/>
              <a:gd name="connsiteX10" fmla="*/ 0 w 12192000"/>
              <a:gd name="connsiteY10" fmla="*/ 730842 h 1636216"/>
              <a:gd name="connsiteX11" fmla="*/ 95392 w 12192000"/>
              <a:gd name="connsiteY11" fmla="*/ 708924 h 1636216"/>
              <a:gd name="connsiteX12" fmla="*/ 1998107 w 12192000"/>
              <a:gd name="connsiteY12" fmla="*/ 314589 h 1636216"/>
              <a:gd name="connsiteX13" fmla="*/ 6207576 w 12192000"/>
              <a:gd name="connsiteY13" fmla="*/ 628098 h 1636216"/>
              <a:gd name="connsiteX14" fmla="*/ 11664772 w 12192000"/>
              <a:gd name="connsiteY14" fmla="*/ 162 h 1636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92000" h="1636216">
                <a:moveTo>
                  <a:pt x="11664772" y="162"/>
                </a:moveTo>
                <a:cubicBezTo>
                  <a:pt x="11783352" y="928"/>
                  <a:pt x="11898869" y="4423"/>
                  <a:pt x="12010842" y="10992"/>
                </a:cubicBezTo>
                <a:lnTo>
                  <a:pt x="12192000" y="27321"/>
                </a:lnTo>
                <a:lnTo>
                  <a:pt x="12192000" y="1540378"/>
                </a:lnTo>
                <a:lnTo>
                  <a:pt x="12105000" y="1490661"/>
                </a:lnTo>
                <a:cubicBezTo>
                  <a:pt x="11825594" y="1353376"/>
                  <a:pt x="11451566" y="1299781"/>
                  <a:pt x="10674765" y="1215926"/>
                </a:cubicBezTo>
                <a:cubicBezTo>
                  <a:pt x="9424332" y="1080943"/>
                  <a:pt x="7801637" y="1677481"/>
                  <a:pt x="5978488" y="1633938"/>
                </a:cubicBezTo>
                <a:cubicBezTo>
                  <a:pt x="4155339" y="1590395"/>
                  <a:pt x="2456281" y="736955"/>
                  <a:pt x="1597206" y="758726"/>
                </a:cubicBezTo>
                <a:cubicBezTo>
                  <a:pt x="952899" y="775054"/>
                  <a:pt x="603899" y="850166"/>
                  <a:pt x="236108" y="950995"/>
                </a:cubicBezTo>
                <a:lnTo>
                  <a:pt x="0" y="1017218"/>
                </a:lnTo>
                <a:lnTo>
                  <a:pt x="0" y="730842"/>
                </a:lnTo>
                <a:lnTo>
                  <a:pt x="95392" y="708924"/>
                </a:lnTo>
                <a:cubicBezTo>
                  <a:pt x="736940" y="550809"/>
                  <a:pt x="1396757" y="326019"/>
                  <a:pt x="1998107" y="314589"/>
                </a:cubicBezTo>
                <a:cubicBezTo>
                  <a:pt x="2685366" y="301526"/>
                  <a:pt x="4451245" y="758727"/>
                  <a:pt x="6207576" y="628098"/>
                </a:cubicBezTo>
                <a:cubicBezTo>
                  <a:pt x="7744364" y="513798"/>
                  <a:pt x="10004658" y="-10553"/>
                  <a:pt x="11664772" y="162"/>
                </a:cubicBezTo>
                <a:close/>
              </a:path>
            </a:pathLst>
          </a:custGeom>
        </p:spPr>
      </p:pic>
    </p:spTree>
    <p:extLst>
      <p:ext uri="{BB962C8B-B14F-4D97-AF65-F5344CB8AC3E}">
        <p14:creationId xmlns:p14="http://schemas.microsoft.com/office/powerpoint/2010/main" val="400662533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right)">
                                      <p:cBhvr>
                                        <p:cTn id="7" dur="1000"/>
                                        <p:tgtEl>
                                          <p:spTgt spid="20"/>
                                        </p:tgtEl>
                                      </p:cBhvr>
                                    </p:animEffect>
                                  </p:childTnLst>
                                </p:cTn>
                              </p:par>
                            </p:childTnLst>
                          </p:cTn>
                        </p:par>
                        <p:par>
                          <p:cTn id="8" fill="hold">
                            <p:stCondLst>
                              <p:cond delay="1000"/>
                            </p:stCondLst>
                            <p:childTnLst>
                              <p:par>
                                <p:cTn id="9" presetID="23" presetClass="entr" presetSubtype="28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750" fill="hold"/>
                                        <p:tgtEl>
                                          <p:spTgt spid="17"/>
                                        </p:tgtEl>
                                        <p:attrNameLst>
                                          <p:attrName>ppt_w</p:attrName>
                                        </p:attrNameLst>
                                      </p:cBhvr>
                                      <p:tavLst>
                                        <p:tav tm="0">
                                          <p:val>
                                            <p:strVal val="4/3*#ppt_w"/>
                                          </p:val>
                                        </p:tav>
                                        <p:tav tm="100000">
                                          <p:val>
                                            <p:strVal val="#ppt_w"/>
                                          </p:val>
                                        </p:tav>
                                      </p:tavLst>
                                    </p:anim>
                                    <p:anim calcmode="lin" valueType="num">
                                      <p:cBhvr>
                                        <p:cTn id="12" dur="750" fill="hold"/>
                                        <p:tgtEl>
                                          <p:spTgt spid="17"/>
                                        </p:tgtEl>
                                        <p:attrNameLst>
                                          <p:attrName>ppt_h</p:attrName>
                                        </p:attrNameLst>
                                      </p:cBhvr>
                                      <p:tavLst>
                                        <p:tav tm="0">
                                          <p:val>
                                            <p:strVal val="4/3*#ppt_h"/>
                                          </p:val>
                                        </p:tav>
                                        <p:tav tm="100000">
                                          <p:val>
                                            <p:strVal val="#ppt_h"/>
                                          </p:val>
                                        </p:tav>
                                      </p:tavLst>
                                    </p:anim>
                                  </p:childTnLst>
                                </p:cTn>
                              </p:par>
                            </p:childTnLst>
                          </p:cTn>
                        </p:par>
                        <p:par>
                          <p:cTn id="13" fill="hold">
                            <p:stCondLst>
                              <p:cond delay="1750"/>
                            </p:stCondLst>
                            <p:childTnLst>
                              <p:par>
                                <p:cTn id="14" presetID="41" presetClass="entr" presetSubtype="0" fill="hold" grpId="0" nodeType="afterEffect">
                                  <p:stCondLst>
                                    <p:cond delay="0"/>
                                  </p:stCondLst>
                                  <p:iterate type="lt">
                                    <p:tmPct val="20000"/>
                                  </p:iterate>
                                  <p:childTnLst>
                                    <p:set>
                                      <p:cBhvr>
                                        <p:cTn id="15" dur="1" fill="hold">
                                          <p:stCondLst>
                                            <p:cond delay="0"/>
                                          </p:stCondLst>
                                        </p:cTn>
                                        <p:tgtEl>
                                          <p:spTgt spid="18"/>
                                        </p:tgtEl>
                                        <p:attrNameLst>
                                          <p:attrName>style.visibility</p:attrName>
                                        </p:attrNameLst>
                                      </p:cBhvr>
                                      <p:to>
                                        <p:strVal val="visible"/>
                                      </p:to>
                                    </p:set>
                                    <p:anim calcmode="lin" valueType="num">
                                      <p:cBhvr>
                                        <p:cTn id="16"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8"/>
                                        </p:tgtEl>
                                        <p:attrNameLst>
                                          <p:attrName>ppt_y</p:attrName>
                                        </p:attrNameLst>
                                      </p:cBhvr>
                                      <p:tavLst>
                                        <p:tav tm="0">
                                          <p:val>
                                            <p:strVal val="#ppt_y"/>
                                          </p:val>
                                        </p:tav>
                                        <p:tav tm="100000">
                                          <p:val>
                                            <p:strVal val="#ppt_y"/>
                                          </p:val>
                                        </p:tav>
                                      </p:tavLst>
                                    </p:anim>
                                    <p:anim calcmode="lin" valueType="num">
                                      <p:cBhvr>
                                        <p:cTn id="18"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1">
            <a:extLst>
              <a:ext uri="{FF2B5EF4-FFF2-40B4-BE49-F238E27FC236}">
                <a16:creationId xmlns:a16="http://schemas.microsoft.com/office/drawing/2014/main" xmlns="" id="{CBFD1FEB-1FC4-42E6-A34A-AC5AC29CB0DD}"/>
              </a:ext>
            </a:extLst>
          </p:cNvPr>
          <p:cNvSpPr txBox="1"/>
          <p:nvPr>
            <p:custDataLst>
              <p:tags r:id="rId1"/>
            </p:custDataLst>
          </p:nvPr>
        </p:nvSpPr>
        <p:spPr>
          <a:xfrm>
            <a:off x="768096" y="1165824"/>
            <a:ext cx="4339650" cy="646331"/>
          </a:xfrm>
          <a:prstGeom prst="rect">
            <a:avLst/>
          </a:prstGeom>
          <a:noFill/>
        </p:spPr>
        <p:txBody>
          <a:bodyPr wrap="none" rtlCol="0">
            <a:spAutoFit/>
          </a:bodyPr>
          <a:lstStyle/>
          <a:p>
            <a:r>
              <a:rPr lang="zh-CN" altLang="en-US" sz="3600" b="1" dirty="0">
                <a:solidFill>
                  <a:srgbClr val="D2231B"/>
                </a:solidFill>
              </a:rPr>
              <a:t>家有一老，如有一宝</a:t>
            </a:r>
          </a:p>
        </p:txBody>
      </p:sp>
      <p:pic>
        <p:nvPicPr>
          <p:cNvPr id="4" name="图片 3">
            <a:extLst>
              <a:ext uri="{FF2B5EF4-FFF2-40B4-BE49-F238E27FC236}">
                <a16:creationId xmlns:a16="http://schemas.microsoft.com/office/drawing/2014/main" xmlns="" id="{2813AC5E-DE97-4D5B-B6A6-D063ABDA935C}"/>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rcRect t="4762" r="7249" b="42619"/>
          <a:stretch/>
        </p:blipFill>
        <p:spPr>
          <a:xfrm>
            <a:off x="8294914" y="1812155"/>
            <a:ext cx="3347357" cy="2532001"/>
          </a:xfrm>
          <a:prstGeom prst="rect">
            <a:avLst/>
          </a:prstGeom>
          <a:ln>
            <a:noFill/>
          </a:ln>
          <a:effectLst>
            <a:outerShdw blurRad="292100" dist="139700" dir="2700000" algn="tl" rotWithShape="0">
              <a:srgbClr val="333333">
                <a:alpha val="65000"/>
              </a:srgbClr>
            </a:outerShdw>
          </a:effectLst>
        </p:spPr>
      </p:pic>
      <p:sp>
        <p:nvSpPr>
          <p:cNvPr id="6" name="矩形 5">
            <a:extLst>
              <a:ext uri="{FF2B5EF4-FFF2-40B4-BE49-F238E27FC236}">
                <a16:creationId xmlns:a16="http://schemas.microsoft.com/office/drawing/2014/main" xmlns="" id="{4235C750-343A-4063-9595-0B35501A67FD}"/>
              </a:ext>
            </a:extLst>
          </p:cNvPr>
          <p:cNvSpPr/>
          <p:nvPr/>
        </p:nvSpPr>
        <p:spPr>
          <a:xfrm>
            <a:off x="768096" y="2189754"/>
            <a:ext cx="7338413" cy="2400657"/>
          </a:xfrm>
          <a:prstGeom prst="rect">
            <a:avLst/>
          </a:prstGeom>
        </p:spPr>
        <p:txBody>
          <a:bodyPr wrap="square">
            <a:spAutoFit/>
          </a:bodyPr>
          <a:lstStyle/>
          <a:p>
            <a:pPr>
              <a:lnSpc>
                <a:spcPct val="125000"/>
              </a:lnSpc>
            </a:pPr>
            <a:r>
              <a:rPr lang="zh-CN" altLang="en-US" sz="2400" dirty="0"/>
              <a:t>俗话说得好：“家有一老，如有一宝”，我们的长辈经历过许多事情，他们见过大风大浪，在有些事情上，多聆听长辈的意见，长辈们丰富的人生阅历和为人处事的经验可以为我们提供很好的方向与尺度，有他们做我们的坚强后盾，我们处理事情就会游刃有余。</a:t>
            </a:r>
          </a:p>
        </p:txBody>
      </p:sp>
      <p:sp>
        <p:nvSpPr>
          <p:cNvPr id="7" name="等腰三角形 6">
            <a:extLst>
              <a:ext uri="{FF2B5EF4-FFF2-40B4-BE49-F238E27FC236}">
                <a16:creationId xmlns:a16="http://schemas.microsoft.com/office/drawing/2014/main" xmlns="" id="{C7BC2A48-1B08-45A0-BE6A-B1D348E32654}"/>
              </a:ext>
            </a:extLst>
          </p:cNvPr>
          <p:cNvSpPr/>
          <p:nvPr/>
        </p:nvSpPr>
        <p:spPr>
          <a:xfrm rot="5400000">
            <a:off x="392212" y="2306370"/>
            <a:ext cx="423613" cy="365184"/>
          </a:xfrm>
          <a:prstGeom prst="triangle">
            <a:avLst/>
          </a:prstGeom>
          <a:solidFill>
            <a:srgbClr val="D2231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4A5F917F-FE8F-460F-A609-35B38C0B3888}"/>
              </a:ext>
            </a:extLst>
          </p:cNvPr>
          <p:cNvSpPr/>
          <p:nvPr/>
        </p:nvSpPr>
        <p:spPr>
          <a:xfrm>
            <a:off x="786611" y="4963079"/>
            <a:ext cx="10883068" cy="1477328"/>
          </a:xfrm>
          <a:prstGeom prst="rect">
            <a:avLst/>
          </a:prstGeom>
        </p:spPr>
        <p:txBody>
          <a:bodyPr wrap="square">
            <a:spAutoFit/>
          </a:bodyPr>
          <a:lstStyle/>
          <a:p>
            <a:pPr>
              <a:lnSpc>
                <a:spcPct val="125000"/>
              </a:lnSpc>
            </a:pPr>
            <a:r>
              <a:rPr lang="zh-CN" altLang="en-US" sz="2400" dirty="0"/>
              <a:t>政治生活同样如此，经验丰富的老党员身上有许多值得我们学习的地方，他们不怕吃苦，坚忍不拔的精神很值得我们后一辈党员去学习。多去看望老党员，聆听他们的教诲。</a:t>
            </a:r>
          </a:p>
        </p:txBody>
      </p:sp>
      <p:sp>
        <p:nvSpPr>
          <p:cNvPr id="9" name="等腰三角形 8">
            <a:extLst>
              <a:ext uri="{FF2B5EF4-FFF2-40B4-BE49-F238E27FC236}">
                <a16:creationId xmlns:a16="http://schemas.microsoft.com/office/drawing/2014/main" xmlns="" id="{C543299F-28BF-4E05-8684-0BD1176A992B}"/>
              </a:ext>
            </a:extLst>
          </p:cNvPr>
          <p:cNvSpPr/>
          <p:nvPr/>
        </p:nvSpPr>
        <p:spPr>
          <a:xfrm rot="5400000">
            <a:off x="392212" y="5084626"/>
            <a:ext cx="423613" cy="365184"/>
          </a:xfrm>
          <a:prstGeom prst="triangle">
            <a:avLst/>
          </a:prstGeom>
          <a:solidFill>
            <a:srgbClr val="D2231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0039876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750" fill="hold"/>
                                        <p:tgtEl>
                                          <p:spTgt spid="2"/>
                                        </p:tgtEl>
                                        <p:attrNameLst>
                                          <p:attrName>ppt_y</p:attrName>
                                        </p:attrNameLst>
                                      </p:cBhvr>
                                      <p:tavLst>
                                        <p:tav tm="0">
                                          <p:val>
                                            <p:strVal val="#ppt_y"/>
                                          </p:val>
                                        </p:tav>
                                        <p:tav tm="100000">
                                          <p:val>
                                            <p:strVal val="#ppt_y"/>
                                          </p:val>
                                        </p:tav>
                                      </p:tavLst>
                                    </p:anim>
                                    <p:anim calcmode="lin" valueType="num">
                                      <p:cBhvr>
                                        <p:cTn id="9" dur="75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75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750" tmFilter="0,0; .5, 1; 1, 1"/>
                                        <p:tgtEl>
                                          <p:spTgt spid="2"/>
                                        </p:tgtEl>
                                      </p:cBhvr>
                                    </p:animEffect>
                                  </p:childTnLst>
                                </p:cTn>
                              </p:par>
                              <p:par>
                                <p:cTn id="12" presetID="1" presetClass="entr" presetSubtype="0" fill="hold" nodeType="withEffect">
                                  <p:stCondLst>
                                    <p:cond delay="1500"/>
                                  </p:stCondLst>
                                  <p:childTnLst>
                                    <p:set>
                                      <p:cBhvr>
                                        <p:cTn id="13" dur="1" fill="hold">
                                          <p:stCondLst>
                                            <p:cond delay="0"/>
                                          </p:stCondLst>
                                        </p:cTn>
                                        <p:tgtEl>
                                          <p:spTgt spid="4"/>
                                        </p:tgtEl>
                                        <p:attrNameLst>
                                          <p:attrName>style.visibility</p:attrName>
                                        </p:attrNameLst>
                                      </p:cBhvr>
                                      <p:to>
                                        <p:strVal val="visible"/>
                                      </p:to>
                                    </p:set>
                                  </p:childTnLst>
                                </p:cTn>
                              </p:par>
                              <p:par>
                                <p:cTn id="14" presetID="63" presetClass="path" presetSubtype="0" decel="100000" fill="hold" nodeType="withEffect">
                                  <p:stCondLst>
                                    <p:cond delay="1500"/>
                                  </p:stCondLst>
                                  <p:childTnLst>
                                    <p:animMotion origin="layout" path="M -4.79167E-6 2.22222E-6 L 0.36706 2.22222E-6 " pathEditMode="relative" rAng="0" ptsTypes="AA">
                                      <p:cBhvr>
                                        <p:cTn id="15" dur="1250" spd="-100000" fill="hold"/>
                                        <p:tgtEl>
                                          <p:spTgt spid="4"/>
                                        </p:tgtEl>
                                        <p:attrNameLst>
                                          <p:attrName>ppt_x</p:attrName>
                                          <p:attrName>ppt_y</p:attrName>
                                        </p:attrNameLst>
                                      </p:cBhvr>
                                      <p:rCtr x="18346" y="0"/>
                                    </p:animMotion>
                                  </p:childTnLst>
                                </p:cTn>
                              </p:par>
                              <p:par>
                                <p:cTn id="16" presetID="10" presetClass="entr" presetSubtype="0" fill="hold" grpId="0" nodeType="withEffect">
                                  <p:stCondLst>
                                    <p:cond delay="3250"/>
                                  </p:stCondLst>
                                  <p:iterate type="lt">
                                    <p:tmPct val="10000"/>
                                  </p:iterate>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1" presetClass="entr" presetSubtype="0" fill="hold" grpId="0" nodeType="withEffect">
                                  <p:stCondLst>
                                    <p:cond delay="2750"/>
                                  </p:stCondLst>
                                  <p:childTnLst>
                                    <p:set>
                                      <p:cBhvr>
                                        <p:cTn id="20" dur="1" fill="hold">
                                          <p:stCondLst>
                                            <p:cond delay="0"/>
                                          </p:stCondLst>
                                        </p:cTn>
                                        <p:tgtEl>
                                          <p:spTgt spid="7"/>
                                        </p:tgtEl>
                                        <p:attrNameLst>
                                          <p:attrName>style.visibility</p:attrName>
                                        </p:attrNameLst>
                                      </p:cBhvr>
                                      <p:to>
                                        <p:strVal val="visible"/>
                                      </p:to>
                                    </p:set>
                                  </p:childTnLst>
                                </p:cTn>
                              </p:par>
                              <p:par>
                                <p:cTn id="21" presetID="26" presetClass="emph" presetSubtype="0" fill="hold" grpId="1" nodeType="withEffect">
                                  <p:stCondLst>
                                    <p:cond delay="2750"/>
                                  </p:stCondLst>
                                  <p:childTnLst>
                                    <p:animEffect transition="out" filter="fade">
                                      <p:cBhvr>
                                        <p:cTn id="22" dur="500" tmFilter="0, 0; .2, .5; .8, .5; 1, 0"/>
                                        <p:tgtEl>
                                          <p:spTgt spid="7"/>
                                        </p:tgtEl>
                                      </p:cBhvr>
                                    </p:animEffect>
                                    <p:animScale>
                                      <p:cBhvr>
                                        <p:cTn id="23" dur="250" autoRev="1" fill="hold"/>
                                        <p:tgtEl>
                                          <p:spTgt spid="7"/>
                                        </p:tgtEl>
                                      </p:cBhvr>
                                      <p:by x="105000" y="105000"/>
                                    </p:animScale>
                                  </p:childTnLst>
                                </p:cTn>
                              </p:par>
                            </p:childTnLst>
                          </p:cTn>
                        </p:par>
                        <p:par>
                          <p:cTn id="24" fill="hold">
                            <p:stCondLst>
                              <p:cond delay="9450"/>
                            </p:stCondLst>
                            <p:childTnLst>
                              <p:par>
                                <p:cTn id="25" presetID="1"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childTnLst>
                                </p:cTn>
                              </p:par>
                              <p:par>
                                <p:cTn id="27" presetID="26" presetClass="emph" presetSubtype="0" fill="hold" grpId="1" nodeType="withEffect">
                                  <p:stCondLst>
                                    <p:cond delay="0"/>
                                  </p:stCondLst>
                                  <p:childTnLst>
                                    <p:animEffect transition="out" filter="fade">
                                      <p:cBhvr>
                                        <p:cTn id="28" dur="500" tmFilter="0, 0; .2, .5; .8, .5; 1, 0"/>
                                        <p:tgtEl>
                                          <p:spTgt spid="9"/>
                                        </p:tgtEl>
                                      </p:cBhvr>
                                    </p:animEffect>
                                    <p:animScale>
                                      <p:cBhvr>
                                        <p:cTn id="29" dur="250" autoRev="1" fill="hold"/>
                                        <p:tgtEl>
                                          <p:spTgt spid="9"/>
                                        </p:tgtEl>
                                      </p:cBhvr>
                                      <p:by x="105000" y="105000"/>
                                    </p:animScale>
                                  </p:childTnLst>
                                </p:cTn>
                              </p:par>
                            </p:childTnLst>
                          </p:cTn>
                        </p:par>
                        <p:par>
                          <p:cTn id="30" fill="hold">
                            <p:stCondLst>
                              <p:cond delay="9950"/>
                            </p:stCondLst>
                            <p:childTnLst>
                              <p:par>
                                <p:cTn id="31" presetID="10" presetClass="entr" presetSubtype="0" fill="hold" grpId="0" nodeType="afterEffect">
                                  <p:stCondLst>
                                    <p:cond delay="0"/>
                                  </p:stCondLst>
                                  <p:iterate type="lt">
                                    <p:tmPct val="10000"/>
                                  </p:iterate>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animBg="1"/>
      <p:bldP spid="7" grpId="1" animBg="1"/>
      <p:bldP spid="8" grpId="0"/>
      <p:bldP spid="9" grpId="0" animBg="1"/>
      <p:bldP spid="9"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1">
            <a:extLst>
              <a:ext uri="{FF2B5EF4-FFF2-40B4-BE49-F238E27FC236}">
                <a16:creationId xmlns:a16="http://schemas.microsoft.com/office/drawing/2014/main" xmlns="" id="{CBFD1FEB-1FC4-42E6-A34A-AC5AC29CB0DD}"/>
              </a:ext>
            </a:extLst>
          </p:cNvPr>
          <p:cNvSpPr txBox="1"/>
          <p:nvPr>
            <p:custDataLst>
              <p:tags r:id="rId1"/>
            </p:custDataLst>
          </p:nvPr>
        </p:nvSpPr>
        <p:spPr>
          <a:xfrm>
            <a:off x="768096" y="1165824"/>
            <a:ext cx="6224781" cy="646331"/>
          </a:xfrm>
          <a:prstGeom prst="rect">
            <a:avLst/>
          </a:prstGeom>
          <a:noFill/>
        </p:spPr>
        <p:txBody>
          <a:bodyPr wrap="none" rtlCol="0">
            <a:spAutoFit/>
          </a:bodyPr>
          <a:lstStyle/>
          <a:p>
            <a:r>
              <a:rPr lang="zh-CN" altLang="en-US" sz="3600" b="1" dirty="0">
                <a:solidFill>
                  <a:srgbClr val="D2231B"/>
                </a:solidFill>
              </a:rPr>
              <a:t>新时代仍要发扬老一辈的精神</a:t>
            </a:r>
          </a:p>
        </p:txBody>
      </p:sp>
      <p:sp>
        <p:nvSpPr>
          <p:cNvPr id="5" name="矩形 4">
            <a:extLst>
              <a:ext uri="{FF2B5EF4-FFF2-40B4-BE49-F238E27FC236}">
                <a16:creationId xmlns:a16="http://schemas.microsoft.com/office/drawing/2014/main" xmlns="" id="{3D2C71D0-6607-4930-8AD7-7BF61CEF59A8}"/>
              </a:ext>
            </a:extLst>
          </p:cNvPr>
          <p:cNvSpPr/>
          <p:nvPr/>
        </p:nvSpPr>
        <p:spPr>
          <a:xfrm>
            <a:off x="1257912" y="2959194"/>
            <a:ext cx="9676177" cy="2605125"/>
          </a:xfrm>
          <a:prstGeom prst="rect">
            <a:avLst/>
          </a:prstGeom>
          <a:blipFill dpi="0" rotWithShape="1">
            <a:blip r:embed="rId3">
              <a:alphaModFix amt="13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a:extLst>
              <a:ext uri="{FF2B5EF4-FFF2-40B4-BE49-F238E27FC236}">
                <a16:creationId xmlns:a16="http://schemas.microsoft.com/office/drawing/2014/main" xmlns="" id="{A7628236-A15E-4096-870D-D2599CDBDDA1}"/>
              </a:ext>
            </a:extLst>
          </p:cNvPr>
          <p:cNvSpPr/>
          <p:nvPr/>
        </p:nvSpPr>
        <p:spPr>
          <a:xfrm rot="5400000">
            <a:off x="738881" y="2564795"/>
            <a:ext cx="423613" cy="365184"/>
          </a:xfrm>
          <a:prstGeom prst="triangle">
            <a:avLst/>
          </a:prstGeom>
          <a:solidFill>
            <a:srgbClr val="D2231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B1C6FDC9-1850-41E4-B901-566A4E543146}"/>
              </a:ext>
            </a:extLst>
          </p:cNvPr>
          <p:cNvSpPr txBox="1"/>
          <p:nvPr/>
        </p:nvSpPr>
        <p:spPr>
          <a:xfrm>
            <a:off x="1257912" y="2486593"/>
            <a:ext cx="10106774" cy="1015663"/>
          </a:xfrm>
          <a:prstGeom prst="rect">
            <a:avLst/>
          </a:prstGeom>
          <a:noFill/>
        </p:spPr>
        <p:txBody>
          <a:bodyPr wrap="square" rtlCol="0">
            <a:spAutoFit/>
          </a:bodyPr>
          <a:lstStyle/>
          <a:p>
            <a:pPr>
              <a:lnSpc>
                <a:spcPct val="125000"/>
              </a:lnSpc>
            </a:pPr>
            <a:r>
              <a:rPr lang="zh-CN" altLang="en-US" sz="2400" dirty="0"/>
              <a:t>步入新时代，我们的生活与过去有了质的飞跃，但是安逸的环境往往会使我们自身懒惰，容易滋生腐败细菌。</a:t>
            </a:r>
          </a:p>
        </p:txBody>
      </p:sp>
      <p:sp>
        <p:nvSpPr>
          <p:cNvPr id="8" name="文本框 7">
            <a:extLst>
              <a:ext uri="{FF2B5EF4-FFF2-40B4-BE49-F238E27FC236}">
                <a16:creationId xmlns:a16="http://schemas.microsoft.com/office/drawing/2014/main" xmlns="" id="{D40CCEEA-DABB-473C-8693-DD53F51FC548}"/>
              </a:ext>
            </a:extLst>
          </p:cNvPr>
          <p:cNvSpPr txBox="1"/>
          <p:nvPr/>
        </p:nvSpPr>
        <p:spPr>
          <a:xfrm>
            <a:off x="1257912" y="4380708"/>
            <a:ext cx="10106774" cy="1477328"/>
          </a:xfrm>
          <a:prstGeom prst="rect">
            <a:avLst/>
          </a:prstGeom>
          <a:noFill/>
        </p:spPr>
        <p:txBody>
          <a:bodyPr wrap="square" rtlCol="0">
            <a:spAutoFit/>
          </a:bodyPr>
          <a:lstStyle/>
          <a:p>
            <a:pPr algn="r">
              <a:lnSpc>
                <a:spcPct val="125000"/>
              </a:lnSpc>
            </a:pPr>
            <a:r>
              <a:rPr lang="zh-CN" altLang="en-US" sz="2400" dirty="0"/>
              <a:t>这时候我们需要回顾中国共产党的历史，回顾老一辈优秀党员的优秀事迹，学习他们的优秀品质，新时代仍要弘扬老一辈留下的革命精神，它不仅是高尚的品质，更是我们平时学习生活、为人处事的准则。</a:t>
            </a:r>
          </a:p>
        </p:txBody>
      </p:sp>
      <p:sp>
        <p:nvSpPr>
          <p:cNvPr id="9" name="等腰三角形 8">
            <a:extLst>
              <a:ext uri="{FF2B5EF4-FFF2-40B4-BE49-F238E27FC236}">
                <a16:creationId xmlns:a16="http://schemas.microsoft.com/office/drawing/2014/main" xmlns="" id="{0605DC71-DAA4-4B99-B7AF-13966A6D4D40}"/>
              </a:ext>
            </a:extLst>
          </p:cNvPr>
          <p:cNvSpPr/>
          <p:nvPr/>
        </p:nvSpPr>
        <p:spPr>
          <a:xfrm rot="16200000" flipH="1">
            <a:off x="11335472" y="4494142"/>
            <a:ext cx="423613" cy="365184"/>
          </a:xfrm>
          <a:prstGeom prst="triangle">
            <a:avLst/>
          </a:prstGeom>
          <a:solidFill>
            <a:srgbClr val="D2231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8258512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750" fill="hold"/>
                                        <p:tgtEl>
                                          <p:spTgt spid="2"/>
                                        </p:tgtEl>
                                        <p:attrNameLst>
                                          <p:attrName>ppt_y</p:attrName>
                                        </p:attrNameLst>
                                      </p:cBhvr>
                                      <p:tavLst>
                                        <p:tav tm="0">
                                          <p:val>
                                            <p:strVal val="#ppt_y"/>
                                          </p:val>
                                        </p:tav>
                                        <p:tav tm="100000">
                                          <p:val>
                                            <p:strVal val="#ppt_y"/>
                                          </p:val>
                                        </p:tav>
                                      </p:tavLst>
                                    </p:anim>
                                    <p:anim calcmode="lin" valueType="num">
                                      <p:cBhvr>
                                        <p:cTn id="9" dur="75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75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750" tmFilter="0,0; .5, 1; 1, 1"/>
                                        <p:tgtEl>
                                          <p:spTgt spid="2"/>
                                        </p:tgtEl>
                                      </p:cBhvr>
                                    </p:animEffect>
                                  </p:childTnLst>
                                </p:cTn>
                              </p:par>
                              <p:par>
                                <p:cTn id="12" presetID="23" presetClass="entr" presetSubtype="288" fill="hold" grpId="0" nodeType="withEffect">
                                  <p:stCondLst>
                                    <p:cond delay="175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strVal val="4/3*#ppt_w"/>
                                          </p:val>
                                        </p:tav>
                                        <p:tav tm="100000">
                                          <p:val>
                                            <p:strVal val="#ppt_w"/>
                                          </p:val>
                                        </p:tav>
                                      </p:tavLst>
                                    </p:anim>
                                    <p:anim calcmode="lin" valueType="num">
                                      <p:cBhvr>
                                        <p:cTn id="15" dur="500" fill="hold"/>
                                        <p:tgtEl>
                                          <p:spTgt spid="5"/>
                                        </p:tgtEl>
                                        <p:attrNameLst>
                                          <p:attrName>ppt_h</p:attrName>
                                        </p:attrNameLst>
                                      </p:cBhvr>
                                      <p:tavLst>
                                        <p:tav tm="0">
                                          <p:val>
                                            <p:strVal val="4/3*#ppt_h"/>
                                          </p:val>
                                        </p:tav>
                                        <p:tav tm="100000">
                                          <p:val>
                                            <p:strVal val="#ppt_h"/>
                                          </p:val>
                                        </p:tav>
                                      </p:tavLst>
                                    </p:anim>
                                  </p:childTnLst>
                                </p:cTn>
                              </p:par>
                              <p:par>
                                <p:cTn id="16" presetID="1" presetClass="entr" presetSubtype="0" fill="hold" grpId="0" nodeType="withEffect">
                                  <p:stCondLst>
                                    <p:cond delay="2250"/>
                                  </p:stCondLst>
                                  <p:childTnLst>
                                    <p:set>
                                      <p:cBhvr>
                                        <p:cTn id="17" dur="1" fill="hold">
                                          <p:stCondLst>
                                            <p:cond delay="0"/>
                                          </p:stCondLst>
                                        </p:cTn>
                                        <p:tgtEl>
                                          <p:spTgt spid="6"/>
                                        </p:tgtEl>
                                        <p:attrNameLst>
                                          <p:attrName>style.visibility</p:attrName>
                                        </p:attrNameLst>
                                      </p:cBhvr>
                                      <p:to>
                                        <p:strVal val="visible"/>
                                      </p:to>
                                    </p:set>
                                  </p:childTnLst>
                                </p:cTn>
                              </p:par>
                              <p:par>
                                <p:cTn id="18" presetID="26" presetClass="emph" presetSubtype="0" fill="hold" grpId="1" nodeType="withEffect">
                                  <p:stCondLst>
                                    <p:cond delay="2250"/>
                                  </p:stCondLst>
                                  <p:childTnLst>
                                    <p:animEffect transition="out" filter="fade">
                                      <p:cBhvr>
                                        <p:cTn id="19" dur="500" tmFilter="0, 0; .2, .5; .8, .5; 1, 0"/>
                                        <p:tgtEl>
                                          <p:spTgt spid="6"/>
                                        </p:tgtEl>
                                      </p:cBhvr>
                                    </p:animEffect>
                                    <p:animScale>
                                      <p:cBhvr>
                                        <p:cTn id="20" dur="250" autoRev="1" fill="hold"/>
                                        <p:tgtEl>
                                          <p:spTgt spid="6"/>
                                        </p:tgtEl>
                                      </p:cBhvr>
                                      <p:by x="105000" y="105000"/>
                                    </p:animScale>
                                  </p:childTnLst>
                                </p:cTn>
                              </p:par>
                            </p:childTnLst>
                          </p:cTn>
                        </p:par>
                        <p:par>
                          <p:cTn id="21" fill="hold">
                            <p:stCondLst>
                              <p:cond delay="2750"/>
                            </p:stCondLst>
                            <p:childTnLst>
                              <p:par>
                                <p:cTn id="22" presetID="10" presetClass="entr" presetSubtype="0" fill="hold" grpId="0" nodeType="afterEffect">
                                  <p:stCondLst>
                                    <p:cond delay="0"/>
                                  </p:stCondLst>
                                  <p:iterate type="lt">
                                    <p:tmPct val="10000"/>
                                  </p:iterate>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par>
                          <p:cTn id="25" fill="hold">
                            <p:stCondLst>
                              <p:cond delay="5600"/>
                            </p:stCondLst>
                            <p:childTnLst>
                              <p:par>
                                <p:cTn id="26" presetID="1"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childTnLst>
                                </p:cTn>
                              </p:par>
                              <p:par>
                                <p:cTn id="28" presetID="26" presetClass="emph" presetSubtype="0" fill="hold" grpId="1" nodeType="withEffect">
                                  <p:stCondLst>
                                    <p:cond delay="0"/>
                                  </p:stCondLst>
                                  <p:childTnLst>
                                    <p:animEffect transition="out" filter="fade">
                                      <p:cBhvr>
                                        <p:cTn id="29" dur="500" tmFilter="0, 0; .2, .5; .8, .5; 1, 0"/>
                                        <p:tgtEl>
                                          <p:spTgt spid="9"/>
                                        </p:tgtEl>
                                      </p:cBhvr>
                                    </p:animEffect>
                                    <p:animScale>
                                      <p:cBhvr>
                                        <p:cTn id="30" dur="250" autoRev="1" fill="hold"/>
                                        <p:tgtEl>
                                          <p:spTgt spid="9"/>
                                        </p:tgtEl>
                                      </p:cBhvr>
                                      <p:by x="105000" y="105000"/>
                                    </p:animScale>
                                  </p:childTnLst>
                                </p:cTn>
                              </p:par>
                            </p:childTnLst>
                          </p:cTn>
                        </p:par>
                        <p:par>
                          <p:cTn id="31" fill="hold">
                            <p:stCondLst>
                              <p:cond delay="6100"/>
                            </p:stCondLst>
                            <p:childTnLst>
                              <p:par>
                                <p:cTn id="32" presetID="10" presetClass="entr" presetSubtype="0" fill="hold" grpId="0" nodeType="afterEffect">
                                  <p:stCondLst>
                                    <p:cond delay="0"/>
                                  </p:stCondLst>
                                  <p:iterate type="lt">
                                    <p:tmPct val="10000"/>
                                  </p:iterate>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animBg="1"/>
      <p:bldP spid="6" grpId="1" animBg="1"/>
      <p:bldP spid="7" grpId="0"/>
      <p:bldP spid="8" grpId="0"/>
      <p:bldP spid="9" grpId="0" animBg="1"/>
      <p:bldP spid="9"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_2">
            <a:extLst>
              <a:ext uri="{FF2B5EF4-FFF2-40B4-BE49-F238E27FC236}">
                <a16:creationId xmlns:a16="http://schemas.microsoft.com/office/drawing/2014/main" xmlns="" id="{568FC642-D298-4851-9DBA-F5EF26D916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21691" y="4573576"/>
            <a:ext cx="2594658" cy="1945994"/>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10" name="图片_1">
            <a:extLst>
              <a:ext uri="{FF2B5EF4-FFF2-40B4-BE49-F238E27FC236}">
                <a16:creationId xmlns:a16="http://schemas.microsoft.com/office/drawing/2014/main" xmlns="" id="{46B7A349-F4B9-444E-AEF9-DB9CB12E32A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4972" y="2242760"/>
            <a:ext cx="2594658" cy="191723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2" name="PA_文本框 1">
            <a:extLst>
              <a:ext uri="{FF2B5EF4-FFF2-40B4-BE49-F238E27FC236}">
                <a16:creationId xmlns:a16="http://schemas.microsoft.com/office/drawing/2014/main" xmlns="" id="{CBFD1FEB-1FC4-42E6-A34A-AC5AC29CB0DD}"/>
              </a:ext>
            </a:extLst>
          </p:cNvPr>
          <p:cNvSpPr txBox="1"/>
          <p:nvPr>
            <p:custDataLst>
              <p:tags r:id="rId1"/>
            </p:custDataLst>
          </p:nvPr>
        </p:nvSpPr>
        <p:spPr>
          <a:xfrm>
            <a:off x="768096" y="1165824"/>
            <a:ext cx="4793300" cy="646331"/>
          </a:xfrm>
          <a:prstGeom prst="rect">
            <a:avLst/>
          </a:prstGeom>
          <a:noFill/>
        </p:spPr>
        <p:txBody>
          <a:bodyPr wrap="none" rtlCol="0">
            <a:spAutoFit/>
          </a:bodyPr>
          <a:lstStyle/>
          <a:p>
            <a:r>
              <a:rPr lang="zh-CN" altLang="en-US" sz="3600" b="1" dirty="0">
                <a:solidFill>
                  <a:srgbClr val="D2231B"/>
                </a:solidFill>
              </a:rPr>
              <a:t>慰问老党员，聆听教诲</a:t>
            </a:r>
          </a:p>
        </p:txBody>
      </p:sp>
      <p:sp>
        <p:nvSpPr>
          <p:cNvPr id="12" name="等腰三角形 11">
            <a:extLst>
              <a:ext uri="{FF2B5EF4-FFF2-40B4-BE49-F238E27FC236}">
                <a16:creationId xmlns:a16="http://schemas.microsoft.com/office/drawing/2014/main" xmlns="" id="{B5E508A7-61CD-4CCD-BF39-6F8BD5A73007}"/>
              </a:ext>
            </a:extLst>
          </p:cNvPr>
          <p:cNvSpPr/>
          <p:nvPr/>
        </p:nvSpPr>
        <p:spPr>
          <a:xfrm rot="5400000">
            <a:off x="789453" y="4602791"/>
            <a:ext cx="423613" cy="365184"/>
          </a:xfrm>
          <a:prstGeom prst="triangle">
            <a:avLst/>
          </a:prstGeom>
          <a:solidFill>
            <a:srgbClr val="D2231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0D7876AE-6D42-4F74-A7EF-0DD021F2DF0C}"/>
              </a:ext>
            </a:extLst>
          </p:cNvPr>
          <p:cNvSpPr/>
          <p:nvPr/>
        </p:nvSpPr>
        <p:spPr>
          <a:xfrm>
            <a:off x="1200181" y="4573576"/>
            <a:ext cx="7241691" cy="1477328"/>
          </a:xfrm>
          <a:prstGeom prst="rect">
            <a:avLst/>
          </a:prstGeom>
        </p:spPr>
        <p:txBody>
          <a:bodyPr wrap="square">
            <a:spAutoFit/>
          </a:bodyPr>
          <a:lstStyle/>
          <a:p>
            <a:pPr>
              <a:lnSpc>
                <a:spcPct val="125000"/>
              </a:lnSpc>
            </a:pPr>
            <a:r>
              <a:rPr lang="zh-CN" altLang="en-US" sz="2400" dirty="0"/>
              <a:t>经验丰富的老党员身上有许多值得我们学习的地方，他们不怕吃苦，坚忍不拔的精神很值得我们后一辈党员去学习。多去看望老党员，聆听他们的教诲。</a:t>
            </a:r>
          </a:p>
        </p:txBody>
      </p:sp>
      <p:sp>
        <p:nvSpPr>
          <p:cNvPr id="14" name="等腰三角形 13">
            <a:extLst>
              <a:ext uri="{FF2B5EF4-FFF2-40B4-BE49-F238E27FC236}">
                <a16:creationId xmlns:a16="http://schemas.microsoft.com/office/drawing/2014/main" xmlns="" id="{4B0E9AF6-B151-4BD1-9F78-5DBAFD393AE9}"/>
              </a:ext>
            </a:extLst>
          </p:cNvPr>
          <p:cNvSpPr/>
          <p:nvPr/>
        </p:nvSpPr>
        <p:spPr>
          <a:xfrm rot="16200000" flipH="1">
            <a:off x="10921951" y="2271976"/>
            <a:ext cx="423613" cy="365184"/>
          </a:xfrm>
          <a:prstGeom prst="triangle">
            <a:avLst/>
          </a:prstGeom>
          <a:solidFill>
            <a:srgbClr val="D2231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xmlns="" id="{07B44095-496A-474E-B237-90ACC80975AD}"/>
              </a:ext>
            </a:extLst>
          </p:cNvPr>
          <p:cNvSpPr/>
          <p:nvPr/>
        </p:nvSpPr>
        <p:spPr>
          <a:xfrm>
            <a:off x="3709474" y="2214263"/>
            <a:ext cx="7241691" cy="1477328"/>
          </a:xfrm>
          <a:prstGeom prst="rect">
            <a:avLst/>
          </a:prstGeom>
        </p:spPr>
        <p:txBody>
          <a:bodyPr wrap="square">
            <a:spAutoFit/>
          </a:bodyPr>
          <a:lstStyle/>
          <a:p>
            <a:pPr algn="r">
              <a:lnSpc>
                <a:spcPct val="125000"/>
              </a:lnSpc>
            </a:pPr>
            <a:r>
              <a:rPr lang="zh-CN" altLang="en-US" sz="2400" dirty="0"/>
              <a:t>经验丰富的老党员身上有许多值得我们学习的地方，他们不怕吃苦，坚忍不拔的精神很值得我们后一辈党员去学习。多去看望老党员，聆听他们的教诲。</a:t>
            </a:r>
          </a:p>
        </p:txBody>
      </p:sp>
      <p:pic>
        <p:nvPicPr>
          <p:cNvPr id="6" name="图片_3">
            <a:extLst>
              <a:ext uri="{FF2B5EF4-FFF2-40B4-BE49-F238E27FC236}">
                <a16:creationId xmlns:a16="http://schemas.microsoft.com/office/drawing/2014/main" xmlns="" id="{C8EF6FAA-4CBF-4602-BAE6-93A8C10E792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64972" y="2225735"/>
            <a:ext cx="2594658" cy="1934259"/>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4" name="图片_4">
            <a:extLst>
              <a:ext uri="{FF2B5EF4-FFF2-40B4-BE49-F238E27FC236}">
                <a16:creationId xmlns:a16="http://schemas.microsoft.com/office/drawing/2014/main" xmlns="" id="{5C039CF1-5425-497A-87EC-E2824AF01D7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721691" y="4573577"/>
            <a:ext cx="2594658" cy="1945994"/>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23259491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750" fill="hold"/>
                                        <p:tgtEl>
                                          <p:spTgt spid="2"/>
                                        </p:tgtEl>
                                        <p:attrNameLst>
                                          <p:attrName>ppt_y</p:attrName>
                                        </p:attrNameLst>
                                      </p:cBhvr>
                                      <p:tavLst>
                                        <p:tav tm="0">
                                          <p:val>
                                            <p:strVal val="#ppt_y"/>
                                          </p:val>
                                        </p:tav>
                                        <p:tav tm="100000">
                                          <p:val>
                                            <p:strVal val="#ppt_y"/>
                                          </p:val>
                                        </p:tav>
                                      </p:tavLst>
                                    </p:anim>
                                    <p:anim calcmode="lin" valueType="num">
                                      <p:cBhvr>
                                        <p:cTn id="9" dur="75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75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750" tmFilter="0,0; .5, 1; 1, 1"/>
                                        <p:tgtEl>
                                          <p:spTgt spid="2"/>
                                        </p:tgtEl>
                                      </p:cBhvr>
                                    </p:animEffect>
                                  </p:childTnLst>
                                </p:cTn>
                              </p:par>
                              <p:par>
                                <p:cTn id="12" presetID="1" presetClass="entr" presetSubtype="0" fill="hold" nodeType="withEffect">
                                  <p:stCondLst>
                                    <p:cond delay="1500"/>
                                  </p:stCondLst>
                                  <p:childTnLst>
                                    <p:set>
                                      <p:cBhvr>
                                        <p:cTn id="13" dur="1" fill="hold">
                                          <p:stCondLst>
                                            <p:cond delay="0"/>
                                          </p:stCondLst>
                                        </p:cTn>
                                        <p:tgtEl>
                                          <p:spTgt spid="10"/>
                                        </p:tgtEl>
                                        <p:attrNameLst>
                                          <p:attrName>style.visibility</p:attrName>
                                        </p:attrNameLst>
                                      </p:cBhvr>
                                      <p:to>
                                        <p:strVal val="visible"/>
                                      </p:to>
                                    </p:set>
                                  </p:childTnLst>
                                </p:cTn>
                              </p:par>
                              <p:par>
                                <p:cTn id="14" presetID="35" presetClass="path" presetSubtype="0" decel="100000" fill="hold" nodeType="withEffect">
                                  <p:stCondLst>
                                    <p:cond delay="1500"/>
                                  </p:stCondLst>
                                  <p:childTnLst>
                                    <p:animMotion origin="layout" path="M 3.125E-6 3.33333E-6 L -0.31276 3.33333E-6 " pathEditMode="relative" rAng="0" ptsTypes="AA">
                                      <p:cBhvr>
                                        <p:cTn id="15" dur="1000" spd="-100000" fill="hold"/>
                                        <p:tgtEl>
                                          <p:spTgt spid="10"/>
                                        </p:tgtEl>
                                        <p:attrNameLst>
                                          <p:attrName>ppt_x</p:attrName>
                                          <p:attrName>ppt_y</p:attrName>
                                        </p:attrNameLst>
                                      </p:cBhvr>
                                      <p:rCtr x="-15638" y="0"/>
                                    </p:animMotion>
                                  </p:childTnLst>
                                </p:cTn>
                              </p:par>
                              <p:par>
                                <p:cTn id="16" presetID="1" presetClass="entr" presetSubtype="0" fill="hold" nodeType="withEffect">
                                  <p:stCondLst>
                                    <p:cond delay="1500"/>
                                  </p:stCondLst>
                                  <p:childTnLst>
                                    <p:set>
                                      <p:cBhvr>
                                        <p:cTn id="17" dur="1" fill="hold">
                                          <p:stCondLst>
                                            <p:cond delay="0"/>
                                          </p:stCondLst>
                                        </p:cTn>
                                        <p:tgtEl>
                                          <p:spTgt spid="8"/>
                                        </p:tgtEl>
                                        <p:attrNameLst>
                                          <p:attrName>style.visibility</p:attrName>
                                        </p:attrNameLst>
                                      </p:cBhvr>
                                      <p:to>
                                        <p:strVal val="visible"/>
                                      </p:to>
                                    </p:set>
                                  </p:childTnLst>
                                </p:cTn>
                              </p:par>
                              <p:par>
                                <p:cTn id="18" presetID="63" presetClass="path" presetSubtype="0" decel="100000" fill="hold" nodeType="withEffect">
                                  <p:stCondLst>
                                    <p:cond delay="1500"/>
                                  </p:stCondLst>
                                  <p:childTnLst>
                                    <p:animMotion origin="layout" path="M -4.79167E-6 3.7037E-6 L 0.30456 3.7037E-6 " pathEditMode="relative" rAng="0" ptsTypes="AA">
                                      <p:cBhvr>
                                        <p:cTn id="19" dur="1000" spd="-100000" fill="hold"/>
                                        <p:tgtEl>
                                          <p:spTgt spid="8"/>
                                        </p:tgtEl>
                                        <p:attrNameLst>
                                          <p:attrName>ppt_x</p:attrName>
                                          <p:attrName>ppt_y</p:attrName>
                                        </p:attrNameLst>
                                      </p:cBhvr>
                                      <p:rCtr x="15221" y="0"/>
                                    </p:animMotion>
                                  </p:childTnLst>
                                </p:cTn>
                              </p:par>
                              <p:par>
                                <p:cTn id="20" presetID="1" presetClass="entr" presetSubtype="0" fill="hold" grpId="0" nodeType="withEffect">
                                  <p:stCondLst>
                                    <p:cond delay="2500"/>
                                  </p:stCondLst>
                                  <p:childTnLst>
                                    <p:set>
                                      <p:cBhvr>
                                        <p:cTn id="21" dur="1" fill="hold">
                                          <p:stCondLst>
                                            <p:cond delay="0"/>
                                          </p:stCondLst>
                                        </p:cTn>
                                        <p:tgtEl>
                                          <p:spTgt spid="14"/>
                                        </p:tgtEl>
                                        <p:attrNameLst>
                                          <p:attrName>style.visibility</p:attrName>
                                        </p:attrNameLst>
                                      </p:cBhvr>
                                      <p:to>
                                        <p:strVal val="visible"/>
                                      </p:to>
                                    </p:set>
                                  </p:childTnLst>
                                </p:cTn>
                              </p:par>
                              <p:par>
                                <p:cTn id="22" presetID="26" presetClass="emph" presetSubtype="0" fill="hold" grpId="1" nodeType="withEffect">
                                  <p:stCondLst>
                                    <p:cond delay="2500"/>
                                  </p:stCondLst>
                                  <p:childTnLst>
                                    <p:animEffect transition="out" filter="fade">
                                      <p:cBhvr>
                                        <p:cTn id="23" dur="500" tmFilter="0, 0; .2, .5; .8, .5; 1, 0"/>
                                        <p:tgtEl>
                                          <p:spTgt spid="14"/>
                                        </p:tgtEl>
                                      </p:cBhvr>
                                    </p:animEffect>
                                    <p:animScale>
                                      <p:cBhvr>
                                        <p:cTn id="24" dur="250" autoRev="1" fill="hold"/>
                                        <p:tgtEl>
                                          <p:spTgt spid="14"/>
                                        </p:tgtEl>
                                      </p:cBhvr>
                                      <p:by x="105000" y="105000"/>
                                    </p:animScale>
                                  </p:childTnLst>
                                </p:cTn>
                              </p:par>
                              <p:par>
                                <p:cTn id="25" presetID="1" presetClass="entr" presetSubtype="0" fill="hold" grpId="0" nodeType="withEffect">
                                  <p:stCondLst>
                                    <p:cond delay="2500"/>
                                  </p:stCondLst>
                                  <p:childTnLst>
                                    <p:set>
                                      <p:cBhvr>
                                        <p:cTn id="26" dur="1" fill="hold">
                                          <p:stCondLst>
                                            <p:cond delay="0"/>
                                          </p:stCondLst>
                                        </p:cTn>
                                        <p:tgtEl>
                                          <p:spTgt spid="12"/>
                                        </p:tgtEl>
                                        <p:attrNameLst>
                                          <p:attrName>style.visibility</p:attrName>
                                        </p:attrNameLst>
                                      </p:cBhvr>
                                      <p:to>
                                        <p:strVal val="visible"/>
                                      </p:to>
                                    </p:set>
                                  </p:childTnLst>
                                </p:cTn>
                              </p:par>
                              <p:par>
                                <p:cTn id="27" presetID="26" presetClass="emph" presetSubtype="0" fill="hold" grpId="1" nodeType="withEffect">
                                  <p:stCondLst>
                                    <p:cond delay="2500"/>
                                  </p:stCondLst>
                                  <p:childTnLst>
                                    <p:animEffect transition="out" filter="fade">
                                      <p:cBhvr>
                                        <p:cTn id="28" dur="500" tmFilter="0, 0; .2, .5; .8, .5; 1, 0"/>
                                        <p:tgtEl>
                                          <p:spTgt spid="12"/>
                                        </p:tgtEl>
                                      </p:cBhvr>
                                    </p:animEffect>
                                    <p:animScale>
                                      <p:cBhvr>
                                        <p:cTn id="29" dur="250" autoRev="1" fill="hold"/>
                                        <p:tgtEl>
                                          <p:spTgt spid="12"/>
                                        </p:tgtEl>
                                      </p:cBhvr>
                                      <p:by x="105000" y="105000"/>
                                    </p:animScale>
                                  </p:childTnLst>
                                </p:cTn>
                              </p:par>
                              <p:par>
                                <p:cTn id="30" presetID="10" presetClass="entr" presetSubtype="0" fill="hold" grpId="0" nodeType="withEffect">
                                  <p:stCondLst>
                                    <p:cond delay="3000"/>
                                  </p:stCondLst>
                                  <p:iterate type="lt">
                                    <p:tmPct val="10000"/>
                                  </p:iterate>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par>
                                <p:cTn id="33" presetID="10" presetClass="entr" presetSubtype="0" fill="hold" grpId="0" nodeType="withEffect">
                                  <p:stCondLst>
                                    <p:cond delay="3000"/>
                                  </p:stCondLst>
                                  <p:iterate type="lt">
                                    <p:tmPct val="10000"/>
                                  </p:iterate>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par>
                                <p:cTn id="36" presetID="18" presetClass="entr" presetSubtype="12" fill="hold" nodeType="withEffect">
                                  <p:stCondLst>
                                    <p:cond delay="7000"/>
                                  </p:stCondLst>
                                  <p:childTnLst>
                                    <p:set>
                                      <p:cBhvr>
                                        <p:cTn id="37" dur="1" fill="hold">
                                          <p:stCondLst>
                                            <p:cond delay="0"/>
                                          </p:stCondLst>
                                        </p:cTn>
                                        <p:tgtEl>
                                          <p:spTgt spid="6"/>
                                        </p:tgtEl>
                                        <p:attrNameLst>
                                          <p:attrName>style.visibility</p:attrName>
                                        </p:attrNameLst>
                                      </p:cBhvr>
                                      <p:to>
                                        <p:strVal val="visible"/>
                                      </p:to>
                                    </p:set>
                                    <p:animEffect transition="in" filter="strips(downLeft)">
                                      <p:cBhvr>
                                        <p:cTn id="38" dur="750"/>
                                        <p:tgtEl>
                                          <p:spTgt spid="6"/>
                                        </p:tgtEl>
                                      </p:cBhvr>
                                    </p:animEffect>
                                  </p:childTnLst>
                                </p:cTn>
                              </p:par>
                              <p:par>
                                <p:cTn id="39" presetID="18" presetClass="entr" presetSubtype="3" fill="hold" nodeType="withEffect">
                                  <p:stCondLst>
                                    <p:cond delay="7000"/>
                                  </p:stCondLst>
                                  <p:childTnLst>
                                    <p:set>
                                      <p:cBhvr>
                                        <p:cTn id="40" dur="1" fill="hold">
                                          <p:stCondLst>
                                            <p:cond delay="0"/>
                                          </p:stCondLst>
                                        </p:cTn>
                                        <p:tgtEl>
                                          <p:spTgt spid="4"/>
                                        </p:tgtEl>
                                        <p:attrNameLst>
                                          <p:attrName>style.visibility</p:attrName>
                                        </p:attrNameLst>
                                      </p:cBhvr>
                                      <p:to>
                                        <p:strVal val="visible"/>
                                      </p:to>
                                    </p:set>
                                    <p:animEffect transition="in" filter="strips(upRight)">
                                      <p:cBhvr>
                                        <p:cTn id="41"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animBg="1"/>
      <p:bldP spid="12" grpId="1" animBg="1"/>
      <p:bldP spid="13" grpId="0"/>
      <p:bldP spid="14" grpId="0" animBg="1"/>
      <p:bldP spid="14" grpId="1" animBg="1"/>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图片 1">
            <a:extLst>
              <a:ext uri="{FF2B5EF4-FFF2-40B4-BE49-F238E27FC236}">
                <a16:creationId xmlns:a16="http://schemas.microsoft.com/office/drawing/2014/main" xmlns="" id="{57ABD1AE-3C93-4FAE-9A8A-EB2413C74793}"/>
              </a:ext>
            </a:extLst>
          </p:cNvPr>
          <p:cNvPicPr>
            <a:picLocks noChangeAspect="1"/>
          </p:cNvPicPr>
          <p:nvPr>
            <p:custDataLst>
              <p:tags r:id="rId1"/>
            </p:custDataLst>
          </p:nvPr>
        </p:nvPicPr>
        <p:blipFill rotWithShape="1">
          <a:blip r:embed="rId20" cstate="screen">
            <a:extLst>
              <a:ext uri="{28A0092B-C50C-407E-A947-70E740481C1C}">
                <a14:useLocalDpi xmlns:a14="http://schemas.microsoft.com/office/drawing/2010/main"/>
              </a:ext>
            </a:extLst>
          </a:blip>
          <a:srcRect/>
          <a:stretch/>
        </p:blipFill>
        <p:spPr>
          <a:xfrm flipH="1">
            <a:off x="0" y="1002826"/>
            <a:ext cx="3392557" cy="5855174"/>
          </a:xfrm>
          <a:prstGeom prst="rect">
            <a:avLst/>
          </a:prstGeom>
        </p:spPr>
      </p:pic>
      <p:pic>
        <p:nvPicPr>
          <p:cNvPr id="40" name="PA_图片 39">
            <a:extLst>
              <a:ext uri="{FF2B5EF4-FFF2-40B4-BE49-F238E27FC236}">
                <a16:creationId xmlns:a16="http://schemas.microsoft.com/office/drawing/2014/main" xmlns="" id="{80B3E6EE-9CFF-43D3-AF30-D9BBE33D6728}"/>
              </a:ext>
            </a:extLst>
          </p:cNvPr>
          <p:cNvPicPr>
            <a:picLocks noChangeAspect="1"/>
          </p:cNvPicPr>
          <p:nvPr>
            <p:custDataLst>
              <p:tags r:id="rId2"/>
            </p:custDataLst>
          </p:nvPr>
        </p:nvPicPr>
        <p:blipFill>
          <a:blip r:embed="rId21">
            <a:extLst>
              <a:ext uri="{28A0092B-C50C-407E-A947-70E740481C1C}">
                <a14:useLocalDpi xmlns:a14="http://schemas.microsoft.com/office/drawing/2010/main" val="0"/>
              </a:ext>
            </a:extLst>
          </a:blip>
          <a:srcRect l="1269" t="39748" r="1414" b="31621"/>
          <a:stretch>
            <a:fillRect/>
          </a:stretch>
        </p:blipFill>
        <p:spPr>
          <a:xfrm>
            <a:off x="0" y="-9055"/>
            <a:ext cx="12192000" cy="1636216"/>
          </a:xfrm>
          <a:custGeom>
            <a:avLst/>
            <a:gdLst>
              <a:gd name="connsiteX0" fmla="*/ 11664772 w 12192000"/>
              <a:gd name="connsiteY0" fmla="*/ 162 h 1636216"/>
              <a:gd name="connsiteX1" fmla="*/ 12010842 w 12192000"/>
              <a:gd name="connsiteY1" fmla="*/ 10992 h 1636216"/>
              <a:gd name="connsiteX2" fmla="*/ 12192000 w 12192000"/>
              <a:gd name="connsiteY2" fmla="*/ 27321 h 1636216"/>
              <a:gd name="connsiteX3" fmla="*/ 12192000 w 12192000"/>
              <a:gd name="connsiteY3" fmla="*/ 1540378 h 1636216"/>
              <a:gd name="connsiteX4" fmla="*/ 12105000 w 12192000"/>
              <a:gd name="connsiteY4" fmla="*/ 1490661 h 1636216"/>
              <a:gd name="connsiteX5" fmla="*/ 10674765 w 12192000"/>
              <a:gd name="connsiteY5" fmla="*/ 1215926 h 1636216"/>
              <a:gd name="connsiteX6" fmla="*/ 5978488 w 12192000"/>
              <a:gd name="connsiteY6" fmla="*/ 1633938 h 1636216"/>
              <a:gd name="connsiteX7" fmla="*/ 1597206 w 12192000"/>
              <a:gd name="connsiteY7" fmla="*/ 758726 h 1636216"/>
              <a:gd name="connsiteX8" fmla="*/ 236108 w 12192000"/>
              <a:gd name="connsiteY8" fmla="*/ 950995 h 1636216"/>
              <a:gd name="connsiteX9" fmla="*/ 0 w 12192000"/>
              <a:gd name="connsiteY9" fmla="*/ 1017218 h 1636216"/>
              <a:gd name="connsiteX10" fmla="*/ 0 w 12192000"/>
              <a:gd name="connsiteY10" fmla="*/ 730842 h 1636216"/>
              <a:gd name="connsiteX11" fmla="*/ 95392 w 12192000"/>
              <a:gd name="connsiteY11" fmla="*/ 708924 h 1636216"/>
              <a:gd name="connsiteX12" fmla="*/ 1998107 w 12192000"/>
              <a:gd name="connsiteY12" fmla="*/ 314589 h 1636216"/>
              <a:gd name="connsiteX13" fmla="*/ 6207576 w 12192000"/>
              <a:gd name="connsiteY13" fmla="*/ 628098 h 1636216"/>
              <a:gd name="connsiteX14" fmla="*/ 11664772 w 12192000"/>
              <a:gd name="connsiteY14" fmla="*/ 162 h 1636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92000" h="1636216">
                <a:moveTo>
                  <a:pt x="11664772" y="162"/>
                </a:moveTo>
                <a:cubicBezTo>
                  <a:pt x="11783352" y="928"/>
                  <a:pt x="11898869" y="4423"/>
                  <a:pt x="12010842" y="10992"/>
                </a:cubicBezTo>
                <a:lnTo>
                  <a:pt x="12192000" y="27321"/>
                </a:lnTo>
                <a:lnTo>
                  <a:pt x="12192000" y="1540378"/>
                </a:lnTo>
                <a:lnTo>
                  <a:pt x="12105000" y="1490661"/>
                </a:lnTo>
                <a:cubicBezTo>
                  <a:pt x="11825594" y="1353376"/>
                  <a:pt x="11451566" y="1299781"/>
                  <a:pt x="10674765" y="1215926"/>
                </a:cubicBezTo>
                <a:cubicBezTo>
                  <a:pt x="9424332" y="1080943"/>
                  <a:pt x="7801637" y="1677481"/>
                  <a:pt x="5978488" y="1633938"/>
                </a:cubicBezTo>
                <a:cubicBezTo>
                  <a:pt x="4155339" y="1590395"/>
                  <a:pt x="2456281" y="736955"/>
                  <a:pt x="1597206" y="758726"/>
                </a:cubicBezTo>
                <a:cubicBezTo>
                  <a:pt x="952899" y="775054"/>
                  <a:pt x="603899" y="850166"/>
                  <a:pt x="236108" y="950995"/>
                </a:cubicBezTo>
                <a:lnTo>
                  <a:pt x="0" y="1017218"/>
                </a:lnTo>
                <a:lnTo>
                  <a:pt x="0" y="730842"/>
                </a:lnTo>
                <a:lnTo>
                  <a:pt x="95392" y="708924"/>
                </a:lnTo>
                <a:cubicBezTo>
                  <a:pt x="736940" y="550809"/>
                  <a:pt x="1396757" y="326019"/>
                  <a:pt x="1998107" y="314589"/>
                </a:cubicBezTo>
                <a:cubicBezTo>
                  <a:pt x="2685366" y="301526"/>
                  <a:pt x="4451245" y="758727"/>
                  <a:pt x="6207576" y="628098"/>
                </a:cubicBezTo>
                <a:cubicBezTo>
                  <a:pt x="7744364" y="513798"/>
                  <a:pt x="10004658" y="-10553"/>
                  <a:pt x="11664772" y="162"/>
                </a:cubicBezTo>
                <a:close/>
              </a:path>
            </a:pathLst>
          </a:custGeom>
        </p:spPr>
      </p:pic>
      <p:sp>
        <p:nvSpPr>
          <p:cNvPr id="41" name="PA_文本框 40">
            <a:extLst>
              <a:ext uri="{FF2B5EF4-FFF2-40B4-BE49-F238E27FC236}">
                <a16:creationId xmlns:a16="http://schemas.microsoft.com/office/drawing/2014/main" xmlns="" id="{6F825039-AE7C-4687-925A-C6F38D8BE433}"/>
              </a:ext>
            </a:extLst>
          </p:cNvPr>
          <p:cNvSpPr txBox="1"/>
          <p:nvPr>
            <p:custDataLst>
              <p:tags r:id="rId3"/>
            </p:custDataLst>
          </p:nvPr>
        </p:nvSpPr>
        <p:spPr>
          <a:xfrm>
            <a:off x="10340892" y="84973"/>
            <a:ext cx="1726755" cy="1015663"/>
          </a:xfrm>
          <a:prstGeom prst="rect">
            <a:avLst/>
          </a:prstGeom>
          <a:noFill/>
        </p:spPr>
        <p:txBody>
          <a:bodyPr wrap="none" rtlCol="0">
            <a:spAutoFit/>
          </a:bodyPr>
          <a:lstStyle/>
          <a:p>
            <a:r>
              <a:rPr lang="zh-CN" altLang="en-US" sz="6000" b="1" dirty="0">
                <a:solidFill>
                  <a:schemeClr val="bg1"/>
                </a:solidFill>
                <a:latin typeface="迷你简雪君" panose="02010604000101010101" pitchFamily="2" charset="-122"/>
                <a:ea typeface="迷你简雪君" panose="02010604000101010101" pitchFamily="2" charset="-122"/>
              </a:rPr>
              <a:t>目录</a:t>
            </a:r>
          </a:p>
        </p:txBody>
      </p:sp>
      <p:sp>
        <p:nvSpPr>
          <p:cNvPr id="13" name="PA_圆角矩形 13">
            <a:extLst>
              <a:ext uri="{FF2B5EF4-FFF2-40B4-BE49-F238E27FC236}">
                <a16:creationId xmlns:a16="http://schemas.microsoft.com/office/drawing/2014/main" xmlns="" id="{6A1D580F-5050-4CD9-823A-AF5A92919A6F}"/>
              </a:ext>
            </a:extLst>
          </p:cNvPr>
          <p:cNvSpPr/>
          <p:nvPr>
            <p:custDataLst>
              <p:tags r:id="rId4"/>
            </p:custDataLst>
          </p:nvPr>
        </p:nvSpPr>
        <p:spPr>
          <a:xfrm>
            <a:off x="4478268" y="2026814"/>
            <a:ext cx="5343014" cy="476250"/>
          </a:xfrm>
          <a:prstGeom prst="roundRect">
            <a:avLst>
              <a:gd name="adj" fmla="val 20450"/>
            </a:avLst>
          </a:prstGeom>
          <a:solidFill>
            <a:srgbClr val="C80000"/>
          </a:solidFill>
          <a:ln w="12700" cap="flat" cmpd="sng" algn="ctr">
            <a:solidFill>
              <a:sysClr val="window" lastClr="FFFFFF"/>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1" i="0" u="none" strike="noStrike" kern="0" cap="none" spc="0" normalizeH="0" baseline="0" noProof="0" dirty="0">
              <a:ln>
                <a:noFill/>
              </a:ln>
              <a:solidFill>
                <a:prstClr val="white"/>
              </a:solidFill>
              <a:effectLst/>
              <a:uLnTx/>
              <a:uFillTx/>
              <a:latin typeface="Verdana" panose="020B0604030504040204"/>
              <a:ea typeface="微软雅黑" panose="020B0503020204020204" pitchFamily="34" charset="-122"/>
              <a:cs typeface="+mn-cs"/>
            </a:endParaRPr>
          </a:p>
        </p:txBody>
      </p:sp>
      <p:pic>
        <p:nvPicPr>
          <p:cNvPr id="14" name="PA_图片 13">
            <a:extLst>
              <a:ext uri="{FF2B5EF4-FFF2-40B4-BE49-F238E27FC236}">
                <a16:creationId xmlns:a16="http://schemas.microsoft.com/office/drawing/2014/main" xmlns="" id="{330FA8B4-B7FA-4558-B2BC-E636638B0007}"/>
              </a:ext>
            </a:extLst>
          </p:cNvPr>
          <p:cNvPicPr>
            <a:picLocks noChangeAspect="1"/>
          </p:cNvPicPr>
          <p:nvPr>
            <p:custDataLst>
              <p:tags r:id="rId5"/>
            </p:custDataLst>
          </p:nvPr>
        </p:nvPicPr>
        <p:blipFill rotWithShape="1">
          <a:blip r:embed="rId22" cstate="screen">
            <a:extLst>
              <a:ext uri="{28A0092B-C50C-407E-A947-70E740481C1C}">
                <a14:useLocalDpi xmlns:a14="http://schemas.microsoft.com/office/drawing/2010/main"/>
              </a:ext>
            </a:extLst>
          </a:blip>
          <a:srcRect/>
          <a:stretch/>
        </p:blipFill>
        <p:spPr>
          <a:xfrm>
            <a:off x="4043101" y="1807739"/>
            <a:ext cx="870333" cy="914400"/>
          </a:xfrm>
          <a:prstGeom prst="rect">
            <a:avLst/>
          </a:prstGeom>
        </p:spPr>
      </p:pic>
      <p:sp>
        <p:nvSpPr>
          <p:cNvPr id="24" name="PA_文本框 23">
            <a:extLst>
              <a:ext uri="{FF2B5EF4-FFF2-40B4-BE49-F238E27FC236}">
                <a16:creationId xmlns:a16="http://schemas.microsoft.com/office/drawing/2014/main" xmlns="" id="{394A0821-437D-4F3F-82C5-05FD70E01EB5}"/>
              </a:ext>
            </a:extLst>
          </p:cNvPr>
          <p:cNvSpPr txBox="1"/>
          <p:nvPr>
            <p:custDataLst>
              <p:tags r:id="rId6"/>
            </p:custDataLst>
          </p:nvPr>
        </p:nvSpPr>
        <p:spPr>
          <a:xfrm>
            <a:off x="4955301" y="2013509"/>
            <a:ext cx="2339102" cy="523220"/>
          </a:xfrm>
          <a:prstGeom prst="rect">
            <a:avLst/>
          </a:prstGeom>
          <a:noFill/>
        </p:spPr>
        <p:txBody>
          <a:bodyPr wrap="none" rtlCol="0">
            <a:spAutoFit/>
          </a:bodyPr>
          <a:lstStyle/>
          <a:p>
            <a:r>
              <a:rPr lang="zh-CN" altLang="en-US" sz="2800" b="1" dirty="0">
                <a:solidFill>
                  <a:schemeClr val="bg1"/>
                </a:solidFill>
              </a:rPr>
              <a:t>回顾建党历史</a:t>
            </a:r>
          </a:p>
        </p:txBody>
      </p:sp>
      <p:sp>
        <p:nvSpPr>
          <p:cNvPr id="10" name="PA_圆角矩形 13">
            <a:extLst>
              <a:ext uri="{FF2B5EF4-FFF2-40B4-BE49-F238E27FC236}">
                <a16:creationId xmlns:a16="http://schemas.microsoft.com/office/drawing/2014/main" xmlns="" id="{B7F47DB6-DBD4-45B5-8E4A-93722939897A}"/>
              </a:ext>
            </a:extLst>
          </p:cNvPr>
          <p:cNvSpPr/>
          <p:nvPr>
            <p:custDataLst>
              <p:tags r:id="rId7"/>
            </p:custDataLst>
          </p:nvPr>
        </p:nvSpPr>
        <p:spPr>
          <a:xfrm>
            <a:off x="4478268" y="3015634"/>
            <a:ext cx="5343014" cy="476250"/>
          </a:xfrm>
          <a:prstGeom prst="roundRect">
            <a:avLst>
              <a:gd name="adj" fmla="val 20450"/>
            </a:avLst>
          </a:prstGeom>
          <a:solidFill>
            <a:srgbClr val="C80000"/>
          </a:solidFill>
          <a:ln w="12700" cap="flat" cmpd="sng" algn="ctr">
            <a:solidFill>
              <a:sysClr val="window" lastClr="FFFFFF"/>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1" i="0" u="none" strike="noStrike" kern="0" cap="none" spc="0" normalizeH="0" baseline="0" noProof="0" dirty="0">
              <a:ln>
                <a:noFill/>
              </a:ln>
              <a:solidFill>
                <a:prstClr val="white"/>
              </a:solidFill>
              <a:effectLst/>
              <a:uLnTx/>
              <a:uFillTx/>
              <a:latin typeface="Verdana" panose="020B0604030504040204"/>
              <a:ea typeface="微软雅黑" panose="020B0503020204020204" pitchFamily="34" charset="-122"/>
              <a:cs typeface="+mn-cs"/>
            </a:endParaRPr>
          </a:p>
        </p:txBody>
      </p:sp>
      <p:pic>
        <p:nvPicPr>
          <p:cNvPr id="11" name="PA_图片 10">
            <a:extLst>
              <a:ext uri="{FF2B5EF4-FFF2-40B4-BE49-F238E27FC236}">
                <a16:creationId xmlns:a16="http://schemas.microsoft.com/office/drawing/2014/main" xmlns="" id="{C51CB777-F97B-4590-B0DA-17012058F9E8}"/>
              </a:ext>
            </a:extLst>
          </p:cNvPr>
          <p:cNvPicPr>
            <a:picLocks noChangeAspect="1"/>
          </p:cNvPicPr>
          <p:nvPr>
            <p:custDataLst>
              <p:tags r:id="rId8"/>
            </p:custDataLst>
          </p:nvPr>
        </p:nvPicPr>
        <p:blipFill rotWithShape="1">
          <a:blip r:embed="rId22" cstate="screen">
            <a:extLst>
              <a:ext uri="{28A0092B-C50C-407E-A947-70E740481C1C}">
                <a14:useLocalDpi xmlns:a14="http://schemas.microsoft.com/office/drawing/2010/main"/>
              </a:ext>
            </a:extLst>
          </a:blip>
          <a:srcRect/>
          <a:stretch/>
        </p:blipFill>
        <p:spPr>
          <a:xfrm>
            <a:off x="4043101" y="2796559"/>
            <a:ext cx="870333" cy="914400"/>
          </a:xfrm>
          <a:prstGeom prst="rect">
            <a:avLst/>
          </a:prstGeom>
        </p:spPr>
      </p:pic>
      <p:sp>
        <p:nvSpPr>
          <p:cNvPr id="25" name="PA_文本框 24">
            <a:extLst>
              <a:ext uri="{FF2B5EF4-FFF2-40B4-BE49-F238E27FC236}">
                <a16:creationId xmlns:a16="http://schemas.microsoft.com/office/drawing/2014/main" xmlns="" id="{C716D89A-443B-4EE7-9EA6-79F5C33539DA}"/>
              </a:ext>
            </a:extLst>
          </p:cNvPr>
          <p:cNvSpPr txBox="1"/>
          <p:nvPr>
            <p:custDataLst>
              <p:tags r:id="rId9"/>
            </p:custDataLst>
          </p:nvPr>
        </p:nvSpPr>
        <p:spPr>
          <a:xfrm>
            <a:off x="4955301" y="3009082"/>
            <a:ext cx="4134465" cy="523220"/>
          </a:xfrm>
          <a:prstGeom prst="rect">
            <a:avLst/>
          </a:prstGeom>
          <a:noFill/>
        </p:spPr>
        <p:txBody>
          <a:bodyPr wrap="none" rtlCol="0">
            <a:spAutoFit/>
          </a:bodyPr>
          <a:lstStyle/>
          <a:p>
            <a:r>
              <a:rPr lang="zh-CN" altLang="en-US" sz="2800" b="1" dirty="0">
                <a:solidFill>
                  <a:schemeClr val="bg1"/>
                </a:solidFill>
              </a:rPr>
              <a:t>党员找组织，组织找党员</a:t>
            </a:r>
          </a:p>
        </p:txBody>
      </p:sp>
      <p:sp>
        <p:nvSpPr>
          <p:cNvPr id="16" name="PA_圆角矩形 13">
            <a:extLst>
              <a:ext uri="{FF2B5EF4-FFF2-40B4-BE49-F238E27FC236}">
                <a16:creationId xmlns:a16="http://schemas.microsoft.com/office/drawing/2014/main" xmlns="" id="{88F44313-7B5D-4920-BFD6-2465F8BFD2C0}"/>
              </a:ext>
            </a:extLst>
          </p:cNvPr>
          <p:cNvSpPr/>
          <p:nvPr>
            <p:custDataLst>
              <p:tags r:id="rId10"/>
            </p:custDataLst>
          </p:nvPr>
        </p:nvSpPr>
        <p:spPr>
          <a:xfrm>
            <a:off x="4478268" y="4004454"/>
            <a:ext cx="5343014" cy="476250"/>
          </a:xfrm>
          <a:prstGeom prst="roundRect">
            <a:avLst>
              <a:gd name="adj" fmla="val 20450"/>
            </a:avLst>
          </a:prstGeom>
          <a:solidFill>
            <a:srgbClr val="C80000"/>
          </a:solidFill>
          <a:ln w="12700" cap="flat" cmpd="sng" algn="ctr">
            <a:solidFill>
              <a:sysClr val="window" lastClr="FFFFFF"/>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1" i="0" u="none" strike="noStrike" kern="0" cap="none" spc="0" normalizeH="0" baseline="0" noProof="0" dirty="0">
              <a:ln>
                <a:noFill/>
              </a:ln>
              <a:solidFill>
                <a:prstClr val="white"/>
              </a:solidFill>
              <a:effectLst/>
              <a:uLnTx/>
              <a:uFillTx/>
              <a:latin typeface="Verdana" panose="020B0604030504040204"/>
              <a:ea typeface="微软雅黑" panose="020B0503020204020204" pitchFamily="34" charset="-122"/>
              <a:cs typeface="+mn-cs"/>
            </a:endParaRPr>
          </a:p>
        </p:txBody>
      </p:sp>
      <p:pic>
        <p:nvPicPr>
          <p:cNvPr id="17" name="PA_图片 16">
            <a:extLst>
              <a:ext uri="{FF2B5EF4-FFF2-40B4-BE49-F238E27FC236}">
                <a16:creationId xmlns:a16="http://schemas.microsoft.com/office/drawing/2014/main" xmlns="" id="{CB788B86-B077-4CD2-B75B-4E9C09C8ED2D}"/>
              </a:ext>
            </a:extLst>
          </p:cNvPr>
          <p:cNvPicPr>
            <a:picLocks noChangeAspect="1"/>
          </p:cNvPicPr>
          <p:nvPr>
            <p:custDataLst>
              <p:tags r:id="rId11"/>
            </p:custDataLst>
          </p:nvPr>
        </p:nvPicPr>
        <p:blipFill rotWithShape="1">
          <a:blip r:embed="rId22" cstate="screen">
            <a:extLst>
              <a:ext uri="{28A0092B-C50C-407E-A947-70E740481C1C}">
                <a14:useLocalDpi xmlns:a14="http://schemas.microsoft.com/office/drawing/2010/main"/>
              </a:ext>
            </a:extLst>
          </a:blip>
          <a:srcRect/>
          <a:stretch/>
        </p:blipFill>
        <p:spPr>
          <a:xfrm>
            <a:off x="4043101" y="3785379"/>
            <a:ext cx="870333" cy="914400"/>
          </a:xfrm>
          <a:prstGeom prst="rect">
            <a:avLst/>
          </a:prstGeom>
        </p:spPr>
      </p:pic>
      <p:sp>
        <p:nvSpPr>
          <p:cNvPr id="26" name="PA_文本框 25">
            <a:extLst>
              <a:ext uri="{FF2B5EF4-FFF2-40B4-BE49-F238E27FC236}">
                <a16:creationId xmlns:a16="http://schemas.microsoft.com/office/drawing/2014/main" xmlns="" id="{B2DF6340-91DA-491E-958E-0FD0CDFEC332}"/>
              </a:ext>
            </a:extLst>
          </p:cNvPr>
          <p:cNvSpPr txBox="1"/>
          <p:nvPr>
            <p:custDataLst>
              <p:tags r:id="rId12"/>
            </p:custDataLst>
          </p:nvPr>
        </p:nvSpPr>
        <p:spPr>
          <a:xfrm>
            <a:off x="4955301" y="3998724"/>
            <a:ext cx="4134465" cy="523220"/>
          </a:xfrm>
          <a:prstGeom prst="rect">
            <a:avLst/>
          </a:prstGeom>
          <a:noFill/>
        </p:spPr>
        <p:txBody>
          <a:bodyPr wrap="none" rtlCol="0">
            <a:spAutoFit/>
          </a:bodyPr>
          <a:lstStyle/>
          <a:p>
            <a:r>
              <a:rPr lang="zh-CN" altLang="en-US" sz="2800" b="1" dirty="0">
                <a:solidFill>
                  <a:schemeClr val="bg1"/>
                </a:solidFill>
              </a:rPr>
              <a:t>当优秀公仆，创一流事业</a:t>
            </a:r>
          </a:p>
        </p:txBody>
      </p:sp>
      <p:sp>
        <p:nvSpPr>
          <p:cNvPr id="19" name="PA_圆角矩形 13">
            <a:extLst>
              <a:ext uri="{FF2B5EF4-FFF2-40B4-BE49-F238E27FC236}">
                <a16:creationId xmlns:a16="http://schemas.microsoft.com/office/drawing/2014/main" xmlns="" id="{5F65CD88-E66D-45E8-B359-7064E7BB356F}"/>
              </a:ext>
            </a:extLst>
          </p:cNvPr>
          <p:cNvSpPr/>
          <p:nvPr>
            <p:custDataLst>
              <p:tags r:id="rId13"/>
            </p:custDataLst>
          </p:nvPr>
        </p:nvSpPr>
        <p:spPr>
          <a:xfrm>
            <a:off x="4478268" y="4993274"/>
            <a:ext cx="5343014" cy="476250"/>
          </a:xfrm>
          <a:prstGeom prst="roundRect">
            <a:avLst>
              <a:gd name="adj" fmla="val 20450"/>
            </a:avLst>
          </a:prstGeom>
          <a:solidFill>
            <a:srgbClr val="C80000"/>
          </a:solidFill>
          <a:ln w="12700" cap="flat" cmpd="sng" algn="ctr">
            <a:solidFill>
              <a:sysClr val="window" lastClr="FFFFFF"/>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1" i="0" u="none" strike="noStrike" kern="0" cap="none" spc="0" normalizeH="0" baseline="0" noProof="0" dirty="0">
              <a:ln>
                <a:noFill/>
              </a:ln>
              <a:solidFill>
                <a:prstClr val="white"/>
              </a:solidFill>
              <a:effectLst/>
              <a:uLnTx/>
              <a:uFillTx/>
              <a:latin typeface="Verdana" panose="020B0604030504040204"/>
              <a:ea typeface="微软雅黑" panose="020B0503020204020204" pitchFamily="34" charset="-122"/>
              <a:cs typeface="+mn-cs"/>
            </a:endParaRPr>
          </a:p>
        </p:txBody>
      </p:sp>
      <p:pic>
        <p:nvPicPr>
          <p:cNvPr id="20" name="PA_图片 19">
            <a:extLst>
              <a:ext uri="{FF2B5EF4-FFF2-40B4-BE49-F238E27FC236}">
                <a16:creationId xmlns:a16="http://schemas.microsoft.com/office/drawing/2014/main" xmlns="" id="{48B04A22-73AD-4633-BE8D-019F439A2F63}"/>
              </a:ext>
            </a:extLst>
          </p:cNvPr>
          <p:cNvPicPr>
            <a:picLocks noChangeAspect="1"/>
          </p:cNvPicPr>
          <p:nvPr>
            <p:custDataLst>
              <p:tags r:id="rId14"/>
            </p:custDataLst>
          </p:nvPr>
        </p:nvPicPr>
        <p:blipFill rotWithShape="1">
          <a:blip r:embed="rId22" cstate="screen">
            <a:extLst>
              <a:ext uri="{28A0092B-C50C-407E-A947-70E740481C1C}">
                <a14:useLocalDpi xmlns:a14="http://schemas.microsoft.com/office/drawing/2010/main"/>
              </a:ext>
            </a:extLst>
          </a:blip>
          <a:srcRect/>
          <a:stretch/>
        </p:blipFill>
        <p:spPr>
          <a:xfrm>
            <a:off x="4043101" y="4774199"/>
            <a:ext cx="870333" cy="914400"/>
          </a:xfrm>
          <a:prstGeom prst="rect">
            <a:avLst/>
          </a:prstGeom>
        </p:spPr>
      </p:pic>
      <p:sp>
        <p:nvSpPr>
          <p:cNvPr id="27" name="PA_文本框 26">
            <a:extLst>
              <a:ext uri="{FF2B5EF4-FFF2-40B4-BE49-F238E27FC236}">
                <a16:creationId xmlns:a16="http://schemas.microsoft.com/office/drawing/2014/main" xmlns="" id="{EECAE81E-A57B-438E-AFB7-68A3D941445B}"/>
              </a:ext>
            </a:extLst>
          </p:cNvPr>
          <p:cNvSpPr txBox="1"/>
          <p:nvPr>
            <p:custDataLst>
              <p:tags r:id="rId15"/>
            </p:custDataLst>
          </p:nvPr>
        </p:nvSpPr>
        <p:spPr>
          <a:xfrm>
            <a:off x="4955301" y="4989659"/>
            <a:ext cx="3770584" cy="523220"/>
          </a:xfrm>
          <a:prstGeom prst="rect">
            <a:avLst/>
          </a:prstGeom>
          <a:noFill/>
        </p:spPr>
        <p:txBody>
          <a:bodyPr wrap="none" rtlCol="0">
            <a:spAutoFit/>
          </a:bodyPr>
          <a:lstStyle/>
          <a:p>
            <a:r>
              <a:rPr lang="zh-CN" altLang="en-US" sz="2800" b="1" dirty="0">
                <a:solidFill>
                  <a:schemeClr val="bg1"/>
                </a:solidFill>
              </a:rPr>
              <a:t>慰问老党员，聆听教诲</a:t>
            </a:r>
          </a:p>
        </p:txBody>
      </p:sp>
      <p:sp>
        <p:nvSpPr>
          <p:cNvPr id="22" name="PA_圆角矩形 13">
            <a:extLst>
              <a:ext uri="{FF2B5EF4-FFF2-40B4-BE49-F238E27FC236}">
                <a16:creationId xmlns:a16="http://schemas.microsoft.com/office/drawing/2014/main" xmlns="" id="{03127BDA-923A-4D3D-A9D1-C79E893499D4}"/>
              </a:ext>
            </a:extLst>
          </p:cNvPr>
          <p:cNvSpPr/>
          <p:nvPr>
            <p:custDataLst>
              <p:tags r:id="rId16"/>
            </p:custDataLst>
          </p:nvPr>
        </p:nvSpPr>
        <p:spPr>
          <a:xfrm>
            <a:off x="4478268" y="5982096"/>
            <a:ext cx="5343014" cy="476250"/>
          </a:xfrm>
          <a:prstGeom prst="roundRect">
            <a:avLst>
              <a:gd name="adj" fmla="val 20450"/>
            </a:avLst>
          </a:prstGeom>
          <a:solidFill>
            <a:srgbClr val="C80000"/>
          </a:solidFill>
          <a:ln w="12700" cap="flat" cmpd="sng" algn="ctr">
            <a:solidFill>
              <a:sysClr val="window" lastClr="FFFFFF"/>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1" i="0" u="none" strike="noStrike" kern="0" cap="none" spc="0" normalizeH="0" baseline="0" noProof="0" dirty="0">
              <a:ln>
                <a:noFill/>
              </a:ln>
              <a:solidFill>
                <a:prstClr val="white"/>
              </a:solidFill>
              <a:effectLst/>
              <a:uLnTx/>
              <a:uFillTx/>
              <a:latin typeface="Verdana" panose="020B0604030504040204"/>
              <a:ea typeface="微软雅黑" panose="020B0503020204020204" pitchFamily="34" charset="-122"/>
              <a:cs typeface="+mn-cs"/>
            </a:endParaRPr>
          </a:p>
        </p:txBody>
      </p:sp>
      <p:pic>
        <p:nvPicPr>
          <p:cNvPr id="23" name="PA_图片 22">
            <a:extLst>
              <a:ext uri="{FF2B5EF4-FFF2-40B4-BE49-F238E27FC236}">
                <a16:creationId xmlns:a16="http://schemas.microsoft.com/office/drawing/2014/main" xmlns="" id="{05E16194-9E7D-4425-B9F3-4273E0BC8D2B}"/>
              </a:ext>
            </a:extLst>
          </p:cNvPr>
          <p:cNvPicPr>
            <a:picLocks noChangeAspect="1"/>
          </p:cNvPicPr>
          <p:nvPr>
            <p:custDataLst>
              <p:tags r:id="rId17"/>
            </p:custDataLst>
          </p:nvPr>
        </p:nvPicPr>
        <p:blipFill rotWithShape="1">
          <a:blip r:embed="rId22" cstate="screen">
            <a:extLst>
              <a:ext uri="{28A0092B-C50C-407E-A947-70E740481C1C}">
                <a14:useLocalDpi xmlns:a14="http://schemas.microsoft.com/office/drawing/2010/main"/>
              </a:ext>
            </a:extLst>
          </a:blip>
          <a:srcRect/>
          <a:stretch/>
        </p:blipFill>
        <p:spPr>
          <a:xfrm>
            <a:off x="4043101" y="5763021"/>
            <a:ext cx="870333" cy="914400"/>
          </a:xfrm>
          <a:prstGeom prst="rect">
            <a:avLst/>
          </a:prstGeom>
        </p:spPr>
      </p:pic>
      <p:sp>
        <p:nvSpPr>
          <p:cNvPr id="28" name="PA_文本框 27">
            <a:extLst>
              <a:ext uri="{FF2B5EF4-FFF2-40B4-BE49-F238E27FC236}">
                <a16:creationId xmlns:a16="http://schemas.microsoft.com/office/drawing/2014/main" xmlns="" id="{7F2AF3D0-314E-4D5E-B471-19303263C78A}"/>
              </a:ext>
            </a:extLst>
          </p:cNvPr>
          <p:cNvSpPr txBox="1"/>
          <p:nvPr>
            <p:custDataLst>
              <p:tags r:id="rId18"/>
            </p:custDataLst>
          </p:nvPr>
        </p:nvSpPr>
        <p:spPr>
          <a:xfrm>
            <a:off x="4955301" y="5978481"/>
            <a:ext cx="3509294" cy="523220"/>
          </a:xfrm>
          <a:prstGeom prst="rect">
            <a:avLst/>
          </a:prstGeom>
          <a:noFill/>
        </p:spPr>
        <p:txBody>
          <a:bodyPr wrap="none" rtlCol="0">
            <a:spAutoFit/>
          </a:bodyPr>
          <a:lstStyle/>
          <a:p>
            <a:r>
              <a:rPr lang="zh-CN" altLang="en-US" sz="2800" b="1" dirty="0">
                <a:solidFill>
                  <a:schemeClr val="bg1"/>
                </a:solidFill>
              </a:rPr>
              <a:t>不忘党训，继续前行</a:t>
            </a:r>
          </a:p>
        </p:txBody>
      </p:sp>
    </p:spTree>
    <p:extLst>
      <p:ext uri="{BB962C8B-B14F-4D97-AF65-F5344CB8AC3E}">
        <p14:creationId xmlns:p14="http://schemas.microsoft.com/office/powerpoint/2010/main" val="393188433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right)">
                                      <p:cBhvr>
                                        <p:cTn id="7" dur="1000"/>
                                        <p:tgtEl>
                                          <p:spTgt spid="40"/>
                                        </p:tgtEl>
                                      </p:cBhvr>
                                    </p:animEffect>
                                  </p:childTnLst>
                                </p:cTn>
                              </p:par>
                              <p:par>
                                <p:cTn id="8" presetID="10" presetClass="entr" presetSubtype="0" fill="hold" grpId="0" nodeType="withEffect">
                                  <p:stCondLst>
                                    <p:cond delay="750"/>
                                  </p:stCondLst>
                                  <p:childTnLst>
                                    <p:set>
                                      <p:cBhvr>
                                        <p:cTn id="9" dur="1" fill="hold">
                                          <p:stCondLst>
                                            <p:cond delay="0"/>
                                          </p:stCondLst>
                                        </p:cTn>
                                        <p:tgtEl>
                                          <p:spTgt spid="41"/>
                                        </p:tgtEl>
                                        <p:attrNameLst>
                                          <p:attrName>style.visibility</p:attrName>
                                        </p:attrNameLst>
                                      </p:cBhvr>
                                      <p:to>
                                        <p:strVal val="visible"/>
                                      </p:to>
                                    </p:set>
                                    <p:animEffect transition="in" filter="fade">
                                      <p:cBhvr>
                                        <p:cTn id="10" dur="500"/>
                                        <p:tgtEl>
                                          <p:spTgt spid="41"/>
                                        </p:tgtEl>
                                      </p:cBhvr>
                                    </p:animEffect>
                                  </p:childTnLst>
                                </p:cTn>
                              </p:par>
                              <p:par>
                                <p:cTn id="11" presetID="1" presetClass="entr" presetSubtype="0" fill="hold" nodeType="withEffect">
                                  <p:stCondLst>
                                    <p:cond delay="1250"/>
                                  </p:stCondLst>
                                  <p:childTnLst>
                                    <p:set>
                                      <p:cBhvr>
                                        <p:cTn id="12" dur="1" fill="hold">
                                          <p:stCondLst>
                                            <p:cond delay="0"/>
                                          </p:stCondLst>
                                        </p:cTn>
                                        <p:tgtEl>
                                          <p:spTgt spid="2"/>
                                        </p:tgtEl>
                                        <p:attrNameLst>
                                          <p:attrName>style.visibility</p:attrName>
                                        </p:attrNameLst>
                                      </p:cBhvr>
                                      <p:to>
                                        <p:strVal val="visible"/>
                                      </p:to>
                                    </p:set>
                                  </p:childTnLst>
                                </p:cTn>
                              </p:par>
                              <p:par>
                                <p:cTn id="13" presetID="35" presetClass="path" presetSubtype="0" decel="100000" fill="hold" nodeType="withEffect">
                                  <p:stCondLst>
                                    <p:cond delay="1250"/>
                                  </p:stCondLst>
                                  <p:childTnLst>
                                    <p:animMotion origin="layout" path="M -2.5E-6 1.85185E-6 L -0.27656 1.85185E-6 " pathEditMode="relative" rAng="0" ptsTypes="AA">
                                      <p:cBhvr>
                                        <p:cTn id="14" dur="1000" spd="-100000" fill="hold"/>
                                        <p:tgtEl>
                                          <p:spTgt spid="2"/>
                                        </p:tgtEl>
                                        <p:attrNameLst>
                                          <p:attrName>ppt_x</p:attrName>
                                          <p:attrName>ppt_y</p:attrName>
                                        </p:attrNameLst>
                                      </p:cBhvr>
                                      <p:rCtr x="-13828" y="0"/>
                                    </p:animMotion>
                                  </p:childTnLst>
                                </p:cTn>
                              </p:par>
                              <p:par>
                                <p:cTn id="15" presetID="53" presetClass="entr" presetSubtype="16" decel="50000" fill="hold" nodeType="withEffect">
                                  <p:stCondLst>
                                    <p:cond delay="225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par>
                                <p:cTn id="20" presetID="53" presetClass="entr" presetSubtype="16" decel="50000" fill="hold" nodeType="withEffect">
                                  <p:stCondLst>
                                    <p:cond delay="235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par>
                                <p:cTn id="25" presetID="53" presetClass="entr" presetSubtype="16" decel="50000" fill="hold" nodeType="withEffect">
                                  <p:stCondLst>
                                    <p:cond delay="245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animEffect transition="in" filter="fade">
                                      <p:cBhvr>
                                        <p:cTn id="29" dur="500"/>
                                        <p:tgtEl>
                                          <p:spTgt spid="17"/>
                                        </p:tgtEl>
                                      </p:cBhvr>
                                    </p:animEffect>
                                  </p:childTnLst>
                                </p:cTn>
                              </p:par>
                              <p:par>
                                <p:cTn id="30" presetID="53" presetClass="entr" presetSubtype="16" decel="50000" fill="hold" nodeType="withEffect">
                                  <p:stCondLst>
                                    <p:cond delay="2550"/>
                                  </p:stCondLst>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ppt_w</p:attrName>
                                        </p:attrNameLst>
                                      </p:cBhvr>
                                      <p:tavLst>
                                        <p:tav tm="0">
                                          <p:val>
                                            <p:fltVal val="0"/>
                                          </p:val>
                                        </p:tav>
                                        <p:tav tm="100000">
                                          <p:val>
                                            <p:strVal val="#ppt_w"/>
                                          </p:val>
                                        </p:tav>
                                      </p:tavLst>
                                    </p:anim>
                                    <p:anim calcmode="lin" valueType="num">
                                      <p:cBhvr>
                                        <p:cTn id="33" dur="500" fill="hold"/>
                                        <p:tgtEl>
                                          <p:spTgt spid="20"/>
                                        </p:tgtEl>
                                        <p:attrNameLst>
                                          <p:attrName>ppt_h</p:attrName>
                                        </p:attrNameLst>
                                      </p:cBhvr>
                                      <p:tavLst>
                                        <p:tav tm="0">
                                          <p:val>
                                            <p:fltVal val="0"/>
                                          </p:val>
                                        </p:tav>
                                        <p:tav tm="100000">
                                          <p:val>
                                            <p:strVal val="#ppt_h"/>
                                          </p:val>
                                        </p:tav>
                                      </p:tavLst>
                                    </p:anim>
                                    <p:animEffect transition="in" filter="fade">
                                      <p:cBhvr>
                                        <p:cTn id="34" dur="500"/>
                                        <p:tgtEl>
                                          <p:spTgt spid="20"/>
                                        </p:tgtEl>
                                      </p:cBhvr>
                                    </p:animEffect>
                                  </p:childTnLst>
                                </p:cTn>
                              </p:par>
                              <p:par>
                                <p:cTn id="35" presetID="53" presetClass="entr" presetSubtype="16" decel="50000" fill="hold" nodeType="withEffect">
                                  <p:stCondLst>
                                    <p:cond delay="265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par>
                                <p:cTn id="40" presetID="10" presetClass="entr" presetSubtype="0" fill="hold" grpId="0" nodeType="withEffect">
                                  <p:stCondLst>
                                    <p:cond delay="275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par>
                                <p:cTn id="43" presetID="63" presetClass="path" presetSubtype="0" decel="100000" fill="hold" grpId="1" nodeType="withEffect">
                                  <p:stCondLst>
                                    <p:cond delay="2750"/>
                                  </p:stCondLst>
                                  <p:childTnLst>
                                    <p:animMotion origin="layout" path="M 1.66667E-6 -4.07407E-6 L 0.36198 -4.07407E-6 " pathEditMode="relative" rAng="0" ptsTypes="AA">
                                      <p:cBhvr>
                                        <p:cTn id="44" dur="1000" spd="-100000" fill="hold"/>
                                        <p:tgtEl>
                                          <p:spTgt spid="13"/>
                                        </p:tgtEl>
                                        <p:attrNameLst>
                                          <p:attrName>ppt_x</p:attrName>
                                          <p:attrName>ppt_y</p:attrName>
                                        </p:attrNameLst>
                                      </p:cBhvr>
                                      <p:rCtr x="18099" y="0"/>
                                    </p:animMotion>
                                  </p:childTnLst>
                                </p:cTn>
                              </p:par>
                              <p:par>
                                <p:cTn id="45" presetID="10" presetClass="entr" presetSubtype="0" fill="hold" grpId="0" nodeType="withEffect">
                                  <p:stCondLst>
                                    <p:cond delay="285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500"/>
                                        <p:tgtEl>
                                          <p:spTgt spid="10"/>
                                        </p:tgtEl>
                                      </p:cBhvr>
                                    </p:animEffect>
                                  </p:childTnLst>
                                </p:cTn>
                              </p:par>
                              <p:par>
                                <p:cTn id="48" presetID="63" presetClass="path" presetSubtype="0" decel="100000" fill="hold" grpId="1" nodeType="withEffect">
                                  <p:stCondLst>
                                    <p:cond delay="2850"/>
                                  </p:stCondLst>
                                  <p:childTnLst>
                                    <p:animMotion origin="layout" path="M 1.66667E-6 -4.07407E-6 L 0.36198 -4.07407E-6 " pathEditMode="relative" rAng="0" ptsTypes="AA">
                                      <p:cBhvr>
                                        <p:cTn id="49" dur="1000" spd="-100000" fill="hold"/>
                                        <p:tgtEl>
                                          <p:spTgt spid="10"/>
                                        </p:tgtEl>
                                        <p:attrNameLst>
                                          <p:attrName>ppt_x</p:attrName>
                                          <p:attrName>ppt_y</p:attrName>
                                        </p:attrNameLst>
                                      </p:cBhvr>
                                      <p:rCtr x="18099" y="0"/>
                                    </p:animMotion>
                                  </p:childTnLst>
                                </p:cTn>
                              </p:par>
                              <p:par>
                                <p:cTn id="50" presetID="10" presetClass="entr" presetSubtype="0" fill="hold" grpId="0" nodeType="withEffect">
                                  <p:stCondLst>
                                    <p:cond delay="295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500"/>
                                        <p:tgtEl>
                                          <p:spTgt spid="16"/>
                                        </p:tgtEl>
                                      </p:cBhvr>
                                    </p:animEffect>
                                  </p:childTnLst>
                                </p:cTn>
                              </p:par>
                              <p:par>
                                <p:cTn id="53" presetID="63" presetClass="path" presetSubtype="0" decel="100000" fill="hold" grpId="1" nodeType="withEffect">
                                  <p:stCondLst>
                                    <p:cond delay="2950"/>
                                  </p:stCondLst>
                                  <p:childTnLst>
                                    <p:animMotion origin="layout" path="M 1.66667E-6 -4.07407E-6 L 0.36198 -4.07407E-6 " pathEditMode="relative" rAng="0" ptsTypes="AA">
                                      <p:cBhvr>
                                        <p:cTn id="54" dur="1000" spd="-100000" fill="hold"/>
                                        <p:tgtEl>
                                          <p:spTgt spid="16"/>
                                        </p:tgtEl>
                                        <p:attrNameLst>
                                          <p:attrName>ppt_x</p:attrName>
                                          <p:attrName>ppt_y</p:attrName>
                                        </p:attrNameLst>
                                      </p:cBhvr>
                                      <p:rCtr x="18099" y="0"/>
                                    </p:animMotion>
                                  </p:childTnLst>
                                </p:cTn>
                              </p:par>
                              <p:par>
                                <p:cTn id="55" presetID="10" presetClass="entr" presetSubtype="0" fill="hold" grpId="0" nodeType="withEffect">
                                  <p:stCondLst>
                                    <p:cond delay="305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500"/>
                                        <p:tgtEl>
                                          <p:spTgt spid="19"/>
                                        </p:tgtEl>
                                      </p:cBhvr>
                                    </p:animEffect>
                                  </p:childTnLst>
                                </p:cTn>
                              </p:par>
                              <p:par>
                                <p:cTn id="58" presetID="63" presetClass="path" presetSubtype="0" decel="100000" fill="hold" grpId="1" nodeType="withEffect">
                                  <p:stCondLst>
                                    <p:cond delay="3050"/>
                                  </p:stCondLst>
                                  <p:childTnLst>
                                    <p:animMotion origin="layout" path="M 1.66667E-6 -4.07407E-6 L 0.36198 -4.07407E-6 " pathEditMode="relative" rAng="0" ptsTypes="AA">
                                      <p:cBhvr>
                                        <p:cTn id="59" dur="1000" spd="-100000" fill="hold"/>
                                        <p:tgtEl>
                                          <p:spTgt spid="19"/>
                                        </p:tgtEl>
                                        <p:attrNameLst>
                                          <p:attrName>ppt_x</p:attrName>
                                          <p:attrName>ppt_y</p:attrName>
                                        </p:attrNameLst>
                                      </p:cBhvr>
                                      <p:rCtr x="18099" y="0"/>
                                    </p:animMotion>
                                  </p:childTnLst>
                                </p:cTn>
                              </p:par>
                              <p:par>
                                <p:cTn id="60" presetID="10" presetClass="entr" presetSubtype="0" fill="hold" grpId="0" nodeType="withEffect">
                                  <p:stCondLst>
                                    <p:cond delay="315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500"/>
                                        <p:tgtEl>
                                          <p:spTgt spid="22"/>
                                        </p:tgtEl>
                                      </p:cBhvr>
                                    </p:animEffect>
                                  </p:childTnLst>
                                </p:cTn>
                              </p:par>
                              <p:par>
                                <p:cTn id="63" presetID="63" presetClass="path" presetSubtype="0" decel="100000" fill="hold" grpId="1" nodeType="withEffect">
                                  <p:stCondLst>
                                    <p:cond delay="3150"/>
                                  </p:stCondLst>
                                  <p:childTnLst>
                                    <p:animMotion origin="layout" path="M 1.66667E-6 -4.07407E-6 L 0.36198 -4.07407E-6 " pathEditMode="relative" rAng="0" ptsTypes="AA">
                                      <p:cBhvr>
                                        <p:cTn id="64" dur="1000" spd="-100000" fill="hold"/>
                                        <p:tgtEl>
                                          <p:spTgt spid="22"/>
                                        </p:tgtEl>
                                        <p:attrNameLst>
                                          <p:attrName>ppt_x</p:attrName>
                                          <p:attrName>ppt_y</p:attrName>
                                        </p:attrNameLst>
                                      </p:cBhvr>
                                      <p:rCtr x="18099" y="0"/>
                                    </p:animMotion>
                                  </p:childTnLst>
                                </p:cTn>
                              </p:par>
                              <p:par>
                                <p:cTn id="65" presetID="10" presetClass="entr" presetSubtype="0" fill="hold" grpId="0" nodeType="withEffect">
                                  <p:stCondLst>
                                    <p:cond delay="4000"/>
                                  </p:stCondLst>
                                  <p:iterate type="lt">
                                    <p:tmPct val="10000"/>
                                  </p:iterate>
                                  <p:childTnLst>
                                    <p:set>
                                      <p:cBhvr>
                                        <p:cTn id="66" dur="1" fill="hold">
                                          <p:stCondLst>
                                            <p:cond delay="0"/>
                                          </p:stCondLst>
                                        </p:cTn>
                                        <p:tgtEl>
                                          <p:spTgt spid="24"/>
                                        </p:tgtEl>
                                        <p:attrNameLst>
                                          <p:attrName>style.visibility</p:attrName>
                                        </p:attrNameLst>
                                      </p:cBhvr>
                                      <p:to>
                                        <p:strVal val="visible"/>
                                      </p:to>
                                    </p:set>
                                    <p:animEffect transition="in" filter="fade">
                                      <p:cBhvr>
                                        <p:cTn id="67" dur="750"/>
                                        <p:tgtEl>
                                          <p:spTgt spid="24"/>
                                        </p:tgtEl>
                                      </p:cBhvr>
                                    </p:animEffect>
                                  </p:childTnLst>
                                </p:cTn>
                              </p:par>
                              <p:par>
                                <p:cTn id="68" presetID="10" presetClass="entr" presetSubtype="0" fill="hold" grpId="0" nodeType="withEffect">
                                  <p:stCondLst>
                                    <p:cond delay="4100"/>
                                  </p:stCondLst>
                                  <p:iterate type="lt">
                                    <p:tmPct val="10000"/>
                                  </p:iterate>
                                  <p:childTnLst>
                                    <p:set>
                                      <p:cBhvr>
                                        <p:cTn id="69" dur="1" fill="hold">
                                          <p:stCondLst>
                                            <p:cond delay="0"/>
                                          </p:stCondLst>
                                        </p:cTn>
                                        <p:tgtEl>
                                          <p:spTgt spid="25"/>
                                        </p:tgtEl>
                                        <p:attrNameLst>
                                          <p:attrName>style.visibility</p:attrName>
                                        </p:attrNameLst>
                                      </p:cBhvr>
                                      <p:to>
                                        <p:strVal val="visible"/>
                                      </p:to>
                                    </p:set>
                                    <p:animEffect transition="in" filter="fade">
                                      <p:cBhvr>
                                        <p:cTn id="70" dur="750"/>
                                        <p:tgtEl>
                                          <p:spTgt spid="25"/>
                                        </p:tgtEl>
                                      </p:cBhvr>
                                    </p:animEffect>
                                  </p:childTnLst>
                                </p:cTn>
                              </p:par>
                              <p:par>
                                <p:cTn id="71" presetID="10" presetClass="entr" presetSubtype="0" fill="hold" grpId="0" nodeType="withEffect">
                                  <p:stCondLst>
                                    <p:cond delay="4200"/>
                                  </p:stCondLst>
                                  <p:iterate type="lt">
                                    <p:tmPct val="10000"/>
                                  </p:iterate>
                                  <p:childTnLst>
                                    <p:set>
                                      <p:cBhvr>
                                        <p:cTn id="72" dur="1" fill="hold">
                                          <p:stCondLst>
                                            <p:cond delay="0"/>
                                          </p:stCondLst>
                                        </p:cTn>
                                        <p:tgtEl>
                                          <p:spTgt spid="26"/>
                                        </p:tgtEl>
                                        <p:attrNameLst>
                                          <p:attrName>style.visibility</p:attrName>
                                        </p:attrNameLst>
                                      </p:cBhvr>
                                      <p:to>
                                        <p:strVal val="visible"/>
                                      </p:to>
                                    </p:set>
                                    <p:animEffect transition="in" filter="fade">
                                      <p:cBhvr>
                                        <p:cTn id="73" dur="750"/>
                                        <p:tgtEl>
                                          <p:spTgt spid="26"/>
                                        </p:tgtEl>
                                      </p:cBhvr>
                                    </p:animEffect>
                                  </p:childTnLst>
                                </p:cTn>
                              </p:par>
                              <p:par>
                                <p:cTn id="74" presetID="10" presetClass="entr" presetSubtype="0" fill="hold" grpId="0" nodeType="withEffect">
                                  <p:stCondLst>
                                    <p:cond delay="4300"/>
                                  </p:stCondLst>
                                  <p:iterate type="lt">
                                    <p:tmPct val="10000"/>
                                  </p:iterate>
                                  <p:childTnLst>
                                    <p:set>
                                      <p:cBhvr>
                                        <p:cTn id="75" dur="1" fill="hold">
                                          <p:stCondLst>
                                            <p:cond delay="0"/>
                                          </p:stCondLst>
                                        </p:cTn>
                                        <p:tgtEl>
                                          <p:spTgt spid="27"/>
                                        </p:tgtEl>
                                        <p:attrNameLst>
                                          <p:attrName>style.visibility</p:attrName>
                                        </p:attrNameLst>
                                      </p:cBhvr>
                                      <p:to>
                                        <p:strVal val="visible"/>
                                      </p:to>
                                    </p:set>
                                    <p:animEffect transition="in" filter="fade">
                                      <p:cBhvr>
                                        <p:cTn id="76" dur="750"/>
                                        <p:tgtEl>
                                          <p:spTgt spid="27"/>
                                        </p:tgtEl>
                                      </p:cBhvr>
                                    </p:animEffect>
                                  </p:childTnLst>
                                </p:cTn>
                              </p:par>
                              <p:par>
                                <p:cTn id="77" presetID="10" presetClass="entr" presetSubtype="0" fill="hold" grpId="0" nodeType="withEffect">
                                  <p:stCondLst>
                                    <p:cond delay="4400"/>
                                  </p:stCondLst>
                                  <p:iterate type="lt">
                                    <p:tmPct val="10000"/>
                                  </p:iterate>
                                  <p:childTnLst>
                                    <p:set>
                                      <p:cBhvr>
                                        <p:cTn id="78" dur="1" fill="hold">
                                          <p:stCondLst>
                                            <p:cond delay="0"/>
                                          </p:stCondLst>
                                        </p:cTn>
                                        <p:tgtEl>
                                          <p:spTgt spid="28"/>
                                        </p:tgtEl>
                                        <p:attrNameLst>
                                          <p:attrName>style.visibility</p:attrName>
                                        </p:attrNameLst>
                                      </p:cBhvr>
                                      <p:to>
                                        <p:strVal val="visible"/>
                                      </p:to>
                                    </p:set>
                                    <p:animEffect transition="in" filter="fade">
                                      <p:cBhvr>
                                        <p:cTn id="79" dur="7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13" grpId="0" animBg="1"/>
      <p:bldP spid="13" grpId="1" animBg="1"/>
      <p:bldP spid="24" grpId="0"/>
      <p:bldP spid="10" grpId="0" animBg="1"/>
      <p:bldP spid="10" grpId="1" animBg="1"/>
      <p:bldP spid="25" grpId="0"/>
      <p:bldP spid="16" grpId="0" animBg="1"/>
      <p:bldP spid="16" grpId="1" animBg="1"/>
      <p:bldP spid="26" grpId="0"/>
      <p:bldP spid="19" grpId="0" animBg="1"/>
      <p:bldP spid="19" grpId="1" animBg="1"/>
      <p:bldP spid="27" grpId="0"/>
      <p:bldP spid="22" grpId="0" animBg="1"/>
      <p:bldP spid="22" grpId="1" animBg="1"/>
      <p:bldP spid="2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xmlns="" id="{2FE312EC-8B01-4F02-AFE3-51970317D88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 y="4897955"/>
            <a:ext cx="12192001" cy="1960045"/>
          </a:xfrm>
          <a:prstGeom prst="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7" name="图片 16">
            <a:extLst>
              <a:ext uri="{FF2B5EF4-FFF2-40B4-BE49-F238E27FC236}">
                <a16:creationId xmlns:a16="http://schemas.microsoft.com/office/drawing/2014/main" xmlns="" id="{52EEE126-9FEB-444A-B755-B74FD22F459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71738" y="2875002"/>
            <a:ext cx="1079675" cy="1079675"/>
          </a:xfrm>
          <a:prstGeom prst="rect">
            <a:avLst/>
          </a:prstGeom>
        </p:spPr>
      </p:pic>
      <p:sp>
        <p:nvSpPr>
          <p:cNvPr id="18" name="文本框 17">
            <a:extLst>
              <a:ext uri="{FF2B5EF4-FFF2-40B4-BE49-F238E27FC236}">
                <a16:creationId xmlns:a16="http://schemas.microsoft.com/office/drawing/2014/main" xmlns="" id="{84DB78C2-CC54-4F71-A6E4-2C1607D0F7E0}"/>
              </a:ext>
            </a:extLst>
          </p:cNvPr>
          <p:cNvSpPr txBox="1"/>
          <p:nvPr/>
        </p:nvSpPr>
        <p:spPr>
          <a:xfrm>
            <a:off x="2998650" y="2875002"/>
            <a:ext cx="8018542" cy="1107996"/>
          </a:xfrm>
          <a:prstGeom prst="rect">
            <a:avLst/>
          </a:prstGeom>
          <a:noFill/>
        </p:spPr>
        <p:txBody>
          <a:bodyPr wrap="none" rtlCol="0">
            <a:spAutoFit/>
          </a:bodyPr>
          <a:lstStyle/>
          <a:p>
            <a:r>
              <a:rPr lang="zh-CN" altLang="en-US" sz="6600" b="1" dirty="0">
                <a:solidFill>
                  <a:srgbClr val="D2231B"/>
                </a:solidFill>
                <a:effectLst>
                  <a:innerShdw blurRad="63500" dist="50800" dir="16200000">
                    <a:prstClr val="black">
                      <a:alpha val="50000"/>
                    </a:prstClr>
                  </a:innerShdw>
                </a:effectLst>
              </a:rPr>
              <a:t>不忘党训，继续前行</a:t>
            </a:r>
          </a:p>
        </p:txBody>
      </p:sp>
      <p:pic>
        <p:nvPicPr>
          <p:cNvPr id="20" name="图片 19">
            <a:extLst>
              <a:ext uri="{FF2B5EF4-FFF2-40B4-BE49-F238E27FC236}">
                <a16:creationId xmlns:a16="http://schemas.microsoft.com/office/drawing/2014/main" xmlns="" id="{EE9D7996-CC5B-41FC-92E2-14287BCE162A}"/>
              </a:ext>
            </a:extLst>
          </p:cNvPr>
          <p:cNvPicPr>
            <a:picLocks noChangeAspect="1"/>
          </p:cNvPicPr>
          <p:nvPr/>
        </p:nvPicPr>
        <p:blipFill>
          <a:blip r:embed="rId4">
            <a:extLst>
              <a:ext uri="{28A0092B-C50C-407E-A947-70E740481C1C}">
                <a14:useLocalDpi xmlns:a14="http://schemas.microsoft.com/office/drawing/2010/main" val="0"/>
              </a:ext>
            </a:extLst>
          </a:blip>
          <a:srcRect l="1269" t="39748" r="1414" b="31621"/>
          <a:stretch>
            <a:fillRect/>
          </a:stretch>
        </p:blipFill>
        <p:spPr>
          <a:xfrm>
            <a:off x="0" y="-9055"/>
            <a:ext cx="12192000" cy="1636216"/>
          </a:xfrm>
          <a:custGeom>
            <a:avLst/>
            <a:gdLst>
              <a:gd name="connsiteX0" fmla="*/ 11664772 w 12192000"/>
              <a:gd name="connsiteY0" fmla="*/ 162 h 1636216"/>
              <a:gd name="connsiteX1" fmla="*/ 12010842 w 12192000"/>
              <a:gd name="connsiteY1" fmla="*/ 10992 h 1636216"/>
              <a:gd name="connsiteX2" fmla="*/ 12192000 w 12192000"/>
              <a:gd name="connsiteY2" fmla="*/ 27321 h 1636216"/>
              <a:gd name="connsiteX3" fmla="*/ 12192000 w 12192000"/>
              <a:gd name="connsiteY3" fmla="*/ 1540378 h 1636216"/>
              <a:gd name="connsiteX4" fmla="*/ 12105000 w 12192000"/>
              <a:gd name="connsiteY4" fmla="*/ 1490661 h 1636216"/>
              <a:gd name="connsiteX5" fmla="*/ 10674765 w 12192000"/>
              <a:gd name="connsiteY5" fmla="*/ 1215926 h 1636216"/>
              <a:gd name="connsiteX6" fmla="*/ 5978488 w 12192000"/>
              <a:gd name="connsiteY6" fmla="*/ 1633938 h 1636216"/>
              <a:gd name="connsiteX7" fmla="*/ 1597206 w 12192000"/>
              <a:gd name="connsiteY7" fmla="*/ 758726 h 1636216"/>
              <a:gd name="connsiteX8" fmla="*/ 236108 w 12192000"/>
              <a:gd name="connsiteY8" fmla="*/ 950995 h 1636216"/>
              <a:gd name="connsiteX9" fmla="*/ 0 w 12192000"/>
              <a:gd name="connsiteY9" fmla="*/ 1017218 h 1636216"/>
              <a:gd name="connsiteX10" fmla="*/ 0 w 12192000"/>
              <a:gd name="connsiteY10" fmla="*/ 730842 h 1636216"/>
              <a:gd name="connsiteX11" fmla="*/ 95392 w 12192000"/>
              <a:gd name="connsiteY11" fmla="*/ 708924 h 1636216"/>
              <a:gd name="connsiteX12" fmla="*/ 1998107 w 12192000"/>
              <a:gd name="connsiteY12" fmla="*/ 314589 h 1636216"/>
              <a:gd name="connsiteX13" fmla="*/ 6207576 w 12192000"/>
              <a:gd name="connsiteY13" fmla="*/ 628098 h 1636216"/>
              <a:gd name="connsiteX14" fmla="*/ 11664772 w 12192000"/>
              <a:gd name="connsiteY14" fmla="*/ 162 h 1636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92000" h="1636216">
                <a:moveTo>
                  <a:pt x="11664772" y="162"/>
                </a:moveTo>
                <a:cubicBezTo>
                  <a:pt x="11783352" y="928"/>
                  <a:pt x="11898869" y="4423"/>
                  <a:pt x="12010842" y="10992"/>
                </a:cubicBezTo>
                <a:lnTo>
                  <a:pt x="12192000" y="27321"/>
                </a:lnTo>
                <a:lnTo>
                  <a:pt x="12192000" y="1540378"/>
                </a:lnTo>
                <a:lnTo>
                  <a:pt x="12105000" y="1490661"/>
                </a:lnTo>
                <a:cubicBezTo>
                  <a:pt x="11825594" y="1353376"/>
                  <a:pt x="11451566" y="1299781"/>
                  <a:pt x="10674765" y="1215926"/>
                </a:cubicBezTo>
                <a:cubicBezTo>
                  <a:pt x="9424332" y="1080943"/>
                  <a:pt x="7801637" y="1677481"/>
                  <a:pt x="5978488" y="1633938"/>
                </a:cubicBezTo>
                <a:cubicBezTo>
                  <a:pt x="4155339" y="1590395"/>
                  <a:pt x="2456281" y="736955"/>
                  <a:pt x="1597206" y="758726"/>
                </a:cubicBezTo>
                <a:cubicBezTo>
                  <a:pt x="952899" y="775054"/>
                  <a:pt x="603899" y="850166"/>
                  <a:pt x="236108" y="950995"/>
                </a:cubicBezTo>
                <a:lnTo>
                  <a:pt x="0" y="1017218"/>
                </a:lnTo>
                <a:lnTo>
                  <a:pt x="0" y="730842"/>
                </a:lnTo>
                <a:lnTo>
                  <a:pt x="95392" y="708924"/>
                </a:lnTo>
                <a:cubicBezTo>
                  <a:pt x="736940" y="550809"/>
                  <a:pt x="1396757" y="326019"/>
                  <a:pt x="1998107" y="314589"/>
                </a:cubicBezTo>
                <a:cubicBezTo>
                  <a:pt x="2685366" y="301526"/>
                  <a:pt x="4451245" y="758727"/>
                  <a:pt x="6207576" y="628098"/>
                </a:cubicBezTo>
                <a:cubicBezTo>
                  <a:pt x="7744364" y="513798"/>
                  <a:pt x="10004658" y="-10553"/>
                  <a:pt x="11664772" y="162"/>
                </a:cubicBezTo>
                <a:close/>
              </a:path>
            </a:pathLst>
          </a:custGeom>
        </p:spPr>
      </p:pic>
    </p:spTree>
    <p:extLst>
      <p:ext uri="{BB962C8B-B14F-4D97-AF65-F5344CB8AC3E}">
        <p14:creationId xmlns:p14="http://schemas.microsoft.com/office/powerpoint/2010/main" val="1897617840"/>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right)">
                                      <p:cBhvr>
                                        <p:cTn id="7" dur="1000"/>
                                        <p:tgtEl>
                                          <p:spTgt spid="20"/>
                                        </p:tgtEl>
                                      </p:cBhvr>
                                    </p:animEffect>
                                  </p:childTnLst>
                                </p:cTn>
                              </p:par>
                            </p:childTnLst>
                          </p:cTn>
                        </p:par>
                        <p:par>
                          <p:cTn id="8" fill="hold">
                            <p:stCondLst>
                              <p:cond delay="1000"/>
                            </p:stCondLst>
                            <p:childTnLst>
                              <p:par>
                                <p:cTn id="9" presetID="23" presetClass="entr" presetSubtype="28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750" fill="hold"/>
                                        <p:tgtEl>
                                          <p:spTgt spid="17"/>
                                        </p:tgtEl>
                                        <p:attrNameLst>
                                          <p:attrName>ppt_w</p:attrName>
                                        </p:attrNameLst>
                                      </p:cBhvr>
                                      <p:tavLst>
                                        <p:tav tm="0">
                                          <p:val>
                                            <p:strVal val="4/3*#ppt_w"/>
                                          </p:val>
                                        </p:tav>
                                        <p:tav tm="100000">
                                          <p:val>
                                            <p:strVal val="#ppt_w"/>
                                          </p:val>
                                        </p:tav>
                                      </p:tavLst>
                                    </p:anim>
                                    <p:anim calcmode="lin" valueType="num">
                                      <p:cBhvr>
                                        <p:cTn id="12" dur="750" fill="hold"/>
                                        <p:tgtEl>
                                          <p:spTgt spid="17"/>
                                        </p:tgtEl>
                                        <p:attrNameLst>
                                          <p:attrName>ppt_h</p:attrName>
                                        </p:attrNameLst>
                                      </p:cBhvr>
                                      <p:tavLst>
                                        <p:tav tm="0">
                                          <p:val>
                                            <p:strVal val="4/3*#ppt_h"/>
                                          </p:val>
                                        </p:tav>
                                        <p:tav tm="100000">
                                          <p:val>
                                            <p:strVal val="#ppt_h"/>
                                          </p:val>
                                        </p:tav>
                                      </p:tavLst>
                                    </p:anim>
                                  </p:childTnLst>
                                </p:cTn>
                              </p:par>
                            </p:childTnLst>
                          </p:cTn>
                        </p:par>
                        <p:par>
                          <p:cTn id="13" fill="hold">
                            <p:stCondLst>
                              <p:cond delay="1750"/>
                            </p:stCondLst>
                            <p:childTnLst>
                              <p:par>
                                <p:cTn id="14" presetID="41" presetClass="entr" presetSubtype="0" fill="hold" grpId="0" nodeType="afterEffect">
                                  <p:stCondLst>
                                    <p:cond delay="0"/>
                                  </p:stCondLst>
                                  <p:iterate type="lt">
                                    <p:tmPct val="20000"/>
                                  </p:iterate>
                                  <p:childTnLst>
                                    <p:set>
                                      <p:cBhvr>
                                        <p:cTn id="15" dur="1" fill="hold">
                                          <p:stCondLst>
                                            <p:cond delay="0"/>
                                          </p:stCondLst>
                                        </p:cTn>
                                        <p:tgtEl>
                                          <p:spTgt spid="18"/>
                                        </p:tgtEl>
                                        <p:attrNameLst>
                                          <p:attrName>style.visibility</p:attrName>
                                        </p:attrNameLst>
                                      </p:cBhvr>
                                      <p:to>
                                        <p:strVal val="visible"/>
                                      </p:to>
                                    </p:set>
                                    <p:anim calcmode="lin" valueType="num">
                                      <p:cBhvr>
                                        <p:cTn id="16"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8"/>
                                        </p:tgtEl>
                                        <p:attrNameLst>
                                          <p:attrName>ppt_y</p:attrName>
                                        </p:attrNameLst>
                                      </p:cBhvr>
                                      <p:tavLst>
                                        <p:tav tm="0">
                                          <p:val>
                                            <p:strVal val="#ppt_y"/>
                                          </p:val>
                                        </p:tav>
                                        <p:tav tm="100000">
                                          <p:val>
                                            <p:strVal val="#ppt_y"/>
                                          </p:val>
                                        </p:tav>
                                      </p:tavLst>
                                    </p:anim>
                                    <p:anim calcmode="lin" valueType="num">
                                      <p:cBhvr>
                                        <p:cTn id="18"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1">
            <a:extLst>
              <a:ext uri="{FF2B5EF4-FFF2-40B4-BE49-F238E27FC236}">
                <a16:creationId xmlns:a16="http://schemas.microsoft.com/office/drawing/2014/main" xmlns="" id="{CBFD1FEB-1FC4-42E6-A34A-AC5AC29CB0DD}"/>
              </a:ext>
            </a:extLst>
          </p:cNvPr>
          <p:cNvSpPr txBox="1"/>
          <p:nvPr>
            <p:custDataLst>
              <p:tags r:id="rId1"/>
            </p:custDataLst>
          </p:nvPr>
        </p:nvSpPr>
        <p:spPr>
          <a:xfrm>
            <a:off x="768096" y="1165824"/>
            <a:ext cx="3416320" cy="646331"/>
          </a:xfrm>
          <a:prstGeom prst="rect">
            <a:avLst/>
          </a:prstGeom>
          <a:noFill/>
        </p:spPr>
        <p:txBody>
          <a:bodyPr wrap="none" rtlCol="0">
            <a:spAutoFit/>
          </a:bodyPr>
          <a:lstStyle/>
          <a:p>
            <a:r>
              <a:rPr lang="zh-CN" altLang="en-US" sz="3600" b="1" dirty="0">
                <a:solidFill>
                  <a:srgbClr val="D2231B"/>
                </a:solidFill>
              </a:rPr>
              <a:t>党训是党的灵魂</a:t>
            </a:r>
          </a:p>
        </p:txBody>
      </p:sp>
      <p:pic>
        <p:nvPicPr>
          <p:cNvPr id="49" name="PA_图片 48">
            <a:extLst>
              <a:ext uri="{FF2B5EF4-FFF2-40B4-BE49-F238E27FC236}">
                <a16:creationId xmlns:a16="http://schemas.microsoft.com/office/drawing/2014/main" xmlns="" id="{FA5ECC1C-26AA-43E0-9642-57C2E49CEA2F}"/>
              </a:ext>
            </a:extLst>
          </p:cNvPr>
          <p:cNvPicPr>
            <a:picLocks/>
          </p:cNvPicPr>
          <p:nvPr>
            <p:custDataLst>
              <p:tags r:id="rId2"/>
            </p:custDataLst>
          </p:nvPr>
        </p:nvPicPr>
        <p:blipFill>
          <a:blip r:embed="rId12">
            <a:extLst>
              <a:ext uri="{28A0092B-C50C-407E-A947-70E740481C1C}">
                <a14:useLocalDpi xmlns:a14="http://schemas.microsoft.com/office/drawing/2010/main" val="0"/>
              </a:ext>
            </a:extLst>
          </a:blip>
          <a:stretch>
            <a:fillRect/>
          </a:stretch>
        </p:blipFill>
        <p:spPr>
          <a:xfrm>
            <a:off x="9418000" y="444082"/>
            <a:ext cx="2834533" cy="2736145"/>
          </a:xfrm>
          <a:prstGeom prst="rect">
            <a:avLst/>
          </a:prstGeom>
        </p:spPr>
      </p:pic>
      <p:pic>
        <p:nvPicPr>
          <p:cNvPr id="51" name="PA_图片 50">
            <a:extLst>
              <a:ext uri="{FF2B5EF4-FFF2-40B4-BE49-F238E27FC236}">
                <a16:creationId xmlns:a16="http://schemas.microsoft.com/office/drawing/2014/main" xmlns="" id="{1FAD6F7F-C743-42A1-A935-13A80584BCDA}"/>
              </a:ext>
            </a:extLst>
          </p:cNvPr>
          <p:cNvPicPr>
            <a:picLocks/>
          </p:cNvPicPr>
          <p:nvPr>
            <p:custDataLst>
              <p:tags r:id="rId3"/>
            </p:custDataLst>
          </p:nvPr>
        </p:nvPicPr>
        <p:blipFill>
          <a:blip r:embed="rId13">
            <a:extLst>
              <a:ext uri="{28A0092B-C50C-407E-A947-70E740481C1C}">
                <a14:useLocalDpi xmlns:a14="http://schemas.microsoft.com/office/drawing/2010/main" val="0"/>
              </a:ext>
            </a:extLst>
          </a:blip>
          <a:stretch>
            <a:fillRect/>
          </a:stretch>
        </p:blipFill>
        <p:spPr>
          <a:xfrm>
            <a:off x="7774553" y="673575"/>
            <a:ext cx="2784796" cy="2953004"/>
          </a:xfrm>
          <a:prstGeom prst="rect">
            <a:avLst/>
          </a:prstGeom>
        </p:spPr>
      </p:pic>
      <p:pic>
        <p:nvPicPr>
          <p:cNvPr id="53" name="PA_图片 52">
            <a:extLst>
              <a:ext uri="{FF2B5EF4-FFF2-40B4-BE49-F238E27FC236}">
                <a16:creationId xmlns:a16="http://schemas.microsoft.com/office/drawing/2014/main" xmlns="" id="{559AA587-BB1B-4F7A-AA1E-70BCE94BFB47}"/>
              </a:ext>
            </a:extLst>
          </p:cNvPr>
          <p:cNvPicPr>
            <a:picLocks/>
          </p:cNvPicPr>
          <p:nvPr>
            <p:custDataLst>
              <p:tags r:id="rId4"/>
            </p:custDataLst>
          </p:nvPr>
        </p:nvPicPr>
        <p:blipFill>
          <a:blip r:embed="rId14">
            <a:extLst>
              <a:ext uri="{28A0092B-C50C-407E-A947-70E740481C1C}">
                <a14:useLocalDpi xmlns:a14="http://schemas.microsoft.com/office/drawing/2010/main" val="0"/>
              </a:ext>
            </a:extLst>
          </a:blip>
          <a:stretch>
            <a:fillRect/>
          </a:stretch>
        </p:blipFill>
        <p:spPr>
          <a:xfrm>
            <a:off x="5990153" y="285924"/>
            <a:ext cx="3391125" cy="3728305"/>
          </a:xfrm>
          <a:prstGeom prst="rect">
            <a:avLst/>
          </a:prstGeom>
        </p:spPr>
      </p:pic>
      <p:pic>
        <p:nvPicPr>
          <p:cNvPr id="55" name="PA_图片 54">
            <a:extLst>
              <a:ext uri="{FF2B5EF4-FFF2-40B4-BE49-F238E27FC236}">
                <a16:creationId xmlns:a16="http://schemas.microsoft.com/office/drawing/2014/main" xmlns="" id="{781533ED-1FF3-4EB2-B7A3-2C6B56ADBEE5}"/>
              </a:ext>
            </a:extLst>
          </p:cNvPr>
          <p:cNvPicPr>
            <a:picLocks/>
          </p:cNvPicPr>
          <p:nvPr>
            <p:custDataLst>
              <p:tags r:id="rId5"/>
            </p:custDataLst>
          </p:nvPr>
        </p:nvPicPr>
        <p:blipFill>
          <a:blip r:embed="rId15">
            <a:extLst>
              <a:ext uri="{28A0092B-C50C-407E-A947-70E740481C1C}">
                <a14:useLocalDpi xmlns:a14="http://schemas.microsoft.com/office/drawing/2010/main" val="0"/>
              </a:ext>
            </a:extLst>
          </a:blip>
          <a:stretch>
            <a:fillRect/>
          </a:stretch>
        </p:blipFill>
        <p:spPr>
          <a:xfrm>
            <a:off x="8710513" y="1488989"/>
            <a:ext cx="3633236" cy="3471243"/>
          </a:xfrm>
          <a:prstGeom prst="rect">
            <a:avLst/>
          </a:prstGeom>
        </p:spPr>
      </p:pic>
      <p:pic>
        <p:nvPicPr>
          <p:cNvPr id="57" name="PA_图片 56">
            <a:extLst>
              <a:ext uri="{FF2B5EF4-FFF2-40B4-BE49-F238E27FC236}">
                <a16:creationId xmlns:a16="http://schemas.microsoft.com/office/drawing/2014/main" xmlns="" id="{D5BBDB14-A0AB-4090-9DC8-0FF5B765D787}"/>
              </a:ext>
            </a:extLst>
          </p:cNvPr>
          <p:cNvPicPr>
            <a:picLocks/>
          </p:cNvPicPr>
          <p:nvPr>
            <p:custDataLst>
              <p:tags r:id="rId6"/>
            </p:custDataLst>
          </p:nvPr>
        </p:nvPicPr>
        <p:blipFill>
          <a:blip r:embed="rId16">
            <a:extLst>
              <a:ext uri="{28A0092B-C50C-407E-A947-70E740481C1C}">
                <a14:useLocalDpi xmlns:a14="http://schemas.microsoft.com/office/drawing/2010/main" val="0"/>
              </a:ext>
            </a:extLst>
          </a:blip>
          <a:stretch>
            <a:fillRect/>
          </a:stretch>
        </p:blipFill>
        <p:spPr>
          <a:xfrm>
            <a:off x="6158388" y="1669278"/>
            <a:ext cx="4400961" cy="3914602"/>
          </a:xfrm>
          <a:prstGeom prst="rect">
            <a:avLst/>
          </a:prstGeom>
        </p:spPr>
      </p:pic>
      <p:pic>
        <p:nvPicPr>
          <p:cNvPr id="59" name="PA_图片 58">
            <a:extLst>
              <a:ext uri="{FF2B5EF4-FFF2-40B4-BE49-F238E27FC236}">
                <a16:creationId xmlns:a16="http://schemas.microsoft.com/office/drawing/2014/main" xmlns="" id="{AF48783D-4EC9-4A55-944B-F1B3A50CDFC4}"/>
              </a:ext>
            </a:extLst>
          </p:cNvPr>
          <p:cNvPicPr>
            <a:picLocks/>
          </p:cNvPicPr>
          <p:nvPr>
            <p:custDataLst>
              <p:tags r:id="rId7"/>
            </p:custDataLst>
          </p:nvPr>
        </p:nvPicPr>
        <p:blipFill>
          <a:blip r:embed="rId17">
            <a:extLst>
              <a:ext uri="{28A0092B-C50C-407E-A947-70E740481C1C}">
                <a14:useLocalDpi xmlns:a14="http://schemas.microsoft.com/office/drawing/2010/main" val="0"/>
              </a:ext>
            </a:extLst>
          </a:blip>
          <a:stretch>
            <a:fillRect/>
          </a:stretch>
        </p:blipFill>
        <p:spPr>
          <a:xfrm>
            <a:off x="4465204" y="1267309"/>
            <a:ext cx="4400961" cy="3914602"/>
          </a:xfrm>
          <a:prstGeom prst="rect">
            <a:avLst/>
          </a:prstGeom>
        </p:spPr>
      </p:pic>
      <p:pic>
        <p:nvPicPr>
          <p:cNvPr id="61" name="PA_图片 60">
            <a:extLst>
              <a:ext uri="{FF2B5EF4-FFF2-40B4-BE49-F238E27FC236}">
                <a16:creationId xmlns:a16="http://schemas.microsoft.com/office/drawing/2014/main" xmlns="" id="{5B7D23B4-B783-419A-9E1E-5E554E0DA4CD}"/>
              </a:ext>
            </a:extLst>
          </p:cNvPr>
          <p:cNvPicPr>
            <a:picLocks/>
          </p:cNvPicPr>
          <p:nvPr>
            <p:custDataLst>
              <p:tags r:id="rId8"/>
            </p:custDataLst>
          </p:nvPr>
        </p:nvPicPr>
        <p:blipFill>
          <a:blip r:embed="rId18">
            <a:extLst>
              <a:ext uri="{28A0092B-C50C-407E-A947-70E740481C1C}">
                <a14:useLocalDpi xmlns:a14="http://schemas.microsoft.com/office/drawing/2010/main" val="0"/>
              </a:ext>
            </a:extLst>
          </a:blip>
          <a:stretch>
            <a:fillRect/>
          </a:stretch>
        </p:blipFill>
        <p:spPr>
          <a:xfrm>
            <a:off x="8537750" y="2751609"/>
            <a:ext cx="3633236" cy="3471243"/>
          </a:xfrm>
          <a:prstGeom prst="rect">
            <a:avLst/>
          </a:prstGeom>
        </p:spPr>
      </p:pic>
      <p:pic>
        <p:nvPicPr>
          <p:cNvPr id="63" name="PA_图片 62">
            <a:extLst>
              <a:ext uri="{FF2B5EF4-FFF2-40B4-BE49-F238E27FC236}">
                <a16:creationId xmlns:a16="http://schemas.microsoft.com/office/drawing/2014/main" xmlns="" id="{72CB29BE-827F-4922-8714-506E6AE897F2}"/>
              </a:ext>
            </a:extLst>
          </p:cNvPr>
          <p:cNvPicPr>
            <a:picLocks/>
          </p:cNvPicPr>
          <p:nvPr>
            <p:custDataLst>
              <p:tags r:id="rId9"/>
            </p:custDataLst>
          </p:nvPr>
        </p:nvPicPr>
        <p:blipFill>
          <a:blip r:embed="rId19">
            <a:extLst>
              <a:ext uri="{28A0092B-C50C-407E-A947-70E740481C1C}">
                <a14:useLocalDpi xmlns:a14="http://schemas.microsoft.com/office/drawing/2010/main" val="0"/>
              </a:ext>
            </a:extLst>
          </a:blip>
          <a:stretch>
            <a:fillRect/>
          </a:stretch>
        </p:blipFill>
        <p:spPr>
          <a:xfrm>
            <a:off x="6665684" y="2892125"/>
            <a:ext cx="3844024" cy="3710596"/>
          </a:xfrm>
          <a:prstGeom prst="rect">
            <a:avLst/>
          </a:prstGeom>
        </p:spPr>
      </p:pic>
      <p:pic>
        <p:nvPicPr>
          <p:cNvPr id="66" name="PA_图片 65">
            <a:extLst>
              <a:ext uri="{FF2B5EF4-FFF2-40B4-BE49-F238E27FC236}">
                <a16:creationId xmlns:a16="http://schemas.microsoft.com/office/drawing/2014/main" xmlns="" id="{9381BA8E-ED84-4685-B927-21DDA1C24D05}"/>
              </a:ext>
            </a:extLst>
          </p:cNvPr>
          <p:cNvPicPr>
            <a:picLocks/>
          </p:cNvPicPr>
          <p:nvPr>
            <p:custDataLst>
              <p:tags r:id="rId10"/>
            </p:custDataLst>
          </p:nvPr>
        </p:nvPicPr>
        <p:blipFill>
          <a:blip r:embed="rId20">
            <a:extLst>
              <a:ext uri="{28A0092B-C50C-407E-A947-70E740481C1C}">
                <a14:useLocalDpi xmlns:a14="http://schemas.microsoft.com/office/drawing/2010/main" val="0"/>
              </a:ext>
            </a:extLst>
          </a:blip>
          <a:stretch>
            <a:fillRect/>
          </a:stretch>
        </p:blipFill>
        <p:spPr>
          <a:xfrm>
            <a:off x="5051987" y="2326279"/>
            <a:ext cx="4017612" cy="4041998"/>
          </a:xfrm>
          <a:prstGeom prst="rect">
            <a:avLst/>
          </a:prstGeom>
        </p:spPr>
      </p:pic>
      <p:sp>
        <p:nvSpPr>
          <p:cNvPr id="3" name="文本框 2">
            <a:extLst>
              <a:ext uri="{FF2B5EF4-FFF2-40B4-BE49-F238E27FC236}">
                <a16:creationId xmlns:a16="http://schemas.microsoft.com/office/drawing/2014/main" xmlns="" id="{0BBFCA6F-A9E4-463A-8341-6D2D1D05DD7A}"/>
              </a:ext>
            </a:extLst>
          </p:cNvPr>
          <p:cNvSpPr txBox="1"/>
          <p:nvPr/>
        </p:nvSpPr>
        <p:spPr>
          <a:xfrm>
            <a:off x="369278" y="2300700"/>
            <a:ext cx="4856298" cy="3862596"/>
          </a:xfrm>
          <a:prstGeom prst="rect">
            <a:avLst/>
          </a:prstGeom>
          <a:noFill/>
        </p:spPr>
        <p:txBody>
          <a:bodyPr wrap="square" rtlCol="0">
            <a:spAutoFit/>
          </a:bodyPr>
          <a:lstStyle/>
          <a:p>
            <a:pPr>
              <a:lnSpc>
                <a:spcPct val="125000"/>
              </a:lnSpc>
            </a:pPr>
            <a:r>
              <a:rPr lang="zh-CN" altLang="en-US" sz="2800" dirty="0">
                <a:latin typeface="方正硬笔楷书简体" panose="03000509000000000000" pitchFamily="65" charset="-122"/>
                <a:ea typeface="方正硬笔楷书简体" panose="03000509000000000000" pitchFamily="65" charset="-122"/>
              </a:rPr>
              <a:t>中国共产党自成立那天起，就秉着“全心全意为人民服务”的宗旨，即使在成立初期，面对国际、国内双重挑战，共产党人也决不退缩，共产党人把“不怕吃苦，乐于奉献”的精神发扬地淋漓尽致！</a:t>
            </a:r>
          </a:p>
        </p:txBody>
      </p:sp>
    </p:spTree>
    <p:extLst>
      <p:ext uri="{BB962C8B-B14F-4D97-AF65-F5344CB8AC3E}">
        <p14:creationId xmlns:p14="http://schemas.microsoft.com/office/powerpoint/2010/main" val="144242372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750" fill="hold"/>
                                        <p:tgtEl>
                                          <p:spTgt spid="2"/>
                                        </p:tgtEl>
                                        <p:attrNameLst>
                                          <p:attrName>ppt_y</p:attrName>
                                        </p:attrNameLst>
                                      </p:cBhvr>
                                      <p:tavLst>
                                        <p:tav tm="0">
                                          <p:val>
                                            <p:strVal val="#ppt_y"/>
                                          </p:val>
                                        </p:tav>
                                        <p:tav tm="100000">
                                          <p:val>
                                            <p:strVal val="#ppt_y"/>
                                          </p:val>
                                        </p:tav>
                                      </p:tavLst>
                                    </p:anim>
                                    <p:anim calcmode="lin" valueType="num">
                                      <p:cBhvr>
                                        <p:cTn id="9" dur="75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75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750" tmFilter="0,0; .5, 1; 1, 1"/>
                                        <p:tgtEl>
                                          <p:spTgt spid="2"/>
                                        </p:tgtEl>
                                      </p:cBhvr>
                                    </p:animEffect>
                                  </p:childTnLst>
                                </p:cTn>
                              </p:par>
                              <p:par>
                                <p:cTn id="12" presetID="10" presetClass="entr" presetSubtype="0" fill="hold" nodeType="withEffect">
                                  <p:stCondLst>
                                    <p:cond delay="1250"/>
                                  </p:stCondLst>
                                  <p:childTnLst>
                                    <p:set>
                                      <p:cBhvr>
                                        <p:cTn id="13" dur="1" fill="hold">
                                          <p:stCondLst>
                                            <p:cond delay="0"/>
                                          </p:stCondLst>
                                        </p:cTn>
                                        <p:tgtEl>
                                          <p:spTgt spid="49"/>
                                        </p:tgtEl>
                                        <p:attrNameLst>
                                          <p:attrName>style.visibility</p:attrName>
                                        </p:attrNameLst>
                                      </p:cBhvr>
                                      <p:to>
                                        <p:strVal val="visible"/>
                                      </p:to>
                                    </p:set>
                                    <p:animEffect transition="in" filter="fade">
                                      <p:cBhvr>
                                        <p:cTn id="14" dur="500"/>
                                        <p:tgtEl>
                                          <p:spTgt spid="49"/>
                                        </p:tgtEl>
                                      </p:cBhvr>
                                    </p:animEffect>
                                  </p:childTnLst>
                                </p:cTn>
                              </p:par>
                              <p:par>
                                <p:cTn id="15" presetID="10" presetClass="entr" presetSubtype="0" fill="hold" nodeType="withEffect">
                                  <p:stCondLst>
                                    <p:cond delay="1750"/>
                                  </p:stCondLst>
                                  <p:childTnLst>
                                    <p:set>
                                      <p:cBhvr>
                                        <p:cTn id="16" dur="1" fill="hold">
                                          <p:stCondLst>
                                            <p:cond delay="0"/>
                                          </p:stCondLst>
                                        </p:cTn>
                                        <p:tgtEl>
                                          <p:spTgt spid="51"/>
                                        </p:tgtEl>
                                        <p:attrNameLst>
                                          <p:attrName>style.visibility</p:attrName>
                                        </p:attrNameLst>
                                      </p:cBhvr>
                                      <p:to>
                                        <p:strVal val="visible"/>
                                      </p:to>
                                    </p:set>
                                    <p:animEffect transition="in" filter="fade">
                                      <p:cBhvr>
                                        <p:cTn id="17" dur="500"/>
                                        <p:tgtEl>
                                          <p:spTgt spid="51"/>
                                        </p:tgtEl>
                                      </p:cBhvr>
                                    </p:animEffect>
                                  </p:childTnLst>
                                </p:cTn>
                              </p:par>
                              <p:par>
                                <p:cTn id="18" presetID="10" presetClass="entr" presetSubtype="0" fill="hold" nodeType="withEffect">
                                  <p:stCondLst>
                                    <p:cond delay="2250"/>
                                  </p:stCondLst>
                                  <p:childTnLst>
                                    <p:set>
                                      <p:cBhvr>
                                        <p:cTn id="19" dur="1" fill="hold">
                                          <p:stCondLst>
                                            <p:cond delay="0"/>
                                          </p:stCondLst>
                                        </p:cTn>
                                        <p:tgtEl>
                                          <p:spTgt spid="53"/>
                                        </p:tgtEl>
                                        <p:attrNameLst>
                                          <p:attrName>style.visibility</p:attrName>
                                        </p:attrNameLst>
                                      </p:cBhvr>
                                      <p:to>
                                        <p:strVal val="visible"/>
                                      </p:to>
                                    </p:set>
                                    <p:animEffect transition="in" filter="fade">
                                      <p:cBhvr>
                                        <p:cTn id="20" dur="500"/>
                                        <p:tgtEl>
                                          <p:spTgt spid="53"/>
                                        </p:tgtEl>
                                      </p:cBhvr>
                                    </p:animEffect>
                                  </p:childTnLst>
                                </p:cTn>
                              </p:par>
                              <p:par>
                                <p:cTn id="21" presetID="10" presetClass="entr" presetSubtype="0" fill="hold" nodeType="withEffect">
                                  <p:stCondLst>
                                    <p:cond delay="2750"/>
                                  </p:stCondLst>
                                  <p:childTnLst>
                                    <p:set>
                                      <p:cBhvr>
                                        <p:cTn id="22" dur="1" fill="hold">
                                          <p:stCondLst>
                                            <p:cond delay="0"/>
                                          </p:stCondLst>
                                        </p:cTn>
                                        <p:tgtEl>
                                          <p:spTgt spid="55"/>
                                        </p:tgtEl>
                                        <p:attrNameLst>
                                          <p:attrName>style.visibility</p:attrName>
                                        </p:attrNameLst>
                                      </p:cBhvr>
                                      <p:to>
                                        <p:strVal val="visible"/>
                                      </p:to>
                                    </p:set>
                                    <p:animEffect transition="in" filter="fade">
                                      <p:cBhvr>
                                        <p:cTn id="23" dur="500"/>
                                        <p:tgtEl>
                                          <p:spTgt spid="55"/>
                                        </p:tgtEl>
                                      </p:cBhvr>
                                    </p:animEffect>
                                  </p:childTnLst>
                                </p:cTn>
                              </p:par>
                              <p:par>
                                <p:cTn id="24" presetID="10" presetClass="entr" presetSubtype="0" fill="hold" nodeType="withEffect">
                                  <p:stCondLst>
                                    <p:cond delay="3250"/>
                                  </p:stCondLst>
                                  <p:childTnLst>
                                    <p:set>
                                      <p:cBhvr>
                                        <p:cTn id="25" dur="1" fill="hold">
                                          <p:stCondLst>
                                            <p:cond delay="0"/>
                                          </p:stCondLst>
                                        </p:cTn>
                                        <p:tgtEl>
                                          <p:spTgt spid="57"/>
                                        </p:tgtEl>
                                        <p:attrNameLst>
                                          <p:attrName>style.visibility</p:attrName>
                                        </p:attrNameLst>
                                      </p:cBhvr>
                                      <p:to>
                                        <p:strVal val="visible"/>
                                      </p:to>
                                    </p:set>
                                    <p:animEffect transition="in" filter="fade">
                                      <p:cBhvr>
                                        <p:cTn id="26" dur="500"/>
                                        <p:tgtEl>
                                          <p:spTgt spid="57"/>
                                        </p:tgtEl>
                                      </p:cBhvr>
                                    </p:animEffect>
                                  </p:childTnLst>
                                </p:cTn>
                              </p:par>
                              <p:par>
                                <p:cTn id="27" presetID="10" presetClass="entr" presetSubtype="0" fill="hold" nodeType="withEffect">
                                  <p:stCondLst>
                                    <p:cond delay="3750"/>
                                  </p:stCondLst>
                                  <p:childTnLst>
                                    <p:set>
                                      <p:cBhvr>
                                        <p:cTn id="28" dur="1" fill="hold">
                                          <p:stCondLst>
                                            <p:cond delay="0"/>
                                          </p:stCondLst>
                                        </p:cTn>
                                        <p:tgtEl>
                                          <p:spTgt spid="59"/>
                                        </p:tgtEl>
                                        <p:attrNameLst>
                                          <p:attrName>style.visibility</p:attrName>
                                        </p:attrNameLst>
                                      </p:cBhvr>
                                      <p:to>
                                        <p:strVal val="visible"/>
                                      </p:to>
                                    </p:set>
                                    <p:animEffect transition="in" filter="fade">
                                      <p:cBhvr>
                                        <p:cTn id="29" dur="500"/>
                                        <p:tgtEl>
                                          <p:spTgt spid="59"/>
                                        </p:tgtEl>
                                      </p:cBhvr>
                                    </p:animEffect>
                                  </p:childTnLst>
                                </p:cTn>
                              </p:par>
                              <p:par>
                                <p:cTn id="30" presetID="10" presetClass="entr" presetSubtype="0" fill="hold" nodeType="withEffect">
                                  <p:stCondLst>
                                    <p:cond delay="4250"/>
                                  </p:stCondLst>
                                  <p:childTnLst>
                                    <p:set>
                                      <p:cBhvr>
                                        <p:cTn id="31" dur="1" fill="hold">
                                          <p:stCondLst>
                                            <p:cond delay="0"/>
                                          </p:stCondLst>
                                        </p:cTn>
                                        <p:tgtEl>
                                          <p:spTgt spid="61"/>
                                        </p:tgtEl>
                                        <p:attrNameLst>
                                          <p:attrName>style.visibility</p:attrName>
                                        </p:attrNameLst>
                                      </p:cBhvr>
                                      <p:to>
                                        <p:strVal val="visible"/>
                                      </p:to>
                                    </p:set>
                                    <p:animEffect transition="in" filter="fade">
                                      <p:cBhvr>
                                        <p:cTn id="32" dur="500"/>
                                        <p:tgtEl>
                                          <p:spTgt spid="61"/>
                                        </p:tgtEl>
                                      </p:cBhvr>
                                    </p:animEffect>
                                  </p:childTnLst>
                                </p:cTn>
                              </p:par>
                              <p:par>
                                <p:cTn id="33" presetID="10" presetClass="entr" presetSubtype="0" fill="hold" nodeType="withEffect">
                                  <p:stCondLst>
                                    <p:cond delay="4750"/>
                                  </p:stCondLst>
                                  <p:childTnLst>
                                    <p:set>
                                      <p:cBhvr>
                                        <p:cTn id="34" dur="1" fill="hold">
                                          <p:stCondLst>
                                            <p:cond delay="0"/>
                                          </p:stCondLst>
                                        </p:cTn>
                                        <p:tgtEl>
                                          <p:spTgt spid="63"/>
                                        </p:tgtEl>
                                        <p:attrNameLst>
                                          <p:attrName>style.visibility</p:attrName>
                                        </p:attrNameLst>
                                      </p:cBhvr>
                                      <p:to>
                                        <p:strVal val="visible"/>
                                      </p:to>
                                    </p:set>
                                    <p:animEffect transition="in" filter="fade">
                                      <p:cBhvr>
                                        <p:cTn id="35" dur="500"/>
                                        <p:tgtEl>
                                          <p:spTgt spid="63"/>
                                        </p:tgtEl>
                                      </p:cBhvr>
                                    </p:animEffect>
                                  </p:childTnLst>
                                </p:cTn>
                              </p:par>
                              <p:par>
                                <p:cTn id="36" presetID="10" presetClass="entr" presetSubtype="0" fill="hold" nodeType="withEffect">
                                  <p:stCondLst>
                                    <p:cond delay="5250"/>
                                  </p:stCondLst>
                                  <p:childTnLst>
                                    <p:set>
                                      <p:cBhvr>
                                        <p:cTn id="37" dur="1" fill="hold">
                                          <p:stCondLst>
                                            <p:cond delay="0"/>
                                          </p:stCondLst>
                                        </p:cTn>
                                        <p:tgtEl>
                                          <p:spTgt spid="66"/>
                                        </p:tgtEl>
                                        <p:attrNameLst>
                                          <p:attrName>style.visibility</p:attrName>
                                        </p:attrNameLst>
                                      </p:cBhvr>
                                      <p:to>
                                        <p:strVal val="visible"/>
                                      </p:to>
                                    </p:set>
                                    <p:animEffect transition="in" filter="fade">
                                      <p:cBhvr>
                                        <p:cTn id="38" dur="500"/>
                                        <p:tgtEl>
                                          <p:spTgt spid="66"/>
                                        </p:tgtEl>
                                      </p:cBhvr>
                                    </p:animEffect>
                                  </p:childTnLst>
                                </p:cTn>
                              </p:par>
                              <p:par>
                                <p:cTn id="39" presetID="10" presetClass="entr" presetSubtype="0" fill="hold" grpId="0" nodeType="withEffect">
                                  <p:stCondLst>
                                    <p:cond delay="1750"/>
                                  </p:stCondLst>
                                  <p:iterate type="lt">
                                    <p:tmPct val="10000"/>
                                  </p:iterate>
                                  <p:childTnLst>
                                    <p:set>
                                      <p:cBhvr>
                                        <p:cTn id="40" dur="1" fill="hold">
                                          <p:stCondLst>
                                            <p:cond delay="0"/>
                                          </p:stCondLst>
                                        </p:cTn>
                                        <p:tgtEl>
                                          <p:spTgt spid="3"/>
                                        </p:tgtEl>
                                        <p:attrNameLst>
                                          <p:attrName>style.visibility</p:attrName>
                                        </p:attrNameLst>
                                      </p:cBhvr>
                                      <p:to>
                                        <p:strVal val="visible"/>
                                      </p:to>
                                    </p:set>
                                    <p:animEffect transition="in" filter="fade">
                                      <p:cBhvr>
                                        <p:cTn id="41"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1">
            <a:extLst>
              <a:ext uri="{FF2B5EF4-FFF2-40B4-BE49-F238E27FC236}">
                <a16:creationId xmlns:a16="http://schemas.microsoft.com/office/drawing/2014/main" xmlns="" id="{CBFD1FEB-1FC4-42E6-A34A-AC5AC29CB0DD}"/>
              </a:ext>
            </a:extLst>
          </p:cNvPr>
          <p:cNvSpPr txBox="1"/>
          <p:nvPr>
            <p:custDataLst>
              <p:tags r:id="rId1"/>
            </p:custDataLst>
          </p:nvPr>
        </p:nvSpPr>
        <p:spPr>
          <a:xfrm>
            <a:off x="768096" y="1165824"/>
            <a:ext cx="3970959" cy="646331"/>
          </a:xfrm>
          <a:prstGeom prst="rect">
            <a:avLst/>
          </a:prstGeom>
          <a:noFill/>
        </p:spPr>
        <p:txBody>
          <a:bodyPr wrap="none" rtlCol="0">
            <a:spAutoFit/>
          </a:bodyPr>
          <a:lstStyle/>
          <a:p>
            <a:r>
              <a:rPr lang="zh-CN" altLang="en-US" sz="3600" b="1" dirty="0">
                <a:solidFill>
                  <a:srgbClr val="D2231B"/>
                </a:solidFill>
              </a:rPr>
              <a:t>党训激励我们前进</a:t>
            </a:r>
          </a:p>
        </p:txBody>
      </p:sp>
      <p:pic>
        <p:nvPicPr>
          <p:cNvPr id="6" name="PA_图片 5">
            <a:extLst>
              <a:ext uri="{FF2B5EF4-FFF2-40B4-BE49-F238E27FC236}">
                <a16:creationId xmlns:a16="http://schemas.microsoft.com/office/drawing/2014/main" xmlns="" id="{027D88D6-75A6-4823-82E2-C672DDAC4185}"/>
              </a:ext>
            </a:extLst>
          </p:cNvPr>
          <p:cNvPicPr>
            <a:picLocks/>
          </p:cNvPicPr>
          <p:nvPr>
            <p:custDataLst>
              <p:tags r:id="rId2"/>
            </p:custDataLst>
          </p:nvPr>
        </p:nvPicPr>
        <p:blipFill>
          <a:blip r:embed="rId12">
            <a:extLst>
              <a:ext uri="{28A0092B-C50C-407E-A947-70E740481C1C}">
                <a14:useLocalDpi xmlns:a14="http://schemas.microsoft.com/office/drawing/2010/main" val="0"/>
              </a:ext>
            </a:extLst>
          </a:blip>
          <a:stretch>
            <a:fillRect/>
          </a:stretch>
        </p:blipFill>
        <p:spPr>
          <a:xfrm>
            <a:off x="9418000" y="444082"/>
            <a:ext cx="2834533" cy="2736145"/>
          </a:xfrm>
          <a:prstGeom prst="rect">
            <a:avLst/>
          </a:prstGeom>
        </p:spPr>
      </p:pic>
      <p:pic>
        <p:nvPicPr>
          <p:cNvPr id="9" name="PA_图片 8">
            <a:extLst>
              <a:ext uri="{FF2B5EF4-FFF2-40B4-BE49-F238E27FC236}">
                <a16:creationId xmlns:a16="http://schemas.microsoft.com/office/drawing/2014/main" xmlns="" id="{F451C979-5CD6-4A9C-AE6A-F54E5D9C2541}"/>
              </a:ext>
            </a:extLst>
          </p:cNvPr>
          <p:cNvPicPr>
            <a:picLocks/>
          </p:cNvPicPr>
          <p:nvPr>
            <p:custDataLst>
              <p:tags r:id="rId3"/>
            </p:custDataLst>
          </p:nvPr>
        </p:nvPicPr>
        <p:blipFill>
          <a:blip r:embed="rId13">
            <a:extLst>
              <a:ext uri="{28A0092B-C50C-407E-A947-70E740481C1C}">
                <a14:useLocalDpi xmlns:a14="http://schemas.microsoft.com/office/drawing/2010/main" val="0"/>
              </a:ext>
            </a:extLst>
          </a:blip>
          <a:stretch>
            <a:fillRect/>
          </a:stretch>
        </p:blipFill>
        <p:spPr>
          <a:xfrm>
            <a:off x="7774553" y="673575"/>
            <a:ext cx="2784796" cy="2953004"/>
          </a:xfrm>
          <a:prstGeom prst="rect">
            <a:avLst/>
          </a:prstGeom>
        </p:spPr>
      </p:pic>
      <p:pic>
        <p:nvPicPr>
          <p:cNvPr id="12" name="PA_图片 11">
            <a:extLst>
              <a:ext uri="{FF2B5EF4-FFF2-40B4-BE49-F238E27FC236}">
                <a16:creationId xmlns:a16="http://schemas.microsoft.com/office/drawing/2014/main" xmlns="" id="{4BB8C6AA-442B-423E-BC53-42B7B9B773C7}"/>
              </a:ext>
            </a:extLst>
          </p:cNvPr>
          <p:cNvPicPr>
            <a:picLocks/>
          </p:cNvPicPr>
          <p:nvPr>
            <p:custDataLst>
              <p:tags r:id="rId4"/>
            </p:custDataLst>
          </p:nvPr>
        </p:nvPicPr>
        <p:blipFill>
          <a:blip r:embed="rId14">
            <a:extLst>
              <a:ext uri="{28A0092B-C50C-407E-A947-70E740481C1C}">
                <a14:useLocalDpi xmlns:a14="http://schemas.microsoft.com/office/drawing/2010/main" val="0"/>
              </a:ext>
            </a:extLst>
          </a:blip>
          <a:stretch>
            <a:fillRect/>
          </a:stretch>
        </p:blipFill>
        <p:spPr>
          <a:xfrm>
            <a:off x="5990153" y="285924"/>
            <a:ext cx="3391125" cy="3728305"/>
          </a:xfrm>
          <a:prstGeom prst="rect">
            <a:avLst/>
          </a:prstGeom>
        </p:spPr>
      </p:pic>
      <p:pic>
        <p:nvPicPr>
          <p:cNvPr id="15" name="PA_图片 14">
            <a:extLst>
              <a:ext uri="{FF2B5EF4-FFF2-40B4-BE49-F238E27FC236}">
                <a16:creationId xmlns:a16="http://schemas.microsoft.com/office/drawing/2014/main" xmlns="" id="{6D9AF090-137E-4708-B08B-75B801181D02}"/>
              </a:ext>
            </a:extLst>
          </p:cNvPr>
          <p:cNvPicPr>
            <a:picLocks/>
          </p:cNvPicPr>
          <p:nvPr>
            <p:custDataLst>
              <p:tags r:id="rId5"/>
            </p:custDataLst>
          </p:nvPr>
        </p:nvPicPr>
        <p:blipFill>
          <a:blip r:embed="rId15">
            <a:extLst>
              <a:ext uri="{28A0092B-C50C-407E-A947-70E740481C1C}">
                <a14:useLocalDpi xmlns:a14="http://schemas.microsoft.com/office/drawing/2010/main" val="0"/>
              </a:ext>
            </a:extLst>
          </a:blip>
          <a:stretch>
            <a:fillRect/>
          </a:stretch>
        </p:blipFill>
        <p:spPr>
          <a:xfrm>
            <a:off x="8710513" y="1488989"/>
            <a:ext cx="3633236" cy="3471243"/>
          </a:xfrm>
          <a:prstGeom prst="rect">
            <a:avLst/>
          </a:prstGeom>
        </p:spPr>
      </p:pic>
      <p:pic>
        <p:nvPicPr>
          <p:cNvPr id="18" name="PA_图片 17">
            <a:extLst>
              <a:ext uri="{FF2B5EF4-FFF2-40B4-BE49-F238E27FC236}">
                <a16:creationId xmlns:a16="http://schemas.microsoft.com/office/drawing/2014/main" xmlns="" id="{11C6F967-1391-4871-A646-8ACC9DCA487B}"/>
              </a:ext>
            </a:extLst>
          </p:cNvPr>
          <p:cNvPicPr>
            <a:picLocks/>
          </p:cNvPicPr>
          <p:nvPr>
            <p:custDataLst>
              <p:tags r:id="rId6"/>
            </p:custDataLst>
          </p:nvPr>
        </p:nvPicPr>
        <p:blipFill>
          <a:blip r:embed="rId16">
            <a:extLst>
              <a:ext uri="{28A0092B-C50C-407E-A947-70E740481C1C}">
                <a14:useLocalDpi xmlns:a14="http://schemas.microsoft.com/office/drawing/2010/main" val="0"/>
              </a:ext>
            </a:extLst>
          </a:blip>
          <a:stretch>
            <a:fillRect/>
          </a:stretch>
        </p:blipFill>
        <p:spPr>
          <a:xfrm>
            <a:off x="6158388" y="1669278"/>
            <a:ext cx="4400961" cy="3914602"/>
          </a:xfrm>
          <a:prstGeom prst="rect">
            <a:avLst/>
          </a:prstGeom>
        </p:spPr>
      </p:pic>
      <p:pic>
        <p:nvPicPr>
          <p:cNvPr id="25" name="PA_图片 24">
            <a:extLst>
              <a:ext uri="{FF2B5EF4-FFF2-40B4-BE49-F238E27FC236}">
                <a16:creationId xmlns:a16="http://schemas.microsoft.com/office/drawing/2014/main" xmlns="" id="{136392E0-D381-4283-AE9D-720D0A69E5F2}"/>
              </a:ext>
            </a:extLst>
          </p:cNvPr>
          <p:cNvPicPr>
            <a:picLocks/>
          </p:cNvPicPr>
          <p:nvPr>
            <p:custDataLst>
              <p:tags r:id="rId7"/>
            </p:custDataLst>
          </p:nvPr>
        </p:nvPicPr>
        <p:blipFill>
          <a:blip r:embed="rId17">
            <a:extLst>
              <a:ext uri="{28A0092B-C50C-407E-A947-70E740481C1C}">
                <a14:useLocalDpi xmlns:a14="http://schemas.microsoft.com/office/drawing/2010/main" val="0"/>
              </a:ext>
            </a:extLst>
          </a:blip>
          <a:stretch>
            <a:fillRect/>
          </a:stretch>
        </p:blipFill>
        <p:spPr>
          <a:xfrm>
            <a:off x="4465204" y="1267309"/>
            <a:ext cx="4400961" cy="3914602"/>
          </a:xfrm>
          <a:prstGeom prst="rect">
            <a:avLst/>
          </a:prstGeom>
        </p:spPr>
      </p:pic>
      <p:pic>
        <p:nvPicPr>
          <p:cNvPr id="27" name="PA_图片 26">
            <a:extLst>
              <a:ext uri="{FF2B5EF4-FFF2-40B4-BE49-F238E27FC236}">
                <a16:creationId xmlns:a16="http://schemas.microsoft.com/office/drawing/2014/main" xmlns="" id="{C85A8802-6E5C-479C-AA3C-42507F9A2E5A}"/>
              </a:ext>
            </a:extLst>
          </p:cNvPr>
          <p:cNvPicPr>
            <a:picLocks/>
          </p:cNvPicPr>
          <p:nvPr>
            <p:custDataLst>
              <p:tags r:id="rId8"/>
            </p:custDataLst>
          </p:nvPr>
        </p:nvPicPr>
        <p:blipFill>
          <a:blip r:embed="rId18">
            <a:extLst>
              <a:ext uri="{28A0092B-C50C-407E-A947-70E740481C1C}">
                <a14:useLocalDpi xmlns:a14="http://schemas.microsoft.com/office/drawing/2010/main" val="0"/>
              </a:ext>
            </a:extLst>
          </a:blip>
          <a:stretch>
            <a:fillRect/>
          </a:stretch>
        </p:blipFill>
        <p:spPr>
          <a:xfrm>
            <a:off x="8537750" y="2751609"/>
            <a:ext cx="3633236" cy="3471243"/>
          </a:xfrm>
          <a:prstGeom prst="rect">
            <a:avLst/>
          </a:prstGeom>
        </p:spPr>
      </p:pic>
      <p:pic>
        <p:nvPicPr>
          <p:cNvPr id="30" name="PA_图片 29">
            <a:extLst>
              <a:ext uri="{FF2B5EF4-FFF2-40B4-BE49-F238E27FC236}">
                <a16:creationId xmlns:a16="http://schemas.microsoft.com/office/drawing/2014/main" xmlns="" id="{0AE5F329-47D6-4E13-AE7B-7432E66F7020}"/>
              </a:ext>
            </a:extLst>
          </p:cNvPr>
          <p:cNvPicPr>
            <a:picLocks/>
          </p:cNvPicPr>
          <p:nvPr>
            <p:custDataLst>
              <p:tags r:id="rId9"/>
            </p:custDataLst>
          </p:nvPr>
        </p:nvPicPr>
        <p:blipFill>
          <a:blip r:embed="rId19">
            <a:extLst>
              <a:ext uri="{28A0092B-C50C-407E-A947-70E740481C1C}">
                <a14:useLocalDpi xmlns:a14="http://schemas.microsoft.com/office/drawing/2010/main" val="0"/>
              </a:ext>
            </a:extLst>
          </a:blip>
          <a:stretch>
            <a:fillRect/>
          </a:stretch>
        </p:blipFill>
        <p:spPr>
          <a:xfrm>
            <a:off x="6665684" y="2892125"/>
            <a:ext cx="3844024" cy="3710596"/>
          </a:xfrm>
          <a:prstGeom prst="rect">
            <a:avLst/>
          </a:prstGeom>
        </p:spPr>
      </p:pic>
      <p:pic>
        <p:nvPicPr>
          <p:cNvPr id="33" name="PA_图片 32">
            <a:extLst>
              <a:ext uri="{FF2B5EF4-FFF2-40B4-BE49-F238E27FC236}">
                <a16:creationId xmlns:a16="http://schemas.microsoft.com/office/drawing/2014/main" xmlns="" id="{94E6163E-E815-4D7D-949E-D55B03BE92D6}"/>
              </a:ext>
            </a:extLst>
          </p:cNvPr>
          <p:cNvPicPr>
            <a:picLocks/>
          </p:cNvPicPr>
          <p:nvPr>
            <p:custDataLst>
              <p:tags r:id="rId10"/>
            </p:custDataLst>
          </p:nvPr>
        </p:nvPicPr>
        <p:blipFill>
          <a:blip r:embed="rId20">
            <a:extLst>
              <a:ext uri="{28A0092B-C50C-407E-A947-70E740481C1C}">
                <a14:useLocalDpi xmlns:a14="http://schemas.microsoft.com/office/drawing/2010/main" val="0"/>
              </a:ext>
            </a:extLst>
          </a:blip>
          <a:stretch>
            <a:fillRect/>
          </a:stretch>
        </p:blipFill>
        <p:spPr>
          <a:xfrm>
            <a:off x="5051987" y="2326279"/>
            <a:ext cx="4017612" cy="4041998"/>
          </a:xfrm>
          <a:prstGeom prst="rect">
            <a:avLst/>
          </a:prstGeom>
        </p:spPr>
      </p:pic>
      <p:sp>
        <p:nvSpPr>
          <p:cNvPr id="13" name="文本框 12">
            <a:extLst>
              <a:ext uri="{FF2B5EF4-FFF2-40B4-BE49-F238E27FC236}">
                <a16:creationId xmlns:a16="http://schemas.microsoft.com/office/drawing/2014/main" xmlns="" id="{45C703B3-200C-4516-A357-E64F4567A061}"/>
              </a:ext>
            </a:extLst>
          </p:cNvPr>
          <p:cNvSpPr txBox="1"/>
          <p:nvPr/>
        </p:nvSpPr>
        <p:spPr>
          <a:xfrm>
            <a:off x="369278" y="2300700"/>
            <a:ext cx="4856298" cy="3862596"/>
          </a:xfrm>
          <a:prstGeom prst="rect">
            <a:avLst/>
          </a:prstGeom>
          <a:noFill/>
        </p:spPr>
        <p:txBody>
          <a:bodyPr wrap="square" rtlCol="0">
            <a:spAutoFit/>
          </a:bodyPr>
          <a:lstStyle/>
          <a:p>
            <a:pPr>
              <a:lnSpc>
                <a:spcPct val="125000"/>
              </a:lnSpc>
            </a:pPr>
            <a:r>
              <a:rPr lang="zh-CN" altLang="en-US" sz="2800" dirty="0">
                <a:latin typeface="方正硬笔楷书简体" panose="03000509000000000000" pitchFamily="65" charset="-122"/>
                <a:ea typeface="方正硬笔楷书简体" panose="03000509000000000000" pitchFamily="65" charset="-122"/>
              </a:rPr>
              <a:t>从中国共产党成立之初到建立新中国这一阶段，中国共产党面临着巨大的挑战，是他们心中的强大精神支柱支撑着老一辈的共产党人在黑暗中前行，他们不怕吃苦，敢于同敌人斗争，是我们学习的榜样。</a:t>
            </a:r>
          </a:p>
        </p:txBody>
      </p:sp>
    </p:spTree>
    <p:extLst>
      <p:ext uri="{BB962C8B-B14F-4D97-AF65-F5344CB8AC3E}">
        <p14:creationId xmlns:p14="http://schemas.microsoft.com/office/powerpoint/2010/main" val="206013713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750" fill="hold"/>
                                        <p:tgtEl>
                                          <p:spTgt spid="2"/>
                                        </p:tgtEl>
                                        <p:attrNameLst>
                                          <p:attrName>ppt_y</p:attrName>
                                        </p:attrNameLst>
                                      </p:cBhvr>
                                      <p:tavLst>
                                        <p:tav tm="0">
                                          <p:val>
                                            <p:strVal val="#ppt_y"/>
                                          </p:val>
                                        </p:tav>
                                        <p:tav tm="100000">
                                          <p:val>
                                            <p:strVal val="#ppt_y"/>
                                          </p:val>
                                        </p:tav>
                                      </p:tavLst>
                                    </p:anim>
                                    <p:anim calcmode="lin" valueType="num">
                                      <p:cBhvr>
                                        <p:cTn id="9" dur="75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75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750" tmFilter="0,0; .5, 1; 1, 1"/>
                                        <p:tgtEl>
                                          <p:spTgt spid="2"/>
                                        </p:tgtEl>
                                      </p:cBhvr>
                                    </p:animEffect>
                                  </p:childTnLst>
                                </p:cTn>
                              </p:par>
                              <p:par>
                                <p:cTn id="12" presetID="10" presetClass="entr" presetSubtype="0" fill="hold" nodeType="withEffect">
                                  <p:stCondLst>
                                    <p:cond delay="125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10" presetClass="entr" presetSubtype="0" fill="hold" nodeType="withEffect">
                                  <p:stCondLst>
                                    <p:cond delay="175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10" presetClass="entr" presetSubtype="0" fill="hold" nodeType="withEffect">
                                  <p:stCondLst>
                                    <p:cond delay="225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par>
                                <p:cTn id="21" presetID="10" presetClass="entr" presetSubtype="0" fill="hold" nodeType="withEffect">
                                  <p:stCondLst>
                                    <p:cond delay="275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10" presetClass="entr" presetSubtype="0" fill="hold" nodeType="withEffect">
                                  <p:stCondLst>
                                    <p:cond delay="325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childTnLst>
                                </p:cTn>
                              </p:par>
                              <p:par>
                                <p:cTn id="27" presetID="10" presetClass="entr" presetSubtype="0" fill="hold" nodeType="withEffect">
                                  <p:stCondLst>
                                    <p:cond delay="375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childTnLst>
                                </p:cTn>
                              </p:par>
                              <p:par>
                                <p:cTn id="30" presetID="10" presetClass="entr" presetSubtype="0" fill="hold" nodeType="withEffect">
                                  <p:stCondLst>
                                    <p:cond delay="425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par>
                                <p:cTn id="33" presetID="10" presetClass="entr" presetSubtype="0" fill="hold" nodeType="withEffect">
                                  <p:stCondLst>
                                    <p:cond delay="475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500"/>
                                        <p:tgtEl>
                                          <p:spTgt spid="30"/>
                                        </p:tgtEl>
                                      </p:cBhvr>
                                    </p:animEffect>
                                  </p:childTnLst>
                                </p:cTn>
                              </p:par>
                              <p:par>
                                <p:cTn id="36" presetID="10" presetClass="entr" presetSubtype="0" fill="hold" nodeType="withEffect">
                                  <p:stCondLst>
                                    <p:cond delay="525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500"/>
                                        <p:tgtEl>
                                          <p:spTgt spid="33"/>
                                        </p:tgtEl>
                                      </p:cBhvr>
                                    </p:animEffect>
                                  </p:childTnLst>
                                </p:cTn>
                              </p:par>
                              <p:par>
                                <p:cTn id="39" presetID="10" presetClass="entr" presetSubtype="0" fill="hold" grpId="0" nodeType="withEffect">
                                  <p:stCondLst>
                                    <p:cond delay="1750"/>
                                  </p:stCondLst>
                                  <p:iterate type="lt">
                                    <p:tmPct val="10000"/>
                                  </p:iterate>
                                  <p:childTnLst>
                                    <p:set>
                                      <p:cBhvr>
                                        <p:cTn id="40" dur="1" fill="hold">
                                          <p:stCondLst>
                                            <p:cond delay="0"/>
                                          </p:stCondLst>
                                        </p:cTn>
                                        <p:tgtEl>
                                          <p:spTgt spid="13"/>
                                        </p:tgtEl>
                                        <p:attrNameLst>
                                          <p:attrName>style.visibility</p:attrName>
                                        </p:attrNameLst>
                                      </p:cBhvr>
                                      <p:to>
                                        <p:strVal val="visible"/>
                                      </p:to>
                                    </p:set>
                                    <p:animEffect transition="in" filter="fade">
                                      <p:cBhvr>
                                        <p:cTn id="41" dur="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1">
            <a:extLst>
              <a:ext uri="{FF2B5EF4-FFF2-40B4-BE49-F238E27FC236}">
                <a16:creationId xmlns:a16="http://schemas.microsoft.com/office/drawing/2014/main" xmlns="" id="{CBFD1FEB-1FC4-42E6-A34A-AC5AC29CB0DD}"/>
              </a:ext>
            </a:extLst>
          </p:cNvPr>
          <p:cNvSpPr txBox="1"/>
          <p:nvPr>
            <p:custDataLst>
              <p:tags r:id="rId1"/>
            </p:custDataLst>
          </p:nvPr>
        </p:nvSpPr>
        <p:spPr>
          <a:xfrm>
            <a:off x="768096" y="1165824"/>
            <a:ext cx="4339650" cy="646331"/>
          </a:xfrm>
          <a:prstGeom prst="rect">
            <a:avLst/>
          </a:prstGeom>
          <a:noFill/>
        </p:spPr>
        <p:txBody>
          <a:bodyPr wrap="none" rtlCol="0">
            <a:spAutoFit/>
          </a:bodyPr>
          <a:lstStyle/>
          <a:p>
            <a:r>
              <a:rPr lang="zh-CN" altLang="en-US" sz="3600" b="1" dirty="0">
                <a:solidFill>
                  <a:srgbClr val="D2231B"/>
                </a:solidFill>
              </a:rPr>
              <a:t>不忘党训，继续前行</a:t>
            </a:r>
          </a:p>
        </p:txBody>
      </p:sp>
      <p:pic>
        <p:nvPicPr>
          <p:cNvPr id="36" name="PA_图片 35">
            <a:extLst>
              <a:ext uri="{FF2B5EF4-FFF2-40B4-BE49-F238E27FC236}">
                <a16:creationId xmlns:a16="http://schemas.microsoft.com/office/drawing/2014/main" xmlns="" id="{B899E1AB-5454-4130-A094-05124D5E84E9}"/>
              </a:ext>
            </a:extLst>
          </p:cNvPr>
          <p:cNvPicPr>
            <a:picLocks/>
          </p:cNvPicPr>
          <p:nvPr>
            <p:custDataLst>
              <p:tags r:id="rId2"/>
            </p:custDataLst>
          </p:nvPr>
        </p:nvPicPr>
        <p:blipFill>
          <a:blip r:embed="rId12">
            <a:extLst>
              <a:ext uri="{28A0092B-C50C-407E-A947-70E740481C1C}">
                <a14:useLocalDpi xmlns:a14="http://schemas.microsoft.com/office/drawing/2010/main" val="0"/>
              </a:ext>
            </a:extLst>
          </a:blip>
          <a:stretch>
            <a:fillRect/>
          </a:stretch>
        </p:blipFill>
        <p:spPr>
          <a:xfrm>
            <a:off x="9418000" y="444082"/>
            <a:ext cx="2834533" cy="2736145"/>
          </a:xfrm>
          <a:prstGeom prst="rect">
            <a:avLst/>
          </a:prstGeom>
        </p:spPr>
      </p:pic>
      <p:pic>
        <p:nvPicPr>
          <p:cNvPr id="38" name="PA_图片 37">
            <a:extLst>
              <a:ext uri="{FF2B5EF4-FFF2-40B4-BE49-F238E27FC236}">
                <a16:creationId xmlns:a16="http://schemas.microsoft.com/office/drawing/2014/main" xmlns="" id="{5C9B9107-F7D1-438D-ACB3-3B56714410E9}"/>
              </a:ext>
            </a:extLst>
          </p:cNvPr>
          <p:cNvPicPr>
            <a:picLocks/>
          </p:cNvPicPr>
          <p:nvPr>
            <p:custDataLst>
              <p:tags r:id="rId3"/>
            </p:custDataLst>
          </p:nvPr>
        </p:nvPicPr>
        <p:blipFill>
          <a:blip r:embed="rId13">
            <a:extLst>
              <a:ext uri="{28A0092B-C50C-407E-A947-70E740481C1C}">
                <a14:useLocalDpi xmlns:a14="http://schemas.microsoft.com/office/drawing/2010/main" val="0"/>
              </a:ext>
            </a:extLst>
          </a:blip>
          <a:stretch>
            <a:fillRect/>
          </a:stretch>
        </p:blipFill>
        <p:spPr>
          <a:xfrm>
            <a:off x="7774553" y="673575"/>
            <a:ext cx="2784796" cy="2953004"/>
          </a:xfrm>
          <a:prstGeom prst="rect">
            <a:avLst/>
          </a:prstGeom>
        </p:spPr>
      </p:pic>
      <p:pic>
        <p:nvPicPr>
          <p:cNvPr id="40" name="PA_图片 39">
            <a:extLst>
              <a:ext uri="{FF2B5EF4-FFF2-40B4-BE49-F238E27FC236}">
                <a16:creationId xmlns:a16="http://schemas.microsoft.com/office/drawing/2014/main" xmlns="" id="{298E5E7E-166D-4E35-8E07-A154D1ECAE0D}"/>
              </a:ext>
            </a:extLst>
          </p:cNvPr>
          <p:cNvPicPr>
            <a:picLocks/>
          </p:cNvPicPr>
          <p:nvPr>
            <p:custDataLst>
              <p:tags r:id="rId4"/>
            </p:custDataLst>
          </p:nvPr>
        </p:nvPicPr>
        <p:blipFill>
          <a:blip r:embed="rId14">
            <a:extLst>
              <a:ext uri="{28A0092B-C50C-407E-A947-70E740481C1C}">
                <a14:useLocalDpi xmlns:a14="http://schemas.microsoft.com/office/drawing/2010/main" val="0"/>
              </a:ext>
            </a:extLst>
          </a:blip>
          <a:stretch>
            <a:fillRect/>
          </a:stretch>
        </p:blipFill>
        <p:spPr>
          <a:xfrm>
            <a:off x="5990153" y="285924"/>
            <a:ext cx="3391125" cy="3728305"/>
          </a:xfrm>
          <a:prstGeom prst="rect">
            <a:avLst/>
          </a:prstGeom>
        </p:spPr>
      </p:pic>
      <p:pic>
        <p:nvPicPr>
          <p:cNvPr id="42" name="PA_图片 41">
            <a:extLst>
              <a:ext uri="{FF2B5EF4-FFF2-40B4-BE49-F238E27FC236}">
                <a16:creationId xmlns:a16="http://schemas.microsoft.com/office/drawing/2014/main" xmlns="" id="{398558E8-E46D-4C95-AE4B-5030FC65D597}"/>
              </a:ext>
            </a:extLst>
          </p:cNvPr>
          <p:cNvPicPr>
            <a:picLocks/>
          </p:cNvPicPr>
          <p:nvPr>
            <p:custDataLst>
              <p:tags r:id="rId5"/>
            </p:custDataLst>
          </p:nvPr>
        </p:nvPicPr>
        <p:blipFill>
          <a:blip r:embed="rId15">
            <a:extLst>
              <a:ext uri="{28A0092B-C50C-407E-A947-70E740481C1C}">
                <a14:useLocalDpi xmlns:a14="http://schemas.microsoft.com/office/drawing/2010/main" val="0"/>
              </a:ext>
            </a:extLst>
          </a:blip>
          <a:stretch>
            <a:fillRect/>
          </a:stretch>
        </p:blipFill>
        <p:spPr>
          <a:xfrm>
            <a:off x="8710513" y="1488989"/>
            <a:ext cx="3633236" cy="3471243"/>
          </a:xfrm>
          <a:prstGeom prst="rect">
            <a:avLst/>
          </a:prstGeom>
        </p:spPr>
      </p:pic>
      <p:pic>
        <p:nvPicPr>
          <p:cNvPr id="44" name="PA_图片 43">
            <a:extLst>
              <a:ext uri="{FF2B5EF4-FFF2-40B4-BE49-F238E27FC236}">
                <a16:creationId xmlns:a16="http://schemas.microsoft.com/office/drawing/2014/main" xmlns="" id="{01A0E326-A34A-4126-BC05-FBC4F40E01DF}"/>
              </a:ext>
            </a:extLst>
          </p:cNvPr>
          <p:cNvPicPr>
            <a:picLocks/>
          </p:cNvPicPr>
          <p:nvPr>
            <p:custDataLst>
              <p:tags r:id="rId6"/>
            </p:custDataLst>
          </p:nvPr>
        </p:nvPicPr>
        <p:blipFill>
          <a:blip r:embed="rId16">
            <a:extLst>
              <a:ext uri="{28A0092B-C50C-407E-A947-70E740481C1C}">
                <a14:useLocalDpi xmlns:a14="http://schemas.microsoft.com/office/drawing/2010/main" val="0"/>
              </a:ext>
            </a:extLst>
          </a:blip>
          <a:stretch>
            <a:fillRect/>
          </a:stretch>
        </p:blipFill>
        <p:spPr>
          <a:xfrm>
            <a:off x="6158388" y="1669278"/>
            <a:ext cx="4400961" cy="3914602"/>
          </a:xfrm>
          <a:prstGeom prst="rect">
            <a:avLst/>
          </a:prstGeom>
        </p:spPr>
      </p:pic>
      <p:pic>
        <p:nvPicPr>
          <p:cNvPr id="46" name="PA_图片 45">
            <a:extLst>
              <a:ext uri="{FF2B5EF4-FFF2-40B4-BE49-F238E27FC236}">
                <a16:creationId xmlns:a16="http://schemas.microsoft.com/office/drawing/2014/main" xmlns="" id="{D57E8D82-6A10-4A39-9FF2-B4631F7D981B}"/>
              </a:ext>
            </a:extLst>
          </p:cNvPr>
          <p:cNvPicPr>
            <a:picLocks/>
          </p:cNvPicPr>
          <p:nvPr>
            <p:custDataLst>
              <p:tags r:id="rId7"/>
            </p:custDataLst>
          </p:nvPr>
        </p:nvPicPr>
        <p:blipFill>
          <a:blip r:embed="rId17">
            <a:extLst>
              <a:ext uri="{28A0092B-C50C-407E-A947-70E740481C1C}">
                <a14:useLocalDpi xmlns:a14="http://schemas.microsoft.com/office/drawing/2010/main" val="0"/>
              </a:ext>
            </a:extLst>
          </a:blip>
          <a:stretch>
            <a:fillRect/>
          </a:stretch>
        </p:blipFill>
        <p:spPr>
          <a:xfrm>
            <a:off x="4465204" y="1267309"/>
            <a:ext cx="4400961" cy="3914602"/>
          </a:xfrm>
          <a:prstGeom prst="rect">
            <a:avLst/>
          </a:prstGeom>
        </p:spPr>
      </p:pic>
      <p:pic>
        <p:nvPicPr>
          <p:cNvPr id="48" name="PA_图片 47">
            <a:extLst>
              <a:ext uri="{FF2B5EF4-FFF2-40B4-BE49-F238E27FC236}">
                <a16:creationId xmlns:a16="http://schemas.microsoft.com/office/drawing/2014/main" xmlns="" id="{C9BC1414-C6F3-4A8A-85E2-5DAAAB2144FF}"/>
              </a:ext>
            </a:extLst>
          </p:cNvPr>
          <p:cNvPicPr>
            <a:picLocks/>
          </p:cNvPicPr>
          <p:nvPr>
            <p:custDataLst>
              <p:tags r:id="rId8"/>
            </p:custDataLst>
          </p:nvPr>
        </p:nvPicPr>
        <p:blipFill>
          <a:blip r:embed="rId18">
            <a:extLst>
              <a:ext uri="{28A0092B-C50C-407E-A947-70E740481C1C}">
                <a14:useLocalDpi xmlns:a14="http://schemas.microsoft.com/office/drawing/2010/main" val="0"/>
              </a:ext>
            </a:extLst>
          </a:blip>
          <a:stretch>
            <a:fillRect/>
          </a:stretch>
        </p:blipFill>
        <p:spPr>
          <a:xfrm>
            <a:off x="8537750" y="2751609"/>
            <a:ext cx="3633236" cy="3471243"/>
          </a:xfrm>
          <a:prstGeom prst="rect">
            <a:avLst/>
          </a:prstGeom>
        </p:spPr>
      </p:pic>
      <p:pic>
        <p:nvPicPr>
          <p:cNvPr id="50" name="PA_图片 49">
            <a:extLst>
              <a:ext uri="{FF2B5EF4-FFF2-40B4-BE49-F238E27FC236}">
                <a16:creationId xmlns:a16="http://schemas.microsoft.com/office/drawing/2014/main" xmlns="" id="{92C9B6EF-78C5-4DC1-B267-98F5C6F699E2}"/>
              </a:ext>
            </a:extLst>
          </p:cNvPr>
          <p:cNvPicPr>
            <a:picLocks/>
          </p:cNvPicPr>
          <p:nvPr>
            <p:custDataLst>
              <p:tags r:id="rId9"/>
            </p:custDataLst>
          </p:nvPr>
        </p:nvPicPr>
        <p:blipFill>
          <a:blip r:embed="rId19">
            <a:extLst>
              <a:ext uri="{28A0092B-C50C-407E-A947-70E740481C1C}">
                <a14:useLocalDpi xmlns:a14="http://schemas.microsoft.com/office/drawing/2010/main" val="0"/>
              </a:ext>
            </a:extLst>
          </a:blip>
          <a:stretch>
            <a:fillRect/>
          </a:stretch>
        </p:blipFill>
        <p:spPr>
          <a:xfrm>
            <a:off x="6665684" y="2892125"/>
            <a:ext cx="3844024" cy="3710596"/>
          </a:xfrm>
          <a:prstGeom prst="rect">
            <a:avLst/>
          </a:prstGeom>
        </p:spPr>
      </p:pic>
      <p:pic>
        <p:nvPicPr>
          <p:cNvPr id="53" name="PA_图片 52">
            <a:extLst>
              <a:ext uri="{FF2B5EF4-FFF2-40B4-BE49-F238E27FC236}">
                <a16:creationId xmlns:a16="http://schemas.microsoft.com/office/drawing/2014/main" xmlns="" id="{5A78CD3C-7E48-4753-A9E4-908EC3D15662}"/>
              </a:ext>
            </a:extLst>
          </p:cNvPr>
          <p:cNvPicPr>
            <a:picLocks/>
          </p:cNvPicPr>
          <p:nvPr>
            <p:custDataLst>
              <p:tags r:id="rId10"/>
            </p:custDataLst>
          </p:nvPr>
        </p:nvPicPr>
        <p:blipFill>
          <a:blip r:embed="rId20">
            <a:extLst>
              <a:ext uri="{28A0092B-C50C-407E-A947-70E740481C1C}">
                <a14:useLocalDpi xmlns:a14="http://schemas.microsoft.com/office/drawing/2010/main" val="0"/>
              </a:ext>
            </a:extLst>
          </a:blip>
          <a:stretch>
            <a:fillRect/>
          </a:stretch>
        </p:blipFill>
        <p:spPr>
          <a:xfrm>
            <a:off x="5051987" y="2326279"/>
            <a:ext cx="4017612" cy="4041998"/>
          </a:xfrm>
          <a:prstGeom prst="rect">
            <a:avLst/>
          </a:prstGeom>
        </p:spPr>
      </p:pic>
      <p:sp>
        <p:nvSpPr>
          <p:cNvPr id="54" name="文本框 53">
            <a:extLst>
              <a:ext uri="{FF2B5EF4-FFF2-40B4-BE49-F238E27FC236}">
                <a16:creationId xmlns:a16="http://schemas.microsoft.com/office/drawing/2014/main" xmlns="" id="{C0E92C03-636C-4A4E-970B-447373A47EAD}"/>
              </a:ext>
            </a:extLst>
          </p:cNvPr>
          <p:cNvSpPr txBox="1"/>
          <p:nvPr/>
        </p:nvSpPr>
        <p:spPr>
          <a:xfrm>
            <a:off x="369278" y="2300700"/>
            <a:ext cx="4856298" cy="3862596"/>
          </a:xfrm>
          <a:prstGeom prst="rect">
            <a:avLst/>
          </a:prstGeom>
          <a:noFill/>
        </p:spPr>
        <p:txBody>
          <a:bodyPr wrap="square" rtlCol="0">
            <a:spAutoFit/>
          </a:bodyPr>
          <a:lstStyle/>
          <a:p>
            <a:pPr>
              <a:lnSpc>
                <a:spcPct val="125000"/>
              </a:lnSpc>
            </a:pPr>
            <a:r>
              <a:rPr lang="zh-CN" altLang="en-US" sz="2800" dirty="0">
                <a:latin typeface="方正硬笔楷书简体" panose="03000509000000000000" pitchFamily="65" charset="-122"/>
                <a:ea typeface="方正硬笔楷书简体" panose="03000509000000000000" pitchFamily="65" charset="-122"/>
              </a:rPr>
              <a:t>在不同时期，党训有着不同的含义，作为新时期的共产党员，我们应该将老一辈传承下来的精神传承下来并且为其注入新鲜的血液，使之与当前的形势相吻合，将“不怕吃苦，乐于奉献”的精神应用到方方面面。</a:t>
            </a:r>
          </a:p>
        </p:txBody>
      </p:sp>
    </p:spTree>
    <p:extLst>
      <p:ext uri="{BB962C8B-B14F-4D97-AF65-F5344CB8AC3E}">
        <p14:creationId xmlns:p14="http://schemas.microsoft.com/office/powerpoint/2010/main" val="367912547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750" fill="hold"/>
                                        <p:tgtEl>
                                          <p:spTgt spid="2"/>
                                        </p:tgtEl>
                                        <p:attrNameLst>
                                          <p:attrName>ppt_y</p:attrName>
                                        </p:attrNameLst>
                                      </p:cBhvr>
                                      <p:tavLst>
                                        <p:tav tm="0">
                                          <p:val>
                                            <p:strVal val="#ppt_y"/>
                                          </p:val>
                                        </p:tav>
                                        <p:tav tm="100000">
                                          <p:val>
                                            <p:strVal val="#ppt_y"/>
                                          </p:val>
                                        </p:tav>
                                      </p:tavLst>
                                    </p:anim>
                                    <p:anim calcmode="lin" valueType="num">
                                      <p:cBhvr>
                                        <p:cTn id="9" dur="75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75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750" tmFilter="0,0; .5, 1; 1, 1"/>
                                        <p:tgtEl>
                                          <p:spTgt spid="2"/>
                                        </p:tgtEl>
                                      </p:cBhvr>
                                    </p:animEffect>
                                  </p:childTnLst>
                                </p:cTn>
                              </p:par>
                              <p:par>
                                <p:cTn id="12" presetID="10" presetClass="entr" presetSubtype="0" fill="hold" nodeType="withEffect">
                                  <p:stCondLst>
                                    <p:cond delay="1250"/>
                                  </p:stCondLst>
                                  <p:childTnLst>
                                    <p:set>
                                      <p:cBhvr>
                                        <p:cTn id="13" dur="1" fill="hold">
                                          <p:stCondLst>
                                            <p:cond delay="0"/>
                                          </p:stCondLst>
                                        </p:cTn>
                                        <p:tgtEl>
                                          <p:spTgt spid="36"/>
                                        </p:tgtEl>
                                        <p:attrNameLst>
                                          <p:attrName>style.visibility</p:attrName>
                                        </p:attrNameLst>
                                      </p:cBhvr>
                                      <p:to>
                                        <p:strVal val="visible"/>
                                      </p:to>
                                    </p:set>
                                    <p:animEffect transition="in" filter="fade">
                                      <p:cBhvr>
                                        <p:cTn id="14" dur="500"/>
                                        <p:tgtEl>
                                          <p:spTgt spid="36"/>
                                        </p:tgtEl>
                                      </p:cBhvr>
                                    </p:animEffect>
                                  </p:childTnLst>
                                </p:cTn>
                              </p:par>
                              <p:par>
                                <p:cTn id="15" presetID="10" presetClass="entr" presetSubtype="0" fill="hold" nodeType="withEffect">
                                  <p:stCondLst>
                                    <p:cond delay="175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500"/>
                                        <p:tgtEl>
                                          <p:spTgt spid="38"/>
                                        </p:tgtEl>
                                      </p:cBhvr>
                                    </p:animEffect>
                                  </p:childTnLst>
                                </p:cTn>
                              </p:par>
                              <p:par>
                                <p:cTn id="18" presetID="10" presetClass="entr" presetSubtype="0" fill="hold" nodeType="withEffect">
                                  <p:stCondLst>
                                    <p:cond delay="2250"/>
                                  </p:stCondLst>
                                  <p:childTnLst>
                                    <p:set>
                                      <p:cBhvr>
                                        <p:cTn id="19" dur="1" fill="hold">
                                          <p:stCondLst>
                                            <p:cond delay="0"/>
                                          </p:stCondLst>
                                        </p:cTn>
                                        <p:tgtEl>
                                          <p:spTgt spid="40"/>
                                        </p:tgtEl>
                                        <p:attrNameLst>
                                          <p:attrName>style.visibility</p:attrName>
                                        </p:attrNameLst>
                                      </p:cBhvr>
                                      <p:to>
                                        <p:strVal val="visible"/>
                                      </p:to>
                                    </p:set>
                                    <p:animEffect transition="in" filter="fade">
                                      <p:cBhvr>
                                        <p:cTn id="20" dur="500"/>
                                        <p:tgtEl>
                                          <p:spTgt spid="40"/>
                                        </p:tgtEl>
                                      </p:cBhvr>
                                    </p:animEffect>
                                  </p:childTnLst>
                                </p:cTn>
                              </p:par>
                              <p:par>
                                <p:cTn id="21" presetID="10" presetClass="entr" presetSubtype="0" fill="hold" nodeType="withEffect">
                                  <p:stCondLst>
                                    <p:cond delay="275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500"/>
                                        <p:tgtEl>
                                          <p:spTgt spid="42"/>
                                        </p:tgtEl>
                                      </p:cBhvr>
                                    </p:animEffect>
                                  </p:childTnLst>
                                </p:cTn>
                              </p:par>
                              <p:par>
                                <p:cTn id="24" presetID="10" presetClass="entr" presetSubtype="0" fill="hold" nodeType="withEffect">
                                  <p:stCondLst>
                                    <p:cond delay="3250"/>
                                  </p:stCondLst>
                                  <p:childTnLst>
                                    <p:set>
                                      <p:cBhvr>
                                        <p:cTn id="25" dur="1" fill="hold">
                                          <p:stCondLst>
                                            <p:cond delay="0"/>
                                          </p:stCondLst>
                                        </p:cTn>
                                        <p:tgtEl>
                                          <p:spTgt spid="44"/>
                                        </p:tgtEl>
                                        <p:attrNameLst>
                                          <p:attrName>style.visibility</p:attrName>
                                        </p:attrNameLst>
                                      </p:cBhvr>
                                      <p:to>
                                        <p:strVal val="visible"/>
                                      </p:to>
                                    </p:set>
                                    <p:animEffect transition="in" filter="fade">
                                      <p:cBhvr>
                                        <p:cTn id="26" dur="500"/>
                                        <p:tgtEl>
                                          <p:spTgt spid="44"/>
                                        </p:tgtEl>
                                      </p:cBhvr>
                                    </p:animEffect>
                                  </p:childTnLst>
                                </p:cTn>
                              </p:par>
                              <p:par>
                                <p:cTn id="27" presetID="10" presetClass="entr" presetSubtype="0" fill="hold" nodeType="withEffect">
                                  <p:stCondLst>
                                    <p:cond delay="3750"/>
                                  </p:stCondLst>
                                  <p:childTnLst>
                                    <p:set>
                                      <p:cBhvr>
                                        <p:cTn id="28" dur="1" fill="hold">
                                          <p:stCondLst>
                                            <p:cond delay="0"/>
                                          </p:stCondLst>
                                        </p:cTn>
                                        <p:tgtEl>
                                          <p:spTgt spid="46"/>
                                        </p:tgtEl>
                                        <p:attrNameLst>
                                          <p:attrName>style.visibility</p:attrName>
                                        </p:attrNameLst>
                                      </p:cBhvr>
                                      <p:to>
                                        <p:strVal val="visible"/>
                                      </p:to>
                                    </p:set>
                                    <p:animEffect transition="in" filter="fade">
                                      <p:cBhvr>
                                        <p:cTn id="29" dur="500"/>
                                        <p:tgtEl>
                                          <p:spTgt spid="46"/>
                                        </p:tgtEl>
                                      </p:cBhvr>
                                    </p:animEffect>
                                  </p:childTnLst>
                                </p:cTn>
                              </p:par>
                              <p:par>
                                <p:cTn id="30" presetID="10" presetClass="entr" presetSubtype="0" fill="hold" nodeType="withEffect">
                                  <p:stCondLst>
                                    <p:cond delay="4250"/>
                                  </p:stCondLst>
                                  <p:childTnLst>
                                    <p:set>
                                      <p:cBhvr>
                                        <p:cTn id="31" dur="1" fill="hold">
                                          <p:stCondLst>
                                            <p:cond delay="0"/>
                                          </p:stCondLst>
                                        </p:cTn>
                                        <p:tgtEl>
                                          <p:spTgt spid="48"/>
                                        </p:tgtEl>
                                        <p:attrNameLst>
                                          <p:attrName>style.visibility</p:attrName>
                                        </p:attrNameLst>
                                      </p:cBhvr>
                                      <p:to>
                                        <p:strVal val="visible"/>
                                      </p:to>
                                    </p:set>
                                    <p:animEffect transition="in" filter="fade">
                                      <p:cBhvr>
                                        <p:cTn id="32" dur="500"/>
                                        <p:tgtEl>
                                          <p:spTgt spid="48"/>
                                        </p:tgtEl>
                                      </p:cBhvr>
                                    </p:animEffect>
                                  </p:childTnLst>
                                </p:cTn>
                              </p:par>
                              <p:par>
                                <p:cTn id="33" presetID="10" presetClass="entr" presetSubtype="0" fill="hold" nodeType="withEffect">
                                  <p:stCondLst>
                                    <p:cond delay="4750"/>
                                  </p:stCondLst>
                                  <p:childTnLst>
                                    <p:set>
                                      <p:cBhvr>
                                        <p:cTn id="34" dur="1" fill="hold">
                                          <p:stCondLst>
                                            <p:cond delay="0"/>
                                          </p:stCondLst>
                                        </p:cTn>
                                        <p:tgtEl>
                                          <p:spTgt spid="50"/>
                                        </p:tgtEl>
                                        <p:attrNameLst>
                                          <p:attrName>style.visibility</p:attrName>
                                        </p:attrNameLst>
                                      </p:cBhvr>
                                      <p:to>
                                        <p:strVal val="visible"/>
                                      </p:to>
                                    </p:set>
                                    <p:animEffect transition="in" filter="fade">
                                      <p:cBhvr>
                                        <p:cTn id="35" dur="500"/>
                                        <p:tgtEl>
                                          <p:spTgt spid="50"/>
                                        </p:tgtEl>
                                      </p:cBhvr>
                                    </p:animEffect>
                                  </p:childTnLst>
                                </p:cTn>
                              </p:par>
                              <p:par>
                                <p:cTn id="36" presetID="10" presetClass="entr" presetSubtype="0" fill="hold" nodeType="withEffect">
                                  <p:stCondLst>
                                    <p:cond delay="5250"/>
                                  </p:stCondLst>
                                  <p:childTnLst>
                                    <p:set>
                                      <p:cBhvr>
                                        <p:cTn id="37" dur="1" fill="hold">
                                          <p:stCondLst>
                                            <p:cond delay="0"/>
                                          </p:stCondLst>
                                        </p:cTn>
                                        <p:tgtEl>
                                          <p:spTgt spid="53"/>
                                        </p:tgtEl>
                                        <p:attrNameLst>
                                          <p:attrName>style.visibility</p:attrName>
                                        </p:attrNameLst>
                                      </p:cBhvr>
                                      <p:to>
                                        <p:strVal val="visible"/>
                                      </p:to>
                                    </p:set>
                                    <p:animEffect transition="in" filter="fade">
                                      <p:cBhvr>
                                        <p:cTn id="38" dur="500"/>
                                        <p:tgtEl>
                                          <p:spTgt spid="53"/>
                                        </p:tgtEl>
                                      </p:cBhvr>
                                    </p:animEffect>
                                  </p:childTnLst>
                                </p:cTn>
                              </p:par>
                              <p:par>
                                <p:cTn id="39" presetID="10" presetClass="entr" presetSubtype="0" fill="hold" grpId="0" nodeType="withEffect">
                                  <p:stCondLst>
                                    <p:cond delay="1750"/>
                                  </p:stCondLst>
                                  <p:iterate type="lt">
                                    <p:tmPct val="10000"/>
                                  </p:iterate>
                                  <p:childTnLst>
                                    <p:set>
                                      <p:cBhvr>
                                        <p:cTn id="40" dur="1" fill="hold">
                                          <p:stCondLst>
                                            <p:cond delay="0"/>
                                          </p:stCondLst>
                                        </p:cTn>
                                        <p:tgtEl>
                                          <p:spTgt spid="54"/>
                                        </p:tgtEl>
                                        <p:attrNameLst>
                                          <p:attrName>style.visibility</p:attrName>
                                        </p:attrNameLst>
                                      </p:cBhvr>
                                      <p:to>
                                        <p:strVal val="visible"/>
                                      </p:to>
                                    </p:set>
                                    <p:animEffect transition="in" filter="fade">
                                      <p:cBhvr>
                                        <p:cTn id="41" dur="75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xmlns="" id="{4A482566-DBD8-436C-B8B7-04870AF6677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6509" y="4756069"/>
            <a:ext cx="12248510" cy="2101931"/>
          </a:xfrm>
          <a:prstGeom prst="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 name="图片 2">
            <a:extLst>
              <a:ext uri="{FF2B5EF4-FFF2-40B4-BE49-F238E27FC236}">
                <a16:creationId xmlns:a16="http://schemas.microsoft.com/office/drawing/2014/main" xmlns="" id="{D1D5FDFB-9334-477A-B5B2-7CF256A6A5C4}"/>
              </a:ext>
            </a:extLst>
          </p:cNvPr>
          <p:cNvPicPr>
            <a:picLocks noChangeAspect="1"/>
          </p:cNvPicPr>
          <p:nvPr/>
        </p:nvPicPr>
        <p:blipFill>
          <a:blip r:embed="rId5">
            <a:extLst>
              <a:ext uri="{28A0092B-C50C-407E-A947-70E740481C1C}">
                <a14:useLocalDpi xmlns:a14="http://schemas.microsoft.com/office/drawing/2010/main" val="0"/>
              </a:ext>
            </a:extLst>
          </a:blip>
          <a:srcRect l="1269" t="39748" r="1414" b="31621"/>
          <a:stretch>
            <a:fillRect/>
          </a:stretch>
        </p:blipFill>
        <p:spPr>
          <a:xfrm>
            <a:off x="0" y="-9055"/>
            <a:ext cx="12192000" cy="1636216"/>
          </a:xfrm>
          <a:custGeom>
            <a:avLst/>
            <a:gdLst>
              <a:gd name="connsiteX0" fmla="*/ 11664772 w 12192000"/>
              <a:gd name="connsiteY0" fmla="*/ 162 h 1636216"/>
              <a:gd name="connsiteX1" fmla="*/ 12010842 w 12192000"/>
              <a:gd name="connsiteY1" fmla="*/ 10992 h 1636216"/>
              <a:gd name="connsiteX2" fmla="*/ 12192000 w 12192000"/>
              <a:gd name="connsiteY2" fmla="*/ 27321 h 1636216"/>
              <a:gd name="connsiteX3" fmla="*/ 12192000 w 12192000"/>
              <a:gd name="connsiteY3" fmla="*/ 1540378 h 1636216"/>
              <a:gd name="connsiteX4" fmla="*/ 12105000 w 12192000"/>
              <a:gd name="connsiteY4" fmla="*/ 1490661 h 1636216"/>
              <a:gd name="connsiteX5" fmla="*/ 10674765 w 12192000"/>
              <a:gd name="connsiteY5" fmla="*/ 1215926 h 1636216"/>
              <a:gd name="connsiteX6" fmla="*/ 5978488 w 12192000"/>
              <a:gd name="connsiteY6" fmla="*/ 1633938 h 1636216"/>
              <a:gd name="connsiteX7" fmla="*/ 1597206 w 12192000"/>
              <a:gd name="connsiteY7" fmla="*/ 758726 h 1636216"/>
              <a:gd name="connsiteX8" fmla="*/ 236108 w 12192000"/>
              <a:gd name="connsiteY8" fmla="*/ 950995 h 1636216"/>
              <a:gd name="connsiteX9" fmla="*/ 0 w 12192000"/>
              <a:gd name="connsiteY9" fmla="*/ 1017218 h 1636216"/>
              <a:gd name="connsiteX10" fmla="*/ 0 w 12192000"/>
              <a:gd name="connsiteY10" fmla="*/ 730842 h 1636216"/>
              <a:gd name="connsiteX11" fmla="*/ 95392 w 12192000"/>
              <a:gd name="connsiteY11" fmla="*/ 708924 h 1636216"/>
              <a:gd name="connsiteX12" fmla="*/ 1998107 w 12192000"/>
              <a:gd name="connsiteY12" fmla="*/ 314589 h 1636216"/>
              <a:gd name="connsiteX13" fmla="*/ 6207576 w 12192000"/>
              <a:gd name="connsiteY13" fmla="*/ 628098 h 1636216"/>
              <a:gd name="connsiteX14" fmla="*/ 11664772 w 12192000"/>
              <a:gd name="connsiteY14" fmla="*/ 162 h 1636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92000" h="1636216">
                <a:moveTo>
                  <a:pt x="11664772" y="162"/>
                </a:moveTo>
                <a:cubicBezTo>
                  <a:pt x="11783352" y="928"/>
                  <a:pt x="11898869" y="4423"/>
                  <a:pt x="12010842" y="10992"/>
                </a:cubicBezTo>
                <a:lnTo>
                  <a:pt x="12192000" y="27321"/>
                </a:lnTo>
                <a:lnTo>
                  <a:pt x="12192000" y="1540378"/>
                </a:lnTo>
                <a:lnTo>
                  <a:pt x="12105000" y="1490661"/>
                </a:lnTo>
                <a:cubicBezTo>
                  <a:pt x="11825594" y="1353376"/>
                  <a:pt x="11451566" y="1299781"/>
                  <a:pt x="10674765" y="1215926"/>
                </a:cubicBezTo>
                <a:cubicBezTo>
                  <a:pt x="9424332" y="1080943"/>
                  <a:pt x="7801637" y="1677481"/>
                  <a:pt x="5978488" y="1633938"/>
                </a:cubicBezTo>
                <a:cubicBezTo>
                  <a:pt x="4155339" y="1590395"/>
                  <a:pt x="2456281" y="736955"/>
                  <a:pt x="1597206" y="758726"/>
                </a:cubicBezTo>
                <a:cubicBezTo>
                  <a:pt x="952899" y="775054"/>
                  <a:pt x="603899" y="850166"/>
                  <a:pt x="236108" y="950995"/>
                </a:cubicBezTo>
                <a:lnTo>
                  <a:pt x="0" y="1017218"/>
                </a:lnTo>
                <a:lnTo>
                  <a:pt x="0" y="730842"/>
                </a:lnTo>
                <a:lnTo>
                  <a:pt x="95392" y="708924"/>
                </a:lnTo>
                <a:cubicBezTo>
                  <a:pt x="736940" y="550809"/>
                  <a:pt x="1396757" y="326019"/>
                  <a:pt x="1998107" y="314589"/>
                </a:cubicBezTo>
                <a:cubicBezTo>
                  <a:pt x="2685366" y="301526"/>
                  <a:pt x="4451245" y="758727"/>
                  <a:pt x="6207576" y="628098"/>
                </a:cubicBezTo>
                <a:cubicBezTo>
                  <a:pt x="7744364" y="513798"/>
                  <a:pt x="10004658" y="-10553"/>
                  <a:pt x="11664772" y="162"/>
                </a:cubicBezTo>
                <a:close/>
              </a:path>
            </a:pathLst>
          </a:custGeom>
        </p:spPr>
      </p:pic>
      <p:pic>
        <p:nvPicPr>
          <p:cNvPr id="4" name="PA_鸽子">
            <a:extLst>
              <a:ext uri="{FF2B5EF4-FFF2-40B4-BE49-F238E27FC236}">
                <a16:creationId xmlns:a16="http://schemas.microsoft.com/office/drawing/2014/main" xmlns="" id="{A49560F3-3C01-4EED-AA9D-1D831B3109B6}"/>
              </a:ext>
            </a:extLst>
          </p:cNvPr>
          <p:cNvPicPr>
            <a:picLocks noChangeAspect="1"/>
          </p:cNvPicPr>
          <p:nvPr>
            <p:custDataLst>
              <p:tags r:id="rId1"/>
            </p:custDataLst>
          </p:nvPr>
        </p:nvPicPr>
        <p:blipFill rotWithShape="1">
          <a:blip r:embed="rId6" cstate="print">
            <a:extLst>
              <a:ext uri="{28A0092B-C50C-407E-A947-70E740481C1C}">
                <a14:useLocalDpi xmlns:a14="http://schemas.microsoft.com/office/drawing/2010/main" val="0"/>
              </a:ext>
            </a:extLst>
          </a:blip>
          <a:srcRect l="80417" b="69028"/>
          <a:stretch/>
        </p:blipFill>
        <p:spPr>
          <a:xfrm>
            <a:off x="9804400" y="0"/>
            <a:ext cx="2387600" cy="1888067"/>
          </a:xfrm>
          <a:prstGeom prst="rect">
            <a:avLst/>
          </a:prstGeom>
        </p:spPr>
      </p:pic>
      <p:sp>
        <p:nvSpPr>
          <p:cNvPr id="8" name="文本框 7">
            <a:extLst>
              <a:ext uri="{FF2B5EF4-FFF2-40B4-BE49-F238E27FC236}">
                <a16:creationId xmlns:a16="http://schemas.microsoft.com/office/drawing/2014/main" xmlns="" id="{1A54AE3B-977B-4AF5-BA48-12A97541EAE8}"/>
              </a:ext>
            </a:extLst>
          </p:cNvPr>
          <p:cNvSpPr txBox="1"/>
          <p:nvPr/>
        </p:nvSpPr>
        <p:spPr>
          <a:xfrm>
            <a:off x="2328548" y="4756069"/>
            <a:ext cx="7856638" cy="523220"/>
          </a:xfrm>
          <a:prstGeom prst="rect">
            <a:avLst/>
          </a:prstGeom>
          <a:noFill/>
        </p:spPr>
        <p:txBody>
          <a:bodyPr wrap="none" rtlCol="0">
            <a:spAutoFit/>
          </a:bodyPr>
          <a:lstStyle/>
          <a:p>
            <a:r>
              <a:rPr lang="zh-CN" altLang="en-US" sz="2800" b="1" spc="300" dirty="0">
                <a:solidFill>
                  <a:srgbClr val="D2231B"/>
                </a:solidFill>
              </a:rPr>
              <a:t>愿祖国在中国共产党的领导下更加繁荣富强</a:t>
            </a:r>
          </a:p>
        </p:txBody>
      </p:sp>
      <p:pic>
        <p:nvPicPr>
          <p:cNvPr id="9" name="PA_图片 4">
            <a:extLst>
              <a:ext uri="{FF2B5EF4-FFF2-40B4-BE49-F238E27FC236}">
                <a16:creationId xmlns:a16="http://schemas.microsoft.com/office/drawing/2014/main" xmlns="" id="{402D3A49-4D3D-424F-A054-FAF02C536EBB}"/>
              </a:ext>
            </a:extLst>
          </p:cNvPr>
          <p:cNvPicPr>
            <a:picLocks noChangeAspect="1"/>
          </p:cNvPicPr>
          <p:nvPr>
            <p:custDataLst>
              <p:tags r:id="rId2"/>
            </p:custDataLst>
          </p:nvPr>
        </p:nvPicPr>
        <p:blipFill rotWithShape="1">
          <a:blip r:embed="rId7" cstate="print">
            <a:extLst>
              <a:ext uri="{28A0092B-C50C-407E-A947-70E740481C1C}">
                <a14:useLocalDpi xmlns:a14="http://schemas.microsoft.com/office/drawing/2010/main" val="0"/>
              </a:ext>
            </a:extLst>
          </a:blip>
          <a:srcRect l="18867" t="22344" r="18906" b="45547"/>
          <a:stretch/>
        </p:blipFill>
        <p:spPr>
          <a:xfrm>
            <a:off x="1893495" y="2326638"/>
            <a:ext cx="8405010" cy="2168525"/>
          </a:xfrm>
          <a:prstGeom prst="rect">
            <a:avLst/>
          </a:prstGeom>
        </p:spPr>
      </p:pic>
    </p:spTree>
    <p:extLst>
      <p:ext uri="{BB962C8B-B14F-4D97-AF65-F5344CB8AC3E}">
        <p14:creationId xmlns:p14="http://schemas.microsoft.com/office/powerpoint/2010/main" val="315274664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1000"/>
                                        <p:tgtEl>
                                          <p:spTgt spid="3"/>
                                        </p:tgtEl>
                                      </p:cBhvr>
                                    </p:animEffect>
                                  </p:childTnLst>
                                </p:cTn>
                              </p:par>
                            </p:childTnLst>
                          </p:cTn>
                        </p:par>
                        <p:par>
                          <p:cTn id="8" fill="hold">
                            <p:stCondLst>
                              <p:cond delay="1000"/>
                            </p:stCondLst>
                            <p:childTnLst>
                              <p:par>
                                <p:cTn id="9" presetID="1"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par>
                          <p:cTn id="11" fill="hold">
                            <p:stCondLst>
                              <p:cond delay="1000"/>
                            </p:stCondLst>
                            <p:childTnLst>
                              <p:par>
                                <p:cTn id="12" presetID="42" presetClass="path" presetSubtype="0" decel="100000" fill="hold" nodeType="afterEffect">
                                  <p:stCondLst>
                                    <p:cond delay="0"/>
                                  </p:stCondLst>
                                  <p:childTnLst>
                                    <p:animMotion origin="layout" path="M -3.33333E-6 0 L 0.20743 0.30069 " pathEditMode="relative" rAng="0" ptsTypes="AA">
                                      <p:cBhvr>
                                        <p:cTn id="13" dur="2000" spd="-100000" fill="hold"/>
                                        <p:tgtEl>
                                          <p:spTgt spid="4"/>
                                        </p:tgtEl>
                                        <p:attrNameLst>
                                          <p:attrName>ppt_x</p:attrName>
                                          <p:attrName>ppt_y</p:attrName>
                                        </p:attrNameLst>
                                      </p:cBhvr>
                                      <p:rCtr x="10365" y="15023"/>
                                    </p:animMotion>
                                  </p:childTnLst>
                                </p:cTn>
                              </p:par>
                              <p:par>
                                <p:cTn id="14" presetID="0" presetClass="entr" presetSubtype="0" fill="hold" nodeType="withEffect">
                                  <p:stCondLst>
                                    <p:cond delay="0"/>
                                  </p:stCondLst>
                                  <p:childTnLst>
                                    <p:animScale>
                                      <p:cBhvr>
                                        <p:cTn id="15" dur="2000" decel="50000" fill="hold">
                                          <p:stCondLst>
                                            <p:cond delay="0"/>
                                          </p:stCondLst>
                                        </p:cTn>
                                        <p:tgtEl>
                                          <p:spTgt spid="4"/>
                                        </p:tgtEl>
                                      </p:cBhvr>
                                      <p:from x="70000" y="70000"/>
                                      <p:to x="100000" y="100000"/>
                                    </p:animScale>
                                  </p:childTnLst>
                                </p:cTn>
                              </p:par>
                              <p:par>
                                <p:cTn id="16" presetID="10" presetClass="entr" presetSubtype="0" fill="hold" grpId="0" nodeType="withEffect">
                                  <p:stCondLst>
                                    <p:cond delay="75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3150"/>
                            </p:stCondLst>
                            <p:childTnLst>
                              <p:par>
                                <p:cTn id="20" presetID="53" presetClass="entr" presetSubtype="16" decel="5000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1000" fill="hold"/>
                                        <p:tgtEl>
                                          <p:spTgt spid="9"/>
                                        </p:tgtEl>
                                        <p:attrNameLst>
                                          <p:attrName>ppt_w</p:attrName>
                                        </p:attrNameLst>
                                      </p:cBhvr>
                                      <p:tavLst>
                                        <p:tav tm="0">
                                          <p:val>
                                            <p:fltVal val="0"/>
                                          </p:val>
                                        </p:tav>
                                        <p:tav tm="100000">
                                          <p:val>
                                            <p:strVal val="#ppt_w"/>
                                          </p:val>
                                        </p:tav>
                                      </p:tavLst>
                                    </p:anim>
                                    <p:anim calcmode="lin" valueType="num">
                                      <p:cBhvr>
                                        <p:cTn id="23" dur="1000" fill="hold"/>
                                        <p:tgtEl>
                                          <p:spTgt spid="9"/>
                                        </p:tgtEl>
                                        <p:attrNameLst>
                                          <p:attrName>ppt_h</p:attrName>
                                        </p:attrNameLst>
                                      </p:cBhvr>
                                      <p:tavLst>
                                        <p:tav tm="0">
                                          <p:val>
                                            <p:fltVal val="0"/>
                                          </p:val>
                                        </p:tav>
                                        <p:tav tm="100000">
                                          <p:val>
                                            <p:strVal val="#ppt_h"/>
                                          </p:val>
                                        </p:tav>
                                      </p:tavLst>
                                    </p:anim>
                                    <p:animEffect transition="in" filter="fade">
                                      <p:cBhvr>
                                        <p:cTn id="24" dur="1000"/>
                                        <p:tgtEl>
                                          <p:spTgt spid="9"/>
                                        </p:tgtEl>
                                      </p:cBhvr>
                                    </p:animEffect>
                                  </p:childTnLst>
                                </p:cTn>
                              </p:par>
                              <p:par>
                                <p:cTn id="25" presetID="6" presetClass="emph" presetSubtype="0" autoRev="1" fill="hold" nodeType="withEffect">
                                  <p:stCondLst>
                                    <p:cond delay="750"/>
                                  </p:stCondLst>
                                  <p:childTnLst>
                                    <p:animScale>
                                      <p:cBhvr>
                                        <p:cTn id="26" dur="250" fill="hold"/>
                                        <p:tgtEl>
                                          <p:spTgt spid="9"/>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465791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xmlns="" id="{2FE312EC-8B01-4F02-AFE3-51970317D88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 y="4897955"/>
            <a:ext cx="12192001" cy="1960045"/>
          </a:xfrm>
          <a:prstGeom prst="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7" name="图片 16">
            <a:extLst>
              <a:ext uri="{FF2B5EF4-FFF2-40B4-BE49-F238E27FC236}">
                <a16:creationId xmlns:a16="http://schemas.microsoft.com/office/drawing/2014/main" xmlns="" id="{52EEE126-9FEB-444A-B755-B74FD22F459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19488" y="2875002"/>
            <a:ext cx="1079675" cy="1079675"/>
          </a:xfrm>
          <a:prstGeom prst="rect">
            <a:avLst/>
          </a:prstGeom>
        </p:spPr>
      </p:pic>
      <p:sp>
        <p:nvSpPr>
          <p:cNvPr id="18" name="文本框 17">
            <a:extLst>
              <a:ext uri="{FF2B5EF4-FFF2-40B4-BE49-F238E27FC236}">
                <a16:creationId xmlns:a16="http://schemas.microsoft.com/office/drawing/2014/main" xmlns="" id="{84DB78C2-CC54-4F71-A6E4-2C1607D0F7E0}"/>
              </a:ext>
            </a:extLst>
          </p:cNvPr>
          <p:cNvSpPr txBox="1"/>
          <p:nvPr/>
        </p:nvSpPr>
        <p:spPr>
          <a:xfrm>
            <a:off x="4046400" y="2875002"/>
            <a:ext cx="5262979" cy="1107996"/>
          </a:xfrm>
          <a:prstGeom prst="rect">
            <a:avLst/>
          </a:prstGeom>
          <a:noFill/>
        </p:spPr>
        <p:txBody>
          <a:bodyPr wrap="none" rtlCol="0">
            <a:spAutoFit/>
          </a:bodyPr>
          <a:lstStyle/>
          <a:p>
            <a:r>
              <a:rPr lang="zh-CN" altLang="en-US" sz="6600" b="1" dirty="0">
                <a:solidFill>
                  <a:srgbClr val="D2231B"/>
                </a:solidFill>
                <a:effectLst>
                  <a:innerShdw blurRad="63500" dist="50800" dir="16200000">
                    <a:prstClr val="black">
                      <a:alpha val="50000"/>
                    </a:prstClr>
                  </a:innerShdw>
                </a:effectLst>
              </a:rPr>
              <a:t>回顾建党历史</a:t>
            </a:r>
          </a:p>
        </p:txBody>
      </p:sp>
      <p:pic>
        <p:nvPicPr>
          <p:cNvPr id="20" name="图片 19">
            <a:extLst>
              <a:ext uri="{FF2B5EF4-FFF2-40B4-BE49-F238E27FC236}">
                <a16:creationId xmlns:a16="http://schemas.microsoft.com/office/drawing/2014/main" xmlns="" id="{EE9D7996-CC5B-41FC-92E2-14287BCE162A}"/>
              </a:ext>
            </a:extLst>
          </p:cNvPr>
          <p:cNvPicPr>
            <a:picLocks noChangeAspect="1"/>
          </p:cNvPicPr>
          <p:nvPr/>
        </p:nvPicPr>
        <p:blipFill>
          <a:blip r:embed="rId4">
            <a:extLst>
              <a:ext uri="{28A0092B-C50C-407E-A947-70E740481C1C}">
                <a14:useLocalDpi xmlns:a14="http://schemas.microsoft.com/office/drawing/2010/main" val="0"/>
              </a:ext>
            </a:extLst>
          </a:blip>
          <a:srcRect l="1269" t="39748" r="1414" b="31621"/>
          <a:stretch>
            <a:fillRect/>
          </a:stretch>
        </p:blipFill>
        <p:spPr>
          <a:xfrm>
            <a:off x="0" y="-9055"/>
            <a:ext cx="12192000" cy="1636216"/>
          </a:xfrm>
          <a:custGeom>
            <a:avLst/>
            <a:gdLst>
              <a:gd name="connsiteX0" fmla="*/ 11664772 w 12192000"/>
              <a:gd name="connsiteY0" fmla="*/ 162 h 1636216"/>
              <a:gd name="connsiteX1" fmla="*/ 12010842 w 12192000"/>
              <a:gd name="connsiteY1" fmla="*/ 10992 h 1636216"/>
              <a:gd name="connsiteX2" fmla="*/ 12192000 w 12192000"/>
              <a:gd name="connsiteY2" fmla="*/ 27321 h 1636216"/>
              <a:gd name="connsiteX3" fmla="*/ 12192000 w 12192000"/>
              <a:gd name="connsiteY3" fmla="*/ 1540378 h 1636216"/>
              <a:gd name="connsiteX4" fmla="*/ 12105000 w 12192000"/>
              <a:gd name="connsiteY4" fmla="*/ 1490661 h 1636216"/>
              <a:gd name="connsiteX5" fmla="*/ 10674765 w 12192000"/>
              <a:gd name="connsiteY5" fmla="*/ 1215926 h 1636216"/>
              <a:gd name="connsiteX6" fmla="*/ 5978488 w 12192000"/>
              <a:gd name="connsiteY6" fmla="*/ 1633938 h 1636216"/>
              <a:gd name="connsiteX7" fmla="*/ 1597206 w 12192000"/>
              <a:gd name="connsiteY7" fmla="*/ 758726 h 1636216"/>
              <a:gd name="connsiteX8" fmla="*/ 236108 w 12192000"/>
              <a:gd name="connsiteY8" fmla="*/ 950995 h 1636216"/>
              <a:gd name="connsiteX9" fmla="*/ 0 w 12192000"/>
              <a:gd name="connsiteY9" fmla="*/ 1017218 h 1636216"/>
              <a:gd name="connsiteX10" fmla="*/ 0 w 12192000"/>
              <a:gd name="connsiteY10" fmla="*/ 730842 h 1636216"/>
              <a:gd name="connsiteX11" fmla="*/ 95392 w 12192000"/>
              <a:gd name="connsiteY11" fmla="*/ 708924 h 1636216"/>
              <a:gd name="connsiteX12" fmla="*/ 1998107 w 12192000"/>
              <a:gd name="connsiteY12" fmla="*/ 314589 h 1636216"/>
              <a:gd name="connsiteX13" fmla="*/ 6207576 w 12192000"/>
              <a:gd name="connsiteY13" fmla="*/ 628098 h 1636216"/>
              <a:gd name="connsiteX14" fmla="*/ 11664772 w 12192000"/>
              <a:gd name="connsiteY14" fmla="*/ 162 h 1636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92000" h="1636216">
                <a:moveTo>
                  <a:pt x="11664772" y="162"/>
                </a:moveTo>
                <a:cubicBezTo>
                  <a:pt x="11783352" y="928"/>
                  <a:pt x="11898869" y="4423"/>
                  <a:pt x="12010842" y="10992"/>
                </a:cubicBezTo>
                <a:lnTo>
                  <a:pt x="12192000" y="27321"/>
                </a:lnTo>
                <a:lnTo>
                  <a:pt x="12192000" y="1540378"/>
                </a:lnTo>
                <a:lnTo>
                  <a:pt x="12105000" y="1490661"/>
                </a:lnTo>
                <a:cubicBezTo>
                  <a:pt x="11825594" y="1353376"/>
                  <a:pt x="11451566" y="1299781"/>
                  <a:pt x="10674765" y="1215926"/>
                </a:cubicBezTo>
                <a:cubicBezTo>
                  <a:pt x="9424332" y="1080943"/>
                  <a:pt x="7801637" y="1677481"/>
                  <a:pt x="5978488" y="1633938"/>
                </a:cubicBezTo>
                <a:cubicBezTo>
                  <a:pt x="4155339" y="1590395"/>
                  <a:pt x="2456281" y="736955"/>
                  <a:pt x="1597206" y="758726"/>
                </a:cubicBezTo>
                <a:cubicBezTo>
                  <a:pt x="952899" y="775054"/>
                  <a:pt x="603899" y="850166"/>
                  <a:pt x="236108" y="950995"/>
                </a:cubicBezTo>
                <a:lnTo>
                  <a:pt x="0" y="1017218"/>
                </a:lnTo>
                <a:lnTo>
                  <a:pt x="0" y="730842"/>
                </a:lnTo>
                <a:lnTo>
                  <a:pt x="95392" y="708924"/>
                </a:lnTo>
                <a:cubicBezTo>
                  <a:pt x="736940" y="550809"/>
                  <a:pt x="1396757" y="326019"/>
                  <a:pt x="1998107" y="314589"/>
                </a:cubicBezTo>
                <a:cubicBezTo>
                  <a:pt x="2685366" y="301526"/>
                  <a:pt x="4451245" y="758727"/>
                  <a:pt x="6207576" y="628098"/>
                </a:cubicBezTo>
                <a:cubicBezTo>
                  <a:pt x="7744364" y="513798"/>
                  <a:pt x="10004658" y="-10553"/>
                  <a:pt x="11664772" y="162"/>
                </a:cubicBezTo>
                <a:close/>
              </a:path>
            </a:pathLst>
          </a:custGeom>
        </p:spPr>
      </p:pic>
    </p:spTree>
    <p:extLst>
      <p:ext uri="{BB962C8B-B14F-4D97-AF65-F5344CB8AC3E}">
        <p14:creationId xmlns:p14="http://schemas.microsoft.com/office/powerpoint/2010/main" val="115933475"/>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right)">
                                      <p:cBhvr>
                                        <p:cTn id="7" dur="1000"/>
                                        <p:tgtEl>
                                          <p:spTgt spid="20"/>
                                        </p:tgtEl>
                                      </p:cBhvr>
                                    </p:animEffect>
                                  </p:childTnLst>
                                </p:cTn>
                              </p:par>
                            </p:childTnLst>
                          </p:cTn>
                        </p:par>
                        <p:par>
                          <p:cTn id="8" fill="hold">
                            <p:stCondLst>
                              <p:cond delay="1000"/>
                            </p:stCondLst>
                            <p:childTnLst>
                              <p:par>
                                <p:cTn id="9" presetID="23" presetClass="entr" presetSubtype="28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750" fill="hold"/>
                                        <p:tgtEl>
                                          <p:spTgt spid="17"/>
                                        </p:tgtEl>
                                        <p:attrNameLst>
                                          <p:attrName>ppt_w</p:attrName>
                                        </p:attrNameLst>
                                      </p:cBhvr>
                                      <p:tavLst>
                                        <p:tav tm="0">
                                          <p:val>
                                            <p:strVal val="4/3*#ppt_w"/>
                                          </p:val>
                                        </p:tav>
                                        <p:tav tm="100000">
                                          <p:val>
                                            <p:strVal val="#ppt_w"/>
                                          </p:val>
                                        </p:tav>
                                      </p:tavLst>
                                    </p:anim>
                                    <p:anim calcmode="lin" valueType="num">
                                      <p:cBhvr>
                                        <p:cTn id="12" dur="750" fill="hold"/>
                                        <p:tgtEl>
                                          <p:spTgt spid="17"/>
                                        </p:tgtEl>
                                        <p:attrNameLst>
                                          <p:attrName>ppt_h</p:attrName>
                                        </p:attrNameLst>
                                      </p:cBhvr>
                                      <p:tavLst>
                                        <p:tav tm="0">
                                          <p:val>
                                            <p:strVal val="4/3*#ppt_h"/>
                                          </p:val>
                                        </p:tav>
                                        <p:tav tm="100000">
                                          <p:val>
                                            <p:strVal val="#ppt_h"/>
                                          </p:val>
                                        </p:tav>
                                      </p:tavLst>
                                    </p:anim>
                                  </p:childTnLst>
                                </p:cTn>
                              </p:par>
                            </p:childTnLst>
                          </p:cTn>
                        </p:par>
                        <p:par>
                          <p:cTn id="13" fill="hold">
                            <p:stCondLst>
                              <p:cond delay="1750"/>
                            </p:stCondLst>
                            <p:childTnLst>
                              <p:par>
                                <p:cTn id="14" presetID="41" presetClass="entr" presetSubtype="0" fill="hold" grpId="0" nodeType="afterEffect">
                                  <p:stCondLst>
                                    <p:cond delay="0"/>
                                  </p:stCondLst>
                                  <p:iterate type="lt">
                                    <p:tmPct val="20000"/>
                                  </p:iterate>
                                  <p:childTnLst>
                                    <p:set>
                                      <p:cBhvr>
                                        <p:cTn id="15" dur="1" fill="hold">
                                          <p:stCondLst>
                                            <p:cond delay="0"/>
                                          </p:stCondLst>
                                        </p:cTn>
                                        <p:tgtEl>
                                          <p:spTgt spid="18"/>
                                        </p:tgtEl>
                                        <p:attrNameLst>
                                          <p:attrName>style.visibility</p:attrName>
                                        </p:attrNameLst>
                                      </p:cBhvr>
                                      <p:to>
                                        <p:strVal val="visible"/>
                                      </p:to>
                                    </p:set>
                                    <p:anim calcmode="lin" valueType="num">
                                      <p:cBhvr>
                                        <p:cTn id="16"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8"/>
                                        </p:tgtEl>
                                        <p:attrNameLst>
                                          <p:attrName>ppt_y</p:attrName>
                                        </p:attrNameLst>
                                      </p:cBhvr>
                                      <p:tavLst>
                                        <p:tav tm="0">
                                          <p:val>
                                            <p:strVal val="#ppt_y"/>
                                          </p:val>
                                        </p:tav>
                                        <p:tav tm="100000">
                                          <p:val>
                                            <p:strVal val="#ppt_y"/>
                                          </p:val>
                                        </p:tav>
                                      </p:tavLst>
                                    </p:anim>
                                    <p:anim calcmode="lin" valueType="num">
                                      <p:cBhvr>
                                        <p:cTn id="18"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等腰三角形 4">
            <a:extLst>
              <a:ext uri="{FF2B5EF4-FFF2-40B4-BE49-F238E27FC236}">
                <a16:creationId xmlns:a16="http://schemas.microsoft.com/office/drawing/2014/main" xmlns="" id="{62F4367E-77D2-4D09-9021-A47CC3357FA7}"/>
              </a:ext>
            </a:extLst>
          </p:cNvPr>
          <p:cNvSpPr/>
          <p:nvPr/>
        </p:nvSpPr>
        <p:spPr>
          <a:xfrm rot="5400000">
            <a:off x="602723" y="2592118"/>
            <a:ext cx="423613" cy="365184"/>
          </a:xfrm>
          <a:prstGeom prst="triangle">
            <a:avLst/>
          </a:prstGeom>
          <a:solidFill>
            <a:srgbClr val="D2231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xmlns="" id="{794A4713-4DB0-4FEE-9E0C-490A24DF0AC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45823" y="1732546"/>
            <a:ext cx="3689101" cy="2231311"/>
          </a:xfrm>
          <a:prstGeom prst="rect">
            <a:avLst/>
          </a:prstGeom>
          <a:ln>
            <a:noFill/>
          </a:ln>
          <a:effectLst>
            <a:outerShdw blurRad="292100" dist="139700" dir="2700000" algn="tl" rotWithShape="0">
              <a:srgbClr val="333333">
                <a:alpha val="65000"/>
              </a:srgbClr>
            </a:outerShdw>
          </a:effectLst>
        </p:spPr>
      </p:pic>
      <p:sp>
        <p:nvSpPr>
          <p:cNvPr id="2" name="文本框 1">
            <a:extLst>
              <a:ext uri="{FF2B5EF4-FFF2-40B4-BE49-F238E27FC236}">
                <a16:creationId xmlns:a16="http://schemas.microsoft.com/office/drawing/2014/main" xmlns="" id="{6AD40CE7-AB6A-4D53-99BA-47995C74261D}"/>
              </a:ext>
            </a:extLst>
          </p:cNvPr>
          <p:cNvSpPr txBox="1"/>
          <p:nvPr/>
        </p:nvSpPr>
        <p:spPr>
          <a:xfrm>
            <a:off x="562526" y="1509189"/>
            <a:ext cx="2492990" cy="646331"/>
          </a:xfrm>
          <a:prstGeom prst="rect">
            <a:avLst/>
          </a:prstGeom>
          <a:noFill/>
        </p:spPr>
        <p:txBody>
          <a:bodyPr wrap="none" rtlCol="0">
            <a:spAutoFit/>
          </a:bodyPr>
          <a:lstStyle/>
          <a:p>
            <a:r>
              <a:rPr lang="zh-CN" altLang="en-US" sz="3600" b="1" dirty="0">
                <a:solidFill>
                  <a:srgbClr val="D2231B"/>
                </a:solidFill>
              </a:rPr>
              <a:t>中国共产党</a:t>
            </a:r>
          </a:p>
        </p:txBody>
      </p:sp>
      <p:sp>
        <p:nvSpPr>
          <p:cNvPr id="3" name="矩形 2">
            <a:extLst>
              <a:ext uri="{FF2B5EF4-FFF2-40B4-BE49-F238E27FC236}">
                <a16:creationId xmlns:a16="http://schemas.microsoft.com/office/drawing/2014/main" xmlns="" id="{A271B65E-4518-44D5-981A-B83EAB96C9C3}"/>
              </a:ext>
            </a:extLst>
          </p:cNvPr>
          <p:cNvSpPr/>
          <p:nvPr/>
        </p:nvSpPr>
        <p:spPr>
          <a:xfrm>
            <a:off x="997122" y="2486529"/>
            <a:ext cx="6948701" cy="1477328"/>
          </a:xfrm>
          <a:prstGeom prst="rect">
            <a:avLst/>
          </a:prstGeom>
        </p:spPr>
        <p:txBody>
          <a:bodyPr wrap="square">
            <a:spAutoFit/>
          </a:bodyPr>
          <a:lstStyle/>
          <a:p>
            <a:pPr>
              <a:lnSpc>
                <a:spcPct val="125000"/>
              </a:lnSpc>
            </a:pPr>
            <a:r>
              <a:rPr lang="zh-CN" altLang="en-US" sz="2400" dirty="0"/>
              <a:t>成立于</a:t>
            </a:r>
            <a:r>
              <a:rPr lang="en-US" altLang="zh-CN" sz="2400" dirty="0"/>
              <a:t>1921</a:t>
            </a:r>
            <a:r>
              <a:rPr lang="zh-CN" altLang="en-US" sz="2400" dirty="0"/>
              <a:t>年</a:t>
            </a:r>
            <a:r>
              <a:rPr lang="en-US" altLang="zh-CN" sz="2400" dirty="0"/>
              <a:t>7</a:t>
            </a:r>
            <a:r>
              <a:rPr lang="zh-CN" altLang="en-US" sz="2400" dirty="0"/>
              <a:t>月，</a:t>
            </a:r>
            <a:r>
              <a:rPr lang="en-US" altLang="zh-CN" sz="2400" dirty="0"/>
              <a:t>1949</a:t>
            </a:r>
            <a:r>
              <a:rPr lang="zh-CN" altLang="en-US" sz="2400" dirty="0"/>
              <a:t>年</a:t>
            </a:r>
            <a:r>
              <a:rPr lang="en-US" altLang="zh-CN" sz="2400" dirty="0"/>
              <a:t>10</a:t>
            </a:r>
            <a:r>
              <a:rPr lang="zh-CN" altLang="en-US" sz="2400" dirty="0"/>
              <a:t>月至今为代表工人阶级领导工农联盟和统一战线，在中国大陆实行人民民主专政的中华人民共和国唯一执政党。</a:t>
            </a:r>
          </a:p>
        </p:txBody>
      </p:sp>
      <p:sp>
        <p:nvSpPr>
          <p:cNvPr id="4" name="矩形 3">
            <a:extLst>
              <a:ext uri="{FF2B5EF4-FFF2-40B4-BE49-F238E27FC236}">
                <a16:creationId xmlns:a16="http://schemas.microsoft.com/office/drawing/2014/main" xmlns="" id="{82A80C35-7869-489E-9288-EB6A59448BC0}"/>
              </a:ext>
            </a:extLst>
          </p:cNvPr>
          <p:cNvSpPr/>
          <p:nvPr/>
        </p:nvSpPr>
        <p:spPr>
          <a:xfrm>
            <a:off x="997122" y="4294866"/>
            <a:ext cx="10834236" cy="1938992"/>
          </a:xfrm>
          <a:prstGeom prst="rect">
            <a:avLst/>
          </a:prstGeom>
        </p:spPr>
        <p:txBody>
          <a:bodyPr wrap="square">
            <a:spAutoFit/>
          </a:bodyPr>
          <a:lstStyle/>
          <a:p>
            <a:pPr>
              <a:lnSpc>
                <a:spcPct val="125000"/>
              </a:lnSpc>
            </a:pPr>
            <a:r>
              <a:rPr lang="zh-CN" altLang="en-US" sz="2400" dirty="0"/>
              <a:t>中国共产党简称中共，是中国工人阶级的先锋队，中国社会主义事业的领导核心，中国各族人民利益的代表者。中国共产党以马克思列宁主义、毛泽东思想、邓小平理论、“三个代表”重要思想和科学发展观作为自己的行动指南，最终目的是实现共产主义的社会制度。</a:t>
            </a:r>
          </a:p>
        </p:txBody>
      </p:sp>
      <p:sp>
        <p:nvSpPr>
          <p:cNvPr id="8" name="等腰三角形 7">
            <a:extLst>
              <a:ext uri="{FF2B5EF4-FFF2-40B4-BE49-F238E27FC236}">
                <a16:creationId xmlns:a16="http://schemas.microsoft.com/office/drawing/2014/main" xmlns="" id="{203E11F3-1E47-4E81-9BD3-5FA8A548CDB1}"/>
              </a:ext>
            </a:extLst>
          </p:cNvPr>
          <p:cNvSpPr/>
          <p:nvPr/>
        </p:nvSpPr>
        <p:spPr>
          <a:xfrm rot="5400000">
            <a:off x="602723" y="4359104"/>
            <a:ext cx="423613" cy="365184"/>
          </a:xfrm>
          <a:prstGeom prst="triangle">
            <a:avLst/>
          </a:prstGeom>
          <a:solidFill>
            <a:srgbClr val="D2231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1556730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750" fill="hold"/>
                                        <p:tgtEl>
                                          <p:spTgt spid="2"/>
                                        </p:tgtEl>
                                        <p:attrNameLst>
                                          <p:attrName>ppt_y</p:attrName>
                                        </p:attrNameLst>
                                      </p:cBhvr>
                                      <p:tavLst>
                                        <p:tav tm="0">
                                          <p:val>
                                            <p:strVal val="#ppt_y"/>
                                          </p:val>
                                        </p:tav>
                                        <p:tav tm="100000">
                                          <p:val>
                                            <p:strVal val="#ppt_y"/>
                                          </p:val>
                                        </p:tav>
                                      </p:tavLst>
                                    </p:anim>
                                    <p:anim calcmode="lin" valueType="num">
                                      <p:cBhvr>
                                        <p:cTn id="9" dur="75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75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750" tmFilter="0,0; .5, 1; 1, 1"/>
                                        <p:tgtEl>
                                          <p:spTgt spid="2"/>
                                        </p:tgtEl>
                                      </p:cBhvr>
                                    </p:animEffect>
                                  </p:childTnLst>
                                </p:cTn>
                              </p:par>
                              <p:par>
                                <p:cTn id="12" presetID="1" presetClass="entr" presetSubtype="0" fill="hold" nodeType="withEffect">
                                  <p:stCondLst>
                                    <p:cond delay="1250"/>
                                  </p:stCondLst>
                                  <p:childTnLst>
                                    <p:set>
                                      <p:cBhvr>
                                        <p:cTn id="13" dur="1" fill="hold">
                                          <p:stCondLst>
                                            <p:cond delay="0"/>
                                          </p:stCondLst>
                                        </p:cTn>
                                        <p:tgtEl>
                                          <p:spTgt spid="7"/>
                                        </p:tgtEl>
                                        <p:attrNameLst>
                                          <p:attrName>style.visibility</p:attrName>
                                        </p:attrNameLst>
                                      </p:cBhvr>
                                      <p:to>
                                        <p:strVal val="visible"/>
                                      </p:to>
                                    </p:set>
                                  </p:childTnLst>
                                </p:cTn>
                              </p:par>
                              <p:par>
                                <p:cTn id="14" presetID="63" presetClass="path" presetSubtype="0" decel="100000" fill="hold" nodeType="withEffect">
                                  <p:stCondLst>
                                    <p:cond delay="1250"/>
                                  </p:stCondLst>
                                  <p:childTnLst>
                                    <p:animMotion origin="layout" path="M -4.79167E-6 2.22222E-6 L 0.36706 2.22222E-6 " pathEditMode="relative" rAng="0" ptsTypes="AA">
                                      <p:cBhvr>
                                        <p:cTn id="15" dur="1250" spd="-100000" fill="hold"/>
                                        <p:tgtEl>
                                          <p:spTgt spid="7"/>
                                        </p:tgtEl>
                                        <p:attrNameLst>
                                          <p:attrName>ppt_x</p:attrName>
                                          <p:attrName>ppt_y</p:attrName>
                                        </p:attrNameLst>
                                      </p:cBhvr>
                                      <p:rCtr x="18346" y="0"/>
                                    </p:animMotion>
                                  </p:childTnLst>
                                </p:cTn>
                              </p:par>
                            </p:childTnLst>
                          </p:cTn>
                        </p:par>
                        <p:par>
                          <p:cTn id="16" fill="hold">
                            <p:stCondLst>
                              <p:cond delay="2500"/>
                            </p:stCondLst>
                            <p:childTnLst>
                              <p:par>
                                <p:cTn id="17" presetID="1"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par>
                          <p:cTn id="19" fill="hold">
                            <p:stCondLst>
                              <p:cond delay="2500"/>
                            </p:stCondLst>
                            <p:childTnLst>
                              <p:par>
                                <p:cTn id="20" presetID="26" presetClass="emph" presetSubtype="0" fill="hold" grpId="1" nodeType="afterEffect">
                                  <p:stCondLst>
                                    <p:cond delay="0"/>
                                  </p:stCondLst>
                                  <p:childTnLst>
                                    <p:animEffect transition="out" filter="fade">
                                      <p:cBhvr>
                                        <p:cTn id="21" dur="500" tmFilter="0, 0; .2, .5; .8, .5; 1, 0"/>
                                        <p:tgtEl>
                                          <p:spTgt spid="5"/>
                                        </p:tgtEl>
                                      </p:cBhvr>
                                    </p:animEffect>
                                    <p:animScale>
                                      <p:cBhvr>
                                        <p:cTn id="22" dur="250" autoRev="1" fill="hold"/>
                                        <p:tgtEl>
                                          <p:spTgt spid="5"/>
                                        </p:tgtEl>
                                      </p:cBhvr>
                                      <p:by x="105000" y="105000"/>
                                    </p:animScale>
                                  </p:childTnLst>
                                </p:cTn>
                              </p:par>
                            </p:childTnLst>
                          </p:cTn>
                        </p:par>
                        <p:par>
                          <p:cTn id="23" fill="hold">
                            <p:stCondLst>
                              <p:cond delay="3000"/>
                            </p:stCondLst>
                            <p:childTnLst>
                              <p:par>
                                <p:cTn id="24" presetID="10" presetClass="entr" presetSubtype="0" fill="hold" grpId="0" nodeType="afterEffect">
                                  <p:stCondLst>
                                    <p:cond delay="0"/>
                                  </p:stCondLst>
                                  <p:iterate type="lt">
                                    <p:tmPct val="10000"/>
                                  </p:iterate>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childTnLst>
                          </p:cTn>
                        </p:par>
                        <p:par>
                          <p:cTn id="27" fill="hold">
                            <p:stCondLst>
                              <p:cond delay="6800"/>
                            </p:stCondLst>
                            <p:childTnLst>
                              <p:par>
                                <p:cTn id="28" presetID="1" presetClass="entr" presetSubtype="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childTnLst>
                                </p:cTn>
                              </p:par>
                            </p:childTnLst>
                          </p:cTn>
                        </p:par>
                        <p:par>
                          <p:cTn id="30" fill="hold">
                            <p:stCondLst>
                              <p:cond delay="6800"/>
                            </p:stCondLst>
                            <p:childTnLst>
                              <p:par>
                                <p:cTn id="31" presetID="26" presetClass="emph" presetSubtype="0" fill="hold" grpId="1" nodeType="afterEffect">
                                  <p:stCondLst>
                                    <p:cond delay="0"/>
                                  </p:stCondLst>
                                  <p:childTnLst>
                                    <p:animEffect transition="out" filter="fade">
                                      <p:cBhvr>
                                        <p:cTn id="32" dur="500" tmFilter="0, 0; .2, .5; .8, .5; 1, 0"/>
                                        <p:tgtEl>
                                          <p:spTgt spid="8"/>
                                        </p:tgtEl>
                                      </p:cBhvr>
                                    </p:animEffect>
                                    <p:animScale>
                                      <p:cBhvr>
                                        <p:cTn id="33" dur="250" autoRev="1" fill="hold"/>
                                        <p:tgtEl>
                                          <p:spTgt spid="8"/>
                                        </p:tgtEl>
                                      </p:cBhvr>
                                      <p:by x="105000" y="105000"/>
                                    </p:animScale>
                                  </p:childTnLst>
                                </p:cTn>
                              </p:par>
                            </p:childTnLst>
                          </p:cTn>
                        </p:par>
                        <p:par>
                          <p:cTn id="34" fill="hold">
                            <p:stCondLst>
                              <p:cond delay="7300"/>
                            </p:stCondLst>
                            <p:childTnLst>
                              <p:par>
                                <p:cTn id="35" presetID="10" presetClass="entr" presetSubtype="0" fill="hold" grpId="0" nodeType="afterEffect">
                                  <p:stCondLst>
                                    <p:cond delay="0"/>
                                  </p:stCondLst>
                                  <p:iterate type="lt">
                                    <p:tmPct val="10000"/>
                                  </p:iterate>
                                  <p:childTnLst>
                                    <p:set>
                                      <p:cBhvr>
                                        <p:cTn id="36" dur="1" fill="hold">
                                          <p:stCondLst>
                                            <p:cond delay="0"/>
                                          </p:stCondLst>
                                        </p:cTn>
                                        <p:tgtEl>
                                          <p:spTgt spid="4"/>
                                        </p:tgtEl>
                                        <p:attrNameLst>
                                          <p:attrName>style.visibility</p:attrName>
                                        </p:attrNameLst>
                                      </p:cBhvr>
                                      <p:to>
                                        <p:strVal val="visible"/>
                                      </p:to>
                                    </p:set>
                                    <p:animEffect transition="in" filter="fade">
                                      <p:cBhvr>
                                        <p:cTn id="3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2" grpId="0"/>
      <p:bldP spid="3" grpId="0"/>
      <p:bldP spid="4" grpId="0"/>
      <p:bldP spid="8" grpId="0" animBg="1"/>
      <p:bldP spid="8"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1">
            <a:extLst>
              <a:ext uri="{FF2B5EF4-FFF2-40B4-BE49-F238E27FC236}">
                <a16:creationId xmlns:a16="http://schemas.microsoft.com/office/drawing/2014/main" xmlns="" id="{355A657B-BBF9-48C8-8984-AB20A4B945F1}"/>
              </a:ext>
            </a:extLst>
          </p:cNvPr>
          <p:cNvSpPr txBox="1"/>
          <p:nvPr>
            <p:custDataLst>
              <p:tags r:id="rId1"/>
            </p:custDataLst>
          </p:nvPr>
        </p:nvSpPr>
        <p:spPr>
          <a:xfrm>
            <a:off x="768096" y="1165824"/>
            <a:ext cx="4339650" cy="646331"/>
          </a:xfrm>
          <a:prstGeom prst="rect">
            <a:avLst/>
          </a:prstGeom>
          <a:noFill/>
        </p:spPr>
        <p:txBody>
          <a:bodyPr wrap="none" rtlCol="0">
            <a:spAutoFit/>
          </a:bodyPr>
          <a:lstStyle/>
          <a:p>
            <a:r>
              <a:rPr lang="zh-CN" altLang="en-US" sz="3600" b="1" dirty="0">
                <a:solidFill>
                  <a:srgbClr val="D2231B"/>
                </a:solidFill>
              </a:rPr>
              <a:t>共产主义小组的建立</a:t>
            </a:r>
          </a:p>
        </p:txBody>
      </p:sp>
      <p:sp>
        <p:nvSpPr>
          <p:cNvPr id="4" name="PA_文本框 3">
            <a:extLst>
              <a:ext uri="{FF2B5EF4-FFF2-40B4-BE49-F238E27FC236}">
                <a16:creationId xmlns:a16="http://schemas.microsoft.com/office/drawing/2014/main" xmlns="" id="{97A367CB-9FC9-4844-BE0B-1C068428A204}"/>
              </a:ext>
            </a:extLst>
          </p:cNvPr>
          <p:cNvSpPr txBox="1"/>
          <p:nvPr>
            <p:custDataLst>
              <p:tags r:id="rId2"/>
            </p:custDataLst>
          </p:nvPr>
        </p:nvSpPr>
        <p:spPr>
          <a:xfrm>
            <a:off x="1308200" y="5372474"/>
            <a:ext cx="1973617" cy="461665"/>
          </a:xfrm>
          <a:prstGeom prst="rect">
            <a:avLst/>
          </a:prstGeom>
          <a:noFill/>
        </p:spPr>
        <p:txBody>
          <a:bodyPr wrap="none" rtlCol="0">
            <a:spAutoFit/>
          </a:bodyPr>
          <a:lstStyle/>
          <a:p>
            <a:r>
              <a:rPr lang="en-US" altLang="zh-CN" sz="2400" dirty="0"/>
              <a:t>1920</a:t>
            </a:r>
            <a:r>
              <a:rPr lang="zh-CN" altLang="en-US" sz="2400" dirty="0"/>
              <a:t>年</a:t>
            </a:r>
            <a:r>
              <a:rPr lang="en-US" altLang="zh-CN" sz="2400" dirty="0"/>
              <a:t>10</a:t>
            </a:r>
            <a:r>
              <a:rPr lang="zh-CN" altLang="en-US" sz="2400" dirty="0"/>
              <a:t>月</a:t>
            </a:r>
          </a:p>
        </p:txBody>
      </p:sp>
      <p:sp>
        <p:nvSpPr>
          <p:cNvPr id="5" name="PA_文本框 4">
            <a:extLst>
              <a:ext uri="{FF2B5EF4-FFF2-40B4-BE49-F238E27FC236}">
                <a16:creationId xmlns:a16="http://schemas.microsoft.com/office/drawing/2014/main" xmlns="" id="{38F95682-A26E-4F0A-A381-1ADBE59B605D}"/>
              </a:ext>
            </a:extLst>
          </p:cNvPr>
          <p:cNvSpPr txBox="1"/>
          <p:nvPr>
            <p:custDataLst>
              <p:tags r:id="rId3"/>
            </p:custDataLst>
          </p:nvPr>
        </p:nvSpPr>
        <p:spPr>
          <a:xfrm>
            <a:off x="5055071" y="5372474"/>
            <a:ext cx="1973617" cy="461665"/>
          </a:xfrm>
          <a:prstGeom prst="rect">
            <a:avLst/>
          </a:prstGeom>
          <a:noFill/>
        </p:spPr>
        <p:txBody>
          <a:bodyPr wrap="none" rtlCol="0">
            <a:spAutoFit/>
          </a:bodyPr>
          <a:lstStyle/>
          <a:p>
            <a:r>
              <a:rPr lang="en-US" altLang="zh-CN" sz="2400" dirty="0"/>
              <a:t>1920</a:t>
            </a:r>
            <a:r>
              <a:rPr lang="zh-CN" altLang="en-US" sz="2400" dirty="0"/>
              <a:t>年</a:t>
            </a:r>
            <a:r>
              <a:rPr lang="en-US" altLang="zh-CN" sz="2400" dirty="0"/>
              <a:t>11</a:t>
            </a:r>
            <a:r>
              <a:rPr lang="zh-CN" altLang="en-US" sz="2400" dirty="0"/>
              <a:t>月</a:t>
            </a:r>
          </a:p>
        </p:txBody>
      </p:sp>
      <p:sp>
        <p:nvSpPr>
          <p:cNvPr id="6" name="PA_文本框 5">
            <a:extLst>
              <a:ext uri="{FF2B5EF4-FFF2-40B4-BE49-F238E27FC236}">
                <a16:creationId xmlns:a16="http://schemas.microsoft.com/office/drawing/2014/main" xmlns="" id="{CD869B03-1301-4443-B71C-C5E1DB368931}"/>
              </a:ext>
            </a:extLst>
          </p:cNvPr>
          <p:cNvSpPr txBox="1"/>
          <p:nvPr>
            <p:custDataLst>
              <p:tags r:id="rId4"/>
            </p:custDataLst>
          </p:nvPr>
        </p:nvSpPr>
        <p:spPr>
          <a:xfrm>
            <a:off x="4564551" y="5973921"/>
            <a:ext cx="2954655" cy="461665"/>
          </a:xfrm>
          <a:prstGeom prst="rect">
            <a:avLst/>
          </a:prstGeom>
          <a:noFill/>
        </p:spPr>
        <p:txBody>
          <a:bodyPr wrap="none" rtlCol="0">
            <a:spAutoFit/>
          </a:bodyPr>
          <a:lstStyle/>
          <a:p>
            <a:r>
              <a:rPr lang="zh-CN" altLang="en-US" sz="2400" b="1" dirty="0">
                <a:solidFill>
                  <a:srgbClr val="D2231B"/>
                </a:solidFill>
              </a:rPr>
              <a:t>创办</a:t>
            </a:r>
            <a:r>
              <a:rPr lang="en-US" altLang="zh-CN" sz="2400" b="1" dirty="0">
                <a:solidFill>
                  <a:srgbClr val="D2231B"/>
                </a:solidFill>
              </a:rPr>
              <a:t>《</a:t>
            </a:r>
            <a:r>
              <a:rPr lang="zh-CN" altLang="en-US" sz="2400" b="1" dirty="0">
                <a:solidFill>
                  <a:srgbClr val="D2231B"/>
                </a:solidFill>
              </a:rPr>
              <a:t>共产党</a:t>
            </a:r>
            <a:r>
              <a:rPr lang="en-US" altLang="zh-CN" sz="2400" b="1" dirty="0">
                <a:solidFill>
                  <a:srgbClr val="D2231B"/>
                </a:solidFill>
              </a:rPr>
              <a:t>》</a:t>
            </a:r>
            <a:r>
              <a:rPr lang="zh-CN" altLang="en-US" sz="2400" b="1" dirty="0">
                <a:solidFill>
                  <a:srgbClr val="D2231B"/>
                </a:solidFill>
              </a:rPr>
              <a:t>月刊</a:t>
            </a:r>
          </a:p>
        </p:txBody>
      </p:sp>
      <p:sp>
        <p:nvSpPr>
          <p:cNvPr id="7" name="PA_文本框 6">
            <a:extLst>
              <a:ext uri="{FF2B5EF4-FFF2-40B4-BE49-F238E27FC236}">
                <a16:creationId xmlns:a16="http://schemas.microsoft.com/office/drawing/2014/main" xmlns="" id="{07566D45-E14A-4488-855A-1504EFF8AC82}"/>
              </a:ext>
            </a:extLst>
          </p:cNvPr>
          <p:cNvSpPr txBox="1"/>
          <p:nvPr>
            <p:custDataLst>
              <p:tags r:id="rId5"/>
            </p:custDataLst>
          </p:nvPr>
        </p:nvSpPr>
        <p:spPr>
          <a:xfrm>
            <a:off x="970126" y="5973920"/>
            <a:ext cx="2646878" cy="461665"/>
          </a:xfrm>
          <a:prstGeom prst="rect">
            <a:avLst/>
          </a:prstGeom>
          <a:noFill/>
        </p:spPr>
        <p:txBody>
          <a:bodyPr wrap="none" rtlCol="0">
            <a:spAutoFit/>
          </a:bodyPr>
          <a:lstStyle/>
          <a:p>
            <a:r>
              <a:rPr lang="zh-CN" altLang="en-US" sz="2400" b="1" dirty="0">
                <a:solidFill>
                  <a:srgbClr val="D2231B"/>
                </a:solidFill>
              </a:rPr>
              <a:t>成立党的早期组织</a:t>
            </a:r>
          </a:p>
        </p:txBody>
      </p:sp>
      <p:sp>
        <p:nvSpPr>
          <p:cNvPr id="8" name="PA_文本框 7">
            <a:extLst>
              <a:ext uri="{FF2B5EF4-FFF2-40B4-BE49-F238E27FC236}">
                <a16:creationId xmlns:a16="http://schemas.microsoft.com/office/drawing/2014/main" xmlns="" id="{EC51B21D-683C-4519-8104-D4582FBD13D0}"/>
              </a:ext>
            </a:extLst>
          </p:cNvPr>
          <p:cNvSpPr txBox="1"/>
          <p:nvPr>
            <p:custDataLst>
              <p:tags r:id="rId6"/>
            </p:custDataLst>
          </p:nvPr>
        </p:nvSpPr>
        <p:spPr>
          <a:xfrm>
            <a:off x="9007965" y="5372474"/>
            <a:ext cx="1778051" cy="461665"/>
          </a:xfrm>
          <a:prstGeom prst="rect">
            <a:avLst/>
          </a:prstGeom>
          <a:noFill/>
        </p:spPr>
        <p:txBody>
          <a:bodyPr wrap="none" rtlCol="0">
            <a:spAutoFit/>
          </a:bodyPr>
          <a:lstStyle/>
          <a:p>
            <a:r>
              <a:rPr lang="en-US" altLang="zh-CN" sz="2400" dirty="0"/>
              <a:t>1921</a:t>
            </a:r>
            <a:r>
              <a:rPr lang="zh-CN" altLang="en-US" sz="2400" dirty="0"/>
              <a:t>年</a:t>
            </a:r>
            <a:r>
              <a:rPr lang="en-US" altLang="zh-CN" sz="2400" dirty="0"/>
              <a:t>7</a:t>
            </a:r>
            <a:r>
              <a:rPr lang="zh-CN" altLang="en-US" sz="2400" dirty="0"/>
              <a:t>月</a:t>
            </a:r>
          </a:p>
        </p:txBody>
      </p:sp>
      <p:sp>
        <p:nvSpPr>
          <p:cNvPr id="9" name="PA_文本框 8">
            <a:extLst>
              <a:ext uri="{FF2B5EF4-FFF2-40B4-BE49-F238E27FC236}">
                <a16:creationId xmlns:a16="http://schemas.microsoft.com/office/drawing/2014/main" xmlns="" id="{C02AD277-A4BB-4A60-A2D7-0F794A097E90}"/>
              </a:ext>
            </a:extLst>
          </p:cNvPr>
          <p:cNvSpPr txBox="1"/>
          <p:nvPr>
            <p:custDataLst>
              <p:tags r:id="rId7"/>
            </p:custDataLst>
          </p:nvPr>
        </p:nvSpPr>
        <p:spPr>
          <a:xfrm>
            <a:off x="8573551" y="5973922"/>
            <a:ext cx="2646878" cy="461665"/>
          </a:xfrm>
          <a:prstGeom prst="rect">
            <a:avLst/>
          </a:prstGeom>
          <a:noFill/>
        </p:spPr>
        <p:txBody>
          <a:bodyPr wrap="none" rtlCol="0">
            <a:spAutoFit/>
          </a:bodyPr>
          <a:lstStyle/>
          <a:p>
            <a:r>
              <a:rPr lang="zh-CN" altLang="en-US" sz="2400" b="1" dirty="0">
                <a:solidFill>
                  <a:srgbClr val="D2231B"/>
                </a:solidFill>
              </a:rPr>
              <a:t>中共一大正式召开</a:t>
            </a:r>
          </a:p>
        </p:txBody>
      </p:sp>
      <p:sp>
        <p:nvSpPr>
          <p:cNvPr id="10" name="PA_矩形 9">
            <a:extLst>
              <a:ext uri="{FF2B5EF4-FFF2-40B4-BE49-F238E27FC236}">
                <a16:creationId xmlns:a16="http://schemas.microsoft.com/office/drawing/2014/main" xmlns="" id="{56818972-2C34-4304-8259-AA3B5FF5A7F4}"/>
              </a:ext>
            </a:extLst>
          </p:cNvPr>
          <p:cNvSpPr/>
          <p:nvPr>
            <p:custDataLst>
              <p:tags r:id="rId8"/>
            </p:custDataLst>
          </p:nvPr>
        </p:nvSpPr>
        <p:spPr>
          <a:xfrm>
            <a:off x="1362321" y="2373326"/>
            <a:ext cx="1865376" cy="1865376"/>
          </a:xfrm>
          <a:prstGeom prst="rect">
            <a:avLst/>
          </a:prstGeom>
          <a:blipFill dpi="0" rotWithShape="1">
            <a:blip r:embed="rId1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矩形 10">
            <a:extLst>
              <a:ext uri="{FF2B5EF4-FFF2-40B4-BE49-F238E27FC236}">
                <a16:creationId xmlns:a16="http://schemas.microsoft.com/office/drawing/2014/main" xmlns="" id="{3473E23F-710D-463F-AD69-DDB972905B11}"/>
              </a:ext>
            </a:extLst>
          </p:cNvPr>
          <p:cNvSpPr/>
          <p:nvPr>
            <p:custDataLst>
              <p:tags r:id="rId9"/>
            </p:custDataLst>
          </p:nvPr>
        </p:nvSpPr>
        <p:spPr>
          <a:xfrm>
            <a:off x="5163312" y="2373326"/>
            <a:ext cx="1865376" cy="1865376"/>
          </a:xfrm>
          <a:prstGeom prst="rect">
            <a:avLst/>
          </a:prstGeom>
          <a:blipFill dpi="0" rotWithShape="1">
            <a:blip r:embed="rId18">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_矩形 11">
            <a:extLst>
              <a:ext uri="{FF2B5EF4-FFF2-40B4-BE49-F238E27FC236}">
                <a16:creationId xmlns:a16="http://schemas.microsoft.com/office/drawing/2014/main" xmlns="" id="{03CCCE0C-2E5A-4507-A938-3C4771DB8C91}"/>
              </a:ext>
            </a:extLst>
          </p:cNvPr>
          <p:cNvSpPr/>
          <p:nvPr>
            <p:custDataLst>
              <p:tags r:id="rId10"/>
            </p:custDataLst>
          </p:nvPr>
        </p:nvSpPr>
        <p:spPr>
          <a:xfrm>
            <a:off x="8964303" y="2373326"/>
            <a:ext cx="1865376" cy="1865376"/>
          </a:xfrm>
          <a:prstGeom prst="rect">
            <a:avLst/>
          </a:prstGeom>
          <a:blipFill dpi="0" rotWithShape="1">
            <a:blip r:embed="rId19">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_矩形 13">
            <a:extLst>
              <a:ext uri="{FF2B5EF4-FFF2-40B4-BE49-F238E27FC236}">
                <a16:creationId xmlns:a16="http://schemas.microsoft.com/office/drawing/2014/main" xmlns="" id="{DB9BD880-55B9-4ECD-B503-25B5399D02FD}"/>
              </a:ext>
            </a:extLst>
          </p:cNvPr>
          <p:cNvSpPr/>
          <p:nvPr>
            <p:custDataLst>
              <p:tags r:id="rId11"/>
            </p:custDataLst>
          </p:nvPr>
        </p:nvSpPr>
        <p:spPr>
          <a:xfrm>
            <a:off x="1362322" y="4890819"/>
            <a:ext cx="10829678" cy="1512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_椭圆 14">
            <a:extLst>
              <a:ext uri="{FF2B5EF4-FFF2-40B4-BE49-F238E27FC236}">
                <a16:creationId xmlns:a16="http://schemas.microsoft.com/office/drawing/2014/main" xmlns="" id="{1A19F1E7-7B55-4F06-A755-C983FEA8D489}"/>
              </a:ext>
            </a:extLst>
          </p:cNvPr>
          <p:cNvSpPr/>
          <p:nvPr>
            <p:custDataLst>
              <p:tags r:id="rId12"/>
            </p:custDataLst>
          </p:nvPr>
        </p:nvSpPr>
        <p:spPr>
          <a:xfrm>
            <a:off x="2133084" y="4798307"/>
            <a:ext cx="323850" cy="323850"/>
          </a:xfrm>
          <a:prstGeom prst="ellipse">
            <a:avLst/>
          </a:prstGeom>
          <a:solidFill>
            <a:srgbClr val="D223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_椭圆 15">
            <a:extLst>
              <a:ext uri="{FF2B5EF4-FFF2-40B4-BE49-F238E27FC236}">
                <a16:creationId xmlns:a16="http://schemas.microsoft.com/office/drawing/2014/main" xmlns="" id="{CBE39C20-E354-4AF3-9645-0327D5BE98CF}"/>
              </a:ext>
            </a:extLst>
          </p:cNvPr>
          <p:cNvSpPr/>
          <p:nvPr>
            <p:custDataLst>
              <p:tags r:id="rId13"/>
            </p:custDataLst>
          </p:nvPr>
        </p:nvSpPr>
        <p:spPr>
          <a:xfrm>
            <a:off x="5934076" y="4798307"/>
            <a:ext cx="323850" cy="323850"/>
          </a:xfrm>
          <a:prstGeom prst="ellipse">
            <a:avLst/>
          </a:prstGeom>
          <a:solidFill>
            <a:srgbClr val="D223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_椭圆 16">
            <a:extLst>
              <a:ext uri="{FF2B5EF4-FFF2-40B4-BE49-F238E27FC236}">
                <a16:creationId xmlns:a16="http://schemas.microsoft.com/office/drawing/2014/main" xmlns="" id="{4629C8E3-CB2E-4103-895E-6BDD7CE9B6D8}"/>
              </a:ext>
            </a:extLst>
          </p:cNvPr>
          <p:cNvSpPr/>
          <p:nvPr>
            <p:custDataLst>
              <p:tags r:id="rId14"/>
            </p:custDataLst>
          </p:nvPr>
        </p:nvSpPr>
        <p:spPr>
          <a:xfrm>
            <a:off x="9735068" y="4798307"/>
            <a:ext cx="323850" cy="323850"/>
          </a:xfrm>
          <a:prstGeom prst="ellipse">
            <a:avLst/>
          </a:prstGeom>
          <a:solidFill>
            <a:srgbClr val="D223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_椭圆 17">
            <a:extLst>
              <a:ext uri="{FF2B5EF4-FFF2-40B4-BE49-F238E27FC236}">
                <a16:creationId xmlns:a16="http://schemas.microsoft.com/office/drawing/2014/main" xmlns="" id="{F2947B03-CB75-4C34-81F6-D4293DD9FF72}"/>
              </a:ext>
            </a:extLst>
          </p:cNvPr>
          <p:cNvSpPr/>
          <p:nvPr>
            <p:custDataLst>
              <p:tags r:id="rId15"/>
            </p:custDataLst>
          </p:nvPr>
        </p:nvSpPr>
        <p:spPr>
          <a:xfrm>
            <a:off x="1200396" y="4798307"/>
            <a:ext cx="323850" cy="32385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0528132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750" fill="hold"/>
                                        <p:tgtEl>
                                          <p:spTgt spid="2"/>
                                        </p:tgtEl>
                                        <p:attrNameLst>
                                          <p:attrName>ppt_y</p:attrName>
                                        </p:attrNameLst>
                                      </p:cBhvr>
                                      <p:tavLst>
                                        <p:tav tm="0">
                                          <p:val>
                                            <p:strVal val="#ppt_y"/>
                                          </p:val>
                                        </p:tav>
                                        <p:tav tm="100000">
                                          <p:val>
                                            <p:strVal val="#ppt_y"/>
                                          </p:val>
                                        </p:tav>
                                      </p:tavLst>
                                    </p:anim>
                                    <p:anim calcmode="lin" valueType="num">
                                      <p:cBhvr>
                                        <p:cTn id="9" dur="75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75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750" tmFilter="0,0; .5, 1; 1, 1"/>
                                        <p:tgtEl>
                                          <p:spTgt spid="2"/>
                                        </p:tgtEl>
                                      </p:cBhvr>
                                    </p:animEffect>
                                  </p:childTnLst>
                                </p:cTn>
                              </p:par>
                              <p:par>
                                <p:cTn id="12" presetID="1" presetClass="entr" presetSubtype="0" fill="hold" grpId="0" nodeType="withEffect">
                                  <p:stCondLst>
                                    <p:cond delay="1500"/>
                                  </p:stCondLst>
                                  <p:childTnLst>
                                    <p:set>
                                      <p:cBhvr>
                                        <p:cTn id="13" dur="1" fill="hold">
                                          <p:stCondLst>
                                            <p:cond delay="0"/>
                                          </p:stCondLst>
                                        </p:cTn>
                                        <p:tgtEl>
                                          <p:spTgt spid="10"/>
                                        </p:tgtEl>
                                        <p:attrNameLst>
                                          <p:attrName>style.visibility</p:attrName>
                                        </p:attrNameLst>
                                      </p:cBhvr>
                                      <p:to>
                                        <p:strVal val="visible"/>
                                      </p:to>
                                    </p:set>
                                  </p:childTnLst>
                                </p:cTn>
                              </p:par>
                              <p:par>
                                <p:cTn id="14" presetID="63" presetClass="path" presetSubtype="0" decel="100000" fill="hold" grpId="1" nodeType="withEffect">
                                  <p:stCondLst>
                                    <p:cond delay="1500"/>
                                  </p:stCondLst>
                                  <p:childTnLst>
                                    <p:animMotion origin="layout" path="M -1.04167E-6 -4.44444E-6 L 0.89401 -4.44444E-6 " pathEditMode="relative" rAng="0" ptsTypes="AA">
                                      <p:cBhvr>
                                        <p:cTn id="15" dur="1500" spd="-100000" fill="hold"/>
                                        <p:tgtEl>
                                          <p:spTgt spid="10"/>
                                        </p:tgtEl>
                                        <p:attrNameLst>
                                          <p:attrName>ppt_x</p:attrName>
                                          <p:attrName>ppt_y</p:attrName>
                                        </p:attrNameLst>
                                      </p:cBhvr>
                                      <p:rCtr x="44701" y="0"/>
                                    </p:animMotion>
                                  </p:childTnLst>
                                </p:cTn>
                              </p:par>
                              <p:par>
                                <p:cTn id="16" presetID="1" presetClass="entr" presetSubtype="0" fill="hold" grpId="0" nodeType="withEffect">
                                  <p:stCondLst>
                                    <p:cond delay="1600"/>
                                  </p:stCondLst>
                                  <p:childTnLst>
                                    <p:set>
                                      <p:cBhvr>
                                        <p:cTn id="17" dur="1" fill="hold">
                                          <p:stCondLst>
                                            <p:cond delay="0"/>
                                          </p:stCondLst>
                                        </p:cTn>
                                        <p:tgtEl>
                                          <p:spTgt spid="11"/>
                                        </p:tgtEl>
                                        <p:attrNameLst>
                                          <p:attrName>style.visibility</p:attrName>
                                        </p:attrNameLst>
                                      </p:cBhvr>
                                      <p:to>
                                        <p:strVal val="visible"/>
                                      </p:to>
                                    </p:set>
                                  </p:childTnLst>
                                </p:cTn>
                              </p:par>
                              <p:par>
                                <p:cTn id="18" presetID="63" presetClass="path" presetSubtype="0" decel="100000" fill="hold" grpId="1" nodeType="withEffect">
                                  <p:stCondLst>
                                    <p:cond delay="1600"/>
                                  </p:stCondLst>
                                  <p:childTnLst>
                                    <p:animMotion origin="layout" path="M 0 -4.44444E-6 L 0.58216 -4.44444E-6 " pathEditMode="relative" rAng="0" ptsTypes="AA">
                                      <p:cBhvr>
                                        <p:cTn id="19" dur="1250" spd="-100000" fill="hold"/>
                                        <p:tgtEl>
                                          <p:spTgt spid="11"/>
                                        </p:tgtEl>
                                        <p:attrNameLst>
                                          <p:attrName>ppt_x</p:attrName>
                                          <p:attrName>ppt_y</p:attrName>
                                        </p:attrNameLst>
                                      </p:cBhvr>
                                      <p:rCtr x="29102" y="0"/>
                                    </p:animMotion>
                                  </p:childTnLst>
                                </p:cTn>
                              </p:par>
                              <p:par>
                                <p:cTn id="20" presetID="1" presetClass="entr" presetSubtype="0" fill="hold" grpId="0" nodeType="withEffect">
                                  <p:stCondLst>
                                    <p:cond delay="1700"/>
                                  </p:stCondLst>
                                  <p:childTnLst>
                                    <p:set>
                                      <p:cBhvr>
                                        <p:cTn id="21" dur="1" fill="hold">
                                          <p:stCondLst>
                                            <p:cond delay="0"/>
                                          </p:stCondLst>
                                        </p:cTn>
                                        <p:tgtEl>
                                          <p:spTgt spid="12"/>
                                        </p:tgtEl>
                                        <p:attrNameLst>
                                          <p:attrName>style.visibility</p:attrName>
                                        </p:attrNameLst>
                                      </p:cBhvr>
                                      <p:to>
                                        <p:strVal val="visible"/>
                                      </p:to>
                                    </p:set>
                                  </p:childTnLst>
                                </p:cTn>
                              </p:par>
                              <p:par>
                                <p:cTn id="22" presetID="63" presetClass="path" presetSubtype="0" decel="100000" fill="hold" grpId="1" nodeType="withEffect">
                                  <p:stCondLst>
                                    <p:cond delay="1700"/>
                                  </p:stCondLst>
                                  <p:childTnLst>
                                    <p:animMotion origin="layout" path="M 1.25E-6 -4.44444E-6 L 0.27044 -4.44444E-6 " pathEditMode="relative" rAng="0" ptsTypes="AA">
                                      <p:cBhvr>
                                        <p:cTn id="23" dur="1000" spd="-100000" fill="hold"/>
                                        <p:tgtEl>
                                          <p:spTgt spid="12"/>
                                        </p:tgtEl>
                                        <p:attrNameLst>
                                          <p:attrName>ppt_x</p:attrName>
                                          <p:attrName>ppt_y</p:attrName>
                                        </p:attrNameLst>
                                      </p:cBhvr>
                                      <p:rCtr x="13516" y="0"/>
                                    </p:animMotion>
                                  </p:childTnLst>
                                </p:cTn>
                              </p:par>
                              <p:par>
                                <p:cTn id="24" presetID="53" presetClass="entr" presetSubtype="16" decel="50000" fill="hold" grpId="0" nodeType="withEffect">
                                  <p:stCondLst>
                                    <p:cond delay="3000"/>
                                  </p:stCondLst>
                                  <p:childTnLst>
                                    <p:set>
                                      <p:cBhvr>
                                        <p:cTn id="25" dur="1" fill="hold">
                                          <p:stCondLst>
                                            <p:cond delay="0"/>
                                          </p:stCondLst>
                                        </p:cTn>
                                        <p:tgtEl>
                                          <p:spTgt spid="18"/>
                                        </p:tgtEl>
                                        <p:attrNameLst>
                                          <p:attrName>style.visibility</p:attrName>
                                        </p:attrNameLst>
                                      </p:cBhvr>
                                      <p:to>
                                        <p:strVal val="visible"/>
                                      </p:to>
                                    </p:set>
                                    <p:anim calcmode="lin" valueType="num">
                                      <p:cBhvr>
                                        <p:cTn id="26" dur="250" fill="hold"/>
                                        <p:tgtEl>
                                          <p:spTgt spid="18"/>
                                        </p:tgtEl>
                                        <p:attrNameLst>
                                          <p:attrName>ppt_w</p:attrName>
                                        </p:attrNameLst>
                                      </p:cBhvr>
                                      <p:tavLst>
                                        <p:tav tm="0">
                                          <p:val>
                                            <p:fltVal val="0"/>
                                          </p:val>
                                        </p:tav>
                                        <p:tav tm="100000">
                                          <p:val>
                                            <p:strVal val="#ppt_w"/>
                                          </p:val>
                                        </p:tav>
                                      </p:tavLst>
                                    </p:anim>
                                    <p:anim calcmode="lin" valueType="num">
                                      <p:cBhvr>
                                        <p:cTn id="27" dur="250" fill="hold"/>
                                        <p:tgtEl>
                                          <p:spTgt spid="18"/>
                                        </p:tgtEl>
                                        <p:attrNameLst>
                                          <p:attrName>ppt_h</p:attrName>
                                        </p:attrNameLst>
                                      </p:cBhvr>
                                      <p:tavLst>
                                        <p:tav tm="0">
                                          <p:val>
                                            <p:fltVal val="0"/>
                                          </p:val>
                                        </p:tav>
                                        <p:tav tm="100000">
                                          <p:val>
                                            <p:strVal val="#ppt_h"/>
                                          </p:val>
                                        </p:tav>
                                      </p:tavLst>
                                    </p:anim>
                                    <p:animEffect transition="in" filter="fade">
                                      <p:cBhvr>
                                        <p:cTn id="28" dur="250"/>
                                        <p:tgtEl>
                                          <p:spTgt spid="18"/>
                                        </p:tgtEl>
                                      </p:cBhvr>
                                    </p:animEffect>
                                  </p:childTnLst>
                                </p:cTn>
                              </p:par>
                              <p:par>
                                <p:cTn id="29" presetID="6" presetClass="emph" presetSubtype="0" autoRev="1" fill="hold" grpId="1" nodeType="withEffect">
                                  <p:stCondLst>
                                    <p:cond delay="3150"/>
                                  </p:stCondLst>
                                  <p:childTnLst>
                                    <p:animScale>
                                      <p:cBhvr>
                                        <p:cTn id="30" dur="150" fill="hold"/>
                                        <p:tgtEl>
                                          <p:spTgt spid="18"/>
                                        </p:tgtEl>
                                      </p:cBhvr>
                                      <p:by x="130000" y="130000"/>
                                    </p:animScale>
                                  </p:childTnLst>
                                </p:cTn>
                              </p:par>
                              <p:par>
                                <p:cTn id="31" presetID="22" presetClass="entr" presetSubtype="8" fill="hold" grpId="0" nodeType="withEffect">
                                  <p:stCondLst>
                                    <p:cond delay="3250"/>
                                  </p:stCondLst>
                                  <p:childTnLst>
                                    <p:set>
                                      <p:cBhvr>
                                        <p:cTn id="32" dur="1" fill="hold">
                                          <p:stCondLst>
                                            <p:cond delay="0"/>
                                          </p:stCondLst>
                                        </p:cTn>
                                        <p:tgtEl>
                                          <p:spTgt spid="14"/>
                                        </p:tgtEl>
                                        <p:attrNameLst>
                                          <p:attrName>style.visibility</p:attrName>
                                        </p:attrNameLst>
                                      </p:cBhvr>
                                      <p:to>
                                        <p:strVal val="visible"/>
                                      </p:to>
                                    </p:set>
                                    <p:animEffect transition="in" filter="wipe(left)">
                                      <p:cBhvr>
                                        <p:cTn id="33" dur="750"/>
                                        <p:tgtEl>
                                          <p:spTgt spid="14"/>
                                        </p:tgtEl>
                                      </p:cBhvr>
                                    </p:animEffect>
                                  </p:childTnLst>
                                </p:cTn>
                              </p:par>
                              <p:par>
                                <p:cTn id="34" presetID="53" presetClass="entr" presetSubtype="16" fill="hold" grpId="0" nodeType="withEffect">
                                  <p:stCondLst>
                                    <p:cond delay="3300"/>
                                  </p:stCondLst>
                                  <p:childTnLst>
                                    <p:set>
                                      <p:cBhvr>
                                        <p:cTn id="35" dur="1" fill="hold">
                                          <p:stCondLst>
                                            <p:cond delay="0"/>
                                          </p:stCondLst>
                                        </p:cTn>
                                        <p:tgtEl>
                                          <p:spTgt spid="15"/>
                                        </p:tgtEl>
                                        <p:attrNameLst>
                                          <p:attrName>style.visibility</p:attrName>
                                        </p:attrNameLst>
                                      </p:cBhvr>
                                      <p:to>
                                        <p:strVal val="visible"/>
                                      </p:to>
                                    </p:set>
                                    <p:anim calcmode="lin" valueType="num">
                                      <p:cBhvr>
                                        <p:cTn id="36" dur="500" fill="hold"/>
                                        <p:tgtEl>
                                          <p:spTgt spid="15"/>
                                        </p:tgtEl>
                                        <p:attrNameLst>
                                          <p:attrName>ppt_w</p:attrName>
                                        </p:attrNameLst>
                                      </p:cBhvr>
                                      <p:tavLst>
                                        <p:tav tm="0">
                                          <p:val>
                                            <p:fltVal val="0"/>
                                          </p:val>
                                        </p:tav>
                                        <p:tav tm="100000">
                                          <p:val>
                                            <p:strVal val="#ppt_w"/>
                                          </p:val>
                                        </p:tav>
                                      </p:tavLst>
                                    </p:anim>
                                    <p:anim calcmode="lin" valueType="num">
                                      <p:cBhvr>
                                        <p:cTn id="37" dur="500" fill="hold"/>
                                        <p:tgtEl>
                                          <p:spTgt spid="15"/>
                                        </p:tgtEl>
                                        <p:attrNameLst>
                                          <p:attrName>ppt_h</p:attrName>
                                        </p:attrNameLst>
                                      </p:cBhvr>
                                      <p:tavLst>
                                        <p:tav tm="0">
                                          <p:val>
                                            <p:fltVal val="0"/>
                                          </p:val>
                                        </p:tav>
                                        <p:tav tm="100000">
                                          <p:val>
                                            <p:strVal val="#ppt_h"/>
                                          </p:val>
                                        </p:tav>
                                      </p:tavLst>
                                    </p:anim>
                                    <p:animEffect transition="in" filter="fade">
                                      <p:cBhvr>
                                        <p:cTn id="38" dur="500"/>
                                        <p:tgtEl>
                                          <p:spTgt spid="15"/>
                                        </p:tgtEl>
                                      </p:cBhvr>
                                    </p:animEffect>
                                  </p:childTnLst>
                                </p:cTn>
                              </p:par>
                              <p:par>
                                <p:cTn id="39" presetID="53" presetClass="entr" presetSubtype="16" fill="hold" grpId="0" nodeType="withEffect">
                                  <p:stCondLst>
                                    <p:cond delay="3400"/>
                                  </p:stCondLst>
                                  <p:childTnLst>
                                    <p:set>
                                      <p:cBhvr>
                                        <p:cTn id="40" dur="1" fill="hold">
                                          <p:stCondLst>
                                            <p:cond delay="0"/>
                                          </p:stCondLst>
                                        </p:cTn>
                                        <p:tgtEl>
                                          <p:spTgt spid="16"/>
                                        </p:tgtEl>
                                        <p:attrNameLst>
                                          <p:attrName>style.visibility</p:attrName>
                                        </p:attrNameLst>
                                      </p:cBhvr>
                                      <p:to>
                                        <p:strVal val="visible"/>
                                      </p:to>
                                    </p:set>
                                    <p:anim calcmode="lin" valueType="num">
                                      <p:cBhvr>
                                        <p:cTn id="41" dur="500" fill="hold"/>
                                        <p:tgtEl>
                                          <p:spTgt spid="16"/>
                                        </p:tgtEl>
                                        <p:attrNameLst>
                                          <p:attrName>ppt_w</p:attrName>
                                        </p:attrNameLst>
                                      </p:cBhvr>
                                      <p:tavLst>
                                        <p:tav tm="0">
                                          <p:val>
                                            <p:fltVal val="0"/>
                                          </p:val>
                                        </p:tav>
                                        <p:tav tm="100000">
                                          <p:val>
                                            <p:strVal val="#ppt_w"/>
                                          </p:val>
                                        </p:tav>
                                      </p:tavLst>
                                    </p:anim>
                                    <p:anim calcmode="lin" valueType="num">
                                      <p:cBhvr>
                                        <p:cTn id="42" dur="500" fill="hold"/>
                                        <p:tgtEl>
                                          <p:spTgt spid="16"/>
                                        </p:tgtEl>
                                        <p:attrNameLst>
                                          <p:attrName>ppt_h</p:attrName>
                                        </p:attrNameLst>
                                      </p:cBhvr>
                                      <p:tavLst>
                                        <p:tav tm="0">
                                          <p:val>
                                            <p:fltVal val="0"/>
                                          </p:val>
                                        </p:tav>
                                        <p:tav tm="100000">
                                          <p:val>
                                            <p:strVal val="#ppt_h"/>
                                          </p:val>
                                        </p:tav>
                                      </p:tavLst>
                                    </p:anim>
                                    <p:animEffect transition="in" filter="fade">
                                      <p:cBhvr>
                                        <p:cTn id="43" dur="500"/>
                                        <p:tgtEl>
                                          <p:spTgt spid="16"/>
                                        </p:tgtEl>
                                      </p:cBhvr>
                                    </p:animEffect>
                                  </p:childTnLst>
                                </p:cTn>
                              </p:par>
                              <p:par>
                                <p:cTn id="44" presetID="53" presetClass="entr" presetSubtype="16" fill="hold" grpId="0" nodeType="withEffect">
                                  <p:stCondLst>
                                    <p:cond delay="3500"/>
                                  </p:stCondLst>
                                  <p:childTnLst>
                                    <p:set>
                                      <p:cBhvr>
                                        <p:cTn id="45" dur="1" fill="hold">
                                          <p:stCondLst>
                                            <p:cond delay="0"/>
                                          </p:stCondLst>
                                        </p:cTn>
                                        <p:tgtEl>
                                          <p:spTgt spid="17"/>
                                        </p:tgtEl>
                                        <p:attrNameLst>
                                          <p:attrName>style.visibility</p:attrName>
                                        </p:attrNameLst>
                                      </p:cBhvr>
                                      <p:to>
                                        <p:strVal val="visible"/>
                                      </p:to>
                                    </p:set>
                                    <p:anim calcmode="lin" valueType="num">
                                      <p:cBhvr>
                                        <p:cTn id="46" dur="500" fill="hold"/>
                                        <p:tgtEl>
                                          <p:spTgt spid="17"/>
                                        </p:tgtEl>
                                        <p:attrNameLst>
                                          <p:attrName>ppt_w</p:attrName>
                                        </p:attrNameLst>
                                      </p:cBhvr>
                                      <p:tavLst>
                                        <p:tav tm="0">
                                          <p:val>
                                            <p:fltVal val="0"/>
                                          </p:val>
                                        </p:tav>
                                        <p:tav tm="100000">
                                          <p:val>
                                            <p:strVal val="#ppt_w"/>
                                          </p:val>
                                        </p:tav>
                                      </p:tavLst>
                                    </p:anim>
                                    <p:anim calcmode="lin" valueType="num">
                                      <p:cBhvr>
                                        <p:cTn id="47" dur="500" fill="hold"/>
                                        <p:tgtEl>
                                          <p:spTgt spid="17"/>
                                        </p:tgtEl>
                                        <p:attrNameLst>
                                          <p:attrName>ppt_h</p:attrName>
                                        </p:attrNameLst>
                                      </p:cBhvr>
                                      <p:tavLst>
                                        <p:tav tm="0">
                                          <p:val>
                                            <p:fltVal val="0"/>
                                          </p:val>
                                        </p:tav>
                                        <p:tav tm="100000">
                                          <p:val>
                                            <p:strVal val="#ppt_h"/>
                                          </p:val>
                                        </p:tav>
                                      </p:tavLst>
                                    </p:anim>
                                    <p:animEffect transition="in" filter="fade">
                                      <p:cBhvr>
                                        <p:cTn id="48" dur="500"/>
                                        <p:tgtEl>
                                          <p:spTgt spid="17"/>
                                        </p:tgtEl>
                                      </p:cBhvr>
                                    </p:animEffect>
                                  </p:childTnLst>
                                </p:cTn>
                              </p:par>
                              <p:par>
                                <p:cTn id="49" presetID="10" presetClass="entr" presetSubtype="0" fill="hold" grpId="0" nodeType="withEffect">
                                  <p:stCondLst>
                                    <p:cond delay="3300"/>
                                  </p:stCondLst>
                                  <p:childTnLst>
                                    <p:set>
                                      <p:cBhvr>
                                        <p:cTn id="50" dur="1" fill="hold">
                                          <p:stCondLst>
                                            <p:cond delay="0"/>
                                          </p:stCondLst>
                                        </p:cTn>
                                        <p:tgtEl>
                                          <p:spTgt spid="4"/>
                                        </p:tgtEl>
                                        <p:attrNameLst>
                                          <p:attrName>style.visibility</p:attrName>
                                        </p:attrNameLst>
                                      </p:cBhvr>
                                      <p:to>
                                        <p:strVal val="visible"/>
                                      </p:to>
                                    </p:set>
                                    <p:animEffect transition="in" filter="fade">
                                      <p:cBhvr>
                                        <p:cTn id="51" dur="500"/>
                                        <p:tgtEl>
                                          <p:spTgt spid="4"/>
                                        </p:tgtEl>
                                      </p:cBhvr>
                                    </p:animEffect>
                                  </p:childTnLst>
                                </p:cTn>
                              </p:par>
                              <p:par>
                                <p:cTn id="52" presetID="10" presetClass="entr" presetSubtype="0" fill="hold" grpId="0" nodeType="withEffect">
                                  <p:stCondLst>
                                    <p:cond delay="3400"/>
                                  </p:stCondLst>
                                  <p:childTnLst>
                                    <p:set>
                                      <p:cBhvr>
                                        <p:cTn id="53" dur="1" fill="hold">
                                          <p:stCondLst>
                                            <p:cond delay="0"/>
                                          </p:stCondLst>
                                        </p:cTn>
                                        <p:tgtEl>
                                          <p:spTgt spid="5"/>
                                        </p:tgtEl>
                                        <p:attrNameLst>
                                          <p:attrName>style.visibility</p:attrName>
                                        </p:attrNameLst>
                                      </p:cBhvr>
                                      <p:to>
                                        <p:strVal val="visible"/>
                                      </p:to>
                                    </p:set>
                                    <p:animEffect transition="in" filter="fade">
                                      <p:cBhvr>
                                        <p:cTn id="54" dur="500"/>
                                        <p:tgtEl>
                                          <p:spTgt spid="5"/>
                                        </p:tgtEl>
                                      </p:cBhvr>
                                    </p:animEffect>
                                  </p:childTnLst>
                                </p:cTn>
                              </p:par>
                              <p:par>
                                <p:cTn id="55" presetID="10" presetClass="entr" presetSubtype="0" fill="hold" grpId="0" nodeType="withEffect">
                                  <p:stCondLst>
                                    <p:cond delay="3500"/>
                                  </p:stCondLst>
                                  <p:childTnLst>
                                    <p:set>
                                      <p:cBhvr>
                                        <p:cTn id="56" dur="1" fill="hold">
                                          <p:stCondLst>
                                            <p:cond delay="0"/>
                                          </p:stCondLst>
                                        </p:cTn>
                                        <p:tgtEl>
                                          <p:spTgt spid="8"/>
                                        </p:tgtEl>
                                        <p:attrNameLst>
                                          <p:attrName>style.visibility</p:attrName>
                                        </p:attrNameLst>
                                      </p:cBhvr>
                                      <p:to>
                                        <p:strVal val="visible"/>
                                      </p:to>
                                    </p:set>
                                    <p:animEffect transition="in" filter="fade">
                                      <p:cBhvr>
                                        <p:cTn id="57" dur="500"/>
                                        <p:tgtEl>
                                          <p:spTgt spid="8"/>
                                        </p:tgtEl>
                                      </p:cBhvr>
                                    </p:animEffect>
                                  </p:childTnLst>
                                </p:cTn>
                              </p:par>
                              <p:par>
                                <p:cTn id="58" presetID="10" presetClass="entr" presetSubtype="0" fill="hold" grpId="0" nodeType="withEffect">
                                  <p:stCondLst>
                                    <p:cond delay="3800"/>
                                  </p:stCondLst>
                                  <p:iterate type="lt">
                                    <p:tmPct val="10000"/>
                                  </p:iterate>
                                  <p:childTnLst>
                                    <p:set>
                                      <p:cBhvr>
                                        <p:cTn id="59" dur="1" fill="hold">
                                          <p:stCondLst>
                                            <p:cond delay="0"/>
                                          </p:stCondLst>
                                        </p:cTn>
                                        <p:tgtEl>
                                          <p:spTgt spid="7"/>
                                        </p:tgtEl>
                                        <p:attrNameLst>
                                          <p:attrName>style.visibility</p:attrName>
                                        </p:attrNameLst>
                                      </p:cBhvr>
                                      <p:to>
                                        <p:strVal val="visible"/>
                                      </p:to>
                                    </p:set>
                                    <p:animEffect transition="in" filter="fade">
                                      <p:cBhvr>
                                        <p:cTn id="60" dur="500"/>
                                        <p:tgtEl>
                                          <p:spTgt spid="7"/>
                                        </p:tgtEl>
                                      </p:cBhvr>
                                    </p:animEffect>
                                  </p:childTnLst>
                                </p:cTn>
                              </p:par>
                              <p:par>
                                <p:cTn id="61" presetID="10" presetClass="entr" presetSubtype="0" fill="hold" grpId="0" nodeType="withEffect">
                                  <p:stCondLst>
                                    <p:cond delay="3900"/>
                                  </p:stCondLst>
                                  <p:iterate type="lt">
                                    <p:tmPct val="10000"/>
                                  </p:iterate>
                                  <p:childTnLst>
                                    <p:set>
                                      <p:cBhvr>
                                        <p:cTn id="62" dur="1" fill="hold">
                                          <p:stCondLst>
                                            <p:cond delay="0"/>
                                          </p:stCondLst>
                                        </p:cTn>
                                        <p:tgtEl>
                                          <p:spTgt spid="6"/>
                                        </p:tgtEl>
                                        <p:attrNameLst>
                                          <p:attrName>style.visibility</p:attrName>
                                        </p:attrNameLst>
                                      </p:cBhvr>
                                      <p:to>
                                        <p:strVal val="visible"/>
                                      </p:to>
                                    </p:set>
                                    <p:animEffect transition="in" filter="fade">
                                      <p:cBhvr>
                                        <p:cTn id="63" dur="500"/>
                                        <p:tgtEl>
                                          <p:spTgt spid="6"/>
                                        </p:tgtEl>
                                      </p:cBhvr>
                                    </p:animEffect>
                                  </p:childTnLst>
                                </p:cTn>
                              </p:par>
                              <p:par>
                                <p:cTn id="64" presetID="10" presetClass="entr" presetSubtype="0" fill="hold" grpId="0" nodeType="withEffect">
                                  <p:stCondLst>
                                    <p:cond delay="4000"/>
                                  </p:stCondLst>
                                  <p:iterate type="lt">
                                    <p:tmPct val="10000"/>
                                  </p:iterate>
                                  <p:childTnLst>
                                    <p:set>
                                      <p:cBhvr>
                                        <p:cTn id="65" dur="1" fill="hold">
                                          <p:stCondLst>
                                            <p:cond delay="0"/>
                                          </p:stCondLst>
                                        </p:cTn>
                                        <p:tgtEl>
                                          <p:spTgt spid="9"/>
                                        </p:tgtEl>
                                        <p:attrNameLst>
                                          <p:attrName>style.visibility</p:attrName>
                                        </p:attrNameLst>
                                      </p:cBhvr>
                                      <p:to>
                                        <p:strVal val="visible"/>
                                      </p:to>
                                    </p:set>
                                    <p:animEffect transition="in" filter="fade">
                                      <p:cBhvr>
                                        <p:cTn id="6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8" grpId="0"/>
      <p:bldP spid="9" grpId="0"/>
      <p:bldP spid="10" grpId="0" animBg="1"/>
      <p:bldP spid="10" grpId="1" animBg="1"/>
      <p:bldP spid="11" grpId="0" animBg="1"/>
      <p:bldP spid="11" grpId="1" animBg="1"/>
      <p:bldP spid="12" grpId="0" animBg="1"/>
      <p:bldP spid="12" grpId="1" animBg="1"/>
      <p:bldP spid="14" grpId="0" animBg="1"/>
      <p:bldP spid="15" grpId="0" animBg="1"/>
      <p:bldP spid="16" grpId="0" animBg="1"/>
      <p:bldP spid="17" grpId="0" animBg="1"/>
      <p:bldP spid="18" grpId="0" animBg="1"/>
      <p:bldP spid="18"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1">
            <a:extLst>
              <a:ext uri="{FF2B5EF4-FFF2-40B4-BE49-F238E27FC236}">
                <a16:creationId xmlns:a16="http://schemas.microsoft.com/office/drawing/2014/main" xmlns="" id="{355A657B-BBF9-48C8-8984-AB20A4B945F1}"/>
              </a:ext>
            </a:extLst>
          </p:cNvPr>
          <p:cNvSpPr txBox="1"/>
          <p:nvPr>
            <p:custDataLst>
              <p:tags r:id="rId1"/>
            </p:custDataLst>
          </p:nvPr>
        </p:nvSpPr>
        <p:spPr>
          <a:xfrm>
            <a:off x="768096" y="1165824"/>
            <a:ext cx="3877985" cy="646331"/>
          </a:xfrm>
          <a:prstGeom prst="rect">
            <a:avLst/>
          </a:prstGeom>
          <a:noFill/>
        </p:spPr>
        <p:txBody>
          <a:bodyPr wrap="none" rtlCol="0">
            <a:spAutoFit/>
          </a:bodyPr>
          <a:lstStyle/>
          <a:p>
            <a:r>
              <a:rPr lang="zh-CN" altLang="en-US" sz="3600" b="1" dirty="0">
                <a:solidFill>
                  <a:srgbClr val="D2231B"/>
                </a:solidFill>
              </a:rPr>
              <a:t>中国共产党的成立</a:t>
            </a:r>
          </a:p>
        </p:txBody>
      </p:sp>
      <p:sp>
        <p:nvSpPr>
          <p:cNvPr id="4" name="PA_文本框 3">
            <a:extLst>
              <a:ext uri="{FF2B5EF4-FFF2-40B4-BE49-F238E27FC236}">
                <a16:creationId xmlns:a16="http://schemas.microsoft.com/office/drawing/2014/main" xmlns="" id="{97A367CB-9FC9-4844-BE0B-1C068428A204}"/>
              </a:ext>
            </a:extLst>
          </p:cNvPr>
          <p:cNvSpPr txBox="1"/>
          <p:nvPr>
            <p:custDataLst>
              <p:tags r:id="rId2"/>
            </p:custDataLst>
          </p:nvPr>
        </p:nvSpPr>
        <p:spPr>
          <a:xfrm>
            <a:off x="1524246" y="5372474"/>
            <a:ext cx="1582484" cy="461665"/>
          </a:xfrm>
          <a:prstGeom prst="rect">
            <a:avLst/>
          </a:prstGeom>
          <a:noFill/>
        </p:spPr>
        <p:txBody>
          <a:bodyPr wrap="none" rtlCol="0">
            <a:spAutoFit/>
          </a:bodyPr>
          <a:lstStyle/>
          <a:p>
            <a:r>
              <a:rPr lang="en-US" altLang="zh-CN" sz="2400" dirty="0"/>
              <a:t>1920</a:t>
            </a:r>
            <a:r>
              <a:rPr lang="zh-CN" altLang="en-US" sz="2400" dirty="0"/>
              <a:t>年初</a:t>
            </a:r>
          </a:p>
        </p:txBody>
      </p:sp>
      <p:sp>
        <p:nvSpPr>
          <p:cNvPr id="5" name="PA_文本框 4">
            <a:extLst>
              <a:ext uri="{FF2B5EF4-FFF2-40B4-BE49-F238E27FC236}">
                <a16:creationId xmlns:a16="http://schemas.microsoft.com/office/drawing/2014/main" xmlns="" id="{38F95682-A26E-4F0A-A381-1ADBE59B605D}"/>
              </a:ext>
            </a:extLst>
          </p:cNvPr>
          <p:cNvSpPr txBox="1"/>
          <p:nvPr>
            <p:custDataLst>
              <p:tags r:id="rId3"/>
            </p:custDataLst>
          </p:nvPr>
        </p:nvSpPr>
        <p:spPr>
          <a:xfrm>
            <a:off x="5206974" y="5372474"/>
            <a:ext cx="1778051" cy="461665"/>
          </a:xfrm>
          <a:prstGeom prst="rect">
            <a:avLst/>
          </a:prstGeom>
          <a:noFill/>
        </p:spPr>
        <p:txBody>
          <a:bodyPr wrap="none" rtlCol="0">
            <a:spAutoFit/>
          </a:bodyPr>
          <a:lstStyle/>
          <a:p>
            <a:r>
              <a:rPr lang="en-US" altLang="zh-CN" sz="2400" dirty="0"/>
              <a:t>1921</a:t>
            </a:r>
            <a:r>
              <a:rPr lang="zh-CN" altLang="en-US" sz="2400" dirty="0"/>
              <a:t>年</a:t>
            </a:r>
            <a:r>
              <a:rPr lang="en-US" altLang="zh-CN" sz="2400" dirty="0"/>
              <a:t>3</a:t>
            </a:r>
            <a:r>
              <a:rPr lang="zh-CN" altLang="en-US" sz="2400" dirty="0"/>
              <a:t>月</a:t>
            </a:r>
          </a:p>
        </p:txBody>
      </p:sp>
      <p:sp>
        <p:nvSpPr>
          <p:cNvPr id="6" name="PA_文本框 5">
            <a:extLst>
              <a:ext uri="{FF2B5EF4-FFF2-40B4-BE49-F238E27FC236}">
                <a16:creationId xmlns:a16="http://schemas.microsoft.com/office/drawing/2014/main" xmlns="" id="{CD869B03-1301-4443-B71C-C5E1DB368931}"/>
              </a:ext>
            </a:extLst>
          </p:cNvPr>
          <p:cNvSpPr txBox="1"/>
          <p:nvPr>
            <p:custDataLst>
              <p:tags r:id="rId4"/>
            </p:custDataLst>
          </p:nvPr>
        </p:nvSpPr>
        <p:spPr>
          <a:xfrm>
            <a:off x="4464783" y="5973921"/>
            <a:ext cx="3262432" cy="461665"/>
          </a:xfrm>
          <a:prstGeom prst="rect">
            <a:avLst/>
          </a:prstGeom>
          <a:noFill/>
        </p:spPr>
        <p:txBody>
          <a:bodyPr wrap="none" rtlCol="0">
            <a:spAutoFit/>
          </a:bodyPr>
          <a:lstStyle/>
          <a:p>
            <a:r>
              <a:rPr lang="zh-CN" altLang="en-US" sz="2400" b="1" dirty="0">
                <a:solidFill>
                  <a:srgbClr val="D2231B"/>
                </a:solidFill>
              </a:rPr>
              <a:t>党的宗旨和原则的发表</a:t>
            </a:r>
          </a:p>
        </p:txBody>
      </p:sp>
      <p:sp>
        <p:nvSpPr>
          <p:cNvPr id="7" name="PA_文本框 6">
            <a:extLst>
              <a:ext uri="{FF2B5EF4-FFF2-40B4-BE49-F238E27FC236}">
                <a16:creationId xmlns:a16="http://schemas.microsoft.com/office/drawing/2014/main" xmlns="" id="{07566D45-E14A-4488-855A-1504EFF8AC82}"/>
              </a:ext>
            </a:extLst>
          </p:cNvPr>
          <p:cNvSpPr txBox="1"/>
          <p:nvPr>
            <p:custDataLst>
              <p:tags r:id="rId5"/>
            </p:custDataLst>
          </p:nvPr>
        </p:nvSpPr>
        <p:spPr>
          <a:xfrm>
            <a:off x="943958" y="5973920"/>
            <a:ext cx="2743059" cy="461665"/>
          </a:xfrm>
          <a:prstGeom prst="rect">
            <a:avLst/>
          </a:prstGeom>
          <a:noFill/>
        </p:spPr>
        <p:txBody>
          <a:bodyPr wrap="none" rtlCol="0">
            <a:spAutoFit/>
          </a:bodyPr>
          <a:lstStyle/>
          <a:p>
            <a:r>
              <a:rPr lang="zh-CN" altLang="en-US" sz="2400" b="1" dirty="0">
                <a:solidFill>
                  <a:srgbClr val="D2231B"/>
                </a:solidFill>
              </a:rPr>
              <a:t>建党的酝酿的探索</a:t>
            </a:r>
          </a:p>
        </p:txBody>
      </p:sp>
      <p:sp>
        <p:nvSpPr>
          <p:cNvPr id="8" name="PA_文本框 7">
            <a:extLst>
              <a:ext uri="{FF2B5EF4-FFF2-40B4-BE49-F238E27FC236}">
                <a16:creationId xmlns:a16="http://schemas.microsoft.com/office/drawing/2014/main" xmlns="" id="{EC51B21D-683C-4519-8104-D4582FBD13D0}"/>
              </a:ext>
            </a:extLst>
          </p:cNvPr>
          <p:cNvSpPr txBox="1"/>
          <p:nvPr>
            <p:custDataLst>
              <p:tags r:id="rId6"/>
            </p:custDataLst>
          </p:nvPr>
        </p:nvSpPr>
        <p:spPr>
          <a:xfrm>
            <a:off x="9007965" y="5372474"/>
            <a:ext cx="1778051" cy="461665"/>
          </a:xfrm>
          <a:prstGeom prst="rect">
            <a:avLst/>
          </a:prstGeom>
          <a:noFill/>
        </p:spPr>
        <p:txBody>
          <a:bodyPr wrap="none" rtlCol="0">
            <a:spAutoFit/>
          </a:bodyPr>
          <a:lstStyle/>
          <a:p>
            <a:r>
              <a:rPr lang="en-US" altLang="zh-CN" sz="2400" dirty="0"/>
              <a:t>1921</a:t>
            </a:r>
            <a:r>
              <a:rPr lang="zh-CN" altLang="en-US" sz="2400" dirty="0"/>
              <a:t>年</a:t>
            </a:r>
            <a:r>
              <a:rPr lang="en-US" altLang="zh-CN" sz="2400" dirty="0"/>
              <a:t>7</a:t>
            </a:r>
            <a:r>
              <a:rPr lang="zh-CN" altLang="en-US" sz="2400" dirty="0"/>
              <a:t>月</a:t>
            </a:r>
          </a:p>
        </p:txBody>
      </p:sp>
      <p:sp>
        <p:nvSpPr>
          <p:cNvPr id="9" name="PA_文本框 8">
            <a:extLst>
              <a:ext uri="{FF2B5EF4-FFF2-40B4-BE49-F238E27FC236}">
                <a16:creationId xmlns:a16="http://schemas.microsoft.com/office/drawing/2014/main" xmlns="" id="{C02AD277-A4BB-4A60-A2D7-0F794A097E90}"/>
              </a:ext>
            </a:extLst>
          </p:cNvPr>
          <p:cNvSpPr txBox="1"/>
          <p:nvPr>
            <p:custDataLst>
              <p:tags r:id="rId7"/>
            </p:custDataLst>
          </p:nvPr>
        </p:nvSpPr>
        <p:spPr>
          <a:xfrm>
            <a:off x="8573551" y="5973922"/>
            <a:ext cx="2646878" cy="461665"/>
          </a:xfrm>
          <a:prstGeom prst="rect">
            <a:avLst/>
          </a:prstGeom>
          <a:noFill/>
        </p:spPr>
        <p:txBody>
          <a:bodyPr wrap="none" rtlCol="0">
            <a:spAutoFit/>
          </a:bodyPr>
          <a:lstStyle/>
          <a:p>
            <a:r>
              <a:rPr lang="zh-CN" altLang="en-US" sz="2400" b="1" dirty="0">
                <a:solidFill>
                  <a:srgbClr val="D2231B"/>
                </a:solidFill>
              </a:rPr>
              <a:t>中共一大正式召开</a:t>
            </a:r>
          </a:p>
        </p:txBody>
      </p:sp>
      <p:sp>
        <p:nvSpPr>
          <p:cNvPr id="10" name="PA_矩形 9">
            <a:extLst>
              <a:ext uri="{FF2B5EF4-FFF2-40B4-BE49-F238E27FC236}">
                <a16:creationId xmlns:a16="http://schemas.microsoft.com/office/drawing/2014/main" xmlns="" id="{56818972-2C34-4304-8259-AA3B5FF5A7F4}"/>
              </a:ext>
            </a:extLst>
          </p:cNvPr>
          <p:cNvSpPr/>
          <p:nvPr>
            <p:custDataLst>
              <p:tags r:id="rId8"/>
            </p:custDataLst>
          </p:nvPr>
        </p:nvSpPr>
        <p:spPr>
          <a:xfrm>
            <a:off x="1362321" y="2373326"/>
            <a:ext cx="1865376" cy="1865376"/>
          </a:xfrm>
          <a:prstGeom prst="rect">
            <a:avLst/>
          </a:prstGeom>
          <a:blipFill dpi="0" rotWithShape="1">
            <a:blip r:embed="rId1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矩形 10">
            <a:extLst>
              <a:ext uri="{FF2B5EF4-FFF2-40B4-BE49-F238E27FC236}">
                <a16:creationId xmlns:a16="http://schemas.microsoft.com/office/drawing/2014/main" xmlns="" id="{3473E23F-710D-463F-AD69-DDB972905B11}"/>
              </a:ext>
            </a:extLst>
          </p:cNvPr>
          <p:cNvSpPr/>
          <p:nvPr>
            <p:custDataLst>
              <p:tags r:id="rId9"/>
            </p:custDataLst>
          </p:nvPr>
        </p:nvSpPr>
        <p:spPr>
          <a:xfrm>
            <a:off x="5163312" y="2373326"/>
            <a:ext cx="1865376" cy="1865376"/>
          </a:xfrm>
          <a:prstGeom prst="rect">
            <a:avLst/>
          </a:prstGeom>
          <a:blipFill dpi="0" rotWithShape="1">
            <a:blip r:embed="rId18">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_矩形 11">
            <a:extLst>
              <a:ext uri="{FF2B5EF4-FFF2-40B4-BE49-F238E27FC236}">
                <a16:creationId xmlns:a16="http://schemas.microsoft.com/office/drawing/2014/main" xmlns="" id="{03CCCE0C-2E5A-4507-A938-3C4771DB8C91}"/>
              </a:ext>
            </a:extLst>
          </p:cNvPr>
          <p:cNvSpPr/>
          <p:nvPr>
            <p:custDataLst>
              <p:tags r:id="rId10"/>
            </p:custDataLst>
          </p:nvPr>
        </p:nvSpPr>
        <p:spPr>
          <a:xfrm>
            <a:off x="8964303" y="2373326"/>
            <a:ext cx="1865376" cy="1865376"/>
          </a:xfrm>
          <a:prstGeom prst="rect">
            <a:avLst/>
          </a:prstGeom>
          <a:blipFill dpi="0" rotWithShape="1">
            <a:blip r:embed="rId19">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_矩形 13">
            <a:extLst>
              <a:ext uri="{FF2B5EF4-FFF2-40B4-BE49-F238E27FC236}">
                <a16:creationId xmlns:a16="http://schemas.microsoft.com/office/drawing/2014/main" xmlns="" id="{DB9BD880-55B9-4ECD-B503-25B5399D02FD}"/>
              </a:ext>
            </a:extLst>
          </p:cNvPr>
          <p:cNvSpPr/>
          <p:nvPr>
            <p:custDataLst>
              <p:tags r:id="rId11"/>
            </p:custDataLst>
          </p:nvPr>
        </p:nvSpPr>
        <p:spPr>
          <a:xfrm>
            <a:off x="1362322" y="4890819"/>
            <a:ext cx="10829678" cy="1512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_椭圆 14">
            <a:extLst>
              <a:ext uri="{FF2B5EF4-FFF2-40B4-BE49-F238E27FC236}">
                <a16:creationId xmlns:a16="http://schemas.microsoft.com/office/drawing/2014/main" xmlns="" id="{1A19F1E7-7B55-4F06-A755-C983FEA8D489}"/>
              </a:ext>
            </a:extLst>
          </p:cNvPr>
          <p:cNvSpPr/>
          <p:nvPr>
            <p:custDataLst>
              <p:tags r:id="rId12"/>
            </p:custDataLst>
          </p:nvPr>
        </p:nvSpPr>
        <p:spPr>
          <a:xfrm>
            <a:off x="2133084" y="4798307"/>
            <a:ext cx="323850" cy="323850"/>
          </a:xfrm>
          <a:prstGeom prst="ellipse">
            <a:avLst/>
          </a:prstGeom>
          <a:solidFill>
            <a:srgbClr val="D223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_椭圆 15">
            <a:extLst>
              <a:ext uri="{FF2B5EF4-FFF2-40B4-BE49-F238E27FC236}">
                <a16:creationId xmlns:a16="http://schemas.microsoft.com/office/drawing/2014/main" xmlns="" id="{CBE39C20-E354-4AF3-9645-0327D5BE98CF}"/>
              </a:ext>
            </a:extLst>
          </p:cNvPr>
          <p:cNvSpPr/>
          <p:nvPr>
            <p:custDataLst>
              <p:tags r:id="rId13"/>
            </p:custDataLst>
          </p:nvPr>
        </p:nvSpPr>
        <p:spPr>
          <a:xfrm>
            <a:off x="5934076" y="4798307"/>
            <a:ext cx="323850" cy="323850"/>
          </a:xfrm>
          <a:prstGeom prst="ellipse">
            <a:avLst/>
          </a:prstGeom>
          <a:solidFill>
            <a:srgbClr val="D223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_椭圆 16">
            <a:extLst>
              <a:ext uri="{FF2B5EF4-FFF2-40B4-BE49-F238E27FC236}">
                <a16:creationId xmlns:a16="http://schemas.microsoft.com/office/drawing/2014/main" xmlns="" id="{4629C8E3-CB2E-4103-895E-6BDD7CE9B6D8}"/>
              </a:ext>
            </a:extLst>
          </p:cNvPr>
          <p:cNvSpPr/>
          <p:nvPr>
            <p:custDataLst>
              <p:tags r:id="rId14"/>
            </p:custDataLst>
          </p:nvPr>
        </p:nvSpPr>
        <p:spPr>
          <a:xfrm>
            <a:off x="9735068" y="4798307"/>
            <a:ext cx="323850" cy="323850"/>
          </a:xfrm>
          <a:prstGeom prst="ellipse">
            <a:avLst/>
          </a:prstGeom>
          <a:solidFill>
            <a:srgbClr val="D223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_椭圆 17">
            <a:extLst>
              <a:ext uri="{FF2B5EF4-FFF2-40B4-BE49-F238E27FC236}">
                <a16:creationId xmlns:a16="http://schemas.microsoft.com/office/drawing/2014/main" xmlns="" id="{F2947B03-CB75-4C34-81F6-D4293DD9FF72}"/>
              </a:ext>
            </a:extLst>
          </p:cNvPr>
          <p:cNvSpPr/>
          <p:nvPr>
            <p:custDataLst>
              <p:tags r:id="rId15"/>
            </p:custDataLst>
          </p:nvPr>
        </p:nvSpPr>
        <p:spPr>
          <a:xfrm>
            <a:off x="1200396" y="4798307"/>
            <a:ext cx="323850" cy="32385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2691609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750" fill="hold"/>
                                        <p:tgtEl>
                                          <p:spTgt spid="2"/>
                                        </p:tgtEl>
                                        <p:attrNameLst>
                                          <p:attrName>ppt_y</p:attrName>
                                        </p:attrNameLst>
                                      </p:cBhvr>
                                      <p:tavLst>
                                        <p:tav tm="0">
                                          <p:val>
                                            <p:strVal val="#ppt_y"/>
                                          </p:val>
                                        </p:tav>
                                        <p:tav tm="100000">
                                          <p:val>
                                            <p:strVal val="#ppt_y"/>
                                          </p:val>
                                        </p:tav>
                                      </p:tavLst>
                                    </p:anim>
                                    <p:anim calcmode="lin" valueType="num">
                                      <p:cBhvr>
                                        <p:cTn id="9" dur="75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75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750" tmFilter="0,0; .5, 1; 1, 1"/>
                                        <p:tgtEl>
                                          <p:spTgt spid="2"/>
                                        </p:tgtEl>
                                      </p:cBhvr>
                                    </p:animEffect>
                                  </p:childTnLst>
                                </p:cTn>
                              </p:par>
                              <p:par>
                                <p:cTn id="12" presetID="1" presetClass="entr" presetSubtype="0" fill="hold" grpId="0" nodeType="withEffect">
                                  <p:stCondLst>
                                    <p:cond delay="1500"/>
                                  </p:stCondLst>
                                  <p:childTnLst>
                                    <p:set>
                                      <p:cBhvr>
                                        <p:cTn id="13" dur="1" fill="hold">
                                          <p:stCondLst>
                                            <p:cond delay="0"/>
                                          </p:stCondLst>
                                        </p:cTn>
                                        <p:tgtEl>
                                          <p:spTgt spid="10"/>
                                        </p:tgtEl>
                                        <p:attrNameLst>
                                          <p:attrName>style.visibility</p:attrName>
                                        </p:attrNameLst>
                                      </p:cBhvr>
                                      <p:to>
                                        <p:strVal val="visible"/>
                                      </p:to>
                                    </p:set>
                                  </p:childTnLst>
                                </p:cTn>
                              </p:par>
                              <p:par>
                                <p:cTn id="14" presetID="63" presetClass="path" presetSubtype="0" decel="100000" fill="hold" grpId="1" nodeType="withEffect">
                                  <p:stCondLst>
                                    <p:cond delay="1500"/>
                                  </p:stCondLst>
                                  <p:childTnLst>
                                    <p:animMotion origin="layout" path="M -1.04167E-6 -4.44444E-6 L 0.89401 -4.44444E-6 " pathEditMode="relative" rAng="0" ptsTypes="AA">
                                      <p:cBhvr>
                                        <p:cTn id="15" dur="1500" spd="-100000" fill="hold"/>
                                        <p:tgtEl>
                                          <p:spTgt spid="10"/>
                                        </p:tgtEl>
                                        <p:attrNameLst>
                                          <p:attrName>ppt_x</p:attrName>
                                          <p:attrName>ppt_y</p:attrName>
                                        </p:attrNameLst>
                                      </p:cBhvr>
                                      <p:rCtr x="44701" y="0"/>
                                    </p:animMotion>
                                  </p:childTnLst>
                                </p:cTn>
                              </p:par>
                              <p:par>
                                <p:cTn id="16" presetID="1" presetClass="entr" presetSubtype="0" fill="hold" grpId="0" nodeType="withEffect">
                                  <p:stCondLst>
                                    <p:cond delay="1600"/>
                                  </p:stCondLst>
                                  <p:childTnLst>
                                    <p:set>
                                      <p:cBhvr>
                                        <p:cTn id="17" dur="1" fill="hold">
                                          <p:stCondLst>
                                            <p:cond delay="0"/>
                                          </p:stCondLst>
                                        </p:cTn>
                                        <p:tgtEl>
                                          <p:spTgt spid="11"/>
                                        </p:tgtEl>
                                        <p:attrNameLst>
                                          <p:attrName>style.visibility</p:attrName>
                                        </p:attrNameLst>
                                      </p:cBhvr>
                                      <p:to>
                                        <p:strVal val="visible"/>
                                      </p:to>
                                    </p:set>
                                  </p:childTnLst>
                                </p:cTn>
                              </p:par>
                              <p:par>
                                <p:cTn id="18" presetID="63" presetClass="path" presetSubtype="0" decel="100000" fill="hold" grpId="1" nodeType="withEffect">
                                  <p:stCondLst>
                                    <p:cond delay="1600"/>
                                  </p:stCondLst>
                                  <p:childTnLst>
                                    <p:animMotion origin="layout" path="M 0 -4.44444E-6 L 0.58216 -4.44444E-6 " pathEditMode="relative" rAng="0" ptsTypes="AA">
                                      <p:cBhvr>
                                        <p:cTn id="19" dur="1250" spd="-100000" fill="hold"/>
                                        <p:tgtEl>
                                          <p:spTgt spid="11"/>
                                        </p:tgtEl>
                                        <p:attrNameLst>
                                          <p:attrName>ppt_x</p:attrName>
                                          <p:attrName>ppt_y</p:attrName>
                                        </p:attrNameLst>
                                      </p:cBhvr>
                                      <p:rCtr x="29102" y="0"/>
                                    </p:animMotion>
                                  </p:childTnLst>
                                </p:cTn>
                              </p:par>
                              <p:par>
                                <p:cTn id="20" presetID="1" presetClass="entr" presetSubtype="0" fill="hold" grpId="0" nodeType="withEffect">
                                  <p:stCondLst>
                                    <p:cond delay="1700"/>
                                  </p:stCondLst>
                                  <p:childTnLst>
                                    <p:set>
                                      <p:cBhvr>
                                        <p:cTn id="21" dur="1" fill="hold">
                                          <p:stCondLst>
                                            <p:cond delay="0"/>
                                          </p:stCondLst>
                                        </p:cTn>
                                        <p:tgtEl>
                                          <p:spTgt spid="12"/>
                                        </p:tgtEl>
                                        <p:attrNameLst>
                                          <p:attrName>style.visibility</p:attrName>
                                        </p:attrNameLst>
                                      </p:cBhvr>
                                      <p:to>
                                        <p:strVal val="visible"/>
                                      </p:to>
                                    </p:set>
                                  </p:childTnLst>
                                </p:cTn>
                              </p:par>
                              <p:par>
                                <p:cTn id="22" presetID="63" presetClass="path" presetSubtype="0" decel="100000" fill="hold" grpId="1" nodeType="withEffect">
                                  <p:stCondLst>
                                    <p:cond delay="1700"/>
                                  </p:stCondLst>
                                  <p:childTnLst>
                                    <p:animMotion origin="layout" path="M 1.25E-6 -4.44444E-6 L 0.27044 -4.44444E-6 " pathEditMode="relative" rAng="0" ptsTypes="AA">
                                      <p:cBhvr>
                                        <p:cTn id="23" dur="1000" spd="-100000" fill="hold"/>
                                        <p:tgtEl>
                                          <p:spTgt spid="12"/>
                                        </p:tgtEl>
                                        <p:attrNameLst>
                                          <p:attrName>ppt_x</p:attrName>
                                          <p:attrName>ppt_y</p:attrName>
                                        </p:attrNameLst>
                                      </p:cBhvr>
                                      <p:rCtr x="13516" y="0"/>
                                    </p:animMotion>
                                  </p:childTnLst>
                                </p:cTn>
                              </p:par>
                              <p:par>
                                <p:cTn id="24" presetID="53" presetClass="entr" presetSubtype="16" decel="50000" fill="hold" grpId="0" nodeType="withEffect">
                                  <p:stCondLst>
                                    <p:cond delay="3000"/>
                                  </p:stCondLst>
                                  <p:childTnLst>
                                    <p:set>
                                      <p:cBhvr>
                                        <p:cTn id="25" dur="1" fill="hold">
                                          <p:stCondLst>
                                            <p:cond delay="0"/>
                                          </p:stCondLst>
                                        </p:cTn>
                                        <p:tgtEl>
                                          <p:spTgt spid="18"/>
                                        </p:tgtEl>
                                        <p:attrNameLst>
                                          <p:attrName>style.visibility</p:attrName>
                                        </p:attrNameLst>
                                      </p:cBhvr>
                                      <p:to>
                                        <p:strVal val="visible"/>
                                      </p:to>
                                    </p:set>
                                    <p:anim calcmode="lin" valueType="num">
                                      <p:cBhvr>
                                        <p:cTn id="26" dur="250" fill="hold"/>
                                        <p:tgtEl>
                                          <p:spTgt spid="18"/>
                                        </p:tgtEl>
                                        <p:attrNameLst>
                                          <p:attrName>ppt_w</p:attrName>
                                        </p:attrNameLst>
                                      </p:cBhvr>
                                      <p:tavLst>
                                        <p:tav tm="0">
                                          <p:val>
                                            <p:fltVal val="0"/>
                                          </p:val>
                                        </p:tav>
                                        <p:tav tm="100000">
                                          <p:val>
                                            <p:strVal val="#ppt_w"/>
                                          </p:val>
                                        </p:tav>
                                      </p:tavLst>
                                    </p:anim>
                                    <p:anim calcmode="lin" valueType="num">
                                      <p:cBhvr>
                                        <p:cTn id="27" dur="250" fill="hold"/>
                                        <p:tgtEl>
                                          <p:spTgt spid="18"/>
                                        </p:tgtEl>
                                        <p:attrNameLst>
                                          <p:attrName>ppt_h</p:attrName>
                                        </p:attrNameLst>
                                      </p:cBhvr>
                                      <p:tavLst>
                                        <p:tav tm="0">
                                          <p:val>
                                            <p:fltVal val="0"/>
                                          </p:val>
                                        </p:tav>
                                        <p:tav tm="100000">
                                          <p:val>
                                            <p:strVal val="#ppt_h"/>
                                          </p:val>
                                        </p:tav>
                                      </p:tavLst>
                                    </p:anim>
                                    <p:animEffect transition="in" filter="fade">
                                      <p:cBhvr>
                                        <p:cTn id="28" dur="250"/>
                                        <p:tgtEl>
                                          <p:spTgt spid="18"/>
                                        </p:tgtEl>
                                      </p:cBhvr>
                                    </p:animEffect>
                                  </p:childTnLst>
                                </p:cTn>
                              </p:par>
                              <p:par>
                                <p:cTn id="29" presetID="6" presetClass="emph" presetSubtype="0" autoRev="1" fill="hold" grpId="1" nodeType="withEffect">
                                  <p:stCondLst>
                                    <p:cond delay="3150"/>
                                  </p:stCondLst>
                                  <p:childTnLst>
                                    <p:animScale>
                                      <p:cBhvr>
                                        <p:cTn id="30" dur="150" fill="hold"/>
                                        <p:tgtEl>
                                          <p:spTgt spid="18"/>
                                        </p:tgtEl>
                                      </p:cBhvr>
                                      <p:by x="130000" y="130000"/>
                                    </p:animScale>
                                  </p:childTnLst>
                                </p:cTn>
                              </p:par>
                              <p:par>
                                <p:cTn id="31" presetID="22" presetClass="entr" presetSubtype="8" fill="hold" grpId="0" nodeType="withEffect">
                                  <p:stCondLst>
                                    <p:cond delay="3250"/>
                                  </p:stCondLst>
                                  <p:childTnLst>
                                    <p:set>
                                      <p:cBhvr>
                                        <p:cTn id="32" dur="1" fill="hold">
                                          <p:stCondLst>
                                            <p:cond delay="0"/>
                                          </p:stCondLst>
                                        </p:cTn>
                                        <p:tgtEl>
                                          <p:spTgt spid="14"/>
                                        </p:tgtEl>
                                        <p:attrNameLst>
                                          <p:attrName>style.visibility</p:attrName>
                                        </p:attrNameLst>
                                      </p:cBhvr>
                                      <p:to>
                                        <p:strVal val="visible"/>
                                      </p:to>
                                    </p:set>
                                    <p:animEffect transition="in" filter="wipe(left)">
                                      <p:cBhvr>
                                        <p:cTn id="33" dur="750"/>
                                        <p:tgtEl>
                                          <p:spTgt spid="14"/>
                                        </p:tgtEl>
                                      </p:cBhvr>
                                    </p:animEffect>
                                  </p:childTnLst>
                                </p:cTn>
                              </p:par>
                              <p:par>
                                <p:cTn id="34" presetID="53" presetClass="entr" presetSubtype="16" fill="hold" grpId="0" nodeType="withEffect">
                                  <p:stCondLst>
                                    <p:cond delay="3300"/>
                                  </p:stCondLst>
                                  <p:childTnLst>
                                    <p:set>
                                      <p:cBhvr>
                                        <p:cTn id="35" dur="1" fill="hold">
                                          <p:stCondLst>
                                            <p:cond delay="0"/>
                                          </p:stCondLst>
                                        </p:cTn>
                                        <p:tgtEl>
                                          <p:spTgt spid="15"/>
                                        </p:tgtEl>
                                        <p:attrNameLst>
                                          <p:attrName>style.visibility</p:attrName>
                                        </p:attrNameLst>
                                      </p:cBhvr>
                                      <p:to>
                                        <p:strVal val="visible"/>
                                      </p:to>
                                    </p:set>
                                    <p:anim calcmode="lin" valueType="num">
                                      <p:cBhvr>
                                        <p:cTn id="36" dur="500" fill="hold"/>
                                        <p:tgtEl>
                                          <p:spTgt spid="15"/>
                                        </p:tgtEl>
                                        <p:attrNameLst>
                                          <p:attrName>ppt_w</p:attrName>
                                        </p:attrNameLst>
                                      </p:cBhvr>
                                      <p:tavLst>
                                        <p:tav tm="0">
                                          <p:val>
                                            <p:fltVal val="0"/>
                                          </p:val>
                                        </p:tav>
                                        <p:tav tm="100000">
                                          <p:val>
                                            <p:strVal val="#ppt_w"/>
                                          </p:val>
                                        </p:tav>
                                      </p:tavLst>
                                    </p:anim>
                                    <p:anim calcmode="lin" valueType="num">
                                      <p:cBhvr>
                                        <p:cTn id="37" dur="500" fill="hold"/>
                                        <p:tgtEl>
                                          <p:spTgt spid="15"/>
                                        </p:tgtEl>
                                        <p:attrNameLst>
                                          <p:attrName>ppt_h</p:attrName>
                                        </p:attrNameLst>
                                      </p:cBhvr>
                                      <p:tavLst>
                                        <p:tav tm="0">
                                          <p:val>
                                            <p:fltVal val="0"/>
                                          </p:val>
                                        </p:tav>
                                        <p:tav tm="100000">
                                          <p:val>
                                            <p:strVal val="#ppt_h"/>
                                          </p:val>
                                        </p:tav>
                                      </p:tavLst>
                                    </p:anim>
                                    <p:animEffect transition="in" filter="fade">
                                      <p:cBhvr>
                                        <p:cTn id="38" dur="500"/>
                                        <p:tgtEl>
                                          <p:spTgt spid="15"/>
                                        </p:tgtEl>
                                      </p:cBhvr>
                                    </p:animEffect>
                                  </p:childTnLst>
                                </p:cTn>
                              </p:par>
                              <p:par>
                                <p:cTn id="39" presetID="53" presetClass="entr" presetSubtype="16" fill="hold" grpId="0" nodeType="withEffect">
                                  <p:stCondLst>
                                    <p:cond delay="3400"/>
                                  </p:stCondLst>
                                  <p:childTnLst>
                                    <p:set>
                                      <p:cBhvr>
                                        <p:cTn id="40" dur="1" fill="hold">
                                          <p:stCondLst>
                                            <p:cond delay="0"/>
                                          </p:stCondLst>
                                        </p:cTn>
                                        <p:tgtEl>
                                          <p:spTgt spid="16"/>
                                        </p:tgtEl>
                                        <p:attrNameLst>
                                          <p:attrName>style.visibility</p:attrName>
                                        </p:attrNameLst>
                                      </p:cBhvr>
                                      <p:to>
                                        <p:strVal val="visible"/>
                                      </p:to>
                                    </p:set>
                                    <p:anim calcmode="lin" valueType="num">
                                      <p:cBhvr>
                                        <p:cTn id="41" dur="500" fill="hold"/>
                                        <p:tgtEl>
                                          <p:spTgt spid="16"/>
                                        </p:tgtEl>
                                        <p:attrNameLst>
                                          <p:attrName>ppt_w</p:attrName>
                                        </p:attrNameLst>
                                      </p:cBhvr>
                                      <p:tavLst>
                                        <p:tav tm="0">
                                          <p:val>
                                            <p:fltVal val="0"/>
                                          </p:val>
                                        </p:tav>
                                        <p:tav tm="100000">
                                          <p:val>
                                            <p:strVal val="#ppt_w"/>
                                          </p:val>
                                        </p:tav>
                                      </p:tavLst>
                                    </p:anim>
                                    <p:anim calcmode="lin" valueType="num">
                                      <p:cBhvr>
                                        <p:cTn id="42" dur="500" fill="hold"/>
                                        <p:tgtEl>
                                          <p:spTgt spid="16"/>
                                        </p:tgtEl>
                                        <p:attrNameLst>
                                          <p:attrName>ppt_h</p:attrName>
                                        </p:attrNameLst>
                                      </p:cBhvr>
                                      <p:tavLst>
                                        <p:tav tm="0">
                                          <p:val>
                                            <p:fltVal val="0"/>
                                          </p:val>
                                        </p:tav>
                                        <p:tav tm="100000">
                                          <p:val>
                                            <p:strVal val="#ppt_h"/>
                                          </p:val>
                                        </p:tav>
                                      </p:tavLst>
                                    </p:anim>
                                    <p:animEffect transition="in" filter="fade">
                                      <p:cBhvr>
                                        <p:cTn id="43" dur="500"/>
                                        <p:tgtEl>
                                          <p:spTgt spid="16"/>
                                        </p:tgtEl>
                                      </p:cBhvr>
                                    </p:animEffect>
                                  </p:childTnLst>
                                </p:cTn>
                              </p:par>
                              <p:par>
                                <p:cTn id="44" presetID="53" presetClass="entr" presetSubtype="16" fill="hold" grpId="0" nodeType="withEffect">
                                  <p:stCondLst>
                                    <p:cond delay="3500"/>
                                  </p:stCondLst>
                                  <p:childTnLst>
                                    <p:set>
                                      <p:cBhvr>
                                        <p:cTn id="45" dur="1" fill="hold">
                                          <p:stCondLst>
                                            <p:cond delay="0"/>
                                          </p:stCondLst>
                                        </p:cTn>
                                        <p:tgtEl>
                                          <p:spTgt spid="17"/>
                                        </p:tgtEl>
                                        <p:attrNameLst>
                                          <p:attrName>style.visibility</p:attrName>
                                        </p:attrNameLst>
                                      </p:cBhvr>
                                      <p:to>
                                        <p:strVal val="visible"/>
                                      </p:to>
                                    </p:set>
                                    <p:anim calcmode="lin" valueType="num">
                                      <p:cBhvr>
                                        <p:cTn id="46" dur="500" fill="hold"/>
                                        <p:tgtEl>
                                          <p:spTgt spid="17"/>
                                        </p:tgtEl>
                                        <p:attrNameLst>
                                          <p:attrName>ppt_w</p:attrName>
                                        </p:attrNameLst>
                                      </p:cBhvr>
                                      <p:tavLst>
                                        <p:tav tm="0">
                                          <p:val>
                                            <p:fltVal val="0"/>
                                          </p:val>
                                        </p:tav>
                                        <p:tav tm="100000">
                                          <p:val>
                                            <p:strVal val="#ppt_w"/>
                                          </p:val>
                                        </p:tav>
                                      </p:tavLst>
                                    </p:anim>
                                    <p:anim calcmode="lin" valueType="num">
                                      <p:cBhvr>
                                        <p:cTn id="47" dur="500" fill="hold"/>
                                        <p:tgtEl>
                                          <p:spTgt spid="17"/>
                                        </p:tgtEl>
                                        <p:attrNameLst>
                                          <p:attrName>ppt_h</p:attrName>
                                        </p:attrNameLst>
                                      </p:cBhvr>
                                      <p:tavLst>
                                        <p:tav tm="0">
                                          <p:val>
                                            <p:fltVal val="0"/>
                                          </p:val>
                                        </p:tav>
                                        <p:tav tm="100000">
                                          <p:val>
                                            <p:strVal val="#ppt_h"/>
                                          </p:val>
                                        </p:tav>
                                      </p:tavLst>
                                    </p:anim>
                                    <p:animEffect transition="in" filter="fade">
                                      <p:cBhvr>
                                        <p:cTn id="48" dur="500"/>
                                        <p:tgtEl>
                                          <p:spTgt spid="17"/>
                                        </p:tgtEl>
                                      </p:cBhvr>
                                    </p:animEffect>
                                  </p:childTnLst>
                                </p:cTn>
                              </p:par>
                              <p:par>
                                <p:cTn id="49" presetID="10" presetClass="entr" presetSubtype="0" fill="hold" grpId="0" nodeType="withEffect">
                                  <p:stCondLst>
                                    <p:cond delay="3300"/>
                                  </p:stCondLst>
                                  <p:childTnLst>
                                    <p:set>
                                      <p:cBhvr>
                                        <p:cTn id="50" dur="1" fill="hold">
                                          <p:stCondLst>
                                            <p:cond delay="0"/>
                                          </p:stCondLst>
                                        </p:cTn>
                                        <p:tgtEl>
                                          <p:spTgt spid="4"/>
                                        </p:tgtEl>
                                        <p:attrNameLst>
                                          <p:attrName>style.visibility</p:attrName>
                                        </p:attrNameLst>
                                      </p:cBhvr>
                                      <p:to>
                                        <p:strVal val="visible"/>
                                      </p:to>
                                    </p:set>
                                    <p:animEffect transition="in" filter="fade">
                                      <p:cBhvr>
                                        <p:cTn id="51" dur="500"/>
                                        <p:tgtEl>
                                          <p:spTgt spid="4"/>
                                        </p:tgtEl>
                                      </p:cBhvr>
                                    </p:animEffect>
                                  </p:childTnLst>
                                </p:cTn>
                              </p:par>
                              <p:par>
                                <p:cTn id="52" presetID="10" presetClass="entr" presetSubtype="0" fill="hold" grpId="0" nodeType="withEffect">
                                  <p:stCondLst>
                                    <p:cond delay="3400"/>
                                  </p:stCondLst>
                                  <p:childTnLst>
                                    <p:set>
                                      <p:cBhvr>
                                        <p:cTn id="53" dur="1" fill="hold">
                                          <p:stCondLst>
                                            <p:cond delay="0"/>
                                          </p:stCondLst>
                                        </p:cTn>
                                        <p:tgtEl>
                                          <p:spTgt spid="5"/>
                                        </p:tgtEl>
                                        <p:attrNameLst>
                                          <p:attrName>style.visibility</p:attrName>
                                        </p:attrNameLst>
                                      </p:cBhvr>
                                      <p:to>
                                        <p:strVal val="visible"/>
                                      </p:to>
                                    </p:set>
                                    <p:animEffect transition="in" filter="fade">
                                      <p:cBhvr>
                                        <p:cTn id="54" dur="500"/>
                                        <p:tgtEl>
                                          <p:spTgt spid="5"/>
                                        </p:tgtEl>
                                      </p:cBhvr>
                                    </p:animEffect>
                                  </p:childTnLst>
                                </p:cTn>
                              </p:par>
                              <p:par>
                                <p:cTn id="55" presetID="10" presetClass="entr" presetSubtype="0" fill="hold" grpId="0" nodeType="withEffect">
                                  <p:stCondLst>
                                    <p:cond delay="3500"/>
                                  </p:stCondLst>
                                  <p:childTnLst>
                                    <p:set>
                                      <p:cBhvr>
                                        <p:cTn id="56" dur="1" fill="hold">
                                          <p:stCondLst>
                                            <p:cond delay="0"/>
                                          </p:stCondLst>
                                        </p:cTn>
                                        <p:tgtEl>
                                          <p:spTgt spid="8"/>
                                        </p:tgtEl>
                                        <p:attrNameLst>
                                          <p:attrName>style.visibility</p:attrName>
                                        </p:attrNameLst>
                                      </p:cBhvr>
                                      <p:to>
                                        <p:strVal val="visible"/>
                                      </p:to>
                                    </p:set>
                                    <p:animEffect transition="in" filter="fade">
                                      <p:cBhvr>
                                        <p:cTn id="57" dur="500"/>
                                        <p:tgtEl>
                                          <p:spTgt spid="8"/>
                                        </p:tgtEl>
                                      </p:cBhvr>
                                    </p:animEffect>
                                  </p:childTnLst>
                                </p:cTn>
                              </p:par>
                              <p:par>
                                <p:cTn id="58" presetID="10" presetClass="entr" presetSubtype="0" fill="hold" grpId="0" nodeType="withEffect">
                                  <p:stCondLst>
                                    <p:cond delay="3800"/>
                                  </p:stCondLst>
                                  <p:iterate type="lt">
                                    <p:tmPct val="10000"/>
                                  </p:iterate>
                                  <p:childTnLst>
                                    <p:set>
                                      <p:cBhvr>
                                        <p:cTn id="59" dur="1" fill="hold">
                                          <p:stCondLst>
                                            <p:cond delay="0"/>
                                          </p:stCondLst>
                                        </p:cTn>
                                        <p:tgtEl>
                                          <p:spTgt spid="7"/>
                                        </p:tgtEl>
                                        <p:attrNameLst>
                                          <p:attrName>style.visibility</p:attrName>
                                        </p:attrNameLst>
                                      </p:cBhvr>
                                      <p:to>
                                        <p:strVal val="visible"/>
                                      </p:to>
                                    </p:set>
                                    <p:animEffect transition="in" filter="fade">
                                      <p:cBhvr>
                                        <p:cTn id="60" dur="500"/>
                                        <p:tgtEl>
                                          <p:spTgt spid="7"/>
                                        </p:tgtEl>
                                      </p:cBhvr>
                                    </p:animEffect>
                                  </p:childTnLst>
                                </p:cTn>
                              </p:par>
                              <p:par>
                                <p:cTn id="61" presetID="10" presetClass="entr" presetSubtype="0" fill="hold" grpId="0" nodeType="withEffect">
                                  <p:stCondLst>
                                    <p:cond delay="3900"/>
                                  </p:stCondLst>
                                  <p:iterate type="lt">
                                    <p:tmPct val="10000"/>
                                  </p:iterate>
                                  <p:childTnLst>
                                    <p:set>
                                      <p:cBhvr>
                                        <p:cTn id="62" dur="1" fill="hold">
                                          <p:stCondLst>
                                            <p:cond delay="0"/>
                                          </p:stCondLst>
                                        </p:cTn>
                                        <p:tgtEl>
                                          <p:spTgt spid="6"/>
                                        </p:tgtEl>
                                        <p:attrNameLst>
                                          <p:attrName>style.visibility</p:attrName>
                                        </p:attrNameLst>
                                      </p:cBhvr>
                                      <p:to>
                                        <p:strVal val="visible"/>
                                      </p:to>
                                    </p:set>
                                    <p:animEffect transition="in" filter="fade">
                                      <p:cBhvr>
                                        <p:cTn id="63" dur="500"/>
                                        <p:tgtEl>
                                          <p:spTgt spid="6"/>
                                        </p:tgtEl>
                                      </p:cBhvr>
                                    </p:animEffect>
                                  </p:childTnLst>
                                </p:cTn>
                              </p:par>
                              <p:par>
                                <p:cTn id="64" presetID="10" presetClass="entr" presetSubtype="0" fill="hold" grpId="0" nodeType="withEffect">
                                  <p:stCondLst>
                                    <p:cond delay="4000"/>
                                  </p:stCondLst>
                                  <p:iterate type="lt">
                                    <p:tmPct val="10000"/>
                                  </p:iterate>
                                  <p:childTnLst>
                                    <p:set>
                                      <p:cBhvr>
                                        <p:cTn id="65" dur="1" fill="hold">
                                          <p:stCondLst>
                                            <p:cond delay="0"/>
                                          </p:stCondLst>
                                        </p:cTn>
                                        <p:tgtEl>
                                          <p:spTgt spid="9"/>
                                        </p:tgtEl>
                                        <p:attrNameLst>
                                          <p:attrName>style.visibility</p:attrName>
                                        </p:attrNameLst>
                                      </p:cBhvr>
                                      <p:to>
                                        <p:strVal val="visible"/>
                                      </p:to>
                                    </p:set>
                                    <p:animEffect transition="in" filter="fade">
                                      <p:cBhvr>
                                        <p:cTn id="6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8" grpId="0"/>
      <p:bldP spid="9" grpId="0"/>
      <p:bldP spid="10" grpId="0" animBg="1"/>
      <p:bldP spid="10" grpId="1" animBg="1"/>
      <p:bldP spid="11" grpId="0" animBg="1"/>
      <p:bldP spid="11" grpId="1" animBg="1"/>
      <p:bldP spid="12" grpId="0" animBg="1"/>
      <p:bldP spid="12" grpId="1" animBg="1"/>
      <p:bldP spid="14" grpId="0" animBg="1"/>
      <p:bldP spid="15" grpId="0" animBg="1"/>
      <p:bldP spid="16" grpId="0" animBg="1"/>
      <p:bldP spid="17" grpId="0" animBg="1"/>
      <p:bldP spid="18" grpId="0" animBg="1"/>
      <p:bldP spid="18"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1">
            <a:extLst>
              <a:ext uri="{FF2B5EF4-FFF2-40B4-BE49-F238E27FC236}">
                <a16:creationId xmlns:a16="http://schemas.microsoft.com/office/drawing/2014/main" xmlns="" id="{64CCAC69-0BD7-4FBF-A459-C74F941765BB}"/>
              </a:ext>
            </a:extLst>
          </p:cNvPr>
          <p:cNvSpPr txBox="1"/>
          <p:nvPr>
            <p:custDataLst>
              <p:tags r:id="rId1"/>
            </p:custDataLst>
          </p:nvPr>
        </p:nvSpPr>
        <p:spPr>
          <a:xfrm>
            <a:off x="768096" y="1165824"/>
            <a:ext cx="3877985" cy="646331"/>
          </a:xfrm>
          <a:prstGeom prst="rect">
            <a:avLst/>
          </a:prstGeom>
          <a:noFill/>
        </p:spPr>
        <p:txBody>
          <a:bodyPr wrap="none" rtlCol="0">
            <a:spAutoFit/>
          </a:bodyPr>
          <a:lstStyle/>
          <a:p>
            <a:r>
              <a:rPr lang="zh-CN" altLang="en-US" sz="3600" b="1" dirty="0">
                <a:solidFill>
                  <a:srgbClr val="D2231B"/>
                </a:solidFill>
              </a:rPr>
              <a:t>当代的中国共产党</a:t>
            </a:r>
          </a:p>
        </p:txBody>
      </p:sp>
      <p:sp>
        <p:nvSpPr>
          <p:cNvPr id="10" name="文本框 9">
            <a:extLst>
              <a:ext uri="{FF2B5EF4-FFF2-40B4-BE49-F238E27FC236}">
                <a16:creationId xmlns:a16="http://schemas.microsoft.com/office/drawing/2014/main" xmlns="" id="{EA0E3940-AED5-41A4-8A2E-7C6343723F5F}"/>
              </a:ext>
            </a:extLst>
          </p:cNvPr>
          <p:cNvSpPr txBox="1"/>
          <p:nvPr/>
        </p:nvSpPr>
        <p:spPr>
          <a:xfrm>
            <a:off x="1133280" y="2530022"/>
            <a:ext cx="10377794" cy="1477328"/>
          </a:xfrm>
          <a:prstGeom prst="rect">
            <a:avLst/>
          </a:prstGeom>
        </p:spPr>
        <p:txBody>
          <a:bodyPr wrap="square">
            <a:spAutoFit/>
          </a:bodyPr>
          <a:lstStyle>
            <a:defPPr>
              <a:defRPr lang="zh-CN"/>
            </a:defPPr>
            <a:lvl1pPr>
              <a:lnSpc>
                <a:spcPct val="125000"/>
              </a:lnSpc>
              <a:defRPr sz="2400"/>
            </a:lvl1pPr>
          </a:lstStyle>
          <a:p>
            <a:r>
              <a:rPr lang="zh-CN" altLang="en-US" dirty="0"/>
              <a:t>当代中国发展道路的开辟，是中国共产党以马克思主义与中国实际和时代特征相结合为主线，以建设和发展中国特色社会主义为主题，以独立自主为根本立足点，在实践中不断总结经验，开拓创新的探索过程。</a:t>
            </a:r>
          </a:p>
        </p:txBody>
      </p:sp>
      <p:sp>
        <p:nvSpPr>
          <p:cNvPr id="11" name="等腰三角形 10">
            <a:extLst>
              <a:ext uri="{FF2B5EF4-FFF2-40B4-BE49-F238E27FC236}">
                <a16:creationId xmlns:a16="http://schemas.microsoft.com/office/drawing/2014/main" xmlns="" id="{89386814-CE0C-439A-8238-D65E712BD200}"/>
              </a:ext>
            </a:extLst>
          </p:cNvPr>
          <p:cNvSpPr/>
          <p:nvPr/>
        </p:nvSpPr>
        <p:spPr>
          <a:xfrm rot="5400000">
            <a:off x="738881" y="2573019"/>
            <a:ext cx="423613" cy="365184"/>
          </a:xfrm>
          <a:prstGeom prst="triangle">
            <a:avLst/>
          </a:prstGeom>
          <a:solidFill>
            <a:srgbClr val="D2231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a:extLst>
              <a:ext uri="{FF2B5EF4-FFF2-40B4-BE49-F238E27FC236}">
                <a16:creationId xmlns:a16="http://schemas.microsoft.com/office/drawing/2014/main" xmlns="" id="{5E7D154C-8154-4D7B-A2E5-29F4CF750D11}"/>
              </a:ext>
            </a:extLst>
          </p:cNvPr>
          <p:cNvSpPr/>
          <p:nvPr/>
        </p:nvSpPr>
        <p:spPr>
          <a:xfrm rot="5400000">
            <a:off x="738881" y="4575507"/>
            <a:ext cx="423613" cy="365184"/>
          </a:xfrm>
          <a:prstGeom prst="triangle">
            <a:avLst/>
          </a:prstGeom>
          <a:solidFill>
            <a:srgbClr val="D2231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xmlns="" id="{D48BB014-DF22-4CA3-8DA5-20D755007143}"/>
              </a:ext>
            </a:extLst>
          </p:cNvPr>
          <p:cNvSpPr txBox="1"/>
          <p:nvPr/>
        </p:nvSpPr>
        <p:spPr>
          <a:xfrm>
            <a:off x="1133280" y="4548570"/>
            <a:ext cx="10377794" cy="1477328"/>
          </a:xfrm>
          <a:prstGeom prst="rect">
            <a:avLst/>
          </a:prstGeom>
        </p:spPr>
        <p:txBody>
          <a:bodyPr wrap="square">
            <a:spAutoFit/>
          </a:bodyPr>
          <a:lstStyle>
            <a:defPPr>
              <a:defRPr lang="zh-CN"/>
            </a:defPPr>
            <a:lvl1pPr>
              <a:lnSpc>
                <a:spcPct val="125000"/>
              </a:lnSpc>
              <a:defRPr sz="2400"/>
            </a:lvl1pPr>
          </a:lstStyle>
          <a:p>
            <a:r>
              <a:rPr lang="zh-CN" altLang="en-US" dirty="0"/>
              <a:t>要“以更加宽阔的眼界审视马克思主义在当代发展的现实基础和实践需要，坚持问题导向，坚持以我们正在做的事情为中心，聆听时代声音，更加深入地推动马克思主义同当代中国发展的具体实际相结合。</a:t>
            </a:r>
          </a:p>
        </p:txBody>
      </p:sp>
    </p:spTree>
    <p:extLst>
      <p:ext uri="{BB962C8B-B14F-4D97-AF65-F5344CB8AC3E}">
        <p14:creationId xmlns:p14="http://schemas.microsoft.com/office/powerpoint/2010/main" val="267996115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750" fill="hold"/>
                                        <p:tgtEl>
                                          <p:spTgt spid="2"/>
                                        </p:tgtEl>
                                        <p:attrNameLst>
                                          <p:attrName>ppt_y</p:attrName>
                                        </p:attrNameLst>
                                      </p:cBhvr>
                                      <p:tavLst>
                                        <p:tav tm="0">
                                          <p:val>
                                            <p:strVal val="#ppt_y"/>
                                          </p:val>
                                        </p:tav>
                                        <p:tav tm="100000">
                                          <p:val>
                                            <p:strVal val="#ppt_y"/>
                                          </p:val>
                                        </p:tav>
                                      </p:tavLst>
                                    </p:anim>
                                    <p:anim calcmode="lin" valueType="num">
                                      <p:cBhvr>
                                        <p:cTn id="9" dur="75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75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750" tmFilter="0,0; .5, 1; 1, 1"/>
                                        <p:tgtEl>
                                          <p:spTgt spid="2"/>
                                        </p:tgtEl>
                                      </p:cBhvr>
                                    </p:animEffect>
                                  </p:childTnLst>
                                </p:cTn>
                              </p:par>
                            </p:childTnLst>
                          </p:cTn>
                        </p:par>
                        <p:par>
                          <p:cTn id="12" fill="hold">
                            <p:stCondLst>
                              <p:cond delay="1275"/>
                            </p:stCondLst>
                            <p:childTnLst>
                              <p:par>
                                <p:cTn id="13" presetID="1"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par>
                          <p:cTn id="15" fill="hold">
                            <p:stCondLst>
                              <p:cond delay="1275"/>
                            </p:stCondLst>
                            <p:childTnLst>
                              <p:par>
                                <p:cTn id="16" presetID="26" presetClass="emph" presetSubtype="0" fill="hold" grpId="1" nodeType="afterEffect">
                                  <p:stCondLst>
                                    <p:cond delay="0"/>
                                  </p:stCondLst>
                                  <p:childTnLst>
                                    <p:animEffect transition="out" filter="fade">
                                      <p:cBhvr>
                                        <p:cTn id="17" dur="500" tmFilter="0, 0; .2, .5; .8, .5; 1, 0"/>
                                        <p:tgtEl>
                                          <p:spTgt spid="11"/>
                                        </p:tgtEl>
                                      </p:cBhvr>
                                    </p:animEffect>
                                    <p:animScale>
                                      <p:cBhvr>
                                        <p:cTn id="18" dur="250" autoRev="1" fill="hold"/>
                                        <p:tgtEl>
                                          <p:spTgt spid="11"/>
                                        </p:tgtEl>
                                      </p:cBhvr>
                                      <p:by x="105000" y="105000"/>
                                    </p:animScale>
                                  </p:childTnLst>
                                </p:cTn>
                              </p:par>
                            </p:childTnLst>
                          </p:cTn>
                        </p:par>
                        <p:par>
                          <p:cTn id="19" fill="hold">
                            <p:stCondLst>
                              <p:cond delay="1775"/>
                            </p:stCondLst>
                            <p:childTnLst>
                              <p:par>
                                <p:cTn id="20" presetID="10" presetClass="entr" presetSubtype="0" fill="hold" grpId="0" nodeType="afterEffect">
                                  <p:stCondLst>
                                    <p:cond delay="0"/>
                                  </p:stCondLst>
                                  <p:iterate type="lt">
                                    <p:tmPct val="10000"/>
                                  </p:iterate>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par>
                          <p:cTn id="23" fill="hold">
                            <p:stCondLst>
                              <p:cond delay="6825"/>
                            </p:stCondLst>
                            <p:childTnLst>
                              <p:par>
                                <p:cTn id="24" presetID="1"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childTnLst>
                                </p:cTn>
                              </p:par>
                            </p:childTnLst>
                          </p:cTn>
                        </p:par>
                        <p:par>
                          <p:cTn id="26" fill="hold">
                            <p:stCondLst>
                              <p:cond delay="6825"/>
                            </p:stCondLst>
                            <p:childTnLst>
                              <p:par>
                                <p:cTn id="27" presetID="26" presetClass="emph" presetSubtype="0" fill="hold" grpId="1" nodeType="afterEffect">
                                  <p:stCondLst>
                                    <p:cond delay="0"/>
                                  </p:stCondLst>
                                  <p:childTnLst>
                                    <p:animEffect transition="out" filter="fade">
                                      <p:cBhvr>
                                        <p:cTn id="28" dur="500" tmFilter="0, 0; .2, .5; .8, .5; 1, 0"/>
                                        <p:tgtEl>
                                          <p:spTgt spid="12"/>
                                        </p:tgtEl>
                                      </p:cBhvr>
                                    </p:animEffect>
                                    <p:animScale>
                                      <p:cBhvr>
                                        <p:cTn id="29" dur="250" autoRev="1" fill="hold"/>
                                        <p:tgtEl>
                                          <p:spTgt spid="12"/>
                                        </p:tgtEl>
                                      </p:cBhvr>
                                      <p:by x="105000" y="105000"/>
                                    </p:animScale>
                                  </p:childTnLst>
                                </p:cTn>
                              </p:par>
                            </p:childTnLst>
                          </p:cTn>
                        </p:par>
                        <p:par>
                          <p:cTn id="30" fill="hold">
                            <p:stCondLst>
                              <p:cond delay="7325"/>
                            </p:stCondLst>
                            <p:childTnLst>
                              <p:par>
                                <p:cTn id="31" presetID="10" presetClass="entr" presetSubtype="0" fill="hold" grpId="0" nodeType="afterEffect">
                                  <p:stCondLst>
                                    <p:cond delay="0"/>
                                  </p:stCondLst>
                                  <p:iterate type="lt">
                                    <p:tmPct val="10000"/>
                                  </p:iterate>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11" grpId="0" animBg="1"/>
      <p:bldP spid="11" grpId="1" animBg="1"/>
      <p:bldP spid="12" grpId="0" animBg="1"/>
      <p:bldP spid="12" grpId="1" animBg="1"/>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xmlns="" id="{2FE312EC-8B01-4F02-AFE3-51970317D88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 y="4897955"/>
            <a:ext cx="12192001" cy="1960045"/>
          </a:xfrm>
          <a:prstGeom prst="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7" name="图片 16">
            <a:extLst>
              <a:ext uri="{FF2B5EF4-FFF2-40B4-BE49-F238E27FC236}">
                <a16:creationId xmlns:a16="http://schemas.microsoft.com/office/drawing/2014/main" xmlns="" id="{52EEE126-9FEB-444A-B755-B74FD22F459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0288" y="2875002"/>
            <a:ext cx="1079675" cy="1079675"/>
          </a:xfrm>
          <a:prstGeom prst="rect">
            <a:avLst/>
          </a:prstGeom>
        </p:spPr>
      </p:pic>
      <p:sp>
        <p:nvSpPr>
          <p:cNvPr id="18" name="文本框 17">
            <a:extLst>
              <a:ext uri="{FF2B5EF4-FFF2-40B4-BE49-F238E27FC236}">
                <a16:creationId xmlns:a16="http://schemas.microsoft.com/office/drawing/2014/main" xmlns="" id="{84DB78C2-CC54-4F71-A6E4-2C1607D0F7E0}"/>
              </a:ext>
            </a:extLst>
          </p:cNvPr>
          <p:cNvSpPr txBox="1"/>
          <p:nvPr/>
        </p:nvSpPr>
        <p:spPr>
          <a:xfrm>
            <a:off x="2827200" y="2875002"/>
            <a:ext cx="7802136" cy="1107996"/>
          </a:xfrm>
          <a:prstGeom prst="rect">
            <a:avLst/>
          </a:prstGeom>
          <a:noFill/>
        </p:spPr>
        <p:txBody>
          <a:bodyPr wrap="none" rtlCol="0">
            <a:spAutoFit/>
          </a:bodyPr>
          <a:lstStyle/>
          <a:p>
            <a:r>
              <a:rPr lang="zh-CN" altLang="en-US" sz="6600" b="1" dirty="0">
                <a:solidFill>
                  <a:srgbClr val="D2231B"/>
                </a:solidFill>
                <a:effectLst>
                  <a:innerShdw blurRad="63500" dist="50800" dir="16200000">
                    <a:prstClr val="black">
                      <a:alpha val="50000"/>
                    </a:prstClr>
                  </a:innerShdw>
                </a:effectLst>
              </a:rPr>
              <a:t>组织、党员相辅相成</a:t>
            </a:r>
          </a:p>
        </p:txBody>
      </p:sp>
      <p:pic>
        <p:nvPicPr>
          <p:cNvPr id="20" name="图片 19">
            <a:extLst>
              <a:ext uri="{FF2B5EF4-FFF2-40B4-BE49-F238E27FC236}">
                <a16:creationId xmlns:a16="http://schemas.microsoft.com/office/drawing/2014/main" xmlns="" id="{EE9D7996-CC5B-41FC-92E2-14287BCE162A}"/>
              </a:ext>
            </a:extLst>
          </p:cNvPr>
          <p:cNvPicPr>
            <a:picLocks noChangeAspect="1"/>
          </p:cNvPicPr>
          <p:nvPr/>
        </p:nvPicPr>
        <p:blipFill>
          <a:blip r:embed="rId4">
            <a:extLst>
              <a:ext uri="{28A0092B-C50C-407E-A947-70E740481C1C}">
                <a14:useLocalDpi xmlns:a14="http://schemas.microsoft.com/office/drawing/2010/main" val="0"/>
              </a:ext>
            </a:extLst>
          </a:blip>
          <a:srcRect l="1269" t="39748" r="1414" b="31621"/>
          <a:stretch>
            <a:fillRect/>
          </a:stretch>
        </p:blipFill>
        <p:spPr>
          <a:xfrm>
            <a:off x="0" y="-9055"/>
            <a:ext cx="12192000" cy="1636216"/>
          </a:xfrm>
          <a:custGeom>
            <a:avLst/>
            <a:gdLst>
              <a:gd name="connsiteX0" fmla="*/ 11664772 w 12192000"/>
              <a:gd name="connsiteY0" fmla="*/ 162 h 1636216"/>
              <a:gd name="connsiteX1" fmla="*/ 12010842 w 12192000"/>
              <a:gd name="connsiteY1" fmla="*/ 10992 h 1636216"/>
              <a:gd name="connsiteX2" fmla="*/ 12192000 w 12192000"/>
              <a:gd name="connsiteY2" fmla="*/ 27321 h 1636216"/>
              <a:gd name="connsiteX3" fmla="*/ 12192000 w 12192000"/>
              <a:gd name="connsiteY3" fmla="*/ 1540378 h 1636216"/>
              <a:gd name="connsiteX4" fmla="*/ 12105000 w 12192000"/>
              <a:gd name="connsiteY4" fmla="*/ 1490661 h 1636216"/>
              <a:gd name="connsiteX5" fmla="*/ 10674765 w 12192000"/>
              <a:gd name="connsiteY5" fmla="*/ 1215926 h 1636216"/>
              <a:gd name="connsiteX6" fmla="*/ 5978488 w 12192000"/>
              <a:gd name="connsiteY6" fmla="*/ 1633938 h 1636216"/>
              <a:gd name="connsiteX7" fmla="*/ 1597206 w 12192000"/>
              <a:gd name="connsiteY7" fmla="*/ 758726 h 1636216"/>
              <a:gd name="connsiteX8" fmla="*/ 236108 w 12192000"/>
              <a:gd name="connsiteY8" fmla="*/ 950995 h 1636216"/>
              <a:gd name="connsiteX9" fmla="*/ 0 w 12192000"/>
              <a:gd name="connsiteY9" fmla="*/ 1017218 h 1636216"/>
              <a:gd name="connsiteX10" fmla="*/ 0 w 12192000"/>
              <a:gd name="connsiteY10" fmla="*/ 730842 h 1636216"/>
              <a:gd name="connsiteX11" fmla="*/ 95392 w 12192000"/>
              <a:gd name="connsiteY11" fmla="*/ 708924 h 1636216"/>
              <a:gd name="connsiteX12" fmla="*/ 1998107 w 12192000"/>
              <a:gd name="connsiteY12" fmla="*/ 314589 h 1636216"/>
              <a:gd name="connsiteX13" fmla="*/ 6207576 w 12192000"/>
              <a:gd name="connsiteY13" fmla="*/ 628098 h 1636216"/>
              <a:gd name="connsiteX14" fmla="*/ 11664772 w 12192000"/>
              <a:gd name="connsiteY14" fmla="*/ 162 h 1636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92000" h="1636216">
                <a:moveTo>
                  <a:pt x="11664772" y="162"/>
                </a:moveTo>
                <a:cubicBezTo>
                  <a:pt x="11783352" y="928"/>
                  <a:pt x="11898869" y="4423"/>
                  <a:pt x="12010842" y="10992"/>
                </a:cubicBezTo>
                <a:lnTo>
                  <a:pt x="12192000" y="27321"/>
                </a:lnTo>
                <a:lnTo>
                  <a:pt x="12192000" y="1540378"/>
                </a:lnTo>
                <a:lnTo>
                  <a:pt x="12105000" y="1490661"/>
                </a:lnTo>
                <a:cubicBezTo>
                  <a:pt x="11825594" y="1353376"/>
                  <a:pt x="11451566" y="1299781"/>
                  <a:pt x="10674765" y="1215926"/>
                </a:cubicBezTo>
                <a:cubicBezTo>
                  <a:pt x="9424332" y="1080943"/>
                  <a:pt x="7801637" y="1677481"/>
                  <a:pt x="5978488" y="1633938"/>
                </a:cubicBezTo>
                <a:cubicBezTo>
                  <a:pt x="4155339" y="1590395"/>
                  <a:pt x="2456281" y="736955"/>
                  <a:pt x="1597206" y="758726"/>
                </a:cubicBezTo>
                <a:cubicBezTo>
                  <a:pt x="952899" y="775054"/>
                  <a:pt x="603899" y="850166"/>
                  <a:pt x="236108" y="950995"/>
                </a:cubicBezTo>
                <a:lnTo>
                  <a:pt x="0" y="1017218"/>
                </a:lnTo>
                <a:lnTo>
                  <a:pt x="0" y="730842"/>
                </a:lnTo>
                <a:lnTo>
                  <a:pt x="95392" y="708924"/>
                </a:lnTo>
                <a:cubicBezTo>
                  <a:pt x="736940" y="550809"/>
                  <a:pt x="1396757" y="326019"/>
                  <a:pt x="1998107" y="314589"/>
                </a:cubicBezTo>
                <a:cubicBezTo>
                  <a:pt x="2685366" y="301526"/>
                  <a:pt x="4451245" y="758727"/>
                  <a:pt x="6207576" y="628098"/>
                </a:cubicBezTo>
                <a:cubicBezTo>
                  <a:pt x="7744364" y="513798"/>
                  <a:pt x="10004658" y="-10553"/>
                  <a:pt x="11664772" y="162"/>
                </a:cubicBezTo>
                <a:close/>
              </a:path>
            </a:pathLst>
          </a:custGeom>
        </p:spPr>
      </p:pic>
    </p:spTree>
    <p:extLst>
      <p:ext uri="{BB962C8B-B14F-4D97-AF65-F5344CB8AC3E}">
        <p14:creationId xmlns:p14="http://schemas.microsoft.com/office/powerpoint/2010/main" val="2143588588"/>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right)">
                                      <p:cBhvr>
                                        <p:cTn id="7" dur="1000"/>
                                        <p:tgtEl>
                                          <p:spTgt spid="20"/>
                                        </p:tgtEl>
                                      </p:cBhvr>
                                    </p:animEffect>
                                  </p:childTnLst>
                                </p:cTn>
                              </p:par>
                            </p:childTnLst>
                          </p:cTn>
                        </p:par>
                        <p:par>
                          <p:cTn id="8" fill="hold">
                            <p:stCondLst>
                              <p:cond delay="1000"/>
                            </p:stCondLst>
                            <p:childTnLst>
                              <p:par>
                                <p:cTn id="9" presetID="23" presetClass="entr" presetSubtype="28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750" fill="hold"/>
                                        <p:tgtEl>
                                          <p:spTgt spid="17"/>
                                        </p:tgtEl>
                                        <p:attrNameLst>
                                          <p:attrName>ppt_w</p:attrName>
                                        </p:attrNameLst>
                                      </p:cBhvr>
                                      <p:tavLst>
                                        <p:tav tm="0">
                                          <p:val>
                                            <p:strVal val="4/3*#ppt_w"/>
                                          </p:val>
                                        </p:tav>
                                        <p:tav tm="100000">
                                          <p:val>
                                            <p:strVal val="#ppt_w"/>
                                          </p:val>
                                        </p:tav>
                                      </p:tavLst>
                                    </p:anim>
                                    <p:anim calcmode="lin" valueType="num">
                                      <p:cBhvr>
                                        <p:cTn id="12" dur="750" fill="hold"/>
                                        <p:tgtEl>
                                          <p:spTgt spid="17"/>
                                        </p:tgtEl>
                                        <p:attrNameLst>
                                          <p:attrName>ppt_h</p:attrName>
                                        </p:attrNameLst>
                                      </p:cBhvr>
                                      <p:tavLst>
                                        <p:tav tm="0">
                                          <p:val>
                                            <p:strVal val="4/3*#ppt_h"/>
                                          </p:val>
                                        </p:tav>
                                        <p:tav tm="100000">
                                          <p:val>
                                            <p:strVal val="#ppt_h"/>
                                          </p:val>
                                        </p:tav>
                                      </p:tavLst>
                                    </p:anim>
                                  </p:childTnLst>
                                </p:cTn>
                              </p:par>
                            </p:childTnLst>
                          </p:cTn>
                        </p:par>
                        <p:par>
                          <p:cTn id="13" fill="hold">
                            <p:stCondLst>
                              <p:cond delay="1750"/>
                            </p:stCondLst>
                            <p:childTnLst>
                              <p:par>
                                <p:cTn id="14" presetID="41" presetClass="entr" presetSubtype="0" fill="hold" grpId="0" nodeType="afterEffect">
                                  <p:stCondLst>
                                    <p:cond delay="0"/>
                                  </p:stCondLst>
                                  <p:iterate type="lt">
                                    <p:tmPct val="20000"/>
                                  </p:iterate>
                                  <p:childTnLst>
                                    <p:set>
                                      <p:cBhvr>
                                        <p:cTn id="15" dur="1" fill="hold">
                                          <p:stCondLst>
                                            <p:cond delay="0"/>
                                          </p:stCondLst>
                                        </p:cTn>
                                        <p:tgtEl>
                                          <p:spTgt spid="18"/>
                                        </p:tgtEl>
                                        <p:attrNameLst>
                                          <p:attrName>style.visibility</p:attrName>
                                        </p:attrNameLst>
                                      </p:cBhvr>
                                      <p:to>
                                        <p:strVal val="visible"/>
                                      </p:to>
                                    </p:set>
                                    <p:anim calcmode="lin" valueType="num">
                                      <p:cBhvr>
                                        <p:cTn id="16"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8"/>
                                        </p:tgtEl>
                                        <p:attrNameLst>
                                          <p:attrName>ppt_y</p:attrName>
                                        </p:attrNameLst>
                                      </p:cBhvr>
                                      <p:tavLst>
                                        <p:tav tm="0">
                                          <p:val>
                                            <p:strVal val="#ppt_y"/>
                                          </p:val>
                                        </p:tav>
                                        <p:tav tm="100000">
                                          <p:val>
                                            <p:strVal val="#ppt_y"/>
                                          </p:val>
                                        </p:tav>
                                      </p:tavLst>
                                    </p:anim>
                                    <p:anim calcmode="lin" valueType="num">
                                      <p:cBhvr>
                                        <p:cTn id="18"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等腰三角形 4">
            <a:extLst>
              <a:ext uri="{FF2B5EF4-FFF2-40B4-BE49-F238E27FC236}">
                <a16:creationId xmlns:a16="http://schemas.microsoft.com/office/drawing/2014/main" xmlns="" id="{62F4367E-77D2-4D09-9021-A47CC3357FA7}"/>
              </a:ext>
            </a:extLst>
          </p:cNvPr>
          <p:cNvSpPr/>
          <p:nvPr/>
        </p:nvSpPr>
        <p:spPr>
          <a:xfrm rot="5400000">
            <a:off x="602723" y="2592118"/>
            <a:ext cx="423613" cy="365184"/>
          </a:xfrm>
          <a:prstGeom prst="triangle">
            <a:avLst/>
          </a:prstGeom>
          <a:solidFill>
            <a:srgbClr val="D2231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xmlns="" id="{6AD40CE7-AB6A-4D53-99BA-47995C74261D}"/>
              </a:ext>
            </a:extLst>
          </p:cNvPr>
          <p:cNvSpPr txBox="1"/>
          <p:nvPr/>
        </p:nvSpPr>
        <p:spPr>
          <a:xfrm>
            <a:off x="562526" y="1509189"/>
            <a:ext cx="2954655" cy="646331"/>
          </a:xfrm>
          <a:prstGeom prst="rect">
            <a:avLst/>
          </a:prstGeom>
          <a:noFill/>
        </p:spPr>
        <p:txBody>
          <a:bodyPr wrap="none" rtlCol="0">
            <a:spAutoFit/>
          </a:bodyPr>
          <a:lstStyle/>
          <a:p>
            <a:r>
              <a:rPr lang="zh-CN" altLang="en-US" sz="3600" b="1" dirty="0">
                <a:solidFill>
                  <a:srgbClr val="D2231B"/>
                </a:solidFill>
              </a:rPr>
              <a:t>组织爱护党员</a:t>
            </a:r>
          </a:p>
        </p:txBody>
      </p:sp>
      <p:sp>
        <p:nvSpPr>
          <p:cNvPr id="3" name="矩形 2">
            <a:extLst>
              <a:ext uri="{FF2B5EF4-FFF2-40B4-BE49-F238E27FC236}">
                <a16:creationId xmlns:a16="http://schemas.microsoft.com/office/drawing/2014/main" xmlns="" id="{A271B65E-4518-44D5-981A-B83EAB96C9C3}"/>
              </a:ext>
            </a:extLst>
          </p:cNvPr>
          <p:cNvSpPr/>
          <p:nvPr/>
        </p:nvSpPr>
        <p:spPr>
          <a:xfrm>
            <a:off x="997122" y="2486529"/>
            <a:ext cx="6948701" cy="1477328"/>
          </a:xfrm>
          <a:prstGeom prst="rect">
            <a:avLst/>
          </a:prstGeom>
        </p:spPr>
        <p:txBody>
          <a:bodyPr wrap="square">
            <a:spAutoFit/>
          </a:bodyPr>
          <a:lstStyle/>
          <a:p>
            <a:pPr>
              <a:lnSpc>
                <a:spcPct val="125000"/>
              </a:lnSpc>
            </a:pPr>
            <a:r>
              <a:rPr lang="zh-CN" altLang="en-US" sz="2400" dirty="0"/>
              <a:t>党员在现实生活中遇到这样那样困难和问题的时候，党组织及时伸出援手，通过适当的途径和方法，帮助他们逐步解决困难和问题。</a:t>
            </a:r>
          </a:p>
        </p:txBody>
      </p:sp>
      <p:sp>
        <p:nvSpPr>
          <p:cNvPr id="4" name="矩形 3">
            <a:extLst>
              <a:ext uri="{FF2B5EF4-FFF2-40B4-BE49-F238E27FC236}">
                <a16:creationId xmlns:a16="http://schemas.microsoft.com/office/drawing/2014/main" xmlns="" id="{82A80C35-7869-489E-9288-EB6A59448BC0}"/>
              </a:ext>
            </a:extLst>
          </p:cNvPr>
          <p:cNvSpPr/>
          <p:nvPr/>
        </p:nvSpPr>
        <p:spPr>
          <a:xfrm>
            <a:off x="997122" y="4294866"/>
            <a:ext cx="10834236" cy="1938992"/>
          </a:xfrm>
          <a:prstGeom prst="rect">
            <a:avLst/>
          </a:prstGeom>
        </p:spPr>
        <p:txBody>
          <a:bodyPr wrap="square">
            <a:spAutoFit/>
          </a:bodyPr>
          <a:lstStyle/>
          <a:p>
            <a:pPr>
              <a:lnSpc>
                <a:spcPct val="125000"/>
              </a:lnSpc>
            </a:pPr>
            <a:r>
              <a:rPr lang="zh-CN" altLang="en-US" sz="2400" dirty="0"/>
              <a:t>在革命战争时期，党内也实施了一系列的关爱措施，对于调往新解放区工作的干部党员家庭给予特殊照顾</a:t>
            </a:r>
            <a:r>
              <a:rPr lang="en-US" altLang="zh-CN" sz="2400" dirty="0"/>
              <a:t>,</a:t>
            </a:r>
            <a:r>
              <a:rPr lang="zh-CN" altLang="en-US" sz="2400" dirty="0"/>
              <a:t>体现党组织的关爱。建国后</a:t>
            </a:r>
            <a:r>
              <a:rPr lang="en-US" altLang="zh-CN" sz="2400" dirty="0"/>
              <a:t>,</a:t>
            </a:r>
            <a:r>
              <a:rPr lang="zh-CN" altLang="en-US" sz="2400" dirty="0"/>
              <a:t>党采取了加强各级组织、开展大规模的干部教育培训等举措，充分调动了党员、干部参加社会主义建设的热情。关心爱护党员是加强党的先进性建设的客观需要。</a:t>
            </a:r>
          </a:p>
        </p:txBody>
      </p:sp>
      <p:sp>
        <p:nvSpPr>
          <p:cNvPr id="8" name="等腰三角形 7">
            <a:extLst>
              <a:ext uri="{FF2B5EF4-FFF2-40B4-BE49-F238E27FC236}">
                <a16:creationId xmlns:a16="http://schemas.microsoft.com/office/drawing/2014/main" xmlns="" id="{203E11F3-1E47-4E81-9BD3-5FA8A548CDB1}"/>
              </a:ext>
            </a:extLst>
          </p:cNvPr>
          <p:cNvSpPr/>
          <p:nvPr/>
        </p:nvSpPr>
        <p:spPr>
          <a:xfrm rot="5400000">
            <a:off x="602723" y="4359104"/>
            <a:ext cx="423613" cy="365184"/>
          </a:xfrm>
          <a:prstGeom prst="triangle">
            <a:avLst/>
          </a:prstGeom>
          <a:solidFill>
            <a:srgbClr val="D2231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xmlns="" id="{80BC1330-F792-42E3-8048-E073487C86FD}"/>
              </a:ext>
            </a:extLst>
          </p:cNvPr>
          <p:cNvPicPr>
            <a:picLocks noChangeAspect="1"/>
          </p:cNvPicPr>
          <p:nvPr/>
        </p:nvPicPr>
        <p:blipFill rotWithShape="1">
          <a:blip r:embed="rId2">
            <a:extLst>
              <a:ext uri="{28A0092B-C50C-407E-A947-70E740481C1C}">
                <a14:useLocalDpi xmlns:a14="http://schemas.microsoft.com/office/drawing/2010/main" val="0"/>
              </a:ext>
            </a:extLst>
          </a:blip>
          <a:srcRect t="14413" b="14413"/>
          <a:stretch/>
        </p:blipFill>
        <p:spPr>
          <a:xfrm>
            <a:off x="7982399" y="1732546"/>
            <a:ext cx="3689101" cy="2231456"/>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37964899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750" fill="hold"/>
                                        <p:tgtEl>
                                          <p:spTgt spid="2"/>
                                        </p:tgtEl>
                                        <p:attrNameLst>
                                          <p:attrName>ppt_y</p:attrName>
                                        </p:attrNameLst>
                                      </p:cBhvr>
                                      <p:tavLst>
                                        <p:tav tm="0">
                                          <p:val>
                                            <p:strVal val="#ppt_y"/>
                                          </p:val>
                                        </p:tav>
                                        <p:tav tm="100000">
                                          <p:val>
                                            <p:strVal val="#ppt_y"/>
                                          </p:val>
                                        </p:tav>
                                      </p:tavLst>
                                    </p:anim>
                                    <p:anim calcmode="lin" valueType="num">
                                      <p:cBhvr>
                                        <p:cTn id="9" dur="75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75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750" tmFilter="0,0; .5, 1; 1, 1"/>
                                        <p:tgtEl>
                                          <p:spTgt spid="2"/>
                                        </p:tgtEl>
                                      </p:cBhvr>
                                    </p:animEffect>
                                  </p:childTnLst>
                                </p:cTn>
                              </p:par>
                              <p:par>
                                <p:cTn id="12" presetID="1" presetClass="entr" presetSubtype="0" fill="hold" nodeType="withEffect">
                                  <p:stCondLst>
                                    <p:cond delay="1250"/>
                                  </p:stCondLst>
                                  <p:childTnLst>
                                    <p:set>
                                      <p:cBhvr>
                                        <p:cTn id="13" dur="1" fill="hold">
                                          <p:stCondLst>
                                            <p:cond delay="0"/>
                                          </p:stCondLst>
                                        </p:cTn>
                                        <p:tgtEl>
                                          <p:spTgt spid="9"/>
                                        </p:tgtEl>
                                        <p:attrNameLst>
                                          <p:attrName>style.visibility</p:attrName>
                                        </p:attrNameLst>
                                      </p:cBhvr>
                                      <p:to>
                                        <p:strVal val="visible"/>
                                      </p:to>
                                    </p:set>
                                  </p:childTnLst>
                                </p:cTn>
                              </p:par>
                              <p:par>
                                <p:cTn id="14" presetID="63" presetClass="path" presetSubtype="0" decel="100000" fill="hold" nodeType="withEffect">
                                  <p:stCondLst>
                                    <p:cond delay="1250"/>
                                  </p:stCondLst>
                                  <p:childTnLst>
                                    <p:animMotion origin="layout" path="M 4.16667E-7 2.22222E-6 L 0.36706 2.22222E-6 " pathEditMode="relative" rAng="0" ptsTypes="AA">
                                      <p:cBhvr>
                                        <p:cTn id="15" dur="1250" spd="-100000" fill="hold"/>
                                        <p:tgtEl>
                                          <p:spTgt spid="9"/>
                                        </p:tgtEl>
                                        <p:attrNameLst>
                                          <p:attrName>ppt_x</p:attrName>
                                          <p:attrName>ppt_y</p:attrName>
                                        </p:attrNameLst>
                                      </p:cBhvr>
                                      <p:rCtr x="18346" y="0"/>
                                    </p:animMotion>
                                  </p:childTnLst>
                                </p:cTn>
                              </p:par>
                            </p:childTnLst>
                          </p:cTn>
                        </p:par>
                        <p:par>
                          <p:cTn id="16" fill="hold">
                            <p:stCondLst>
                              <p:cond delay="2500"/>
                            </p:stCondLst>
                            <p:childTnLst>
                              <p:par>
                                <p:cTn id="17" presetID="1"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par>
                          <p:cTn id="19" fill="hold">
                            <p:stCondLst>
                              <p:cond delay="2500"/>
                            </p:stCondLst>
                            <p:childTnLst>
                              <p:par>
                                <p:cTn id="20" presetID="26" presetClass="emph" presetSubtype="0" fill="hold" grpId="1" nodeType="afterEffect">
                                  <p:stCondLst>
                                    <p:cond delay="0"/>
                                  </p:stCondLst>
                                  <p:childTnLst>
                                    <p:animEffect transition="out" filter="fade">
                                      <p:cBhvr>
                                        <p:cTn id="21" dur="500" tmFilter="0, 0; .2, .5; .8, .5; 1, 0"/>
                                        <p:tgtEl>
                                          <p:spTgt spid="5"/>
                                        </p:tgtEl>
                                      </p:cBhvr>
                                    </p:animEffect>
                                    <p:animScale>
                                      <p:cBhvr>
                                        <p:cTn id="22" dur="250" autoRev="1" fill="hold"/>
                                        <p:tgtEl>
                                          <p:spTgt spid="5"/>
                                        </p:tgtEl>
                                      </p:cBhvr>
                                      <p:by x="105000" y="105000"/>
                                    </p:animScale>
                                  </p:childTnLst>
                                </p:cTn>
                              </p:par>
                            </p:childTnLst>
                          </p:cTn>
                        </p:par>
                        <p:par>
                          <p:cTn id="23" fill="hold">
                            <p:stCondLst>
                              <p:cond delay="3000"/>
                            </p:stCondLst>
                            <p:childTnLst>
                              <p:par>
                                <p:cTn id="24" presetID="10" presetClass="entr" presetSubtype="0" fill="hold" grpId="0" nodeType="afterEffect">
                                  <p:stCondLst>
                                    <p:cond delay="0"/>
                                  </p:stCondLst>
                                  <p:iterate type="lt">
                                    <p:tmPct val="10000"/>
                                  </p:iterate>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childTnLst>
                          </p:cTn>
                        </p:par>
                        <p:par>
                          <p:cTn id="27" fill="hold">
                            <p:stCondLst>
                              <p:cond delay="6350"/>
                            </p:stCondLst>
                            <p:childTnLst>
                              <p:par>
                                <p:cTn id="28" presetID="1" presetClass="entr" presetSubtype="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childTnLst>
                                </p:cTn>
                              </p:par>
                            </p:childTnLst>
                          </p:cTn>
                        </p:par>
                        <p:par>
                          <p:cTn id="30" fill="hold">
                            <p:stCondLst>
                              <p:cond delay="6350"/>
                            </p:stCondLst>
                            <p:childTnLst>
                              <p:par>
                                <p:cTn id="31" presetID="26" presetClass="emph" presetSubtype="0" fill="hold" grpId="1" nodeType="afterEffect">
                                  <p:stCondLst>
                                    <p:cond delay="0"/>
                                  </p:stCondLst>
                                  <p:childTnLst>
                                    <p:animEffect transition="out" filter="fade">
                                      <p:cBhvr>
                                        <p:cTn id="32" dur="500" tmFilter="0, 0; .2, .5; .8, .5; 1, 0"/>
                                        <p:tgtEl>
                                          <p:spTgt spid="8"/>
                                        </p:tgtEl>
                                      </p:cBhvr>
                                    </p:animEffect>
                                    <p:animScale>
                                      <p:cBhvr>
                                        <p:cTn id="33" dur="250" autoRev="1" fill="hold"/>
                                        <p:tgtEl>
                                          <p:spTgt spid="8"/>
                                        </p:tgtEl>
                                      </p:cBhvr>
                                      <p:by x="105000" y="105000"/>
                                    </p:animScale>
                                  </p:childTnLst>
                                </p:cTn>
                              </p:par>
                            </p:childTnLst>
                          </p:cTn>
                        </p:par>
                        <p:par>
                          <p:cTn id="34" fill="hold">
                            <p:stCondLst>
                              <p:cond delay="6850"/>
                            </p:stCondLst>
                            <p:childTnLst>
                              <p:par>
                                <p:cTn id="35" presetID="10" presetClass="entr" presetSubtype="0" fill="hold" grpId="0" nodeType="afterEffect">
                                  <p:stCondLst>
                                    <p:cond delay="0"/>
                                  </p:stCondLst>
                                  <p:iterate type="lt">
                                    <p:tmPct val="10000"/>
                                  </p:iterate>
                                  <p:childTnLst>
                                    <p:set>
                                      <p:cBhvr>
                                        <p:cTn id="36" dur="1" fill="hold">
                                          <p:stCondLst>
                                            <p:cond delay="0"/>
                                          </p:stCondLst>
                                        </p:cTn>
                                        <p:tgtEl>
                                          <p:spTgt spid="4"/>
                                        </p:tgtEl>
                                        <p:attrNameLst>
                                          <p:attrName>style.visibility</p:attrName>
                                        </p:attrNameLst>
                                      </p:cBhvr>
                                      <p:to>
                                        <p:strVal val="visible"/>
                                      </p:to>
                                    </p:set>
                                    <p:animEffect transition="in" filter="fade">
                                      <p:cBhvr>
                                        <p:cTn id="3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2" grpId="0"/>
      <p:bldP spid="3" grpId="0"/>
      <p:bldP spid="4" grpId="0"/>
      <p:bldP spid="8" grpId="0" animBg="1"/>
      <p:bldP spid="8" grpId="1" animBg="1"/>
    </p:bldLst>
  </p:timing>
</p:sld>
</file>

<file path=ppt/tags/tag1.xml><?xml version="1.0" encoding="utf-8"?>
<p:tagLst xmlns:a="http://schemas.openxmlformats.org/drawingml/2006/main" xmlns:r="http://schemas.openxmlformats.org/officeDocument/2006/relationships" xmlns:p="http://schemas.openxmlformats.org/presentationml/2006/main">
  <p:tag name="PA" val="v4.0.0"/>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100.xml><?xml version="1.0" encoding="utf-8"?>
<p:tagLst xmlns:a="http://schemas.openxmlformats.org/drawingml/2006/main" xmlns:r="http://schemas.openxmlformats.org/officeDocument/2006/relationships" xmlns:p="http://schemas.openxmlformats.org/presentationml/2006/main">
  <p:tag name="PA" val="v4.0.0"/>
</p:tagLst>
</file>

<file path=ppt/tags/tag101.xml><?xml version="1.0" encoding="utf-8"?>
<p:tagLst xmlns:a="http://schemas.openxmlformats.org/drawingml/2006/main" xmlns:r="http://schemas.openxmlformats.org/officeDocument/2006/relationships" xmlns:p="http://schemas.openxmlformats.org/presentationml/2006/main">
  <p:tag name="PA" val="v4.0.0"/>
</p:tagLst>
</file>

<file path=ppt/tags/tag102.xml><?xml version="1.0" encoding="utf-8"?>
<p:tagLst xmlns:a="http://schemas.openxmlformats.org/drawingml/2006/main" xmlns:r="http://schemas.openxmlformats.org/officeDocument/2006/relationships" xmlns:p="http://schemas.openxmlformats.org/presentationml/2006/main">
  <p:tag name="PA" val="v4.0.0"/>
</p:tagLst>
</file>

<file path=ppt/tags/tag103.xml><?xml version="1.0" encoding="utf-8"?>
<p:tagLst xmlns:a="http://schemas.openxmlformats.org/drawingml/2006/main" xmlns:r="http://schemas.openxmlformats.org/officeDocument/2006/relationships" xmlns:p="http://schemas.openxmlformats.org/presentationml/2006/main">
  <p:tag name="PA" val="v4.0.0"/>
</p:tagLst>
</file>

<file path=ppt/tags/tag104.xml><?xml version="1.0" encoding="utf-8"?>
<p:tagLst xmlns:a="http://schemas.openxmlformats.org/drawingml/2006/main" xmlns:r="http://schemas.openxmlformats.org/officeDocument/2006/relationships" xmlns:p="http://schemas.openxmlformats.org/presentationml/2006/main">
  <p:tag name="PA" val="v4.0.0"/>
</p:tagLst>
</file>

<file path=ppt/tags/tag11.xml><?xml version="1.0" encoding="utf-8"?>
<p:tagLst xmlns:a="http://schemas.openxmlformats.org/drawingml/2006/main" xmlns:r="http://schemas.openxmlformats.org/officeDocument/2006/relationships" xmlns:p="http://schemas.openxmlformats.org/presentationml/2006/main">
  <p:tag name="PA" val="v4.0.0"/>
</p:tagLst>
</file>

<file path=ppt/tags/tag12.xml><?xml version="1.0" encoding="utf-8"?>
<p:tagLst xmlns:a="http://schemas.openxmlformats.org/drawingml/2006/main" xmlns:r="http://schemas.openxmlformats.org/officeDocument/2006/relationships" xmlns:p="http://schemas.openxmlformats.org/presentationml/2006/main">
  <p:tag name="PA" val="v4.0.0"/>
</p:tagLst>
</file>

<file path=ppt/tags/tag13.xml><?xml version="1.0" encoding="utf-8"?>
<p:tagLst xmlns:a="http://schemas.openxmlformats.org/drawingml/2006/main" xmlns:r="http://schemas.openxmlformats.org/officeDocument/2006/relationships" xmlns:p="http://schemas.openxmlformats.org/presentationml/2006/main">
  <p:tag name="PA" val="v4.0.0"/>
</p:tagLst>
</file>

<file path=ppt/tags/tag14.xml><?xml version="1.0" encoding="utf-8"?>
<p:tagLst xmlns:a="http://schemas.openxmlformats.org/drawingml/2006/main" xmlns:r="http://schemas.openxmlformats.org/officeDocument/2006/relationships" xmlns:p="http://schemas.openxmlformats.org/presentationml/2006/main">
  <p:tag name="PA" val="v4.0.0"/>
</p:tagLst>
</file>

<file path=ppt/tags/tag15.xml><?xml version="1.0" encoding="utf-8"?>
<p:tagLst xmlns:a="http://schemas.openxmlformats.org/drawingml/2006/main" xmlns:r="http://schemas.openxmlformats.org/officeDocument/2006/relationships" xmlns:p="http://schemas.openxmlformats.org/presentationml/2006/main">
  <p:tag name="PA" val="v4.0.0"/>
</p:tagLst>
</file>

<file path=ppt/tags/tag16.xml><?xml version="1.0" encoding="utf-8"?>
<p:tagLst xmlns:a="http://schemas.openxmlformats.org/drawingml/2006/main" xmlns:r="http://schemas.openxmlformats.org/officeDocument/2006/relationships" xmlns:p="http://schemas.openxmlformats.org/presentationml/2006/main">
  <p:tag name="PA" val="v4.0.0"/>
</p:tagLst>
</file>

<file path=ppt/tags/tag17.xml><?xml version="1.0" encoding="utf-8"?>
<p:tagLst xmlns:a="http://schemas.openxmlformats.org/drawingml/2006/main" xmlns:r="http://schemas.openxmlformats.org/officeDocument/2006/relationships" xmlns:p="http://schemas.openxmlformats.org/presentationml/2006/main">
  <p:tag name="PA" val="v4.0.0"/>
</p:tagLst>
</file>

<file path=ppt/tags/tag18.xml><?xml version="1.0" encoding="utf-8"?>
<p:tagLst xmlns:a="http://schemas.openxmlformats.org/drawingml/2006/main" xmlns:r="http://schemas.openxmlformats.org/officeDocument/2006/relationships" xmlns:p="http://schemas.openxmlformats.org/presentationml/2006/main">
  <p:tag name="PA" val="v4.0.0"/>
</p:tagLst>
</file>

<file path=ppt/tags/tag19.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20.xml><?xml version="1.0" encoding="utf-8"?>
<p:tagLst xmlns:a="http://schemas.openxmlformats.org/drawingml/2006/main" xmlns:r="http://schemas.openxmlformats.org/officeDocument/2006/relationships" xmlns:p="http://schemas.openxmlformats.org/presentationml/2006/main">
  <p:tag name="PA" val="v4.0.0"/>
</p:tagLst>
</file>

<file path=ppt/tags/tag21.xml><?xml version="1.0" encoding="utf-8"?>
<p:tagLst xmlns:a="http://schemas.openxmlformats.org/drawingml/2006/main" xmlns:r="http://schemas.openxmlformats.org/officeDocument/2006/relationships" xmlns:p="http://schemas.openxmlformats.org/presentationml/2006/main">
  <p:tag name="PA" val="v4.0.0"/>
</p:tagLst>
</file>

<file path=ppt/tags/tag22.xml><?xml version="1.0" encoding="utf-8"?>
<p:tagLst xmlns:a="http://schemas.openxmlformats.org/drawingml/2006/main" xmlns:r="http://schemas.openxmlformats.org/officeDocument/2006/relationships" xmlns:p="http://schemas.openxmlformats.org/presentationml/2006/main">
  <p:tag name="PA" val="v4.0.0"/>
</p:tagLst>
</file>

<file path=ppt/tags/tag23.xml><?xml version="1.0" encoding="utf-8"?>
<p:tagLst xmlns:a="http://schemas.openxmlformats.org/drawingml/2006/main" xmlns:r="http://schemas.openxmlformats.org/officeDocument/2006/relationships" xmlns:p="http://schemas.openxmlformats.org/presentationml/2006/main">
  <p:tag name="PA" val="v4.0.0"/>
</p:tagLst>
</file>

<file path=ppt/tags/tag24.xml><?xml version="1.0" encoding="utf-8"?>
<p:tagLst xmlns:a="http://schemas.openxmlformats.org/drawingml/2006/main" xmlns:r="http://schemas.openxmlformats.org/officeDocument/2006/relationships" xmlns:p="http://schemas.openxmlformats.org/presentationml/2006/main">
  <p:tag name="PA" val="v4.0.0"/>
</p:tagLst>
</file>

<file path=ppt/tags/tag25.xml><?xml version="1.0" encoding="utf-8"?>
<p:tagLst xmlns:a="http://schemas.openxmlformats.org/drawingml/2006/main" xmlns:r="http://schemas.openxmlformats.org/officeDocument/2006/relationships" xmlns:p="http://schemas.openxmlformats.org/presentationml/2006/main">
  <p:tag name="PA" val="v4.0.0"/>
</p:tagLst>
</file>

<file path=ppt/tags/tag26.xml><?xml version="1.0" encoding="utf-8"?>
<p:tagLst xmlns:a="http://schemas.openxmlformats.org/drawingml/2006/main" xmlns:r="http://schemas.openxmlformats.org/officeDocument/2006/relationships" xmlns:p="http://schemas.openxmlformats.org/presentationml/2006/main">
  <p:tag name="PA" val="v4.0.0"/>
</p:tagLst>
</file>

<file path=ppt/tags/tag27.xml><?xml version="1.0" encoding="utf-8"?>
<p:tagLst xmlns:a="http://schemas.openxmlformats.org/drawingml/2006/main" xmlns:r="http://schemas.openxmlformats.org/officeDocument/2006/relationships" xmlns:p="http://schemas.openxmlformats.org/presentationml/2006/main">
  <p:tag name="PA" val="v4.0.0"/>
</p:tagLst>
</file>

<file path=ppt/tags/tag28.xml><?xml version="1.0" encoding="utf-8"?>
<p:tagLst xmlns:a="http://schemas.openxmlformats.org/drawingml/2006/main" xmlns:r="http://schemas.openxmlformats.org/officeDocument/2006/relationships" xmlns:p="http://schemas.openxmlformats.org/presentationml/2006/main">
  <p:tag name="PA" val="v4.0.0"/>
</p:tagLst>
</file>

<file path=ppt/tags/tag29.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30.xml><?xml version="1.0" encoding="utf-8"?>
<p:tagLst xmlns:a="http://schemas.openxmlformats.org/drawingml/2006/main" xmlns:r="http://schemas.openxmlformats.org/officeDocument/2006/relationships" xmlns:p="http://schemas.openxmlformats.org/presentationml/2006/main">
  <p:tag name="PA" val="v4.0.0"/>
</p:tagLst>
</file>

<file path=ppt/tags/tag31.xml><?xml version="1.0" encoding="utf-8"?>
<p:tagLst xmlns:a="http://schemas.openxmlformats.org/drawingml/2006/main" xmlns:r="http://schemas.openxmlformats.org/officeDocument/2006/relationships" xmlns:p="http://schemas.openxmlformats.org/presentationml/2006/main">
  <p:tag name="PA" val="v4.0.0"/>
</p:tagLst>
</file>

<file path=ppt/tags/tag32.xml><?xml version="1.0" encoding="utf-8"?>
<p:tagLst xmlns:a="http://schemas.openxmlformats.org/drawingml/2006/main" xmlns:r="http://schemas.openxmlformats.org/officeDocument/2006/relationships" xmlns:p="http://schemas.openxmlformats.org/presentationml/2006/main">
  <p:tag name="PA" val="v4.0.0"/>
</p:tagLst>
</file>

<file path=ppt/tags/tag33.xml><?xml version="1.0" encoding="utf-8"?>
<p:tagLst xmlns:a="http://schemas.openxmlformats.org/drawingml/2006/main" xmlns:r="http://schemas.openxmlformats.org/officeDocument/2006/relationships" xmlns:p="http://schemas.openxmlformats.org/presentationml/2006/main">
  <p:tag name="PA" val="v4.0.0"/>
</p:tagLst>
</file>

<file path=ppt/tags/tag34.xml><?xml version="1.0" encoding="utf-8"?>
<p:tagLst xmlns:a="http://schemas.openxmlformats.org/drawingml/2006/main" xmlns:r="http://schemas.openxmlformats.org/officeDocument/2006/relationships" xmlns:p="http://schemas.openxmlformats.org/presentationml/2006/main">
  <p:tag name="PA" val="v4.0.0"/>
</p:tagLst>
</file>

<file path=ppt/tags/tag35.xml><?xml version="1.0" encoding="utf-8"?>
<p:tagLst xmlns:a="http://schemas.openxmlformats.org/drawingml/2006/main" xmlns:r="http://schemas.openxmlformats.org/officeDocument/2006/relationships" xmlns:p="http://schemas.openxmlformats.org/presentationml/2006/main">
  <p:tag name="PA" val="v4.0.0"/>
</p:tagLst>
</file>

<file path=ppt/tags/tag36.xml><?xml version="1.0" encoding="utf-8"?>
<p:tagLst xmlns:a="http://schemas.openxmlformats.org/drawingml/2006/main" xmlns:r="http://schemas.openxmlformats.org/officeDocument/2006/relationships" xmlns:p="http://schemas.openxmlformats.org/presentationml/2006/main">
  <p:tag name="PA" val="v4.0.0"/>
</p:tagLst>
</file>

<file path=ppt/tags/tag37.xml><?xml version="1.0" encoding="utf-8"?>
<p:tagLst xmlns:a="http://schemas.openxmlformats.org/drawingml/2006/main" xmlns:r="http://schemas.openxmlformats.org/officeDocument/2006/relationships" xmlns:p="http://schemas.openxmlformats.org/presentationml/2006/main">
  <p:tag name="PA" val="v4.0.0"/>
</p:tagLst>
</file>

<file path=ppt/tags/tag38.xml><?xml version="1.0" encoding="utf-8"?>
<p:tagLst xmlns:a="http://schemas.openxmlformats.org/drawingml/2006/main" xmlns:r="http://schemas.openxmlformats.org/officeDocument/2006/relationships" xmlns:p="http://schemas.openxmlformats.org/presentationml/2006/main">
  <p:tag name="PA" val="v4.0.0"/>
</p:tagLst>
</file>

<file path=ppt/tags/tag39.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40.xml><?xml version="1.0" encoding="utf-8"?>
<p:tagLst xmlns:a="http://schemas.openxmlformats.org/drawingml/2006/main" xmlns:r="http://schemas.openxmlformats.org/officeDocument/2006/relationships" xmlns:p="http://schemas.openxmlformats.org/presentationml/2006/main">
  <p:tag name="PA" val="v4.0.0"/>
</p:tagLst>
</file>

<file path=ppt/tags/tag41.xml><?xml version="1.0" encoding="utf-8"?>
<p:tagLst xmlns:a="http://schemas.openxmlformats.org/drawingml/2006/main" xmlns:r="http://schemas.openxmlformats.org/officeDocument/2006/relationships" xmlns:p="http://schemas.openxmlformats.org/presentationml/2006/main">
  <p:tag name="PA" val="v4.0.0"/>
</p:tagLst>
</file>

<file path=ppt/tags/tag42.xml><?xml version="1.0" encoding="utf-8"?>
<p:tagLst xmlns:a="http://schemas.openxmlformats.org/drawingml/2006/main" xmlns:r="http://schemas.openxmlformats.org/officeDocument/2006/relationships" xmlns:p="http://schemas.openxmlformats.org/presentationml/2006/main">
  <p:tag name="PA" val="v4.0.0"/>
</p:tagLst>
</file>

<file path=ppt/tags/tag43.xml><?xml version="1.0" encoding="utf-8"?>
<p:tagLst xmlns:a="http://schemas.openxmlformats.org/drawingml/2006/main" xmlns:r="http://schemas.openxmlformats.org/officeDocument/2006/relationships" xmlns:p="http://schemas.openxmlformats.org/presentationml/2006/main">
  <p:tag name="PA" val="v4.0.0"/>
</p:tagLst>
</file>

<file path=ppt/tags/tag44.xml><?xml version="1.0" encoding="utf-8"?>
<p:tagLst xmlns:a="http://schemas.openxmlformats.org/drawingml/2006/main" xmlns:r="http://schemas.openxmlformats.org/officeDocument/2006/relationships" xmlns:p="http://schemas.openxmlformats.org/presentationml/2006/main">
  <p:tag name="PA" val="v4.0.0"/>
</p:tagLst>
</file>

<file path=ppt/tags/tag45.xml><?xml version="1.0" encoding="utf-8"?>
<p:tagLst xmlns:a="http://schemas.openxmlformats.org/drawingml/2006/main" xmlns:r="http://schemas.openxmlformats.org/officeDocument/2006/relationships" xmlns:p="http://schemas.openxmlformats.org/presentationml/2006/main">
  <p:tag name="PA" val="v4.0.0"/>
</p:tagLst>
</file>

<file path=ppt/tags/tag46.xml><?xml version="1.0" encoding="utf-8"?>
<p:tagLst xmlns:a="http://schemas.openxmlformats.org/drawingml/2006/main" xmlns:r="http://schemas.openxmlformats.org/officeDocument/2006/relationships" xmlns:p="http://schemas.openxmlformats.org/presentationml/2006/main">
  <p:tag name="PA" val="v4.0.0"/>
</p:tagLst>
</file>

<file path=ppt/tags/tag47.xml><?xml version="1.0" encoding="utf-8"?>
<p:tagLst xmlns:a="http://schemas.openxmlformats.org/drawingml/2006/main" xmlns:r="http://schemas.openxmlformats.org/officeDocument/2006/relationships" xmlns:p="http://schemas.openxmlformats.org/presentationml/2006/main">
  <p:tag name="PA" val="v4.0.0"/>
</p:tagLst>
</file>

<file path=ppt/tags/tag48.xml><?xml version="1.0" encoding="utf-8"?>
<p:tagLst xmlns:a="http://schemas.openxmlformats.org/drawingml/2006/main" xmlns:r="http://schemas.openxmlformats.org/officeDocument/2006/relationships" xmlns:p="http://schemas.openxmlformats.org/presentationml/2006/main">
  <p:tag name="PA" val="v4.0.0"/>
</p:tagLst>
</file>

<file path=ppt/tags/tag49.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50.xml><?xml version="1.0" encoding="utf-8"?>
<p:tagLst xmlns:a="http://schemas.openxmlformats.org/drawingml/2006/main" xmlns:r="http://schemas.openxmlformats.org/officeDocument/2006/relationships" xmlns:p="http://schemas.openxmlformats.org/presentationml/2006/main">
  <p:tag name="PA" val="v4.0.0"/>
</p:tagLst>
</file>

<file path=ppt/tags/tag51.xml><?xml version="1.0" encoding="utf-8"?>
<p:tagLst xmlns:a="http://schemas.openxmlformats.org/drawingml/2006/main" xmlns:r="http://schemas.openxmlformats.org/officeDocument/2006/relationships" xmlns:p="http://schemas.openxmlformats.org/presentationml/2006/main">
  <p:tag name="PA" val="v4.0.0"/>
</p:tagLst>
</file>

<file path=ppt/tags/tag52.xml><?xml version="1.0" encoding="utf-8"?>
<p:tagLst xmlns:a="http://schemas.openxmlformats.org/drawingml/2006/main" xmlns:r="http://schemas.openxmlformats.org/officeDocument/2006/relationships" xmlns:p="http://schemas.openxmlformats.org/presentationml/2006/main">
  <p:tag name="PA" val="v4.0.0"/>
</p:tagLst>
</file>

<file path=ppt/tags/tag53.xml><?xml version="1.0" encoding="utf-8"?>
<p:tagLst xmlns:a="http://schemas.openxmlformats.org/drawingml/2006/main" xmlns:r="http://schemas.openxmlformats.org/officeDocument/2006/relationships" xmlns:p="http://schemas.openxmlformats.org/presentationml/2006/main">
  <p:tag name="PA" val="v4.0.0"/>
</p:tagLst>
</file>

<file path=ppt/tags/tag54.xml><?xml version="1.0" encoding="utf-8"?>
<p:tagLst xmlns:a="http://schemas.openxmlformats.org/drawingml/2006/main" xmlns:r="http://schemas.openxmlformats.org/officeDocument/2006/relationships" xmlns:p="http://schemas.openxmlformats.org/presentationml/2006/main">
  <p:tag name="PA" val="v4.0.0"/>
</p:tagLst>
</file>

<file path=ppt/tags/tag55.xml><?xml version="1.0" encoding="utf-8"?>
<p:tagLst xmlns:a="http://schemas.openxmlformats.org/drawingml/2006/main" xmlns:r="http://schemas.openxmlformats.org/officeDocument/2006/relationships" xmlns:p="http://schemas.openxmlformats.org/presentationml/2006/main">
  <p:tag name="PA" val="v4.0.0"/>
</p:tagLst>
</file>

<file path=ppt/tags/tag56.xml><?xml version="1.0" encoding="utf-8"?>
<p:tagLst xmlns:a="http://schemas.openxmlformats.org/drawingml/2006/main" xmlns:r="http://schemas.openxmlformats.org/officeDocument/2006/relationships" xmlns:p="http://schemas.openxmlformats.org/presentationml/2006/main">
  <p:tag name="PA" val="v4.0.0"/>
</p:tagLst>
</file>

<file path=ppt/tags/tag57.xml><?xml version="1.0" encoding="utf-8"?>
<p:tagLst xmlns:a="http://schemas.openxmlformats.org/drawingml/2006/main" xmlns:r="http://schemas.openxmlformats.org/officeDocument/2006/relationships" xmlns:p="http://schemas.openxmlformats.org/presentationml/2006/main">
  <p:tag name="PA" val="v4.0.0"/>
</p:tagLst>
</file>

<file path=ppt/tags/tag58.xml><?xml version="1.0" encoding="utf-8"?>
<p:tagLst xmlns:a="http://schemas.openxmlformats.org/drawingml/2006/main" xmlns:r="http://schemas.openxmlformats.org/officeDocument/2006/relationships" xmlns:p="http://schemas.openxmlformats.org/presentationml/2006/main">
  <p:tag name="PA" val="v4.0.0"/>
</p:tagLst>
</file>

<file path=ppt/tags/tag59.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60.xml><?xml version="1.0" encoding="utf-8"?>
<p:tagLst xmlns:a="http://schemas.openxmlformats.org/drawingml/2006/main" xmlns:r="http://schemas.openxmlformats.org/officeDocument/2006/relationships" xmlns:p="http://schemas.openxmlformats.org/presentationml/2006/main">
  <p:tag name="PA" val="v4.0.0"/>
</p:tagLst>
</file>

<file path=ppt/tags/tag61.xml><?xml version="1.0" encoding="utf-8"?>
<p:tagLst xmlns:a="http://schemas.openxmlformats.org/drawingml/2006/main" xmlns:r="http://schemas.openxmlformats.org/officeDocument/2006/relationships" xmlns:p="http://schemas.openxmlformats.org/presentationml/2006/main">
  <p:tag name="PA" val="v4.0.0"/>
</p:tagLst>
</file>

<file path=ppt/tags/tag62.xml><?xml version="1.0" encoding="utf-8"?>
<p:tagLst xmlns:a="http://schemas.openxmlformats.org/drawingml/2006/main" xmlns:r="http://schemas.openxmlformats.org/officeDocument/2006/relationships" xmlns:p="http://schemas.openxmlformats.org/presentationml/2006/main">
  <p:tag name="PA" val="v4.0.0"/>
</p:tagLst>
</file>

<file path=ppt/tags/tag63.xml><?xml version="1.0" encoding="utf-8"?>
<p:tagLst xmlns:a="http://schemas.openxmlformats.org/drawingml/2006/main" xmlns:r="http://schemas.openxmlformats.org/officeDocument/2006/relationships" xmlns:p="http://schemas.openxmlformats.org/presentationml/2006/main">
  <p:tag name="PA" val="v4.0.0"/>
</p:tagLst>
</file>

<file path=ppt/tags/tag64.xml><?xml version="1.0" encoding="utf-8"?>
<p:tagLst xmlns:a="http://schemas.openxmlformats.org/drawingml/2006/main" xmlns:r="http://schemas.openxmlformats.org/officeDocument/2006/relationships" xmlns:p="http://schemas.openxmlformats.org/presentationml/2006/main">
  <p:tag name="PA" val="v4.0.0"/>
</p:tagLst>
</file>

<file path=ppt/tags/tag65.xml><?xml version="1.0" encoding="utf-8"?>
<p:tagLst xmlns:a="http://schemas.openxmlformats.org/drawingml/2006/main" xmlns:r="http://schemas.openxmlformats.org/officeDocument/2006/relationships" xmlns:p="http://schemas.openxmlformats.org/presentationml/2006/main">
  <p:tag name="PA" val="v4.0.0"/>
</p:tagLst>
</file>

<file path=ppt/tags/tag66.xml><?xml version="1.0" encoding="utf-8"?>
<p:tagLst xmlns:a="http://schemas.openxmlformats.org/drawingml/2006/main" xmlns:r="http://schemas.openxmlformats.org/officeDocument/2006/relationships" xmlns:p="http://schemas.openxmlformats.org/presentationml/2006/main">
  <p:tag name="PA" val="v4.0.0"/>
</p:tagLst>
</file>

<file path=ppt/tags/tag67.xml><?xml version="1.0" encoding="utf-8"?>
<p:tagLst xmlns:a="http://schemas.openxmlformats.org/drawingml/2006/main" xmlns:r="http://schemas.openxmlformats.org/officeDocument/2006/relationships" xmlns:p="http://schemas.openxmlformats.org/presentationml/2006/main">
  <p:tag name="PA" val="v4.0.0"/>
</p:tagLst>
</file>

<file path=ppt/tags/tag68.xml><?xml version="1.0" encoding="utf-8"?>
<p:tagLst xmlns:a="http://schemas.openxmlformats.org/drawingml/2006/main" xmlns:r="http://schemas.openxmlformats.org/officeDocument/2006/relationships" xmlns:p="http://schemas.openxmlformats.org/presentationml/2006/main">
  <p:tag name="PA" val="v4.0.0"/>
</p:tagLst>
</file>

<file path=ppt/tags/tag69.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70.xml><?xml version="1.0" encoding="utf-8"?>
<p:tagLst xmlns:a="http://schemas.openxmlformats.org/drawingml/2006/main" xmlns:r="http://schemas.openxmlformats.org/officeDocument/2006/relationships" xmlns:p="http://schemas.openxmlformats.org/presentationml/2006/main">
  <p:tag name="PA" val="v4.0.0"/>
</p:tagLst>
</file>

<file path=ppt/tags/tag71.xml><?xml version="1.0" encoding="utf-8"?>
<p:tagLst xmlns:a="http://schemas.openxmlformats.org/drawingml/2006/main" xmlns:r="http://schemas.openxmlformats.org/officeDocument/2006/relationships" xmlns:p="http://schemas.openxmlformats.org/presentationml/2006/main">
  <p:tag name="PA" val="v4.0.0"/>
</p:tagLst>
</file>

<file path=ppt/tags/tag72.xml><?xml version="1.0" encoding="utf-8"?>
<p:tagLst xmlns:a="http://schemas.openxmlformats.org/drawingml/2006/main" xmlns:r="http://schemas.openxmlformats.org/officeDocument/2006/relationships" xmlns:p="http://schemas.openxmlformats.org/presentationml/2006/main">
  <p:tag name="PA" val="v4.0.0"/>
</p:tagLst>
</file>

<file path=ppt/tags/tag73.xml><?xml version="1.0" encoding="utf-8"?>
<p:tagLst xmlns:a="http://schemas.openxmlformats.org/drawingml/2006/main" xmlns:r="http://schemas.openxmlformats.org/officeDocument/2006/relationships" xmlns:p="http://schemas.openxmlformats.org/presentationml/2006/main">
  <p:tag name="PA" val="v4.0.0"/>
</p:tagLst>
</file>

<file path=ppt/tags/tag74.xml><?xml version="1.0" encoding="utf-8"?>
<p:tagLst xmlns:a="http://schemas.openxmlformats.org/drawingml/2006/main" xmlns:r="http://schemas.openxmlformats.org/officeDocument/2006/relationships" xmlns:p="http://schemas.openxmlformats.org/presentationml/2006/main">
  <p:tag name="PA" val="v4.0.0"/>
</p:tagLst>
</file>

<file path=ppt/tags/tag75.xml><?xml version="1.0" encoding="utf-8"?>
<p:tagLst xmlns:a="http://schemas.openxmlformats.org/drawingml/2006/main" xmlns:r="http://schemas.openxmlformats.org/officeDocument/2006/relationships" xmlns:p="http://schemas.openxmlformats.org/presentationml/2006/main">
  <p:tag name="PA" val="v4.0.0"/>
</p:tagLst>
</file>

<file path=ppt/tags/tag76.xml><?xml version="1.0" encoding="utf-8"?>
<p:tagLst xmlns:a="http://schemas.openxmlformats.org/drawingml/2006/main" xmlns:r="http://schemas.openxmlformats.org/officeDocument/2006/relationships" xmlns:p="http://schemas.openxmlformats.org/presentationml/2006/main">
  <p:tag name="PA" val="v4.0.0"/>
</p:tagLst>
</file>

<file path=ppt/tags/tag77.xml><?xml version="1.0" encoding="utf-8"?>
<p:tagLst xmlns:a="http://schemas.openxmlformats.org/drawingml/2006/main" xmlns:r="http://schemas.openxmlformats.org/officeDocument/2006/relationships" xmlns:p="http://schemas.openxmlformats.org/presentationml/2006/main">
  <p:tag name="PA" val="v4.0.0"/>
</p:tagLst>
</file>

<file path=ppt/tags/tag78.xml><?xml version="1.0" encoding="utf-8"?>
<p:tagLst xmlns:a="http://schemas.openxmlformats.org/drawingml/2006/main" xmlns:r="http://schemas.openxmlformats.org/officeDocument/2006/relationships" xmlns:p="http://schemas.openxmlformats.org/presentationml/2006/main">
  <p:tag name="PA" val="v4.0.0"/>
</p:tagLst>
</file>

<file path=ppt/tags/tag79.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80.xml><?xml version="1.0" encoding="utf-8"?>
<p:tagLst xmlns:a="http://schemas.openxmlformats.org/drawingml/2006/main" xmlns:r="http://schemas.openxmlformats.org/officeDocument/2006/relationships" xmlns:p="http://schemas.openxmlformats.org/presentationml/2006/main">
  <p:tag name="PA" val="v4.0.0"/>
</p:tagLst>
</file>

<file path=ppt/tags/tag81.xml><?xml version="1.0" encoding="utf-8"?>
<p:tagLst xmlns:a="http://schemas.openxmlformats.org/drawingml/2006/main" xmlns:r="http://schemas.openxmlformats.org/officeDocument/2006/relationships" xmlns:p="http://schemas.openxmlformats.org/presentationml/2006/main">
  <p:tag name="PA" val="v4.0.0"/>
</p:tagLst>
</file>

<file path=ppt/tags/tag82.xml><?xml version="1.0" encoding="utf-8"?>
<p:tagLst xmlns:a="http://schemas.openxmlformats.org/drawingml/2006/main" xmlns:r="http://schemas.openxmlformats.org/officeDocument/2006/relationships" xmlns:p="http://schemas.openxmlformats.org/presentationml/2006/main">
  <p:tag name="PA" val="v4.0.0"/>
</p:tagLst>
</file>

<file path=ppt/tags/tag83.xml><?xml version="1.0" encoding="utf-8"?>
<p:tagLst xmlns:a="http://schemas.openxmlformats.org/drawingml/2006/main" xmlns:r="http://schemas.openxmlformats.org/officeDocument/2006/relationships" xmlns:p="http://schemas.openxmlformats.org/presentationml/2006/main">
  <p:tag name="PA" val="v4.0.0"/>
</p:tagLst>
</file>

<file path=ppt/tags/tag84.xml><?xml version="1.0" encoding="utf-8"?>
<p:tagLst xmlns:a="http://schemas.openxmlformats.org/drawingml/2006/main" xmlns:r="http://schemas.openxmlformats.org/officeDocument/2006/relationships" xmlns:p="http://schemas.openxmlformats.org/presentationml/2006/main">
  <p:tag name="PA" val="v4.0.0"/>
</p:tagLst>
</file>

<file path=ppt/tags/tag85.xml><?xml version="1.0" encoding="utf-8"?>
<p:tagLst xmlns:a="http://schemas.openxmlformats.org/drawingml/2006/main" xmlns:r="http://schemas.openxmlformats.org/officeDocument/2006/relationships" xmlns:p="http://schemas.openxmlformats.org/presentationml/2006/main">
  <p:tag name="PA" val="v4.0.0"/>
</p:tagLst>
</file>

<file path=ppt/tags/tag86.xml><?xml version="1.0" encoding="utf-8"?>
<p:tagLst xmlns:a="http://schemas.openxmlformats.org/drawingml/2006/main" xmlns:r="http://schemas.openxmlformats.org/officeDocument/2006/relationships" xmlns:p="http://schemas.openxmlformats.org/presentationml/2006/main">
  <p:tag name="PA" val="v4.0.0"/>
</p:tagLst>
</file>

<file path=ppt/tags/tag87.xml><?xml version="1.0" encoding="utf-8"?>
<p:tagLst xmlns:a="http://schemas.openxmlformats.org/drawingml/2006/main" xmlns:r="http://schemas.openxmlformats.org/officeDocument/2006/relationships" xmlns:p="http://schemas.openxmlformats.org/presentationml/2006/main">
  <p:tag name="PA" val="v4.0.0"/>
</p:tagLst>
</file>

<file path=ppt/tags/tag88.xml><?xml version="1.0" encoding="utf-8"?>
<p:tagLst xmlns:a="http://schemas.openxmlformats.org/drawingml/2006/main" xmlns:r="http://schemas.openxmlformats.org/officeDocument/2006/relationships" xmlns:p="http://schemas.openxmlformats.org/presentationml/2006/main">
  <p:tag name="PA" val="v4.0.0"/>
</p:tagLst>
</file>

<file path=ppt/tags/tag89.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ags/tag90.xml><?xml version="1.0" encoding="utf-8"?>
<p:tagLst xmlns:a="http://schemas.openxmlformats.org/drawingml/2006/main" xmlns:r="http://schemas.openxmlformats.org/officeDocument/2006/relationships" xmlns:p="http://schemas.openxmlformats.org/presentationml/2006/main">
  <p:tag name="PA" val="v4.0.0"/>
</p:tagLst>
</file>

<file path=ppt/tags/tag91.xml><?xml version="1.0" encoding="utf-8"?>
<p:tagLst xmlns:a="http://schemas.openxmlformats.org/drawingml/2006/main" xmlns:r="http://schemas.openxmlformats.org/officeDocument/2006/relationships" xmlns:p="http://schemas.openxmlformats.org/presentationml/2006/main">
  <p:tag name="PA" val="v4.0.0"/>
</p:tagLst>
</file>

<file path=ppt/tags/tag92.xml><?xml version="1.0" encoding="utf-8"?>
<p:tagLst xmlns:a="http://schemas.openxmlformats.org/drawingml/2006/main" xmlns:r="http://schemas.openxmlformats.org/officeDocument/2006/relationships" xmlns:p="http://schemas.openxmlformats.org/presentationml/2006/main">
  <p:tag name="PA" val="v4.0.0"/>
</p:tagLst>
</file>

<file path=ppt/tags/tag93.xml><?xml version="1.0" encoding="utf-8"?>
<p:tagLst xmlns:a="http://schemas.openxmlformats.org/drawingml/2006/main" xmlns:r="http://schemas.openxmlformats.org/officeDocument/2006/relationships" xmlns:p="http://schemas.openxmlformats.org/presentationml/2006/main">
  <p:tag name="PA" val="v4.0.0"/>
</p:tagLst>
</file>

<file path=ppt/tags/tag94.xml><?xml version="1.0" encoding="utf-8"?>
<p:tagLst xmlns:a="http://schemas.openxmlformats.org/drawingml/2006/main" xmlns:r="http://schemas.openxmlformats.org/officeDocument/2006/relationships" xmlns:p="http://schemas.openxmlformats.org/presentationml/2006/main">
  <p:tag name="PA" val="v4.0.0"/>
</p:tagLst>
</file>

<file path=ppt/tags/tag95.xml><?xml version="1.0" encoding="utf-8"?>
<p:tagLst xmlns:a="http://schemas.openxmlformats.org/drawingml/2006/main" xmlns:r="http://schemas.openxmlformats.org/officeDocument/2006/relationships" xmlns:p="http://schemas.openxmlformats.org/presentationml/2006/main">
  <p:tag name="PA" val="v4.0.0"/>
</p:tagLst>
</file>

<file path=ppt/tags/tag96.xml><?xml version="1.0" encoding="utf-8"?>
<p:tagLst xmlns:a="http://schemas.openxmlformats.org/drawingml/2006/main" xmlns:r="http://schemas.openxmlformats.org/officeDocument/2006/relationships" xmlns:p="http://schemas.openxmlformats.org/presentationml/2006/main">
  <p:tag name="PA" val="v4.0.0"/>
</p:tagLst>
</file>

<file path=ppt/tags/tag97.xml><?xml version="1.0" encoding="utf-8"?>
<p:tagLst xmlns:a="http://schemas.openxmlformats.org/drawingml/2006/main" xmlns:r="http://schemas.openxmlformats.org/officeDocument/2006/relationships" xmlns:p="http://schemas.openxmlformats.org/presentationml/2006/main">
  <p:tag name="PA" val="v4.0.0"/>
</p:tagLst>
</file>

<file path=ppt/tags/tag98.xml><?xml version="1.0" encoding="utf-8"?>
<p:tagLst xmlns:a="http://schemas.openxmlformats.org/drawingml/2006/main" xmlns:r="http://schemas.openxmlformats.org/officeDocument/2006/relationships" xmlns:p="http://schemas.openxmlformats.org/presentationml/2006/main">
  <p:tag name="PA" val="v4.0.0"/>
</p:tagLst>
</file>

<file path=ppt/tags/tag9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视点">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490</TotalTime>
  <Words>2232</Words>
  <Application>Microsoft Office PowerPoint</Application>
  <PresentationFormat>宽屏</PresentationFormat>
  <Paragraphs>75</Paragraphs>
  <Slides>25</Slides>
  <Notes>1</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25</vt:i4>
      </vt:variant>
    </vt:vector>
  </HeadingPairs>
  <TitlesOfParts>
    <vt:vector size="36" baseType="lpstr">
      <vt:lpstr>Meiryo</vt:lpstr>
      <vt:lpstr>方正硬笔楷书简体</vt:lpstr>
      <vt:lpstr>迷你简雪君</vt:lpstr>
      <vt:lpstr>宋体</vt:lpstr>
      <vt:lpstr>微软雅黑</vt:lpstr>
      <vt:lpstr>Arial</vt:lpstr>
      <vt:lpstr>Calibri</vt:lpstr>
      <vt:lpstr>Calibri Light</vt:lpstr>
      <vt:lpstr>Verdana</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89</cp:revision>
  <dcterms:created xsi:type="dcterms:W3CDTF">2017-06-15T03:56:24Z</dcterms:created>
  <dcterms:modified xsi:type="dcterms:W3CDTF">2018-06-30T08:55:21Z</dcterms:modified>
</cp:coreProperties>
</file>