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custShowLst>
    <p:custShow name="自定义放映 1" id="0">
      <p:sldLst>
        <p:sld r:id="rId2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FF3399"/>
    <a:srgbClr val="CC0066"/>
    <a:srgbClr val="000000"/>
    <a:srgbClr val="FF0000"/>
    <a:srgbClr val="660066"/>
    <a:srgbClr val="044859"/>
    <a:srgbClr val="014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23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63522-FBEB-4E2A-AFBD-0499D89C0E01}" type="datetimeFigureOut">
              <a:rPr lang="zh-CN" altLang="en-US" smtClean="0"/>
              <a:t>2014/12/9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7DD9C-8659-4A02-A85A-4DC33CABA4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559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710D1-15E6-40C6-980C-F87B7DE255BE}" type="datetimeFigureOut">
              <a:rPr lang="zh-CN" altLang="en-US" smtClean="0"/>
              <a:t>2014/12/9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CF59E-D685-4BAD-9D99-29FF02EDBE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CF59E-D685-4BAD-9D99-29FF02EDBE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03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E99B59-EAC9-427C-8DB1-CCB9AEA9E556}" type="datetimeFigureOut">
              <a:rPr lang="zh-CN" altLang="en-US" smtClean="0"/>
              <a:t>2014/12/9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98AB32-F13D-411C-90B1-61EB1C4DC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9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79925" y="3707572"/>
            <a:ext cx="5106475" cy="2176529"/>
          </a:xfrm>
          <a:prstGeom prst="roundRect">
            <a:avLst/>
          </a:pr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1525" y="3468055"/>
            <a:ext cx="3438660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20:50</a:t>
            </a:r>
          </a:p>
          <a:p>
            <a:r>
              <a:rPr lang="zh-CN" altLang="en-US" sz="3600" dirty="0" smtClean="0">
                <a:solidFill>
                  <a:schemeClr val="bg1"/>
                </a:solidFill>
              </a:rPr>
              <a:t>周日，</a:t>
            </a:r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r>
              <a:rPr lang="zh-CN" altLang="en-US" sz="3600" dirty="0" smtClean="0">
                <a:solidFill>
                  <a:schemeClr val="bg1"/>
                </a:solidFill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</a:rPr>
              <a:t>10</a:t>
            </a:r>
            <a:r>
              <a:rPr lang="zh-CN" altLang="en-US" sz="3600" dirty="0" smtClean="0">
                <a:solidFill>
                  <a:schemeClr val="bg1"/>
                </a:solidFill>
              </a:rPr>
              <a:t>日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0185" y="4103338"/>
            <a:ext cx="13503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每天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开心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一点！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381305"/>
      </p:ext>
    </p:extLst>
  </p:cSld>
  <p:clrMapOvr>
    <a:masterClrMapping/>
  </p:clrMapOvr>
  <p:transition spd="slow" advTm="3511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方正粗倩_GBK"/>
        <a:cs typeface=""/>
      </a:majorFont>
      <a:minorFont>
        <a:latin typeface="Garamon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16</Words>
  <Application>Microsoft Office PowerPoint</Application>
  <PresentationFormat>宽屏</PresentationFormat>
  <Paragraphs>6</Paragraphs>
  <Slides>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  <vt:variant>
        <vt:lpstr>自定义放映</vt:lpstr>
      </vt:variant>
      <vt:variant>
        <vt:i4>1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Garamond</vt:lpstr>
      <vt:lpstr>Office 主题</vt:lpstr>
      <vt:lpstr>PowerPoint 演示文稿</vt:lpstr>
      <vt:lpstr>自定义放映 1</vt:lpstr>
    </vt:vector>
  </TitlesOfParts>
  <Company>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晨</dc:creator>
  <cp:lastModifiedBy>Administrator</cp:lastModifiedBy>
  <cp:revision>87</cp:revision>
  <dcterms:created xsi:type="dcterms:W3CDTF">2013-03-07T14:42:45Z</dcterms:created>
  <dcterms:modified xsi:type="dcterms:W3CDTF">2014-12-09T06:42:43Z</dcterms:modified>
</cp:coreProperties>
</file>