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8.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0.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11.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12.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3.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4.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5.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6.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17.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18.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19.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20.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1.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22.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23.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24.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25.xml" ContentType="application/vnd.openxmlformats-officedocument.presentationml.notesSlid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26.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27.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32"/>
  </p:notesMasterIdLst>
  <p:handoutMasterIdLst>
    <p:handoutMasterId r:id="rId33"/>
  </p:handoutMasterIdLst>
  <p:sldIdLst>
    <p:sldId id="256" r:id="rId3"/>
    <p:sldId id="322" r:id="rId4"/>
    <p:sldId id="370" r:id="rId5"/>
    <p:sldId id="377" r:id="rId6"/>
    <p:sldId id="378" r:id="rId7"/>
    <p:sldId id="372" r:id="rId8"/>
    <p:sldId id="352" r:id="rId9"/>
    <p:sldId id="351" r:id="rId10"/>
    <p:sldId id="349" r:id="rId11"/>
    <p:sldId id="348" r:id="rId12"/>
    <p:sldId id="347" r:id="rId13"/>
    <p:sldId id="359" r:id="rId14"/>
    <p:sldId id="371" r:id="rId15"/>
    <p:sldId id="357" r:id="rId16"/>
    <p:sldId id="356" r:id="rId17"/>
    <p:sldId id="355" r:id="rId18"/>
    <p:sldId id="354" r:id="rId19"/>
    <p:sldId id="358" r:id="rId20"/>
    <p:sldId id="368" r:id="rId21"/>
    <p:sldId id="369" r:id="rId22"/>
    <p:sldId id="374" r:id="rId23"/>
    <p:sldId id="373" r:id="rId24"/>
    <p:sldId id="365" r:id="rId25"/>
    <p:sldId id="364" r:id="rId26"/>
    <p:sldId id="363" r:id="rId27"/>
    <p:sldId id="362" r:id="rId28"/>
    <p:sldId id="361" r:id="rId29"/>
    <p:sldId id="367" r:id="rId30"/>
    <p:sldId id="379"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70F"/>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2" autoAdjust="0"/>
    <p:restoredTop sz="94660"/>
  </p:normalViewPr>
  <p:slideViewPr>
    <p:cSldViewPr snapToGrid="0">
      <p:cViewPr varScale="1">
        <p:scale>
          <a:sx n="88" d="100"/>
          <a:sy n="88" d="100"/>
        </p:scale>
        <p:origin x="162" y="96"/>
      </p:cViewPr>
      <p:guideLst/>
    </p:cSldViewPr>
  </p:slideViewPr>
  <p:notesTextViewPr>
    <p:cViewPr>
      <p:scale>
        <a:sx n="1" d="1"/>
        <a:sy n="1" d="1"/>
      </p:scale>
      <p:origin x="0" y="0"/>
    </p:cViewPr>
  </p:notesTextViewPr>
  <p:sorterViewPr>
    <p:cViewPr>
      <p:scale>
        <a:sx n="100" d="100"/>
        <a:sy n="100" d="100"/>
      </p:scale>
      <p:origin x="0" y="-1872"/>
    </p:cViewPr>
  </p:sorterViewPr>
  <p:notesViewPr>
    <p:cSldViewPr snapToGrid="0">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5DC2EF-0D54-4E4D-BE2C-9D552347A642}" type="datetimeFigureOut">
              <a:rPr lang="zh-CN" altLang="en-US" smtClean="0"/>
              <a:t>2017/2/15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4BD6ED-4589-4F49-B407-50E6897B1A49}" type="slidenum">
              <a:rPr lang="zh-CN" altLang="en-US" smtClean="0"/>
              <a:t>‹#›</a:t>
            </a:fld>
            <a:endParaRPr lang="zh-CN" altLang="en-US"/>
          </a:p>
        </p:txBody>
      </p:sp>
    </p:spTree>
    <p:extLst>
      <p:ext uri="{BB962C8B-B14F-4D97-AF65-F5344CB8AC3E}">
        <p14:creationId xmlns:p14="http://schemas.microsoft.com/office/powerpoint/2010/main" val="2554057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65A131-21E5-4B5C-8511-D8AF6DD79670}" type="datetimeFigureOut">
              <a:rPr lang="zh-CN" altLang="en-US" smtClean="0"/>
              <a:t>2017/2/15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3BE866-C9F4-4953-AF6C-27968751A9E5}" type="slidenum">
              <a:rPr lang="zh-CN" altLang="en-US" smtClean="0"/>
              <a:t>‹#›</a:t>
            </a:fld>
            <a:endParaRPr lang="zh-CN" altLang="en-US"/>
          </a:p>
        </p:txBody>
      </p:sp>
    </p:spTree>
    <p:extLst>
      <p:ext uri="{BB962C8B-B14F-4D97-AF65-F5344CB8AC3E}">
        <p14:creationId xmlns:p14="http://schemas.microsoft.com/office/powerpoint/2010/main" val="3758802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a:t>
            </a:fld>
            <a:endParaRPr lang="zh-CN" altLang="en-US"/>
          </a:p>
        </p:txBody>
      </p:sp>
    </p:spTree>
    <p:extLst>
      <p:ext uri="{BB962C8B-B14F-4D97-AF65-F5344CB8AC3E}">
        <p14:creationId xmlns:p14="http://schemas.microsoft.com/office/powerpoint/2010/main" val="2574365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10</a:t>
            </a:fld>
            <a:endParaRPr lang="zh-CN" altLang="en-US"/>
          </a:p>
        </p:txBody>
      </p:sp>
    </p:spTree>
    <p:extLst>
      <p:ext uri="{BB962C8B-B14F-4D97-AF65-F5344CB8AC3E}">
        <p14:creationId xmlns:p14="http://schemas.microsoft.com/office/powerpoint/2010/main" val="3118592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11</a:t>
            </a:fld>
            <a:endParaRPr lang="zh-CN" altLang="en-US"/>
          </a:p>
        </p:txBody>
      </p:sp>
    </p:spTree>
    <p:extLst>
      <p:ext uri="{BB962C8B-B14F-4D97-AF65-F5344CB8AC3E}">
        <p14:creationId xmlns:p14="http://schemas.microsoft.com/office/powerpoint/2010/main" val="592526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fontAlgn="base">
              <a:spcBef>
                <a:spcPct val="0"/>
              </a:spcBef>
              <a:spcAft>
                <a:spcPct val="0"/>
              </a:spcAft>
            </a:pPr>
            <a:fld id="{3E7D5AB3-58AC-42D6-9EEF-6ECFAE45B749}" type="slidenum">
              <a:rPr lang="zh-CN" altLang="en-US" smtClean="0">
                <a:latin typeface="Calibri" pitchFamily="34" charset="0"/>
                <a:ea typeface="宋体" pitchFamily="2" charset="-122"/>
              </a:rPr>
              <a:t>12</a:t>
            </a:fld>
            <a:endParaRPr lang="zh-CN" altLang="en-US" smtClean="0">
              <a:latin typeface="Calibri" pitchFamily="34" charset="0"/>
              <a:ea typeface="宋体" pitchFamily="2" charset="-122"/>
            </a:endParaRPr>
          </a:p>
        </p:txBody>
      </p:sp>
    </p:spTree>
    <p:extLst>
      <p:ext uri="{BB962C8B-B14F-4D97-AF65-F5344CB8AC3E}">
        <p14:creationId xmlns:p14="http://schemas.microsoft.com/office/powerpoint/2010/main" val="2362849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13</a:t>
            </a:fld>
            <a:endParaRPr lang="zh-CN" altLang="en-US"/>
          </a:p>
        </p:txBody>
      </p:sp>
    </p:spTree>
    <p:extLst>
      <p:ext uri="{BB962C8B-B14F-4D97-AF65-F5344CB8AC3E}">
        <p14:creationId xmlns:p14="http://schemas.microsoft.com/office/powerpoint/2010/main" val="2413019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14</a:t>
            </a:fld>
            <a:endParaRPr lang="zh-CN" altLang="en-US"/>
          </a:p>
        </p:txBody>
      </p:sp>
    </p:spTree>
    <p:extLst>
      <p:ext uri="{BB962C8B-B14F-4D97-AF65-F5344CB8AC3E}">
        <p14:creationId xmlns:p14="http://schemas.microsoft.com/office/powerpoint/2010/main" val="757053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15</a:t>
            </a:fld>
            <a:endParaRPr lang="zh-CN" altLang="en-US"/>
          </a:p>
        </p:txBody>
      </p:sp>
    </p:spTree>
    <p:extLst>
      <p:ext uri="{BB962C8B-B14F-4D97-AF65-F5344CB8AC3E}">
        <p14:creationId xmlns:p14="http://schemas.microsoft.com/office/powerpoint/2010/main" val="4063608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16</a:t>
            </a:fld>
            <a:endParaRPr lang="zh-CN" altLang="en-US"/>
          </a:p>
        </p:txBody>
      </p:sp>
    </p:spTree>
    <p:extLst>
      <p:ext uri="{BB962C8B-B14F-4D97-AF65-F5344CB8AC3E}">
        <p14:creationId xmlns:p14="http://schemas.microsoft.com/office/powerpoint/2010/main" val="3917943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17</a:t>
            </a:fld>
            <a:endParaRPr lang="zh-CN" altLang="en-US"/>
          </a:p>
        </p:txBody>
      </p:sp>
    </p:spTree>
    <p:extLst>
      <p:ext uri="{BB962C8B-B14F-4D97-AF65-F5344CB8AC3E}">
        <p14:creationId xmlns:p14="http://schemas.microsoft.com/office/powerpoint/2010/main" val="900628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18</a:t>
            </a:fld>
            <a:endParaRPr lang="zh-CN" altLang="en-US"/>
          </a:p>
        </p:txBody>
      </p:sp>
    </p:spTree>
    <p:extLst>
      <p:ext uri="{BB962C8B-B14F-4D97-AF65-F5344CB8AC3E}">
        <p14:creationId xmlns:p14="http://schemas.microsoft.com/office/powerpoint/2010/main" val="2918543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19</a:t>
            </a:fld>
            <a:endParaRPr lang="zh-CN" altLang="en-US"/>
          </a:p>
        </p:txBody>
      </p:sp>
    </p:spTree>
    <p:extLst>
      <p:ext uri="{BB962C8B-B14F-4D97-AF65-F5344CB8AC3E}">
        <p14:creationId xmlns:p14="http://schemas.microsoft.com/office/powerpoint/2010/main" val="32188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a:t>
            </a:fld>
            <a:endParaRPr lang="zh-CN" altLang="en-US"/>
          </a:p>
        </p:txBody>
      </p:sp>
    </p:spTree>
    <p:extLst>
      <p:ext uri="{BB962C8B-B14F-4D97-AF65-F5344CB8AC3E}">
        <p14:creationId xmlns:p14="http://schemas.microsoft.com/office/powerpoint/2010/main" val="58326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20</a:t>
            </a:fld>
            <a:endParaRPr lang="zh-CN" altLang="en-US"/>
          </a:p>
        </p:txBody>
      </p:sp>
    </p:spTree>
    <p:extLst>
      <p:ext uri="{BB962C8B-B14F-4D97-AF65-F5344CB8AC3E}">
        <p14:creationId xmlns:p14="http://schemas.microsoft.com/office/powerpoint/2010/main" val="2595655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21</a:t>
            </a:fld>
            <a:endParaRPr lang="zh-CN" altLang="en-US"/>
          </a:p>
        </p:txBody>
      </p:sp>
    </p:spTree>
    <p:extLst>
      <p:ext uri="{BB962C8B-B14F-4D97-AF65-F5344CB8AC3E}">
        <p14:creationId xmlns:p14="http://schemas.microsoft.com/office/powerpoint/2010/main" val="4051994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22</a:t>
            </a:fld>
            <a:endParaRPr lang="en-US" altLang="zh-CN" smtClean="0">
              <a:latin typeface="Calibri" pitchFamily="34" charset="0"/>
            </a:endParaRPr>
          </a:p>
        </p:txBody>
      </p:sp>
    </p:spTree>
    <p:extLst>
      <p:ext uri="{BB962C8B-B14F-4D97-AF65-F5344CB8AC3E}">
        <p14:creationId xmlns:p14="http://schemas.microsoft.com/office/powerpoint/2010/main" val="2231016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23</a:t>
            </a:fld>
            <a:endParaRPr lang="en-US" altLang="zh-CN" smtClean="0">
              <a:latin typeface="Calibri" pitchFamily="34" charset="0"/>
            </a:endParaRPr>
          </a:p>
        </p:txBody>
      </p:sp>
    </p:spTree>
    <p:extLst>
      <p:ext uri="{BB962C8B-B14F-4D97-AF65-F5344CB8AC3E}">
        <p14:creationId xmlns:p14="http://schemas.microsoft.com/office/powerpoint/2010/main" val="1043886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24</a:t>
            </a:fld>
            <a:endParaRPr lang="en-US" altLang="zh-CN" smtClean="0">
              <a:latin typeface="Calibri" pitchFamily="34" charset="0"/>
            </a:endParaRPr>
          </a:p>
        </p:txBody>
      </p:sp>
    </p:spTree>
    <p:extLst>
      <p:ext uri="{BB962C8B-B14F-4D97-AF65-F5344CB8AC3E}">
        <p14:creationId xmlns:p14="http://schemas.microsoft.com/office/powerpoint/2010/main" val="1505973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25</a:t>
            </a:fld>
            <a:endParaRPr lang="en-US" altLang="zh-CN" smtClean="0">
              <a:latin typeface="Calibri" pitchFamily="34" charset="0"/>
            </a:endParaRPr>
          </a:p>
        </p:txBody>
      </p:sp>
    </p:spTree>
    <p:extLst>
      <p:ext uri="{BB962C8B-B14F-4D97-AF65-F5344CB8AC3E}">
        <p14:creationId xmlns:p14="http://schemas.microsoft.com/office/powerpoint/2010/main" val="1776143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26</a:t>
            </a:fld>
            <a:endParaRPr lang="en-US" altLang="zh-CN" smtClean="0">
              <a:latin typeface="Calibri" pitchFamily="34" charset="0"/>
            </a:endParaRPr>
          </a:p>
        </p:txBody>
      </p:sp>
    </p:spTree>
    <p:extLst>
      <p:ext uri="{BB962C8B-B14F-4D97-AF65-F5344CB8AC3E}">
        <p14:creationId xmlns:p14="http://schemas.microsoft.com/office/powerpoint/2010/main" val="38398894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27</a:t>
            </a:fld>
            <a:endParaRPr lang="en-US" altLang="zh-CN" smtClean="0">
              <a:latin typeface="Calibri" pitchFamily="34" charset="0"/>
            </a:endParaRPr>
          </a:p>
        </p:txBody>
      </p:sp>
    </p:spTree>
    <p:extLst>
      <p:ext uri="{BB962C8B-B14F-4D97-AF65-F5344CB8AC3E}">
        <p14:creationId xmlns:p14="http://schemas.microsoft.com/office/powerpoint/2010/main" val="223926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28</a:t>
            </a:fld>
            <a:endParaRPr lang="zh-CN" altLang="en-US"/>
          </a:p>
        </p:txBody>
      </p:sp>
    </p:spTree>
    <p:extLst>
      <p:ext uri="{BB962C8B-B14F-4D97-AF65-F5344CB8AC3E}">
        <p14:creationId xmlns:p14="http://schemas.microsoft.com/office/powerpoint/2010/main" val="3065867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19371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3</a:t>
            </a:fld>
            <a:endParaRPr lang="zh-CN" altLang="en-US"/>
          </a:p>
        </p:txBody>
      </p:sp>
    </p:spTree>
    <p:extLst>
      <p:ext uri="{BB962C8B-B14F-4D97-AF65-F5344CB8AC3E}">
        <p14:creationId xmlns:p14="http://schemas.microsoft.com/office/powerpoint/2010/main" val="4049579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4</a:t>
            </a:fld>
            <a:endParaRPr lang="zh-CN" altLang="en-US"/>
          </a:p>
        </p:txBody>
      </p:sp>
    </p:spTree>
    <p:extLst>
      <p:ext uri="{BB962C8B-B14F-4D97-AF65-F5344CB8AC3E}">
        <p14:creationId xmlns:p14="http://schemas.microsoft.com/office/powerpoint/2010/main" val="2826944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5</a:t>
            </a:fld>
            <a:endParaRPr lang="zh-CN" altLang="en-US"/>
          </a:p>
        </p:txBody>
      </p:sp>
    </p:spTree>
    <p:extLst>
      <p:ext uri="{BB962C8B-B14F-4D97-AF65-F5344CB8AC3E}">
        <p14:creationId xmlns:p14="http://schemas.microsoft.com/office/powerpoint/2010/main" val="1393891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6</a:t>
            </a:fld>
            <a:endParaRPr lang="zh-CN" altLang="en-US"/>
          </a:p>
        </p:txBody>
      </p:sp>
    </p:spTree>
    <p:extLst>
      <p:ext uri="{BB962C8B-B14F-4D97-AF65-F5344CB8AC3E}">
        <p14:creationId xmlns:p14="http://schemas.microsoft.com/office/powerpoint/2010/main" val="306605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7</a:t>
            </a:fld>
            <a:endParaRPr lang="zh-CN" altLang="en-US"/>
          </a:p>
        </p:txBody>
      </p:sp>
    </p:spTree>
    <p:extLst>
      <p:ext uri="{BB962C8B-B14F-4D97-AF65-F5344CB8AC3E}">
        <p14:creationId xmlns:p14="http://schemas.microsoft.com/office/powerpoint/2010/main" val="1252340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8</a:t>
            </a:fld>
            <a:endParaRPr lang="zh-CN" altLang="en-US"/>
          </a:p>
        </p:txBody>
      </p:sp>
    </p:spTree>
    <p:extLst>
      <p:ext uri="{BB962C8B-B14F-4D97-AF65-F5344CB8AC3E}">
        <p14:creationId xmlns:p14="http://schemas.microsoft.com/office/powerpoint/2010/main" val="3702548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9</a:t>
            </a:fld>
            <a:endParaRPr lang="zh-CN" altLang="en-US"/>
          </a:p>
        </p:txBody>
      </p:sp>
    </p:spTree>
    <p:extLst>
      <p:ext uri="{BB962C8B-B14F-4D97-AF65-F5344CB8AC3E}">
        <p14:creationId xmlns:p14="http://schemas.microsoft.com/office/powerpoint/2010/main" val="6209697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218" y="1600198"/>
            <a:ext cx="7793182" cy="1473345"/>
          </a:xfrm>
        </p:spPr>
        <p:txBody>
          <a:bodyPr anchor="b">
            <a:normAutofit/>
          </a:bodyPr>
          <a:lstStyle>
            <a:lvl1pPr algn="ctr">
              <a:defRPr sz="4800"/>
            </a:lvl1pPr>
          </a:lstStyle>
          <a:p>
            <a:r>
              <a:rPr lang="zh-CN" altLang="en-US" dirty="0" smtClean="0"/>
              <a:t>编辑标题</a:t>
            </a:r>
            <a:endParaRPr lang="en-US" dirty="0"/>
          </a:p>
        </p:txBody>
      </p:sp>
      <p:sp>
        <p:nvSpPr>
          <p:cNvPr id="3" name="Subtitle 2"/>
          <p:cNvSpPr>
            <a:spLocks noGrp="1"/>
          </p:cNvSpPr>
          <p:nvPr>
            <p:ph type="subTitle" idx="1"/>
          </p:nvPr>
        </p:nvSpPr>
        <p:spPr>
          <a:xfrm>
            <a:off x="360218" y="3165619"/>
            <a:ext cx="7793182" cy="595889"/>
          </a:xfrm>
        </p:spPr>
        <p:txBody>
          <a:bodyPr anchor="ctr" anchorCtr="0"/>
          <a:lstStyle>
            <a:lvl1pPr marL="0" indent="0" algn="ct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7600" y="408675"/>
            <a:ext cx="10516800" cy="5638834"/>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3"/>
            <a:ext cx="2743200" cy="365125"/>
          </a:xfrm>
          <a:prstGeom prst="rect">
            <a:avLst/>
          </a:prstGeom>
        </p:spPr>
        <p:txBody>
          <a:bodyPr/>
          <a:lstStyle/>
          <a:p>
            <a:fld id="{6EF2F5ED-D19D-4097-92A9-D6092B3D6E68}" type="datetimeFigureOut">
              <a:rPr lang="zh-CN" altLang="en-US" smtClean="0"/>
              <a:t>2017/2/15</a:t>
            </a:fld>
            <a:endParaRPr lang="zh-CN" altLang="en-US"/>
          </a:p>
        </p:txBody>
      </p:sp>
      <p:sp>
        <p:nvSpPr>
          <p:cNvPr id="5" name="页脚占位符 4"/>
          <p:cNvSpPr>
            <a:spLocks noGrp="1"/>
          </p:cNvSpPr>
          <p:nvPr>
            <p:ph type="ftr" sz="quarter" idx="11"/>
          </p:nvPr>
        </p:nvSpPr>
        <p:spPr>
          <a:xfrm>
            <a:off x="4038600" y="6356353"/>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3"/>
            <a:ext cx="2743200" cy="365125"/>
          </a:xfrm>
          <a:prstGeom prst="rect">
            <a:avLst/>
          </a:prstGeom>
        </p:spPr>
        <p:txBody>
          <a:bodyPr/>
          <a:lstStyle/>
          <a:p>
            <a:fld id="{A7AAEAA2-D029-4D23-B6D5-DE004B8B3ED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3417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4346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55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4548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0079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907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252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7188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180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63B70F"/>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a:xfrm>
            <a:off x="838200" y="1249136"/>
            <a:ext cx="10515599" cy="5029200"/>
          </a:xfrm>
        </p:spPr>
        <p:txBody>
          <a:bodyPr/>
          <a:lstStyle>
            <a:lvl1pPr marL="0" indent="0">
              <a:buFont typeface="Arial" pitchFamily="34" charset="0"/>
              <a:buNone/>
              <a:defRPr>
                <a:solidFill>
                  <a:schemeClr val="tx2"/>
                </a:solidFill>
              </a:defRPr>
            </a:lvl1pPr>
            <a:lvl2pPr marL="457200" indent="0">
              <a:buNone/>
              <a:defRPr>
                <a:solidFill>
                  <a:schemeClr val="tx2"/>
                </a:solidFill>
              </a:defRPr>
            </a:lvl2pPr>
            <a:lvl3pPr marL="914400" indent="0">
              <a:buNone/>
              <a:defRPr>
                <a:solidFill>
                  <a:schemeClr val="tx2"/>
                </a:solidFill>
              </a:defRPr>
            </a:lvl3pPr>
            <a:lvl4pPr marL="1371600" indent="0">
              <a:buNone/>
              <a:defRPr>
                <a:solidFill>
                  <a:schemeClr val="tx2"/>
                </a:solidFill>
              </a:defRPr>
            </a:lvl4pPr>
            <a:lvl5pPr marL="1828800" indent="0">
              <a:buNone/>
              <a:defRPr>
                <a:solidFill>
                  <a:schemeClr val="tx2"/>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2760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874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2400">
                <a:solidFill>
                  <a:schemeClr val="bg1">
                    <a:lumMod val="6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Date Placeholder 3"/>
          <p:cNvSpPr>
            <a:spLocks noGrp="1"/>
          </p:cNvSpPr>
          <p:nvPr>
            <p:ph type="dt" sz="half" idx="10"/>
          </p:nvPr>
        </p:nvSpPr>
        <p:spPr/>
        <p:txBody>
          <a:bodyPr>
            <a:normAutofit/>
          </a:bodyPr>
          <a:lstStyle/>
          <a:p>
            <a:fld id="{C764DE79-268F-4C1A-8933-263129D2AF90}" type="datetimeFigureOut">
              <a:rPr lang="en-US" dirty="0"/>
              <a:t>2/15/2017</a:t>
            </a:fld>
            <a:endParaRPr lang="en-US" dirty="0"/>
          </a:p>
        </p:txBody>
      </p:sp>
      <p:sp>
        <p:nvSpPr>
          <p:cNvPr id="5" name="Footer Placeholder 4"/>
          <p:cNvSpPr>
            <a:spLocks noGrp="1"/>
          </p:cNvSpPr>
          <p:nvPr>
            <p:ph type="ftr" sz="quarter" idx="11"/>
          </p:nvPr>
        </p:nvSpPr>
        <p:spPr/>
        <p:txBody>
          <a:bodyPr>
            <a:normAutofit/>
          </a:bodyPr>
          <a:lstStyle/>
          <a:p>
            <a:endParaRPr lang="en-US" dirty="0"/>
          </a:p>
        </p:txBody>
      </p:sp>
      <p:sp>
        <p:nvSpPr>
          <p:cNvPr id="6" name="Slide Number Placeholder 5"/>
          <p:cNvSpPr>
            <a:spLocks noGrp="1"/>
          </p:cNvSpPr>
          <p:nvPr>
            <p:ph type="sldNum" sz="quarter" idx="12"/>
          </p:nvPr>
        </p:nvSpPr>
        <p:spPr/>
        <p:txBody>
          <a:bodyPr>
            <a:normAutofit/>
          </a:bodyPr>
          <a:lstStyle/>
          <a:p>
            <a:fld id="{48F63A3B-78C7-47BE-AE5E-E10140E04643}" type="slidenum">
              <a:rPr lang="en-US" dirty="0"/>
              <a:t>‹#›</a:t>
            </a:fld>
            <a:endParaRPr lang="en-US" dirty="0"/>
          </a:p>
        </p:txBody>
      </p:sp>
      <p:grpSp>
        <p:nvGrpSpPr>
          <p:cNvPr id="18" name="组合 17"/>
          <p:cNvGrpSpPr/>
          <p:nvPr/>
        </p:nvGrpSpPr>
        <p:grpSpPr>
          <a:xfrm>
            <a:off x="0" y="2526566"/>
            <a:ext cx="12192000" cy="1804869"/>
            <a:chOff x="0" y="3052763"/>
            <a:chExt cx="9144000" cy="753535"/>
          </a:xfrm>
        </p:grpSpPr>
        <p:sp>
          <p:nvSpPr>
            <p:cNvPr id="13" name="矩形 12"/>
            <p:cNvSpPr/>
            <p:nvPr/>
          </p:nvSpPr>
          <p:spPr>
            <a:xfrm>
              <a:off x="2019300" y="3052763"/>
              <a:ext cx="5105400" cy="604837"/>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100" b="1" dirty="0">
                <a:solidFill>
                  <a:srgbClr val="FFFFFF"/>
                </a:solidFill>
              </a:endParaRPr>
            </a:p>
          </p:txBody>
        </p:sp>
        <p:sp>
          <p:nvSpPr>
            <p:cNvPr id="14" name="矩形 13"/>
            <p:cNvSpPr/>
            <p:nvPr/>
          </p:nvSpPr>
          <p:spPr>
            <a:xfrm>
              <a:off x="0" y="3201460"/>
              <a:ext cx="2276475" cy="604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5" name="矩形 14"/>
            <p:cNvSpPr/>
            <p:nvPr/>
          </p:nvSpPr>
          <p:spPr>
            <a:xfrm>
              <a:off x="6867525" y="3200400"/>
              <a:ext cx="2276475" cy="604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6" name="任意多边形 15"/>
            <p:cNvSpPr/>
            <p:nvPr/>
          </p:nvSpPr>
          <p:spPr>
            <a:xfrm>
              <a:off x="2019300" y="3053823"/>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7" name="任意多边形 16"/>
            <p:cNvSpPr/>
            <p:nvPr/>
          </p:nvSpPr>
          <p:spPr>
            <a:xfrm flipH="1">
              <a:off x="6867525" y="3052763"/>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grpSp>
      <p:sp>
        <p:nvSpPr>
          <p:cNvPr id="2" name="Title 1"/>
          <p:cNvSpPr>
            <a:spLocks noGrp="1"/>
          </p:cNvSpPr>
          <p:nvPr>
            <p:ph type="title" hasCustomPrompt="1"/>
          </p:nvPr>
        </p:nvSpPr>
        <p:spPr>
          <a:xfrm>
            <a:off x="3035300" y="2526566"/>
            <a:ext cx="6121400" cy="1448707"/>
          </a:xfrm>
        </p:spPr>
        <p:txBody>
          <a:bodyPr anchor="ctr" anchorCtr="0">
            <a:normAutofit/>
          </a:bodyPr>
          <a:lstStyle>
            <a:lvl1pPr algn="ctr">
              <a:defRPr sz="4000">
                <a:solidFill>
                  <a:schemeClr val="bg1"/>
                </a:solidFill>
              </a:defRPr>
            </a:lvl1pPr>
          </a:lstStyle>
          <a:p>
            <a:r>
              <a:rPr lang="zh-CN" altLang="en-US" dirty="0" smtClean="0"/>
              <a:t>编辑标题</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269713"/>
            <a:ext cx="5181600" cy="4935143"/>
          </a:xfrm>
        </p:spPr>
        <p:txBody>
          <a:bodyPr/>
          <a:lstStyle>
            <a:lvl1pPr marL="0" indent="0">
              <a:buFont typeface="Arial"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Content Placeholder 3"/>
          <p:cNvSpPr>
            <a:spLocks noGrp="1"/>
          </p:cNvSpPr>
          <p:nvPr>
            <p:ph sz="half" idx="2"/>
          </p:nvPr>
        </p:nvSpPr>
        <p:spPr>
          <a:xfrm>
            <a:off x="6172200" y="1269713"/>
            <a:ext cx="5181600" cy="4935143"/>
          </a:xfrm>
        </p:spPr>
        <p:txBody>
          <a:bodyPr/>
          <a:lstStyle>
            <a:lvl1pPr marL="0" indent="0">
              <a:buFont typeface="Arial"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90256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348652"/>
            <a:ext cx="5157787" cy="5781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Content Placeholder 3"/>
          <p:cNvSpPr>
            <a:spLocks noGrp="1"/>
          </p:cNvSpPr>
          <p:nvPr>
            <p:ph sz="half" idx="2"/>
          </p:nvPr>
        </p:nvSpPr>
        <p:spPr>
          <a:xfrm>
            <a:off x="839788" y="2007731"/>
            <a:ext cx="5157787" cy="4262440"/>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Text Placeholder 4"/>
          <p:cNvSpPr>
            <a:spLocks noGrp="1"/>
          </p:cNvSpPr>
          <p:nvPr>
            <p:ph type="body" sz="quarter" idx="3"/>
          </p:nvPr>
        </p:nvSpPr>
        <p:spPr>
          <a:xfrm>
            <a:off x="6172200" y="1348652"/>
            <a:ext cx="5183188" cy="5781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007731"/>
            <a:ext cx="5183188" cy="426244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2/15/2017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34634" y="1880301"/>
            <a:ext cx="8322733" cy="1992163"/>
          </a:xfrm>
        </p:spPr>
        <p:txBody>
          <a:bodyPr>
            <a:normAutofit/>
          </a:bodyPr>
          <a:lstStyle>
            <a:lvl1pPr algn="ctr">
              <a:defRPr sz="13800"/>
            </a:lvl1pPr>
          </a:lstStyle>
          <a:p>
            <a:r>
              <a:rPr lang="zh-CN" altLang="en-US" dirty="0" smtClean="0"/>
              <a:t>编辑标题</a:t>
            </a:r>
            <a:endParaRPr lang="en-US" dirty="0"/>
          </a:p>
        </p:txBody>
      </p:sp>
      <p:sp>
        <p:nvSpPr>
          <p:cNvPr id="3" name="Date Placeholder 2"/>
          <p:cNvSpPr>
            <a:spLocks noGrp="1"/>
          </p:cNvSpPr>
          <p:nvPr>
            <p:ph type="dt" sz="half" idx="10"/>
          </p:nvPr>
        </p:nvSpPr>
        <p:spPr/>
        <p:txBody>
          <a:bodyPr>
            <a:normAutofit/>
          </a:bodyPr>
          <a:lstStyle/>
          <a:p>
            <a:fld id="{C764DE79-268F-4C1A-8933-263129D2AF90}" type="datetimeFigureOut">
              <a:rPr lang="en-US" dirty="0"/>
              <a:t>2/15/2017</a:t>
            </a:fld>
            <a:endParaRPr lang="en-US" dirty="0"/>
          </a:p>
        </p:txBody>
      </p:sp>
      <p:sp>
        <p:nvSpPr>
          <p:cNvPr id="4" name="Footer Placeholder 3"/>
          <p:cNvSpPr>
            <a:spLocks noGrp="1"/>
          </p:cNvSpPr>
          <p:nvPr>
            <p:ph type="ftr" sz="quarter" idx="11"/>
          </p:nvPr>
        </p:nvSpPr>
        <p:spPr/>
        <p:txBody>
          <a:bodyPr>
            <a:normAutofit/>
          </a:bodyPr>
          <a:lstStyle/>
          <a:p>
            <a:endParaRPr lang="en-US" dirty="0"/>
          </a:p>
        </p:txBody>
      </p:sp>
      <p:sp>
        <p:nvSpPr>
          <p:cNvPr id="5" name="Slide Number Placeholder 4"/>
          <p:cNvSpPr>
            <a:spLocks noGrp="1"/>
          </p:cNvSpPr>
          <p:nvPr>
            <p:ph type="sldNum" sz="quarter" idx="12"/>
          </p:nvPr>
        </p:nvSpPr>
        <p:spPr/>
        <p:txBody>
          <a:bodyPr>
            <a:normAutofit/>
          </a:bodyPr>
          <a:lstStyle/>
          <a:p>
            <a:fld id="{48F63A3B-78C7-47BE-AE5E-E10140E04643}" type="slidenum">
              <a:rPr lang="en-US" dirty="0"/>
              <a:t>‹#›</a:t>
            </a:fld>
            <a:endParaRPr lang="en-US" dirty="0"/>
          </a:p>
        </p:txBody>
      </p:sp>
      <p:sp>
        <p:nvSpPr>
          <p:cNvPr id="6" name="圆角矩形 5"/>
          <p:cNvSpPr/>
          <p:nvPr/>
        </p:nvSpPr>
        <p:spPr>
          <a:xfrm>
            <a:off x="2626179" y="3872465"/>
            <a:ext cx="6939642" cy="491721"/>
          </a:xfrm>
          <a:prstGeom prst="roundRect">
            <a:avLst>
              <a:gd name="adj" fmla="val 50000"/>
            </a:avLst>
          </a:prstGeom>
          <a:solidFill>
            <a:schemeClr val="accent1">
              <a:lumMod val="75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en-US" altLang="zh-CN" sz="2000" dirty="0">
              <a:solidFill>
                <a:schemeClr val="accent2"/>
              </a:solidFill>
              <a:latin typeface="Arial" pitchFamily="34" charset="0"/>
              <a:ea typeface="黑体" pitchFamily="49" charset="-122"/>
              <a:cs typeface="Arial"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normAutofit/>
          </a:bodyPr>
          <a:lstStyle/>
          <a:p>
            <a:fld id="{C764DE79-268F-4C1A-8933-263129D2AF90}" type="datetimeFigureOut">
              <a:rPr lang="en-US" dirty="0"/>
              <a:t>2/15/2017</a:t>
            </a:fld>
            <a:endParaRPr lang="en-US" dirty="0"/>
          </a:p>
        </p:txBody>
      </p:sp>
      <p:sp>
        <p:nvSpPr>
          <p:cNvPr id="3" name="Footer Placeholder 2"/>
          <p:cNvSpPr>
            <a:spLocks noGrp="1"/>
          </p:cNvSpPr>
          <p:nvPr>
            <p:ph type="ftr" sz="quarter" idx="11"/>
          </p:nvPr>
        </p:nvSpPr>
        <p:spPr/>
        <p:txBody>
          <a:bodyPr>
            <a:normAutofit/>
          </a:bodyPr>
          <a:lstStyle/>
          <a:p>
            <a:endParaRPr lang="en-US" dirty="0"/>
          </a:p>
        </p:txBody>
      </p:sp>
      <p:sp>
        <p:nvSpPr>
          <p:cNvPr id="4" name="Slide Number Placeholder 3"/>
          <p:cNvSpPr>
            <a:spLocks noGrp="1"/>
          </p:cNvSpPr>
          <p:nvPr>
            <p:ph type="sldNum" sz="quarter" idx="12"/>
          </p:nvPr>
        </p:nvSpPr>
        <p:spPr/>
        <p:txBody>
          <a:bodyPr>
            <a:normAutofit/>
          </a:bodyPr>
          <a:lstStyle/>
          <a:p>
            <a:fld id="{48F63A3B-78C7-47BE-AE5E-E10140E04643}" type="slidenum">
              <a:rPr lang="en-US" dirty="0"/>
              <a:t>‹#›</a:t>
            </a:fld>
            <a:endParaRPr lang="en-US" dirty="0"/>
          </a:p>
        </p:txBody>
      </p:sp>
      <p:sp>
        <p:nvSpPr>
          <p:cNvPr id="5" name="矩形 4"/>
          <p:cNvSpPr/>
          <p:nvPr/>
        </p:nvSpPr>
        <p:spPr>
          <a:xfrm>
            <a:off x="0" y="0"/>
            <a:ext cx="12192000"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7" y="457200"/>
            <a:ext cx="4165200"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2017/2/15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10066564" y="365125"/>
            <a:ext cx="1287236" cy="5557693"/>
          </a:xfrm>
        </p:spPr>
        <p:txBody>
          <a:bodyPr vert="eaVert"/>
          <a:lstStyle/>
          <a:p>
            <a:r>
              <a:rPr lang="zh-CN" altLang="en-US" dirty="0" smtClean="0"/>
              <a:t>编辑标题</a:t>
            </a:r>
            <a:endParaRPr lang="en-US" dirty="0"/>
          </a:p>
        </p:txBody>
      </p:sp>
      <p:sp>
        <p:nvSpPr>
          <p:cNvPr id="3" name="Vertical Text Placeholder 2"/>
          <p:cNvSpPr>
            <a:spLocks noGrp="1"/>
          </p:cNvSpPr>
          <p:nvPr>
            <p:ph type="body" orient="vert" idx="1"/>
          </p:nvPr>
        </p:nvSpPr>
        <p:spPr>
          <a:xfrm>
            <a:off x="838200" y="365125"/>
            <a:ext cx="9171214" cy="555769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4">
            <a:extLst>
              <a:ext uri="{28A0092B-C50C-407E-A947-70E740481C1C}">
                <a14:useLocalDpi xmlns:a14="http://schemas.microsoft.com/office/drawing/2010/main" val="0"/>
              </a:ext>
            </a:extLst>
          </a:blip>
          <a:srcRect t="78491"/>
          <a:stretch>
            <a:fillRect/>
          </a:stretch>
        </p:blipFill>
        <p:spPr>
          <a:xfrm>
            <a:off x="0" y="4847772"/>
            <a:ext cx="12192000" cy="2010228"/>
          </a:xfrm>
          <a:prstGeom prst="rect">
            <a:avLst/>
          </a:prstGeom>
        </p:spPr>
      </p:pic>
      <p:sp>
        <p:nvSpPr>
          <p:cNvPr id="2" name="Title Placeholder 1"/>
          <p:cNvSpPr>
            <a:spLocks noGrp="1"/>
          </p:cNvSpPr>
          <p:nvPr>
            <p:ph type="title"/>
            <p:custDataLst>
              <p:tags r:id="rId12"/>
            </p:custDataLst>
          </p:nvPr>
        </p:nvSpPr>
        <p:spPr>
          <a:xfrm>
            <a:off x="838200" y="365125"/>
            <a:ext cx="10515600" cy="779463"/>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custDataLst>
              <p:tags r:id="rId13"/>
            </p:custDataLst>
          </p:nvPr>
        </p:nvSpPr>
        <p:spPr>
          <a:xfrm>
            <a:off x="838200" y="1281793"/>
            <a:ext cx="10515600" cy="4895170"/>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600">
                <a:solidFill>
                  <a:schemeClr val="bg1"/>
                </a:solidFill>
              </a:defRPr>
            </a:lvl1pPr>
          </a:lstStyle>
          <a:p>
            <a:fld id="{C764DE79-268F-4C1A-8933-263129D2AF90}" type="datetimeFigureOut">
              <a:rPr lang="en-US" smtClean="0"/>
              <a:t>2/15/2017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600">
                <a:solidFill>
                  <a:schemeClr val="bg1"/>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600">
                <a:solidFill>
                  <a:schemeClr val="bg1"/>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342900" indent="-342900" algn="l" defTabSz="914400" rtl="0" eaLnBrk="1" latinLnBrk="0" hangingPunct="1">
        <a:lnSpc>
          <a:spcPct val="90000"/>
        </a:lnSpc>
        <a:spcBef>
          <a:spcPts val="1000"/>
        </a:spcBef>
        <a:buFontTx/>
        <a:buBlip>
          <a:blip r:embed="rId15"/>
        </a:buBlip>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14905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slideLayout" Target="../slideLayouts/slideLayout7.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 Type="http://schemas.openxmlformats.org/officeDocument/2006/relationships/tags" Target="../tags/tag63.xml"/><Relationship Id="rId16" Type="http://schemas.openxmlformats.org/officeDocument/2006/relationships/tags" Target="../tags/tag77.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tags" Target="../tags/tag76.xml"/><Relationship Id="rId10" Type="http://schemas.openxmlformats.org/officeDocument/2006/relationships/tags" Target="../tags/tag71.xml"/><Relationship Id="rId19" Type="http://schemas.openxmlformats.org/officeDocument/2006/relationships/notesSlide" Target="../notesSlides/notesSlide10.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s>
</file>

<file path=ppt/slides/_rels/slide11.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tags" Target="../tags/tag81.xml"/><Relationship Id="rId21" Type="http://schemas.openxmlformats.org/officeDocument/2006/relationships/slideLayout" Target="../slideLayouts/slideLayout7.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5" Type="http://schemas.openxmlformats.org/officeDocument/2006/relationships/tags" Target="../tags/tag83.xml"/><Relationship Id="rId15" Type="http://schemas.openxmlformats.org/officeDocument/2006/relationships/tags" Target="../tags/tag93.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0.xml"/><Relationship Id="rId1" Type="http://schemas.openxmlformats.org/officeDocument/2006/relationships/tags" Target="../tags/tag99.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notesSlide" Target="../notesSlides/notesSlide13.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slideLayout" Target="../slideLayouts/slideLayout2.xml"/><Relationship Id="rId5" Type="http://schemas.openxmlformats.org/officeDocument/2006/relationships/tags" Target="../tags/tag105.xml"/><Relationship Id="rId4" Type="http://schemas.openxmlformats.org/officeDocument/2006/relationships/tags" Target="../tags/tag104.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108.xml"/><Relationship Id="rId7"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5" Type="http://schemas.openxmlformats.org/officeDocument/2006/relationships/tags" Target="../tags/tag123.xml"/><Relationship Id="rId10" Type="http://schemas.openxmlformats.org/officeDocument/2006/relationships/notesSlide" Target="../notesSlides/notesSlide16.xml"/><Relationship Id="rId4" Type="http://schemas.openxmlformats.org/officeDocument/2006/relationships/tags" Target="../tags/tag122.xml"/><Relationship Id="rId9"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notesSlide" Target="../notesSlides/notesSlide17.xml"/><Relationship Id="rId5" Type="http://schemas.openxmlformats.org/officeDocument/2006/relationships/tags" Target="../tags/tag131.xml"/><Relationship Id="rId10" Type="http://schemas.openxmlformats.org/officeDocument/2006/relationships/slideLayout" Target="../slideLayouts/slideLayout2.xml"/><Relationship Id="rId4" Type="http://schemas.openxmlformats.org/officeDocument/2006/relationships/tags" Target="../tags/tag130.xml"/><Relationship Id="rId9" Type="http://schemas.openxmlformats.org/officeDocument/2006/relationships/tags" Target="../tags/tag135.xml"/></Relationships>
</file>

<file path=ppt/slides/_rels/slide18.xml.rels><?xml version="1.0" encoding="UTF-8" standalone="yes"?>
<Relationships xmlns="http://schemas.openxmlformats.org/package/2006/relationships"><Relationship Id="rId8" Type="http://schemas.openxmlformats.org/officeDocument/2006/relationships/tags" Target="../tags/tag143.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notesSlide" Target="../notesSlides/notesSlide18.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slideLayout" Target="../slideLayouts/slideLayout2.xml"/><Relationship Id="rId5" Type="http://schemas.openxmlformats.org/officeDocument/2006/relationships/tags" Target="../tags/tag140.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s>
</file>

<file path=ppt/slides/_rels/slide19.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image" Target="../media/image6.png"/><Relationship Id="rId3" Type="http://schemas.openxmlformats.org/officeDocument/2006/relationships/tags" Target="../tags/tag148.xml"/><Relationship Id="rId7" Type="http://schemas.openxmlformats.org/officeDocument/2006/relationships/tags" Target="../tags/tag152.xml"/><Relationship Id="rId12" Type="http://schemas.openxmlformats.org/officeDocument/2006/relationships/notesSlide" Target="../notesSlides/notesSlide19.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slideLayout" Target="../slideLayouts/slideLayout7.xml"/><Relationship Id="rId5" Type="http://schemas.openxmlformats.org/officeDocument/2006/relationships/tags" Target="../tags/tag150.xml"/><Relationship Id="rId10" Type="http://schemas.openxmlformats.org/officeDocument/2006/relationships/tags" Target="../tags/tag155.xml"/><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9.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8.xml"/><Relationship Id="rId7" Type="http://schemas.openxmlformats.org/officeDocument/2006/relationships/tags" Target="../tags/tag162.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image" Target="../media/image8.jpeg"/><Relationship Id="rId5" Type="http://schemas.openxmlformats.org/officeDocument/2006/relationships/tags" Target="../tags/tag160.xml"/><Relationship Id="rId10" Type="http://schemas.openxmlformats.org/officeDocument/2006/relationships/image" Target="../media/image7.jpeg"/><Relationship Id="rId4" Type="http://schemas.openxmlformats.org/officeDocument/2006/relationships/tags" Target="../tags/tag159.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170.xml"/><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image" Target="../media/image4.jpe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image" Target="../media/image5.jpeg"/><Relationship Id="rId5" Type="http://schemas.openxmlformats.org/officeDocument/2006/relationships/tags" Target="../tags/tag167.xml"/><Relationship Id="rId10" Type="http://schemas.openxmlformats.org/officeDocument/2006/relationships/notesSlide" Target="../notesSlides/notesSlide21.xml"/><Relationship Id="rId4" Type="http://schemas.openxmlformats.org/officeDocument/2006/relationships/tags" Target="../tags/tag166.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174.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7.xml"/><Relationship Id="rId7" Type="http://schemas.openxmlformats.org/officeDocument/2006/relationships/tags" Target="../tags/tag181.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9"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tags" Target="../tags/tag189.xml"/><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notesSlide" Target="../notesSlides/notesSlide24.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slideLayout" Target="../slideLayouts/slideLayout2.xml"/><Relationship Id="rId5" Type="http://schemas.openxmlformats.org/officeDocument/2006/relationships/tags" Target="../tags/tag186.xml"/><Relationship Id="rId10" Type="http://schemas.openxmlformats.org/officeDocument/2006/relationships/tags" Target="../tags/tag191.xml"/><Relationship Id="rId4" Type="http://schemas.openxmlformats.org/officeDocument/2006/relationships/tags" Target="../tags/tag185.xml"/><Relationship Id="rId9" Type="http://schemas.openxmlformats.org/officeDocument/2006/relationships/tags" Target="../tags/tag190.xml"/></Relationships>
</file>

<file path=ppt/slides/_rels/slide25.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tags" Target="../tags/tag203.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5" Type="http://schemas.openxmlformats.org/officeDocument/2006/relationships/notesSlide" Target="../notesSlides/notesSlide25.xml"/><Relationship Id="rId10" Type="http://schemas.openxmlformats.org/officeDocument/2006/relationships/tags" Target="../tags/tag201.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tags" Target="../tags/tag217.xml"/><Relationship Id="rId18" Type="http://schemas.openxmlformats.org/officeDocument/2006/relationships/slideLayout" Target="../slideLayouts/slideLayout2.xml"/><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tags" Target="../tags/tag216.xml"/><Relationship Id="rId17" Type="http://schemas.openxmlformats.org/officeDocument/2006/relationships/tags" Target="../tags/tag221.xml"/><Relationship Id="rId2" Type="http://schemas.openxmlformats.org/officeDocument/2006/relationships/tags" Target="../tags/tag206.xml"/><Relationship Id="rId16" Type="http://schemas.openxmlformats.org/officeDocument/2006/relationships/tags" Target="../tags/tag220.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tags" Target="../tags/tag215.xml"/><Relationship Id="rId5" Type="http://schemas.openxmlformats.org/officeDocument/2006/relationships/tags" Target="../tags/tag209.xml"/><Relationship Id="rId15" Type="http://schemas.openxmlformats.org/officeDocument/2006/relationships/tags" Target="../tags/tag219.xml"/><Relationship Id="rId10" Type="http://schemas.openxmlformats.org/officeDocument/2006/relationships/tags" Target="../tags/tag214.xml"/><Relationship Id="rId19" Type="http://schemas.openxmlformats.org/officeDocument/2006/relationships/notesSlide" Target="../notesSlides/notesSlide26.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tags" Target="../tags/tag218.xml"/></Relationships>
</file>

<file path=ppt/slides/_rels/slide27.xml.rels><?xml version="1.0" encoding="UTF-8" standalone="yes"?>
<Relationships xmlns="http://schemas.openxmlformats.org/package/2006/relationships"><Relationship Id="rId8" Type="http://schemas.openxmlformats.org/officeDocument/2006/relationships/tags" Target="../tags/tag229.xml"/><Relationship Id="rId13" Type="http://schemas.openxmlformats.org/officeDocument/2006/relationships/tags" Target="../tags/tag234.xml"/><Relationship Id="rId18" Type="http://schemas.openxmlformats.org/officeDocument/2006/relationships/tags" Target="../tags/tag239.xml"/><Relationship Id="rId3" Type="http://schemas.openxmlformats.org/officeDocument/2006/relationships/tags" Target="../tags/tag224.xml"/><Relationship Id="rId21" Type="http://schemas.openxmlformats.org/officeDocument/2006/relationships/slideLayout" Target="../slideLayouts/slideLayout2.xml"/><Relationship Id="rId7" Type="http://schemas.openxmlformats.org/officeDocument/2006/relationships/tags" Target="../tags/tag228.xml"/><Relationship Id="rId12" Type="http://schemas.openxmlformats.org/officeDocument/2006/relationships/tags" Target="../tags/tag233.xml"/><Relationship Id="rId17" Type="http://schemas.openxmlformats.org/officeDocument/2006/relationships/tags" Target="../tags/tag238.xml"/><Relationship Id="rId2" Type="http://schemas.openxmlformats.org/officeDocument/2006/relationships/tags" Target="../tags/tag223.xml"/><Relationship Id="rId16" Type="http://schemas.openxmlformats.org/officeDocument/2006/relationships/tags" Target="../tags/tag237.xml"/><Relationship Id="rId20" Type="http://schemas.openxmlformats.org/officeDocument/2006/relationships/tags" Target="../tags/tag241.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tags" Target="../tags/tag232.xml"/><Relationship Id="rId5" Type="http://schemas.openxmlformats.org/officeDocument/2006/relationships/tags" Target="../tags/tag226.xml"/><Relationship Id="rId15" Type="http://schemas.openxmlformats.org/officeDocument/2006/relationships/tags" Target="../tags/tag236.xml"/><Relationship Id="rId10" Type="http://schemas.openxmlformats.org/officeDocument/2006/relationships/tags" Target="../tags/tag231.xml"/><Relationship Id="rId19" Type="http://schemas.openxmlformats.org/officeDocument/2006/relationships/tags" Target="../tags/tag240.xml"/><Relationship Id="rId4" Type="http://schemas.openxmlformats.org/officeDocument/2006/relationships/tags" Target="../tags/tag225.xml"/><Relationship Id="rId9" Type="http://schemas.openxmlformats.org/officeDocument/2006/relationships/tags" Target="../tags/tag230.xml"/><Relationship Id="rId14" Type="http://schemas.openxmlformats.org/officeDocument/2006/relationships/tags" Target="../tags/tag235.xml"/><Relationship Id="rId2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43.xml"/><Relationship Id="rId1" Type="http://schemas.openxmlformats.org/officeDocument/2006/relationships/tags" Target="../tags/tag242.xm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2.xml"/><Relationship Id="rId7" Type="http://schemas.openxmlformats.org/officeDocument/2006/relationships/slideLayout" Target="../slideLayouts/slideLayout4.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4.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19.xml"/></Relationships>
</file>

<file path=ppt/slides/_rels/slide5.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5.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notesSlide" Target="../notesSlides/notesSlide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7.xml"/><Relationship Id="rId5" Type="http://schemas.openxmlformats.org/officeDocument/2006/relationships/tags" Target="../tags/tag28.xml"/><Relationship Id="rId4" Type="http://schemas.openxmlformats.org/officeDocument/2006/relationships/tags" Target="../tags/tag27.xml"/></Relationships>
</file>

<file path=ppt/slides/_rels/slide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notesSlide" Target="../notesSlides/notesSlide7.xml"/><Relationship Id="rId4" Type="http://schemas.openxmlformats.org/officeDocument/2006/relationships/tags" Target="../tags/tag32.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notesSlide" Target="../notesSlides/notesSlide8.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s>
</file>

<file path=ppt/slides/_rels/slide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6" Type="http://schemas.openxmlformats.org/officeDocument/2006/relationships/notesSlide" Target="../notesSlides/notesSlide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slideLayout" Target="../slideLayouts/slideLayout7.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tags" Target="../tags/tag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normAutofit/>
          </a:bodyPr>
          <a:lstStyle/>
          <a:p>
            <a:r>
              <a:rPr lang="da-DK" altLang="zh-CN"/>
              <a:t>LOREM IPSUM DOLOR</a:t>
            </a:r>
            <a:endParaRPr lang="zh-CN" altLang="en-US" dirty="0"/>
          </a:p>
        </p:txBody>
      </p:sp>
      <p:sp>
        <p:nvSpPr>
          <p:cNvPr id="3" name="副标题 2"/>
          <p:cNvSpPr>
            <a:spLocks noGrp="1"/>
          </p:cNvSpPr>
          <p:nvPr>
            <p:ph type="subTitle" idx="1"/>
            <p:custDataLst>
              <p:tags r:id="rId3"/>
            </p:custDataLst>
          </p:nvPr>
        </p:nvSpPr>
        <p:spPr/>
        <p:txBody>
          <a:bodyPr>
            <a:normAutofit/>
          </a:bodyPr>
          <a:lstStyle/>
          <a:p>
            <a:r>
              <a:rPr lang="da-DK"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p:nvPr>
            <p:custDataLst>
              <p:tags r:id="rId2"/>
            </p:custDataLst>
          </p:nvPr>
        </p:nvSpPr>
        <p:spPr>
          <a:xfrm>
            <a:off x="4200170" y="3013001"/>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2" name="矩形 31"/>
          <p:cNvSpPr/>
          <p:nvPr>
            <p:custDataLst>
              <p:tags r:id="rId3"/>
            </p:custDataLst>
          </p:nvPr>
        </p:nvSpPr>
        <p:spPr>
          <a:xfrm>
            <a:off x="4200171" y="3014630"/>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3" name="文本框 4"/>
          <p:cNvSpPr txBox="1">
            <a:spLocks noChangeArrowheads="1"/>
          </p:cNvSpPr>
          <p:nvPr>
            <p:custDataLst>
              <p:tags r:id="rId4"/>
            </p:custDataLst>
          </p:nvPr>
        </p:nvSpPr>
        <p:spPr bwMode="auto">
          <a:xfrm>
            <a:off x="4441171" y="3087907"/>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5" name="矩形 3"/>
          <p:cNvSpPr/>
          <p:nvPr>
            <p:custDataLst>
              <p:tags r:id="rId5"/>
            </p:custDataLst>
          </p:nvPr>
        </p:nvSpPr>
        <p:spPr>
          <a:xfrm>
            <a:off x="4200170" y="4119588"/>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6" name="矩形 35"/>
          <p:cNvSpPr/>
          <p:nvPr>
            <p:custDataLst>
              <p:tags r:id="rId6"/>
            </p:custDataLst>
          </p:nvPr>
        </p:nvSpPr>
        <p:spPr>
          <a:xfrm>
            <a:off x="4200171" y="4119588"/>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7" name="文本框 26"/>
          <p:cNvSpPr txBox="1">
            <a:spLocks noChangeArrowheads="1"/>
          </p:cNvSpPr>
          <p:nvPr>
            <p:custDataLst>
              <p:tags r:id="rId7"/>
            </p:custDataLst>
          </p:nvPr>
        </p:nvSpPr>
        <p:spPr bwMode="auto">
          <a:xfrm>
            <a:off x="4441171" y="4196123"/>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39" name="矩形 3"/>
          <p:cNvSpPr/>
          <p:nvPr>
            <p:custDataLst>
              <p:tags r:id="rId8"/>
            </p:custDataLst>
          </p:nvPr>
        </p:nvSpPr>
        <p:spPr>
          <a:xfrm>
            <a:off x="4200170" y="522617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0" name="矩形 39"/>
          <p:cNvSpPr/>
          <p:nvPr>
            <p:custDataLst>
              <p:tags r:id="rId9"/>
            </p:custDataLst>
          </p:nvPr>
        </p:nvSpPr>
        <p:spPr>
          <a:xfrm>
            <a:off x="4200171" y="522617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41" name="文本框 30"/>
          <p:cNvSpPr txBox="1">
            <a:spLocks noChangeArrowheads="1"/>
          </p:cNvSpPr>
          <p:nvPr>
            <p:custDataLst>
              <p:tags r:id="rId10"/>
            </p:custDataLst>
          </p:nvPr>
        </p:nvSpPr>
        <p:spPr bwMode="auto">
          <a:xfrm>
            <a:off x="4441171" y="530108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05</a:t>
            </a:r>
            <a:endParaRPr lang="zh-CN" altLang="en-US" dirty="0">
              <a:solidFill>
                <a:schemeClr val="bg1"/>
              </a:solidFill>
              <a:latin typeface="+mn-lt"/>
              <a:ea typeface="+mn-ea"/>
            </a:endParaRPr>
          </a:p>
        </p:txBody>
      </p:sp>
      <p:sp>
        <p:nvSpPr>
          <p:cNvPr id="47" name="矩形 3"/>
          <p:cNvSpPr/>
          <p:nvPr>
            <p:custDataLst>
              <p:tags r:id="rId11"/>
            </p:custDataLst>
          </p:nvPr>
        </p:nvSpPr>
        <p:spPr>
          <a:xfrm>
            <a:off x="4200170" y="803083"/>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8" name="矩形 47"/>
          <p:cNvSpPr/>
          <p:nvPr>
            <p:custDataLst>
              <p:tags r:id="rId12"/>
            </p:custDataLst>
          </p:nvPr>
        </p:nvSpPr>
        <p:spPr>
          <a:xfrm>
            <a:off x="4200171" y="803083"/>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9" name="文本框 30"/>
          <p:cNvSpPr txBox="1">
            <a:spLocks noChangeArrowheads="1"/>
          </p:cNvSpPr>
          <p:nvPr>
            <p:custDataLst>
              <p:tags r:id="rId13"/>
            </p:custDataLst>
          </p:nvPr>
        </p:nvSpPr>
        <p:spPr bwMode="auto">
          <a:xfrm>
            <a:off x="4441171" y="877989"/>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51" name="矩形 3"/>
          <p:cNvSpPr/>
          <p:nvPr>
            <p:custDataLst>
              <p:tags r:id="rId14"/>
            </p:custDataLst>
          </p:nvPr>
        </p:nvSpPr>
        <p:spPr>
          <a:xfrm>
            <a:off x="4200170" y="190804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52" name="矩形 51"/>
          <p:cNvSpPr/>
          <p:nvPr>
            <p:custDataLst>
              <p:tags r:id="rId15"/>
            </p:custDataLst>
          </p:nvPr>
        </p:nvSpPr>
        <p:spPr>
          <a:xfrm>
            <a:off x="4200171" y="190804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53" name="文本框 34"/>
          <p:cNvSpPr txBox="1">
            <a:spLocks noChangeArrowheads="1"/>
          </p:cNvSpPr>
          <p:nvPr>
            <p:custDataLst>
              <p:tags r:id="rId16"/>
            </p:custDataLst>
          </p:nvPr>
        </p:nvSpPr>
        <p:spPr bwMode="auto">
          <a:xfrm>
            <a:off x="4441171" y="198294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54" name="矩形 53"/>
          <p:cNvSpPr/>
          <p:nvPr>
            <p:custDataLst>
              <p:tags r:id="rId17"/>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4200170" y="2621703"/>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 name="矩形 2"/>
          <p:cNvSpPr/>
          <p:nvPr>
            <p:custDataLst>
              <p:tags r:id="rId3"/>
            </p:custDataLst>
          </p:nvPr>
        </p:nvSpPr>
        <p:spPr>
          <a:xfrm>
            <a:off x="4200171" y="2623332"/>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53" name="文本框 4"/>
          <p:cNvSpPr txBox="1">
            <a:spLocks noChangeArrowheads="1"/>
          </p:cNvSpPr>
          <p:nvPr>
            <p:custDataLst>
              <p:tags r:id="rId4"/>
            </p:custDataLst>
          </p:nvPr>
        </p:nvSpPr>
        <p:spPr bwMode="auto">
          <a:xfrm>
            <a:off x="4441171" y="2696609"/>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25" name="矩形 3"/>
          <p:cNvSpPr/>
          <p:nvPr>
            <p:custDataLst>
              <p:tags r:id="rId5"/>
            </p:custDataLst>
          </p:nvPr>
        </p:nvSpPr>
        <p:spPr>
          <a:xfrm>
            <a:off x="4200170" y="3557355"/>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6" name="矩形 25"/>
          <p:cNvSpPr/>
          <p:nvPr>
            <p:custDataLst>
              <p:tags r:id="rId6"/>
            </p:custDataLst>
          </p:nvPr>
        </p:nvSpPr>
        <p:spPr>
          <a:xfrm>
            <a:off x="4200171" y="3557355"/>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57" name="文本框 26"/>
          <p:cNvSpPr txBox="1">
            <a:spLocks noChangeArrowheads="1"/>
          </p:cNvSpPr>
          <p:nvPr>
            <p:custDataLst>
              <p:tags r:id="rId7"/>
            </p:custDataLst>
          </p:nvPr>
        </p:nvSpPr>
        <p:spPr bwMode="auto">
          <a:xfrm>
            <a:off x="4441171" y="3633890"/>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29" name="矩形 3"/>
          <p:cNvSpPr/>
          <p:nvPr>
            <p:custDataLst>
              <p:tags r:id="rId8"/>
            </p:custDataLst>
          </p:nvPr>
        </p:nvSpPr>
        <p:spPr>
          <a:xfrm>
            <a:off x="4200170" y="4493007"/>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0" name="矩形 29"/>
          <p:cNvSpPr/>
          <p:nvPr>
            <p:custDataLst>
              <p:tags r:id="rId9"/>
            </p:custDataLst>
          </p:nvPr>
        </p:nvSpPr>
        <p:spPr>
          <a:xfrm>
            <a:off x="4200171" y="4493007"/>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60" name="文本框 30"/>
          <p:cNvSpPr txBox="1">
            <a:spLocks noChangeArrowheads="1"/>
          </p:cNvSpPr>
          <p:nvPr>
            <p:custDataLst>
              <p:tags r:id="rId10"/>
            </p:custDataLst>
          </p:nvPr>
        </p:nvSpPr>
        <p:spPr bwMode="auto">
          <a:xfrm>
            <a:off x="4441171" y="4567913"/>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05</a:t>
            </a:r>
            <a:endParaRPr lang="zh-CN" altLang="en-US" dirty="0">
              <a:solidFill>
                <a:schemeClr val="bg1"/>
              </a:solidFill>
              <a:latin typeface="+mn-lt"/>
              <a:ea typeface="+mn-ea"/>
            </a:endParaRPr>
          </a:p>
        </p:txBody>
      </p:sp>
      <p:sp>
        <p:nvSpPr>
          <p:cNvPr id="33" name="矩形 3"/>
          <p:cNvSpPr/>
          <p:nvPr>
            <p:custDataLst>
              <p:tags r:id="rId11"/>
            </p:custDataLst>
          </p:nvPr>
        </p:nvSpPr>
        <p:spPr>
          <a:xfrm>
            <a:off x="4200170" y="5427030"/>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4" name="矩形 33"/>
          <p:cNvSpPr/>
          <p:nvPr>
            <p:custDataLst>
              <p:tags r:id="rId12"/>
            </p:custDataLst>
          </p:nvPr>
        </p:nvSpPr>
        <p:spPr>
          <a:xfrm>
            <a:off x="4200171" y="5427030"/>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063" name="文本框 34"/>
          <p:cNvSpPr txBox="1">
            <a:spLocks noChangeArrowheads="1"/>
          </p:cNvSpPr>
          <p:nvPr>
            <p:custDataLst>
              <p:tags r:id="rId13"/>
            </p:custDataLst>
          </p:nvPr>
        </p:nvSpPr>
        <p:spPr bwMode="auto">
          <a:xfrm>
            <a:off x="4441171" y="5501936"/>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06</a:t>
            </a:r>
            <a:endParaRPr lang="zh-CN" altLang="en-US" dirty="0">
              <a:solidFill>
                <a:schemeClr val="bg1"/>
              </a:solidFill>
              <a:latin typeface="+mn-lt"/>
              <a:ea typeface="+mn-ea"/>
            </a:endParaRPr>
          </a:p>
        </p:txBody>
      </p:sp>
      <p:sp>
        <p:nvSpPr>
          <p:cNvPr id="16" name="矩形 3"/>
          <p:cNvSpPr/>
          <p:nvPr>
            <p:custDataLst>
              <p:tags r:id="rId14"/>
            </p:custDataLst>
          </p:nvPr>
        </p:nvSpPr>
        <p:spPr>
          <a:xfrm>
            <a:off x="4200170" y="753655"/>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17" name="矩形 16"/>
          <p:cNvSpPr/>
          <p:nvPr>
            <p:custDataLst>
              <p:tags r:id="rId15"/>
            </p:custDataLst>
          </p:nvPr>
        </p:nvSpPr>
        <p:spPr>
          <a:xfrm>
            <a:off x="4200171" y="753655"/>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18" name="文本框 30"/>
          <p:cNvSpPr txBox="1">
            <a:spLocks noChangeArrowheads="1"/>
          </p:cNvSpPr>
          <p:nvPr>
            <p:custDataLst>
              <p:tags r:id="rId16"/>
            </p:custDataLst>
          </p:nvPr>
        </p:nvSpPr>
        <p:spPr bwMode="auto">
          <a:xfrm>
            <a:off x="4441171" y="828561"/>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19" name="矩形 3"/>
          <p:cNvSpPr/>
          <p:nvPr>
            <p:custDataLst>
              <p:tags r:id="rId17"/>
            </p:custDataLst>
          </p:nvPr>
        </p:nvSpPr>
        <p:spPr>
          <a:xfrm>
            <a:off x="4200170" y="1687679"/>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0" name="矩形 19"/>
          <p:cNvSpPr/>
          <p:nvPr>
            <p:custDataLst>
              <p:tags r:id="rId18"/>
            </p:custDataLst>
          </p:nvPr>
        </p:nvSpPr>
        <p:spPr>
          <a:xfrm>
            <a:off x="4200171" y="1687679"/>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1" name="文本框 34"/>
          <p:cNvSpPr txBox="1">
            <a:spLocks noChangeArrowheads="1"/>
          </p:cNvSpPr>
          <p:nvPr>
            <p:custDataLst>
              <p:tags r:id="rId19"/>
            </p:custDataLst>
          </p:nvPr>
        </p:nvSpPr>
        <p:spPr bwMode="auto">
          <a:xfrm>
            <a:off x="4441171" y="176258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27" name="矩形 26"/>
          <p:cNvSpPr/>
          <p:nvPr>
            <p:custDataLst>
              <p:tags r:id="rId20"/>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2"/>
            </p:custDataLst>
          </p:nvPr>
        </p:nvSpPr>
        <p:spPr/>
        <p:txBody>
          <a:bodyPr/>
          <a:lstStyle/>
          <a:p>
            <a:r>
              <a:rPr lang="en-US"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2"/>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
        <p:nvSpPr>
          <p:cNvPr id="8" name="任意多边形 7"/>
          <p:cNvSpPr/>
          <p:nvPr>
            <p:custDataLst>
              <p:tags r:id="rId3"/>
            </p:custDataLst>
          </p:nvPr>
        </p:nvSpPr>
        <p:spPr>
          <a:xfrm rot="2186675">
            <a:off x="405200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0" name="直接连接符 9"/>
          <p:cNvCxnSpPr/>
          <p:nvPr>
            <p:custDataLst>
              <p:tags r:id="rId4"/>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custDataLst>
              <p:tags r:id="rId5"/>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0" name="任意多边形 9"/>
          <p:cNvSpPr/>
          <p:nvPr>
            <p:custDataLst>
              <p:tags r:id="rId3"/>
            </p:custDataLst>
          </p:nvPr>
        </p:nvSpPr>
        <p:spPr>
          <a:xfrm rot="2186675">
            <a:off x="7627229"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1" name="任意多边形 10"/>
          <p:cNvSpPr/>
          <p:nvPr>
            <p:custDataLst>
              <p:tags r:id="rId4"/>
            </p:custDataLst>
          </p:nvPr>
        </p:nvSpPr>
        <p:spPr>
          <a:xfrm rot="2186675">
            <a:off x="405200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2" name="直接连接符 11"/>
          <p:cNvCxnSpPr/>
          <p:nvPr>
            <p:custDataLst>
              <p:tags r:id="rId5"/>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6"/>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1" name="任意多边形 10"/>
          <p:cNvSpPr/>
          <p:nvPr>
            <p:custDataLst>
              <p:tags r:id="rId3"/>
            </p:custDataLst>
          </p:nvPr>
        </p:nvSpPr>
        <p:spPr>
          <a:xfrm rot="2186675">
            <a:off x="981575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2" name="任意多边形 11"/>
          <p:cNvSpPr/>
          <p:nvPr>
            <p:custDataLst>
              <p:tags r:id="rId4"/>
            </p:custDataLst>
          </p:nvPr>
        </p:nvSpPr>
        <p:spPr>
          <a:xfrm rot="2186675">
            <a:off x="6042821"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3" name="任意多边形 12"/>
          <p:cNvSpPr/>
          <p:nvPr>
            <p:custDataLst>
              <p:tags r:id="rId5"/>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4" name="直接连接符 13"/>
          <p:cNvCxnSpPr/>
          <p:nvPr>
            <p:custDataLst>
              <p:tags r:id="rId6"/>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custDataLst>
              <p:tags r:id="rId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1" name="任意多边形 10"/>
          <p:cNvSpPr/>
          <p:nvPr>
            <p:custDataLst>
              <p:tags r:id="rId3"/>
            </p:custDataLst>
          </p:nvPr>
        </p:nvSpPr>
        <p:spPr>
          <a:xfrm rot="2186675">
            <a:off x="9782802"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2" name="任意多边形 11"/>
          <p:cNvSpPr/>
          <p:nvPr>
            <p:custDataLst>
              <p:tags r:id="rId4"/>
            </p:custDataLst>
          </p:nvPr>
        </p:nvSpPr>
        <p:spPr>
          <a:xfrm rot="2186675">
            <a:off x="7278498"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3" name="任意多边形 12"/>
          <p:cNvSpPr/>
          <p:nvPr>
            <p:custDataLst>
              <p:tags r:id="rId5"/>
            </p:custDataLst>
          </p:nvPr>
        </p:nvSpPr>
        <p:spPr>
          <a:xfrm rot="2186675">
            <a:off x="4774193"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4" name="任意多边形 13"/>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6" name="直接连接符 15"/>
          <p:cNvCxnSpPr/>
          <p:nvPr>
            <p:custDataLst>
              <p:tags r:id="rId7"/>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8"/>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8" name="任意多边形 17"/>
          <p:cNvSpPr/>
          <p:nvPr>
            <p:custDataLst>
              <p:tags r:id="rId3"/>
            </p:custDataLst>
          </p:nvPr>
        </p:nvSpPr>
        <p:spPr>
          <a:xfrm rot="2186675">
            <a:off x="793752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9" name="任意多边形 18"/>
          <p:cNvSpPr/>
          <p:nvPr>
            <p:custDataLst>
              <p:tags r:id="rId4"/>
            </p:custDataLst>
          </p:nvPr>
        </p:nvSpPr>
        <p:spPr>
          <a:xfrm rot="2186675">
            <a:off x="6048312"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0" name="任意多边形 19"/>
          <p:cNvSpPr/>
          <p:nvPr>
            <p:custDataLst>
              <p:tags r:id="rId5"/>
            </p:custDataLst>
          </p:nvPr>
        </p:nvSpPr>
        <p:spPr>
          <a:xfrm rot="2186675">
            <a:off x="4159100"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1" name="任意多边形 20"/>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2" name="任意多边形 21"/>
          <p:cNvSpPr/>
          <p:nvPr>
            <p:custDataLst>
              <p:tags r:id="rId7"/>
            </p:custDataLst>
          </p:nvPr>
        </p:nvSpPr>
        <p:spPr>
          <a:xfrm rot="2186675">
            <a:off x="9826736"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24" name="直接连接符 23"/>
          <p:cNvCxnSpPr/>
          <p:nvPr>
            <p:custDataLst>
              <p:tags r:id="rId8"/>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5" name="文本框 24"/>
          <p:cNvSpPr txBox="1"/>
          <p:nvPr>
            <p:custDataLst>
              <p:tags r:id="rId9"/>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文本框 167"/>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65" name="任意多边形 164"/>
          <p:cNvSpPr/>
          <p:nvPr>
            <p:custDataLst>
              <p:tags r:id="rId3"/>
            </p:custDataLst>
          </p:nvPr>
        </p:nvSpPr>
        <p:spPr>
          <a:xfrm rot="2186675">
            <a:off x="7047835"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4" name="任意多边形 163"/>
          <p:cNvSpPr/>
          <p:nvPr>
            <p:custDataLst>
              <p:tags r:id="rId4"/>
            </p:custDataLst>
          </p:nvPr>
        </p:nvSpPr>
        <p:spPr>
          <a:xfrm rot="2186675">
            <a:off x="5455186"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3" name="任意多边形 162"/>
          <p:cNvSpPr/>
          <p:nvPr>
            <p:custDataLst>
              <p:tags r:id="rId5"/>
            </p:custDataLst>
          </p:nvPr>
        </p:nvSpPr>
        <p:spPr>
          <a:xfrm rot="2186675">
            <a:off x="3862537"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2" name="任意多边形 161"/>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9" name="任意多边形 8"/>
          <p:cNvSpPr/>
          <p:nvPr>
            <p:custDataLst>
              <p:tags r:id="rId7"/>
            </p:custDataLst>
          </p:nvPr>
        </p:nvSpPr>
        <p:spPr>
          <a:xfrm rot="2186675">
            <a:off x="864048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0" name="任意多边形 9"/>
          <p:cNvSpPr/>
          <p:nvPr>
            <p:custDataLst>
              <p:tags r:id="rId8"/>
            </p:custDataLst>
          </p:nvPr>
        </p:nvSpPr>
        <p:spPr>
          <a:xfrm rot="2186675">
            <a:off x="10233134" y="1871234"/>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8253" name="直接连接符 8252"/>
          <p:cNvCxnSpPr/>
          <p:nvPr>
            <p:custDataLst>
              <p:tags r:id="rId9"/>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custDataLst>
              <p:tags r:id="rId1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custDataLst>
              <p:tags r:id="rId2"/>
            </p:custDataLst>
          </p:nvPr>
        </p:nvSpPr>
        <p:spPr>
          <a:xfrm>
            <a:off x="7580292" y="3221179"/>
            <a:ext cx="1044132" cy="1044132"/>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27" name="椭圆 26"/>
          <p:cNvSpPr/>
          <p:nvPr>
            <p:custDataLst>
              <p:tags r:id="rId3"/>
            </p:custDataLst>
          </p:nvPr>
        </p:nvSpPr>
        <p:spPr>
          <a:xfrm>
            <a:off x="4788978" y="3765519"/>
            <a:ext cx="363358" cy="363358"/>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hangingPunct="1">
              <a:spcBef>
                <a:spcPts val="0"/>
              </a:spcBef>
              <a:spcAft>
                <a:spcPts val="0"/>
              </a:spcAft>
              <a:defRPr/>
            </a:pPr>
            <a:endParaRPr lang="zh-CN" altLang="en-US"/>
          </a:p>
        </p:txBody>
      </p:sp>
      <p:sp>
        <p:nvSpPr>
          <p:cNvPr id="28" name="椭圆 27"/>
          <p:cNvSpPr/>
          <p:nvPr>
            <p:custDataLst>
              <p:tags r:id="rId4"/>
            </p:custDataLst>
          </p:nvPr>
        </p:nvSpPr>
        <p:spPr>
          <a:xfrm>
            <a:off x="7580292" y="4287586"/>
            <a:ext cx="431575" cy="431575"/>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eaLnBrk="1" hangingPunct="1">
              <a:spcBef>
                <a:spcPts val="0"/>
              </a:spcBef>
              <a:spcAft>
                <a:spcPts val="0"/>
              </a:spcAft>
              <a:defRPr/>
            </a:pPr>
            <a:endParaRPr lang="zh-CN" altLang="en-US"/>
          </a:p>
        </p:txBody>
      </p:sp>
      <p:sp>
        <p:nvSpPr>
          <p:cNvPr id="29" name="椭圆 28"/>
          <p:cNvSpPr/>
          <p:nvPr>
            <p:custDataLst>
              <p:tags r:id="rId5"/>
            </p:custDataLst>
          </p:nvPr>
        </p:nvSpPr>
        <p:spPr>
          <a:xfrm>
            <a:off x="3567576" y="3515624"/>
            <a:ext cx="431575" cy="431575"/>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eaLnBrk="1" hangingPunct="1">
              <a:spcBef>
                <a:spcPts val="0"/>
              </a:spcBef>
              <a:spcAft>
                <a:spcPts val="0"/>
              </a:spcAft>
              <a:defRPr/>
            </a:pPr>
            <a:endParaRPr lang="zh-CN" altLang="en-US"/>
          </a:p>
        </p:txBody>
      </p:sp>
      <p:sp>
        <p:nvSpPr>
          <p:cNvPr id="30" name="椭圆 29"/>
          <p:cNvSpPr/>
          <p:nvPr>
            <p:custDataLst>
              <p:tags r:id="rId6"/>
            </p:custDataLst>
          </p:nvPr>
        </p:nvSpPr>
        <p:spPr>
          <a:xfrm>
            <a:off x="4289187" y="1117600"/>
            <a:ext cx="3621050" cy="3550050"/>
          </a:xfrm>
          <a:prstGeom prst="ellipse">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31" name="椭圆 30"/>
          <p:cNvSpPr/>
          <p:nvPr>
            <p:custDataLst>
              <p:tags r:id="rId7"/>
            </p:custDataLst>
          </p:nvPr>
        </p:nvSpPr>
        <p:spPr>
          <a:xfrm>
            <a:off x="4187558" y="4426107"/>
            <a:ext cx="349436" cy="348044"/>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62500" lnSpcReduction="20000"/>
          </a:bodyPr>
          <a:lstStyle/>
          <a:p>
            <a:pPr algn="ctr" eaLnBrk="1" hangingPunct="1">
              <a:spcBef>
                <a:spcPts val="0"/>
              </a:spcBef>
              <a:spcAft>
                <a:spcPts val="0"/>
              </a:spcAft>
              <a:defRPr/>
            </a:pPr>
            <a:endParaRPr lang="zh-CN" altLang="en-US"/>
          </a:p>
        </p:txBody>
      </p:sp>
      <p:pic>
        <p:nvPicPr>
          <p:cNvPr id="33" name="图片占位符 7"/>
          <p:cNvPicPr>
            <a:picLocks noChangeAspect="1"/>
          </p:cNvPicPr>
          <p:nvPr>
            <p:custDataLst>
              <p:tags r:id="rId8"/>
            </p:custDataLst>
          </p:nvPr>
        </p:nvPicPr>
        <p:blipFill>
          <a:blip r:embed="rId13">
            <a:extLst>
              <a:ext uri="{28A0092B-C50C-407E-A947-70E740481C1C}">
                <a14:useLocalDpi xmlns:a14="http://schemas.microsoft.com/office/drawing/2010/main" val="0"/>
              </a:ext>
            </a:extLst>
          </a:blip>
          <a:srcRect l="39" r="39"/>
          <a:stretch>
            <a:fillRect/>
          </a:stretch>
        </p:blipFill>
        <p:spPr>
          <a:xfrm>
            <a:off x="4446999" y="1310400"/>
            <a:ext cx="3322800" cy="3153600"/>
          </a:xfrm>
          <a:prstGeom prst="rect">
            <a:avLst/>
          </a:prstGeom>
        </p:spPr>
      </p:pic>
      <p:sp>
        <p:nvSpPr>
          <p:cNvPr id="35" name="文本框 34"/>
          <p:cNvSpPr txBox="1"/>
          <p:nvPr>
            <p:custDataLst>
              <p:tags r:id="rId9"/>
            </p:custDataLst>
          </p:nvPr>
        </p:nvSpPr>
        <p:spPr>
          <a:xfrm>
            <a:off x="2517600" y="4759200"/>
            <a:ext cx="7156800" cy="1562400"/>
          </a:xfrm>
          <a:prstGeom prst="rect">
            <a:avLst/>
          </a:prstGeom>
        </p:spPr>
        <p:txBody>
          <a:bodyPr>
            <a:normAutofit/>
          </a:bodyPr>
          <a:lstStyle>
            <a:defPPr>
              <a:defRPr lang="zh-CN"/>
            </a:defPPr>
            <a:lvl1pPr marL="342900" indent="-342900">
              <a:lnSpc>
                <a:spcPct val="90000"/>
              </a:lnSpc>
              <a:spcBef>
                <a:spcPts val="1000"/>
              </a:spcBef>
              <a:buFontTx/>
              <a:buBlip>
                <a:blip r:embed="rId14"/>
              </a:buBlip>
              <a:defRPr sz="2400"/>
            </a:lvl1pPr>
            <a:lvl2pPr marL="800100" indent="-342900">
              <a:lnSpc>
                <a:spcPct val="90000"/>
              </a:lnSpc>
              <a:spcBef>
                <a:spcPts val="500"/>
              </a:spcBef>
              <a:buFont typeface="Arial" pitchFamily="34" charset="0"/>
              <a:buChar char="•"/>
              <a:defRPr sz="2000"/>
            </a:lvl2pPr>
            <a:lvl3pPr marL="1257300" indent="-342900">
              <a:lnSpc>
                <a:spcPct val="90000"/>
              </a:lnSpc>
              <a:spcBef>
                <a:spcPts val="500"/>
              </a:spcBef>
              <a:buFont typeface="Arial" pitchFamily="34" charset="0"/>
              <a:buChar char="•"/>
            </a:lvl3pPr>
            <a:lvl4pPr marL="1657350" indent="-285750">
              <a:lnSpc>
                <a:spcPct val="90000"/>
              </a:lnSpc>
              <a:spcBef>
                <a:spcPts val="500"/>
              </a:spcBef>
              <a:buFont typeface="Arial" pitchFamily="34" charset="0"/>
              <a:buChar char="•"/>
            </a:lvl4pPr>
            <a:lvl5pPr marL="2114550" indent="-285750">
              <a:lnSpc>
                <a:spcPct val="90000"/>
              </a:lnSpc>
              <a:spcBef>
                <a:spcPts val="500"/>
              </a:spcBef>
              <a:buFont typeface="Arial" pitchFamily="34" charset="0"/>
              <a:buChar char="•"/>
            </a:lvl5pPr>
            <a:lvl6pPr marL="2514600" indent="-228600">
              <a:lnSpc>
                <a:spcPct val="90000"/>
              </a:lnSpc>
              <a:spcBef>
                <a:spcPts val="500"/>
              </a:spcBef>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a:t>
            </a:r>
            <a:r>
              <a:rPr lang="en-US" altLang="zh-CN" dirty="0" err="1" smtClean="0"/>
              <a:t>ips</a:t>
            </a:r>
            <a:endParaRPr lang="zh-CN" altLang="en-US" dirty="0"/>
          </a:p>
        </p:txBody>
      </p:sp>
      <p:sp>
        <p:nvSpPr>
          <p:cNvPr id="36" name="文本框 35"/>
          <p:cNvSpPr txBox="1"/>
          <p:nvPr>
            <p:custDataLst>
              <p:tags r:id="rId10"/>
            </p:custDataLst>
          </p:nvPr>
        </p:nvSpPr>
        <p:spPr>
          <a:xfrm>
            <a:off x="2262000" y="262800"/>
            <a:ext cx="7668000" cy="802800"/>
          </a:xfrm>
          <a:prstGeom prst="rect">
            <a:avLst/>
          </a:prstGeom>
        </p:spPr>
        <p:txBody>
          <a:bodyPr>
            <a:normAutofit/>
          </a:bodyPr>
          <a:lstStyle>
            <a:defPPr>
              <a:defRPr lang="zh-CN"/>
            </a:defPPr>
            <a:lvl1pPr>
              <a:lnSpc>
                <a:spcPct val="90000"/>
              </a:lnSpc>
              <a:spcBef>
                <a:spcPct val="0"/>
              </a:spcBef>
              <a:buNone/>
              <a:defRPr sz="4400">
                <a:solidFill>
                  <a:schemeClr val="accent1"/>
                </a:solidFill>
                <a:latin typeface="+mj-lt"/>
                <a:ea typeface="+mj-ea"/>
                <a:cs typeface="+mj-cs"/>
              </a:defRPr>
            </a:lvl1pPr>
          </a:lstStyle>
          <a:p>
            <a:pPr algn="ctr"/>
            <a:r>
              <a:rPr lang="en-US" altLang="zh-CN" sz="3600" dirty="0" smtClean="0"/>
              <a:t>LOREM IPSUM DOLOR</a:t>
            </a:r>
            <a:endParaRPr lang="zh-CN" altLang="en-US" sz="3600"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2"/>
            </p:custDataLst>
          </p:nvPr>
        </p:nvSpPr>
        <p:spPr>
          <a:xfrm>
            <a:off x="722184" y="1356228"/>
            <a:ext cx="50800" cy="36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3" name="标题 2"/>
          <p:cNvSpPr>
            <a:spLocks noGrp="1"/>
          </p:cNvSpPr>
          <p:nvPr>
            <p:ph type="title"/>
            <p:custDataLst>
              <p:tags r:id="rId3"/>
            </p:custDataLst>
          </p:nvPr>
        </p:nvSpPr>
        <p:spPr/>
        <p:txBody>
          <a:bodyPr/>
          <a:lstStyle/>
          <a:p>
            <a:r>
              <a:rPr lang="en-US" altLang="zh-CN" smtClean="0"/>
              <a:t>LOREM IPSUM DOLOR</a:t>
            </a:r>
            <a:endParaRPr lang="zh-CN" altLang="en-US"/>
          </a:p>
        </p:txBody>
      </p:sp>
      <p:sp>
        <p:nvSpPr>
          <p:cNvPr id="4" name="内容占位符 3"/>
          <p:cNvSpPr>
            <a:spLocks noGrp="1"/>
          </p:cNvSpPr>
          <p:nvPr>
            <p:ph idx="1"/>
            <p:custDataLst>
              <p:tags r:id="rId4"/>
            </p:custDataLst>
          </p:nvPr>
        </p:nvSpPr>
        <p:spPr/>
        <p:txBody>
          <a:bodyPr/>
          <a:lstStyle/>
          <a:p>
            <a:pPr>
              <a:lnSpc>
                <a:spcPct val="150000"/>
              </a:lnSpc>
            </a:pPr>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2349218" y="1398142"/>
            <a:ext cx="3375022" cy="3149143"/>
          </a:xfrm>
          <a:prstGeom prst="rect">
            <a:avLst/>
          </a:prstGeom>
          <a:solidFill>
            <a:schemeClr val="bg1">
              <a:lumMod val="9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4" name="矩形 3"/>
          <p:cNvSpPr/>
          <p:nvPr>
            <p:custDataLst>
              <p:tags r:id="rId3"/>
            </p:custDataLst>
          </p:nvPr>
        </p:nvSpPr>
        <p:spPr>
          <a:xfrm>
            <a:off x="2567569" y="1567552"/>
            <a:ext cx="2938320" cy="2718985"/>
          </a:xfrm>
          <a:prstGeom prst="rect">
            <a:avLst/>
          </a:prstGeom>
          <a:blipFill dpi="0" rotWithShape="1">
            <a:blip r:embed="rId10">
              <a:extLst>
                <a:ext uri="{28A0092B-C50C-407E-A947-70E740481C1C}">
                  <a14:useLocalDpi xmlns:a14="http://schemas.microsoft.com/office/drawing/2010/main" val="0"/>
                </a:ext>
              </a:extLst>
            </a:blip>
            <a:srcRect/>
            <a:stretch>
              <a:fillRect l="-11690" r="-116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6" name="矩形 5"/>
          <p:cNvSpPr/>
          <p:nvPr>
            <p:custDataLst>
              <p:tags r:id="rId4"/>
            </p:custDataLst>
          </p:nvPr>
        </p:nvSpPr>
        <p:spPr>
          <a:xfrm>
            <a:off x="6467761" y="1398142"/>
            <a:ext cx="3375022" cy="3149143"/>
          </a:xfrm>
          <a:prstGeom prst="rect">
            <a:avLst/>
          </a:prstGeom>
          <a:solidFill>
            <a:schemeClr val="bg1">
              <a:lumMod val="9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a:p>
        </p:txBody>
      </p:sp>
      <p:sp>
        <p:nvSpPr>
          <p:cNvPr id="7" name="矩形 6"/>
          <p:cNvSpPr/>
          <p:nvPr>
            <p:custDataLst>
              <p:tags r:id="rId5"/>
            </p:custDataLst>
          </p:nvPr>
        </p:nvSpPr>
        <p:spPr>
          <a:xfrm>
            <a:off x="6686112" y="1567552"/>
            <a:ext cx="2938320" cy="2718985"/>
          </a:xfrm>
          <a:prstGeom prst="rect">
            <a:avLst/>
          </a:prstGeom>
          <a:blipFill dpi="0" rotWithShape="1">
            <a:blip r:embed="rId11">
              <a:extLst>
                <a:ext uri="{28A0092B-C50C-407E-A947-70E740481C1C}">
                  <a14:useLocalDpi xmlns:a14="http://schemas.microsoft.com/office/drawing/2010/main" val="0"/>
                </a:ext>
              </a:extLst>
            </a:blip>
            <a:srcRect/>
            <a:stretch>
              <a:fillRect l="-11690" r="-116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057" name="文本框 8"/>
          <p:cNvSpPr txBox="1">
            <a:spLocks noChangeArrowheads="1"/>
          </p:cNvSpPr>
          <p:nvPr>
            <p:custDataLst>
              <p:tags r:id="rId6"/>
            </p:custDataLst>
          </p:nvPr>
        </p:nvSpPr>
        <p:spPr bwMode="auto">
          <a:xfrm>
            <a:off x="2265364" y="262997"/>
            <a:ext cx="76660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lnSpc>
                <a:spcPct val="150000"/>
              </a:lnSpc>
              <a:spcBef>
                <a:spcPts val="600"/>
              </a:spcBef>
              <a:spcAft>
                <a:spcPts val="600"/>
              </a:spcAft>
            </a:pPr>
            <a:r>
              <a:rPr lang="da-DK" altLang="zh-CN" sz="3200" b="1" dirty="0">
                <a:solidFill>
                  <a:schemeClr val="accent1"/>
                </a:solidFill>
                <a:latin typeface="+mj-lt"/>
                <a:ea typeface="+mj-ea"/>
                <a:cs typeface="+mj-cs"/>
              </a:rPr>
              <a:t>LOREM IPSUM DOLOR</a:t>
            </a:r>
            <a:endParaRPr lang="zh-CN" altLang="en-US" sz="3200" b="1" dirty="0">
              <a:solidFill>
                <a:schemeClr val="accent1"/>
              </a:solidFill>
              <a:latin typeface="+mj-lt"/>
              <a:ea typeface="+mj-ea"/>
              <a:cs typeface="+mj-cs"/>
            </a:endParaRPr>
          </a:p>
        </p:txBody>
      </p:sp>
      <p:sp>
        <p:nvSpPr>
          <p:cNvPr id="10" name="文本框 9"/>
          <p:cNvSpPr txBox="1"/>
          <p:nvPr>
            <p:custDataLst>
              <p:tags r:id="rId7"/>
            </p:custDataLst>
          </p:nvPr>
        </p:nvSpPr>
        <p:spPr>
          <a:xfrm>
            <a:off x="2640013" y="4733328"/>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 sed do eiusmod tempor incididunt ut labore et dolore magna aliqua. Ut enim ad minim veniam, quis nostrud exercitation ullamco labori</a:t>
            </a:r>
            <a:endParaRPr lang="zh-CN" altLang="en-US"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custDataLst>
              <p:tags r:id="rId2"/>
            </p:custDataLst>
          </p:nvPr>
        </p:nvSpPr>
        <p:spPr bwMode="auto">
          <a:xfrm>
            <a:off x="3568700" y="3568974"/>
            <a:ext cx="2520950" cy="520700"/>
          </a:xfrm>
          <a:prstGeom prst="rect">
            <a:avLst/>
          </a:prstGeom>
          <a:solidFill>
            <a:schemeClr val="accent1">
              <a:lumMod val="20000"/>
              <a:lumOff val="80000"/>
              <a:alpha val="59608"/>
            </a:schemeClr>
          </a:solidFill>
          <a:ln>
            <a:noFill/>
          </a:ln>
        </p:spPr>
        <p:txBody>
          <a:bodyPr anchor="ctr">
            <a:normAutofit/>
          </a:bodyPr>
          <a:lstStyle/>
          <a:p>
            <a:pPr algn="ctr">
              <a:defRPr/>
            </a:pPr>
            <a:endParaRPr lang="zh-CN" altLang="zh-CN">
              <a:solidFill>
                <a:srgbClr val="FFFFFF"/>
              </a:solidFill>
              <a:latin typeface="宋体" pitchFamily="2" charset="-122"/>
              <a:sym typeface="宋体" pitchFamily="2" charset="-122"/>
            </a:endParaRPr>
          </a:p>
        </p:txBody>
      </p:sp>
      <p:sp>
        <p:nvSpPr>
          <p:cNvPr id="7" name="矩形 4"/>
          <p:cNvSpPr>
            <a:spLocks noChangeArrowheads="1"/>
          </p:cNvSpPr>
          <p:nvPr>
            <p:custDataLst>
              <p:tags r:id="rId3"/>
            </p:custDataLst>
          </p:nvPr>
        </p:nvSpPr>
        <p:spPr bwMode="auto">
          <a:xfrm>
            <a:off x="6157913" y="3568974"/>
            <a:ext cx="3384550" cy="520700"/>
          </a:xfrm>
          <a:prstGeom prst="rect">
            <a:avLst/>
          </a:prstGeom>
          <a:solidFill>
            <a:schemeClr val="accent1">
              <a:lumMod val="20000"/>
              <a:lumOff val="80000"/>
              <a:alpha val="59999"/>
            </a:schemeClr>
          </a:solidFill>
          <a:ln>
            <a:noFill/>
          </a:ln>
        </p:spPr>
        <p:txBody>
          <a:bodyPr anchor="ctr">
            <a:normAutofit/>
          </a:bodyPr>
          <a:lstStyle/>
          <a:p>
            <a:pPr algn="ctr">
              <a:defRPr/>
            </a:pPr>
            <a:endParaRPr lang="zh-CN" altLang="zh-CN">
              <a:solidFill>
                <a:srgbClr val="FFFFFF"/>
              </a:solidFill>
              <a:latin typeface="宋体" pitchFamily="2" charset="-122"/>
              <a:sym typeface="宋体" pitchFamily="2" charset="-122"/>
            </a:endParaRPr>
          </a:p>
        </p:txBody>
      </p:sp>
      <p:sp>
        <p:nvSpPr>
          <p:cNvPr id="3" name="矩形 2"/>
          <p:cNvSpPr/>
          <p:nvPr>
            <p:custDataLst>
              <p:tags r:id="rId4"/>
            </p:custDataLst>
          </p:nvPr>
        </p:nvSpPr>
        <p:spPr>
          <a:xfrm>
            <a:off x="6187318" y="1502838"/>
            <a:ext cx="4278943" cy="3209204"/>
          </a:xfrm>
          <a:prstGeom prst="rect">
            <a:avLst/>
          </a:prstGeom>
          <a:blipFill dpi="0" rotWithShape="1">
            <a:blip r:embed="rId11">
              <a:extLst>
                <a:ext uri="{28A0092B-C50C-407E-A947-70E740481C1C}">
                  <a14:useLocalDpi xmlns:a14="http://schemas.microsoft.com/office/drawing/2010/main" val="0"/>
                </a:ext>
              </a:extLst>
            </a:blip>
            <a:srcRect/>
            <a:stretch>
              <a:fillRect l="-6222" r="-62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矩形 1"/>
          <p:cNvSpPr/>
          <p:nvPr>
            <p:custDataLst>
              <p:tags r:id="rId5"/>
            </p:custDataLst>
          </p:nvPr>
        </p:nvSpPr>
        <p:spPr>
          <a:xfrm>
            <a:off x="2913694" y="1502839"/>
            <a:ext cx="3187322" cy="3209204"/>
          </a:xfrm>
          <a:prstGeom prst="rect">
            <a:avLst/>
          </a:prstGeom>
          <a:blipFill dpi="0" rotWithShape="1">
            <a:blip r:embed="rId12" cstate="print">
              <a:extLst>
                <a:ext uri="{28A0092B-C50C-407E-A947-70E740481C1C}">
                  <a14:useLocalDpi xmlns:a14="http://schemas.microsoft.com/office/drawing/2010/main" val="0"/>
                </a:ext>
              </a:extLst>
            </a:blip>
            <a:srcRect/>
            <a:stretch>
              <a:fillRect l="-30549" r="-3054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058" name="矩形 5"/>
          <p:cNvSpPr>
            <a:spLocks noChangeArrowheads="1"/>
          </p:cNvSpPr>
          <p:nvPr>
            <p:custDataLst>
              <p:tags r:id="rId6"/>
            </p:custDataLst>
          </p:nvPr>
        </p:nvSpPr>
        <p:spPr bwMode="auto">
          <a:xfrm>
            <a:off x="1725740" y="1501835"/>
            <a:ext cx="979420" cy="320920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微软雅黑" pitchFamily="34" charset="-122"/>
              <a:ea typeface="微软雅黑" pitchFamily="34" charset="-122"/>
              <a:sym typeface="微软雅黑" pitchFamily="34" charset="-122"/>
            </a:endParaRPr>
          </a:p>
        </p:txBody>
      </p:sp>
      <p:sp>
        <p:nvSpPr>
          <p:cNvPr id="12" name="文本框 11"/>
          <p:cNvSpPr txBox="1"/>
          <p:nvPr>
            <p:custDataLst>
              <p:tags r:id="rId7"/>
            </p:custDataLst>
          </p:nvPr>
        </p:nvSpPr>
        <p:spPr>
          <a:xfrm>
            <a:off x="2640013" y="4823943"/>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3" name="文本框 8"/>
          <p:cNvSpPr txBox="1">
            <a:spLocks noChangeArrowheads="1"/>
          </p:cNvSpPr>
          <p:nvPr>
            <p:custDataLst>
              <p:tags r:id="rId8"/>
            </p:custDataLst>
          </p:nvPr>
        </p:nvSpPr>
        <p:spPr bwMode="auto">
          <a:xfrm>
            <a:off x="2265364" y="262997"/>
            <a:ext cx="76660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lnSpc>
                <a:spcPct val="150000"/>
              </a:lnSpc>
              <a:spcBef>
                <a:spcPts val="600"/>
              </a:spcBef>
              <a:spcAft>
                <a:spcPts val="600"/>
              </a:spcAft>
            </a:pPr>
            <a:r>
              <a:rPr lang="da-DK" altLang="zh-CN" sz="3200" b="1" dirty="0">
                <a:solidFill>
                  <a:schemeClr val="accent1"/>
                </a:solidFill>
                <a:latin typeface="+mj-lt"/>
                <a:ea typeface="+mj-ea"/>
                <a:cs typeface="+mj-cs"/>
              </a:rPr>
              <a:t>LOREM IPSUM DOLOR</a:t>
            </a:r>
            <a:endParaRPr lang="zh-CN" altLang="en-US" sz="3200" b="1" dirty="0">
              <a:solidFill>
                <a:schemeClr val="accent1"/>
              </a:solidFill>
              <a:latin typeface="+mj-lt"/>
              <a:ea typeface="+mj-ea"/>
              <a:cs typeface="+mj-cs"/>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custDataLst>
              <p:tags r:id="rId2"/>
            </p:custDataLst>
          </p:nvPr>
        </p:nvSpPr>
        <p:spPr>
          <a:xfrm>
            <a:off x="3645352" y="2896633"/>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01</a:t>
            </a:r>
          </a:p>
        </p:txBody>
      </p:sp>
      <p:sp>
        <p:nvSpPr>
          <p:cNvPr id="10" name="KSO_GT2"/>
          <p:cNvSpPr txBox="1"/>
          <p:nvPr>
            <p:custDataLst>
              <p:tags r:id="rId3"/>
            </p:custDataLst>
          </p:nvPr>
        </p:nvSpPr>
        <p:spPr>
          <a:xfrm>
            <a:off x="5201242" y="2785861"/>
            <a:ext cx="3611834" cy="1220082"/>
          </a:xfrm>
          <a:prstGeom prst="rect">
            <a:avLst/>
          </a:prstGeom>
          <a:noFill/>
        </p:spPr>
        <p:txBody>
          <a:bodyPr lIns="0" tIns="0" rIns="0" bIns="0" anchor="ctr" anchorCtr="1">
            <a:normAutofit/>
          </a:bodyPr>
          <a:lstStyle/>
          <a:p>
            <a:pPr>
              <a:lnSpc>
                <a:spcPct val="120000"/>
              </a:lnSpc>
              <a:defRPr/>
            </a:pPr>
            <a:r>
              <a:rPr lang="en-US" altLang="zh-CN" kern="0" dirty="0" err="1"/>
              <a:t>Lorem</a:t>
            </a:r>
            <a:r>
              <a:rPr lang="en-US" altLang="zh-CN" kern="0" dirty="0"/>
              <a:t> </a:t>
            </a:r>
            <a:r>
              <a:rPr lang="en-US" altLang="zh-CN" kern="0" dirty="0" err="1"/>
              <a:t>ipsum</a:t>
            </a:r>
            <a:r>
              <a:rPr lang="en-US" altLang="zh-CN" kern="0" dirty="0"/>
              <a:t> dolor sit </a:t>
            </a:r>
            <a:r>
              <a:rPr lang="en-US" altLang="zh-CN" kern="0" dirty="0" err="1"/>
              <a:t>amet</a:t>
            </a:r>
            <a:r>
              <a:rPr lang="en-US" altLang="zh-CN" kern="0" dirty="0"/>
              <a:t>, </a:t>
            </a:r>
            <a:r>
              <a:rPr lang="en-US" altLang="zh-CN" kern="0" dirty="0" err="1"/>
              <a:t>consectetur</a:t>
            </a:r>
            <a:r>
              <a:rPr lang="en-US" altLang="zh-CN" kern="0" dirty="0"/>
              <a:t> </a:t>
            </a:r>
            <a:r>
              <a:rPr lang="en-US" altLang="zh-CN" kern="0" dirty="0" err="1"/>
              <a:t>adipisicing</a:t>
            </a:r>
            <a:r>
              <a:rPr lang="en-US" altLang="zh-CN" kern="0" dirty="0"/>
              <a:t> </a:t>
            </a:r>
            <a:r>
              <a:rPr lang="en-US" altLang="zh-CN" kern="0" dirty="0" err="1"/>
              <a:t>elit.Lorem</a:t>
            </a:r>
            <a:r>
              <a:rPr lang="en-US" altLang="zh-CN" kern="0" dirty="0"/>
              <a:t> </a:t>
            </a:r>
            <a:r>
              <a:rPr lang="en-US" altLang="zh-CN" kern="0" dirty="0" err="1"/>
              <a:t>ipsum</a:t>
            </a:r>
            <a:r>
              <a:rPr lang="en-US" altLang="zh-CN" kern="0" dirty="0"/>
              <a:t> dolor sit a</a:t>
            </a:r>
            <a:endParaRPr lang="zh-CN" altLang="en-US" kern="0" dirty="0"/>
          </a:p>
        </p:txBody>
      </p:sp>
      <p:sp>
        <p:nvSpPr>
          <p:cNvPr id="6" name="文本框 5"/>
          <p:cNvSpPr txBox="1"/>
          <p:nvPr>
            <p:custDataLst>
              <p:tags r:id="rId4"/>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1"/>
          <p:cNvSpPr/>
          <p:nvPr>
            <p:custDataLst>
              <p:tags r:id="rId2"/>
            </p:custDataLst>
          </p:nvPr>
        </p:nvSpPr>
        <p:spPr>
          <a:xfrm rot="19929491">
            <a:off x="4001155" y="3305563"/>
            <a:ext cx="3820467"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3"/>
            </p:custDataLst>
          </p:nvPr>
        </p:nvSpPr>
        <p:spPr>
          <a:xfrm>
            <a:off x="3542816" y="4052895"/>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8" name="椭圆 57"/>
          <p:cNvSpPr/>
          <p:nvPr>
            <p:custDataLst>
              <p:tags r:id="rId4"/>
            </p:custDataLst>
          </p:nvPr>
        </p:nvSpPr>
        <p:spPr>
          <a:xfrm>
            <a:off x="7477125" y="1814466"/>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01</a:t>
            </a:r>
          </a:p>
        </p:txBody>
      </p:sp>
      <p:sp>
        <p:nvSpPr>
          <p:cNvPr id="9" name="KSO_GT3"/>
          <p:cNvSpPr txBox="1"/>
          <p:nvPr>
            <p:custDataLst>
              <p:tags r:id="rId5"/>
            </p:custDataLst>
          </p:nvPr>
        </p:nvSpPr>
        <p:spPr>
          <a:xfrm>
            <a:off x="2983223" y="3004364"/>
            <a:ext cx="2389967" cy="842300"/>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0" name="KSO_GT2"/>
          <p:cNvSpPr txBox="1"/>
          <p:nvPr>
            <p:custDataLst>
              <p:tags r:id="rId6"/>
            </p:custDataLst>
          </p:nvPr>
        </p:nvSpPr>
        <p:spPr>
          <a:xfrm>
            <a:off x="7023146" y="3004363"/>
            <a:ext cx="2389967" cy="842301"/>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8" name="文本框 7"/>
          <p:cNvSpPr txBox="1"/>
          <p:nvPr>
            <p:custDataLst>
              <p:tags r:id="rId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1"/>
          <p:cNvSpPr/>
          <p:nvPr>
            <p:custDataLst>
              <p:tags r:id="rId2"/>
            </p:custDataLst>
          </p:nvPr>
        </p:nvSpPr>
        <p:spPr>
          <a:xfrm rot="293950">
            <a:off x="4800601" y="1785938"/>
            <a:ext cx="2847975" cy="29527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62" name="椭圆 61"/>
          <p:cNvSpPr/>
          <p:nvPr>
            <p:custDataLst>
              <p:tags r:id="rId3"/>
            </p:custDataLst>
          </p:nvPr>
        </p:nvSpPr>
        <p:spPr>
          <a:xfrm>
            <a:off x="4151314" y="1362075"/>
            <a:ext cx="695325" cy="69532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4"/>
            </p:custDataLst>
          </p:nvPr>
        </p:nvSpPr>
        <p:spPr>
          <a:xfrm rot="19929491">
            <a:off x="4001155" y="2983346"/>
            <a:ext cx="3820467"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5"/>
            </p:custDataLst>
          </p:nvPr>
        </p:nvSpPr>
        <p:spPr>
          <a:xfrm>
            <a:off x="3542816" y="3730678"/>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6"/>
            </p:custDataLst>
          </p:nvPr>
        </p:nvSpPr>
        <p:spPr>
          <a:xfrm>
            <a:off x="7477125" y="1492249"/>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11" name="KSO_GT1"/>
          <p:cNvSpPr txBox="1"/>
          <p:nvPr>
            <p:custDataLst>
              <p:tags r:id="rId7"/>
            </p:custDataLst>
          </p:nvPr>
        </p:nvSpPr>
        <p:spPr>
          <a:xfrm>
            <a:off x="3440113" y="2202285"/>
            <a:ext cx="2117725" cy="802713"/>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2" name="KSO_GT3"/>
          <p:cNvSpPr txBox="1"/>
          <p:nvPr>
            <p:custDataLst>
              <p:tags r:id="rId8"/>
            </p:custDataLst>
          </p:nvPr>
        </p:nvSpPr>
        <p:spPr>
          <a:xfrm>
            <a:off x="2983223" y="4850679"/>
            <a:ext cx="2117725" cy="847389"/>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3" name="KSO_GT2"/>
          <p:cNvSpPr txBox="1"/>
          <p:nvPr>
            <p:custDataLst>
              <p:tags r:id="rId9"/>
            </p:custDataLst>
          </p:nvPr>
        </p:nvSpPr>
        <p:spPr>
          <a:xfrm>
            <a:off x="7023146" y="2724231"/>
            <a:ext cx="2117725" cy="806369"/>
          </a:xfrm>
          <a:prstGeom prst="rect">
            <a:avLst/>
          </a:prstGeom>
          <a:noFill/>
        </p:spPr>
        <p:txBody>
          <a:bodyPr lIns="0" tIns="0" rIns="0" bIns="0" anchor="ctr" anchorCtr="1">
            <a:normAutofit/>
          </a:bodyPr>
          <a:lstStyle/>
          <a:p>
            <a:pPr>
              <a:lnSpc>
                <a:spcPct val="120000"/>
              </a:lnSpc>
              <a:defRPr/>
            </a:pPr>
            <a:r>
              <a:rPr lang="da-DK" altLang="zh-CN" kern="0" dirty="0"/>
              <a:t>Lorem ipsum dolor sit amet</a:t>
            </a:r>
            <a:endParaRPr lang="zh-CN" altLang="en-US" kern="0" dirty="0"/>
          </a:p>
        </p:txBody>
      </p:sp>
      <p:sp>
        <p:nvSpPr>
          <p:cNvPr id="14" name="文本框 13"/>
          <p:cNvSpPr txBox="1"/>
          <p:nvPr>
            <p:custDataLst>
              <p:tags r:id="rId1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1"/>
          <p:cNvSpPr/>
          <p:nvPr>
            <p:custDataLst>
              <p:tags r:id="rId2"/>
            </p:custDataLst>
          </p:nvPr>
        </p:nvSpPr>
        <p:spPr>
          <a:xfrm rot="708470">
            <a:off x="4554706" y="4324143"/>
            <a:ext cx="2316291" cy="287338"/>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43" name="矩形 1"/>
          <p:cNvSpPr/>
          <p:nvPr>
            <p:custDataLst>
              <p:tags r:id="rId3"/>
            </p:custDataLst>
          </p:nvPr>
        </p:nvSpPr>
        <p:spPr>
          <a:xfrm rot="293950">
            <a:off x="4800601" y="2347392"/>
            <a:ext cx="2847975" cy="29527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62" name="椭圆 61"/>
          <p:cNvSpPr/>
          <p:nvPr>
            <p:custDataLst>
              <p:tags r:id="rId4"/>
            </p:custDataLst>
          </p:nvPr>
        </p:nvSpPr>
        <p:spPr>
          <a:xfrm>
            <a:off x="4151314" y="1923529"/>
            <a:ext cx="695325" cy="69532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5"/>
            </p:custDataLst>
          </p:nvPr>
        </p:nvSpPr>
        <p:spPr>
          <a:xfrm rot="20288553">
            <a:off x="4187702" y="3251464"/>
            <a:ext cx="3710481"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6"/>
            </p:custDataLst>
          </p:nvPr>
        </p:nvSpPr>
        <p:spPr>
          <a:xfrm>
            <a:off x="3711575" y="3816886"/>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7"/>
            </p:custDataLst>
          </p:nvPr>
        </p:nvSpPr>
        <p:spPr>
          <a:xfrm>
            <a:off x="7477125" y="2053703"/>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8"/>
            </p:custDataLst>
          </p:nvPr>
        </p:nvSpPr>
        <p:spPr>
          <a:xfrm>
            <a:off x="6618289" y="4315361"/>
            <a:ext cx="674687" cy="67468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70" name="KSO_GT1"/>
          <p:cNvSpPr txBox="1"/>
          <p:nvPr>
            <p:custDataLst>
              <p:tags r:id="rId9"/>
            </p:custDataLst>
          </p:nvPr>
        </p:nvSpPr>
        <p:spPr>
          <a:xfrm>
            <a:off x="3296179" y="2687855"/>
            <a:ext cx="2393421" cy="726638"/>
          </a:xfrm>
          <a:prstGeom prst="rect">
            <a:avLst/>
          </a:prstGeom>
          <a:noFill/>
        </p:spPr>
        <p:txBody>
          <a:bodyPr lIns="0" tIns="0" rIns="0" bIns="0" anchor="ctr" anchorCtr="1">
            <a:normAutofit/>
          </a:bodyPr>
          <a:lstStyle/>
          <a:p>
            <a:pPr>
              <a:lnSpc>
                <a:spcPct val="120000"/>
              </a:lnSpc>
              <a:defRPr/>
            </a:pPr>
            <a:r>
              <a:rPr lang="fr-FR" altLang="zh-CN" kern="0" dirty="0"/>
              <a:t>Lorem ipsum dolor sit amet, consecte</a:t>
            </a:r>
            <a:endParaRPr lang="zh-CN" altLang="en-US" kern="0" dirty="0"/>
          </a:p>
        </p:txBody>
      </p:sp>
      <p:sp>
        <p:nvSpPr>
          <p:cNvPr id="71" name="KSO_GT3"/>
          <p:cNvSpPr txBox="1"/>
          <p:nvPr>
            <p:custDataLst>
              <p:tags r:id="rId10"/>
            </p:custDataLst>
          </p:nvPr>
        </p:nvSpPr>
        <p:spPr>
          <a:xfrm>
            <a:off x="2972873" y="4915277"/>
            <a:ext cx="2393421" cy="716056"/>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73" name="KSO_GT2"/>
          <p:cNvSpPr txBox="1"/>
          <p:nvPr>
            <p:custDataLst>
              <p:tags r:id="rId11"/>
            </p:custDataLst>
          </p:nvPr>
        </p:nvSpPr>
        <p:spPr>
          <a:xfrm>
            <a:off x="6825567" y="3178046"/>
            <a:ext cx="2393421" cy="767531"/>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74" name="KSO_GT4"/>
          <p:cNvSpPr txBox="1"/>
          <p:nvPr>
            <p:custDataLst>
              <p:tags r:id="rId12"/>
            </p:custDataLst>
          </p:nvPr>
        </p:nvSpPr>
        <p:spPr>
          <a:xfrm>
            <a:off x="7349822" y="4355392"/>
            <a:ext cx="2251682" cy="724243"/>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14" name="文本框 13"/>
          <p:cNvSpPr txBox="1"/>
          <p:nvPr>
            <p:custDataLst>
              <p:tags r:id="rId13"/>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
          <p:cNvSpPr/>
          <p:nvPr>
            <p:custDataLst>
              <p:tags r:id="rId2"/>
            </p:custDataLst>
          </p:nvPr>
        </p:nvSpPr>
        <p:spPr>
          <a:xfrm rot="18992610">
            <a:off x="5659490" y="4172298"/>
            <a:ext cx="1341267" cy="26632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2" name="矩形 1"/>
          <p:cNvSpPr/>
          <p:nvPr>
            <p:custDataLst>
              <p:tags r:id="rId3"/>
            </p:custDataLst>
          </p:nvPr>
        </p:nvSpPr>
        <p:spPr>
          <a:xfrm rot="708470">
            <a:off x="5002687" y="3507375"/>
            <a:ext cx="1981953" cy="26632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3" name="矩形 1"/>
          <p:cNvSpPr/>
          <p:nvPr>
            <p:custDataLst>
              <p:tags r:id="rId4"/>
            </p:custDataLst>
          </p:nvPr>
        </p:nvSpPr>
        <p:spPr>
          <a:xfrm rot="293950">
            <a:off x="5067428" y="2134575"/>
            <a:ext cx="2639661" cy="2736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62" name="椭圆 61"/>
          <p:cNvSpPr/>
          <p:nvPr>
            <p:custDataLst>
              <p:tags r:id="rId5"/>
            </p:custDataLst>
          </p:nvPr>
        </p:nvSpPr>
        <p:spPr>
          <a:xfrm>
            <a:off x="4423273" y="1741714"/>
            <a:ext cx="644466" cy="644466"/>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6"/>
            </p:custDataLst>
          </p:nvPr>
        </p:nvSpPr>
        <p:spPr>
          <a:xfrm rot="20453418">
            <a:off x="4506831" y="2823182"/>
            <a:ext cx="3167887" cy="34871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lnSpcReduction="10000"/>
          </a:bodyPr>
          <a:lstStyle/>
          <a:p>
            <a:pPr algn="ctr">
              <a:defRPr/>
            </a:pPr>
            <a:endParaRPr lang="en-US" kern="0">
              <a:solidFill>
                <a:sysClr val="window" lastClr="FFFFFF"/>
              </a:solidFill>
            </a:endParaRPr>
          </a:p>
        </p:txBody>
      </p:sp>
      <p:sp>
        <p:nvSpPr>
          <p:cNvPr id="60" name="椭圆 59"/>
          <p:cNvSpPr/>
          <p:nvPr>
            <p:custDataLst>
              <p:tags r:id="rId7"/>
            </p:custDataLst>
          </p:nvPr>
        </p:nvSpPr>
        <p:spPr>
          <a:xfrm>
            <a:off x="4015700" y="3020346"/>
            <a:ext cx="925500" cy="92550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8"/>
            </p:custDataLst>
          </p:nvPr>
        </p:nvSpPr>
        <p:spPr>
          <a:xfrm>
            <a:off x="7505820" y="1862367"/>
            <a:ext cx="925500" cy="92550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9"/>
            </p:custDataLst>
          </p:nvPr>
        </p:nvSpPr>
        <p:spPr>
          <a:xfrm>
            <a:off x="6709803" y="3482362"/>
            <a:ext cx="625337" cy="6253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53" name="椭圆 52"/>
          <p:cNvSpPr/>
          <p:nvPr>
            <p:custDataLst>
              <p:tags r:id="rId10"/>
            </p:custDataLst>
          </p:nvPr>
        </p:nvSpPr>
        <p:spPr>
          <a:xfrm>
            <a:off x="5282583" y="4564347"/>
            <a:ext cx="630530" cy="63053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anchor="ctr">
            <a:normAutofit/>
          </a:bodyPr>
          <a:lstStyle/>
          <a:p>
            <a:pPr algn="ctr">
              <a:defRPr/>
            </a:pPr>
            <a:endParaRPr lang="en-US" kern="0">
              <a:solidFill>
                <a:sysClr val="window" lastClr="FFFFFF"/>
              </a:solidFill>
            </a:endParaRPr>
          </a:p>
        </p:txBody>
      </p:sp>
      <p:sp>
        <p:nvSpPr>
          <p:cNvPr id="54" name="椭圆 53"/>
          <p:cNvSpPr/>
          <p:nvPr>
            <p:custDataLst>
              <p:tags r:id="rId11"/>
            </p:custDataLst>
          </p:nvPr>
        </p:nvSpPr>
        <p:spPr>
          <a:xfrm>
            <a:off x="5295694" y="4563828"/>
            <a:ext cx="617981" cy="617981"/>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05</a:t>
            </a:r>
          </a:p>
        </p:txBody>
      </p:sp>
      <p:sp>
        <p:nvSpPr>
          <p:cNvPr id="70" name="KSO_GT1"/>
          <p:cNvSpPr txBox="1"/>
          <p:nvPr>
            <p:custDataLst>
              <p:tags r:id="rId12"/>
            </p:custDataLst>
          </p:nvPr>
        </p:nvSpPr>
        <p:spPr>
          <a:xfrm>
            <a:off x="3788899" y="2401486"/>
            <a:ext cx="1962825" cy="675365"/>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1" name="KSO_GT3"/>
          <p:cNvSpPr txBox="1"/>
          <p:nvPr>
            <p:custDataLst>
              <p:tags r:id="rId13"/>
            </p:custDataLst>
          </p:nvPr>
        </p:nvSpPr>
        <p:spPr>
          <a:xfrm>
            <a:off x="3147585" y="3947318"/>
            <a:ext cx="1962825" cy="675364"/>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2" name="KSO_GT5"/>
          <p:cNvSpPr txBox="1"/>
          <p:nvPr>
            <p:custDataLst>
              <p:tags r:id="rId14"/>
            </p:custDataLst>
          </p:nvPr>
        </p:nvSpPr>
        <p:spPr>
          <a:xfrm>
            <a:off x="4574715" y="5170038"/>
            <a:ext cx="1961354" cy="675365"/>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3" name="KSO_GT2"/>
          <p:cNvSpPr txBox="1"/>
          <p:nvPr>
            <p:custDataLst>
              <p:tags r:id="rId15"/>
            </p:custDataLst>
          </p:nvPr>
        </p:nvSpPr>
        <p:spPr>
          <a:xfrm>
            <a:off x="6952581" y="2801112"/>
            <a:ext cx="1962825" cy="632211"/>
          </a:xfrm>
          <a:prstGeom prst="rect">
            <a:avLst/>
          </a:prstGeom>
          <a:noFill/>
        </p:spPr>
        <p:txBody>
          <a:bodyPr lIns="0" tIns="0" rIns="0" bIns="0" anchor="ctr" anchorCtr="1">
            <a:normAutofit lnSpcReduction="10000"/>
          </a:bodyPr>
          <a:lstStyle/>
          <a:p>
            <a:pPr algn="ctr">
              <a:lnSpc>
                <a:spcPct val="120000"/>
              </a:lnSpc>
              <a:defRPr/>
            </a:pPr>
            <a:r>
              <a:rPr lang="da-DK" altLang="zh-CN" kern="0" dirty="0"/>
              <a:t>Lorem ipsum dolor sit amet</a:t>
            </a:r>
            <a:endParaRPr lang="zh-CN" altLang="en-US" kern="0" dirty="0"/>
          </a:p>
        </p:txBody>
      </p:sp>
      <p:sp>
        <p:nvSpPr>
          <p:cNvPr id="74" name="KSO_GT4"/>
          <p:cNvSpPr txBox="1"/>
          <p:nvPr>
            <p:custDataLst>
              <p:tags r:id="rId16"/>
            </p:custDataLst>
          </p:nvPr>
        </p:nvSpPr>
        <p:spPr>
          <a:xfrm>
            <a:off x="7434177" y="3690182"/>
            <a:ext cx="2042331" cy="771003"/>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18" name="文本框 17"/>
          <p:cNvSpPr txBox="1"/>
          <p:nvPr>
            <p:custDataLst>
              <p:tags r:id="rId1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1"/>
          <p:cNvSpPr/>
          <p:nvPr>
            <p:custDataLst>
              <p:tags r:id="rId2"/>
            </p:custDataLst>
          </p:nvPr>
        </p:nvSpPr>
        <p:spPr>
          <a:xfrm rot="293950">
            <a:off x="5446816" y="4486652"/>
            <a:ext cx="2549956" cy="2643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1" name="矩形 1"/>
          <p:cNvSpPr/>
          <p:nvPr>
            <p:custDataLst>
              <p:tags r:id="rId3"/>
            </p:custDataLst>
          </p:nvPr>
        </p:nvSpPr>
        <p:spPr>
          <a:xfrm rot="19913209">
            <a:off x="5192390" y="3936578"/>
            <a:ext cx="1543619" cy="257269"/>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0000" lnSpcReduction="20000"/>
          </a:bodyPr>
          <a:lstStyle/>
          <a:p>
            <a:pPr algn="ctr">
              <a:defRPr/>
            </a:pPr>
            <a:endParaRPr lang="en-US" kern="0">
              <a:solidFill>
                <a:sysClr val="window" lastClr="FFFFFF"/>
              </a:solidFill>
            </a:endParaRPr>
          </a:p>
        </p:txBody>
      </p:sp>
      <p:sp>
        <p:nvSpPr>
          <p:cNvPr id="42" name="矩形 1"/>
          <p:cNvSpPr/>
          <p:nvPr>
            <p:custDataLst>
              <p:tags r:id="rId4"/>
            </p:custDataLst>
          </p:nvPr>
        </p:nvSpPr>
        <p:spPr>
          <a:xfrm rot="708470">
            <a:off x="4889635" y="3312591"/>
            <a:ext cx="1914600" cy="25727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0000" lnSpcReduction="20000"/>
          </a:bodyPr>
          <a:lstStyle/>
          <a:p>
            <a:pPr algn="ctr">
              <a:defRPr/>
            </a:pPr>
            <a:endParaRPr lang="en-US" kern="0">
              <a:solidFill>
                <a:sysClr val="window" lastClr="FFFFFF"/>
              </a:solidFill>
            </a:endParaRPr>
          </a:p>
        </p:txBody>
      </p:sp>
      <p:sp>
        <p:nvSpPr>
          <p:cNvPr id="43" name="矩形 1"/>
          <p:cNvSpPr/>
          <p:nvPr>
            <p:custDataLst>
              <p:tags r:id="rId5"/>
            </p:custDataLst>
          </p:nvPr>
        </p:nvSpPr>
        <p:spPr>
          <a:xfrm rot="293950">
            <a:off x="4952175" y="1986444"/>
            <a:ext cx="2549956" cy="2643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62" name="椭圆 61"/>
          <p:cNvSpPr/>
          <p:nvPr>
            <p:custDataLst>
              <p:tags r:id="rId6"/>
            </p:custDataLst>
          </p:nvPr>
        </p:nvSpPr>
        <p:spPr>
          <a:xfrm>
            <a:off x="4370832" y="1606935"/>
            <a:ext cx="622565" cy="62256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dirty="0">
                <a:solidFill>
                  <a:schemeClr val="bg1"/>
                </a:solidFill>
                <a:latin typeface="+mn-lt"/>
                <a:ea typeface="+mn-ea"/>
              </a:rPr>
              <a:t>01</a:t>
            </a:r>
          </a:p>
        </p:txBody>
      </p:sp>
      <p:sp>
        <p:nvSpPr>
          <p:cNvPr id="45" name="矩形 1"/>
          <p:cNvSpPr/>
          <p:nvPr>
            <p:custDataLst>
              <p:tags r:id="rId7"/>
            </p:custDataLst>
          </p:nvPr>
        </p:nvSpPr>
        <p:spPr>
          <a:xfrm rot="20453418">
            <a:off x="4410631" y="2651650"/>
            <a:ext cx="3060231" cy="33686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92500" lnSpcReduction="10000"/>
          </a:bodyPr>
          <a:lstStyle/>
          <a:p>
            <a:pPr algn="ctr">
              <a:defRPr/>
            </a:pPr>
            <a:endParaRPr lang="en-US" kern="0">
              <a:solidFill>
                <a:sysClr val="window" lastClr="FFFFFF"/>
              </a:solidFill>
            </a:endParaRPr>
          </a:p>
        </p:txBody>
      </p:sp>
      <p:sp>
        <p:nvSpPr>
          <p:cNvPr id="60" name="椭圆 59"/>
          <p:cNvSpPr/>
          <p:nvPr>
            <p:custDataLst>
              <p:tags r:id="rId8"/>
            </p:custDataLst>
          </p:nvPr>
        </p:nvSpPr>
        <p:spPr>
          <a:xfrm>
            <a:off x="3977109" y="2842114"/>
            <a:ext cx="894049" cy="89404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9"/>
            </p:custDataLst>
          </p:nvPr>
        </p:nvSpPr>
        <p:spPr>
          <a:xfrm>
            <a:off x="7348623" y="1723488"/>
            <a:ext cx="894049" cy="894049"/>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10"/>
            </p:custDataLst>
          </p:nvPr>
        </p:nvSpPr>
        <p:spPr>
          <a:xfrm>
            <a:off x="6579656" y="3288428"/>
            <a:ext cx="604086" cy="604086"/>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53" name="椭圆 52"/>
          <p:cNvSpPr/>
          <p:nvPr>
            <p:custDataLst>
              <p:tags r:id="rId11"/>
            </p:custDataLst>
          </p:nvPr>
        </p:nvSpPr>
        <p:spPr>
          <a:xfrm>
            <a:off x="4871285" y="4148865"/>
            <a:ext cx="609102" cy="609102"/>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anchor="ctr">
            <a:normAutofit/>
          </a:bodyPr>
          <a:lstStyle/>
          <a:p>
            <a:pPr algn="ctr">
              <a:defRPr/>
            </a:pPr>
            <a:endParaRPr lang="en-US" kern="0">
              <a:solidFill>
                <a:sysClr val="window" lastClr="FFFFFF"/>
              </a:solidFill>
            </a:endParaRPr>
          </a:p>
        </p:txBody>
      </p:sp>
      <p:sp>
        <p:nvSpPr>
          <p:cNvPr id="54" name="椭圆 53"/>
          <p:cNvSpPr/>
          <p:nvPr>
            <p:custDataLst>
              <p:tags r:id="rId12"/>
            </p:custDataLst>
          </p:nvPr>
        </p:nvSpPr>
        <p:spPr>
          <a:xfrm>
            <a:off x="4883949" y="4148363"/>
            <a:ext cx="596980" cy="59698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400" b="1" kern="0" dirty="0">
                <a:ln w="18415" cmpd="sng">
                  <a:noFill/>
                  <a:prstDash val="solid"/>
                </a:ln>
                <a:solidFill>
                  <a:schemeClr val="bg1"/>
                </a:solidFill>
              </a:rPr>
              <a:t>05</a:t>
            </a:r>
          </a:p>
        </p:txBody>
      </p:sp>
      <p:sp>
        <p:nvSpPr>
          <p:cNvPr id="52" name="椭圆 51"/>
          <p:cNvSpPr/>
          <p:nvPr>
            <p:custDataLst>
              <p:tags r:id="rId13"/>
            </p:custDataLst>
          </p:nvPr>
        </p:nvSpPr>
        <p:spPr>
          <a:xfrm>
            <a:off x="7480811" y="4227961"/>
            <a:ext cx="894048" cy="89262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06</a:t>
            </a:r>
          </a:p>
        </p:txBody>
      </p:sp>
      <p:sp>
        <p:nvSpPr>
          <p:cNvPr id="70" name="KSO_GT1"/>
          <p:cNvSpPr txBox="1"/>
          <p:nvPr>
            <p:custDataLst>
              <p:tags r:id="rId14"/>
            </p:custDataLst>
          </p:nvPr>
        </p:nvSpPr>
        <p:spPr>
          <a:xfrm>
            <a:off x="3680041" y="2189700"/>
            <a:ext cx="1896121" cy="65241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1" name="KSO_GT3"/>
          <p:cNvSpPr txBox="1"/>
          <p:nvPr>
            <p:custDataLst>
              <p:tags r:id="rId15"/>
            </p:custDataLst>
          </p:nvPr>
        </p:nvSpPr>
        <p:spPr>
          <a:xfrm>
            <a:off x="3291842" y="3676144"/>
            <a:ext cx="1896121" cy="652413"/>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2" name="KSO_GT5"/>
          <p:cNvSpPr txBox="1"/>
          <p:nvPr>
            <p:custDataLst>
              <p:tags r:id="rId16"/>
            </p:custDataLst>
          </p:nvPr>
        </p:nvSpPr>
        <p:spPr>
          <a:xfrm>
            <a:off x="4187473" y="4733971"/>
            <a:ext cx="1894700" cy="65241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3" name="KSO_GT2"/>
          <p:cNvSpPr txBox="1"/>
          <p:nvPr>
            <p:custDataLst>
              <p:tags r:id="rId17"/>
            </p:custDataLst>
          </p:nvPr>
        </p:nvSpPr>
        <p:spPr>
          <a:xfrm>
            <a:off x="6814184" y="2630329"/>
            <a:ext cx="1896121" cy="39694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4" name="KSO_GT4"/>
          <p:cNvSpPr txBox="1"/>
          <p:nvPr>
            <p:custDataLst>
              <p:tags r:id="rId18"/>
            </p:custDataLst>
          </p:nvPr>
        </p:nvSpPr>
        <p:spPr>
          <a:xfrm>
            <a:off x="7275207" y="3375114"/>
            <a:ext cx="1862564" cy="648043"/>
          </a:xfrm>
          <a:prstGeom prst="rect">
            <a:avLst/>
          </a:prstGeom>
          <a:noFill/>
        </p:spPr>
        <p:txBody>
          <a:bodyPr lIns="0" tIns="0" rIns="0" bIns="0" anchor="ctr" anchorCtr="1">
            <a:normAutofit/>
          </a:bodyPr>
          <a:lstStyle/>
          <a:p>
            <a:pPr>
              <a:lnSpc>
                <a:spcPct val="120000"/>
              </a:lnSpc>
              <a:defRPr/>
            </a:pPr>
            <a:r>
              <a:rPr lang="da-DK" altLang="zh-CN" kern="0" dirty="0"/>
              <a:t>Lorem ipsum </a:t>
            </a:r>
            <a:endParaRPr lang="zh-CN" altLang="en-US" kern="0" dirty="0"/>
          </a:p>
        </p:txBody>
      </p:sp>
      <p:sp>
        <p:nvSpPr>
          <p:cNvPr id="75" name="KSO_GT5"/>
          <p:cNvSpPr txBox="1"/>
          <p:nvPr>
            <p:custDataLst>
              <p:tags r:id="rId19"/>
            </p:custDataLst>
          </p:nvPr>
        </p:nvSpPr>
        <p:spPr>
          <a:xfrm>
            <a:off x="7411163" y="5144752"/>
            <a:ext cx="1863466" cy="652413"/>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21" name="文本框 20"/>
          <p:cNvSpPr txBox="1"/>
          <p:nvPr>
            <p:custDataLst>
              <p:tags r:id="rId2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en-US" altLang="zh-CN" smtClean="0"/>
              <a:t>THANKS</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925219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2"/>
            </p:custDataLst>
          </p:nvPr>
        </p:nvSpPr>
        <p:spPr>
          <a:xfrm>
            <a:off x="766393" y="1464476"/>
            <a:ext cx="45719" cy="36182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8" name="矩形 7"/>
          <p:cNvSpPr/>
          <p:nvPr>
            <p:custDataLst>
              <p:tags r:id="rId3"/>
            </p:custDataLst>
          </p:nvPr>
        </p:nvSpPr>
        <p:spPr>
          <a:xfrm>
            <a:off x="6085153" y="1464476"/>
            <a:ext cx="45719" cy="36182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0" name="标题 9"/>
          <p:cNvSpPr>
            <a:spLocks noGrp="1"/>
          </p:cNvSpPr>
          <p:nvPr>
            <p:ph type="title"/>
            <p:custDataLst>
              <p:tags r:id="rId4"/>
            </p:custDataLst>
          </p:nvPr>
        </p:nvSpPr>
        <p:spPr/>
        <p:txBody>
          <a:bodyPr/>
          <a:lstStyle/>
          <a:p>
            <a:r>
              <a:rPr lang="en-US" altLang="zh-CN" smtClean="0"/>
              <a:t>LOREM IPSUM DOLOR</a:t>
            </a:r>
            <a:endParaRPr lang="zh-CN" altLang="en-US"/>
          </a:p>
        </p:txBody>
      </p:sp>
      <p:sp>
        <p:nvSpPr>
          <p:cNvPr id="11" name="内容占位符 10"/>
          <p:cNvSpPr>
            <a:spLocks noGrp="1"/>
          </p:cNvSpPr>
          <p:nvPr>
            <p:ph sz="half" idx="1"/>
            <p:custDataLst>
              <p:tags r:id="rId5"/>
            </p:custDataLst>
          </p:nvPr>
        </p:nvSpPr>
        <p:spPr/>
        <p:txBody>
          <a:bodyPr/>
          <a:lstStyle/>
          <a:p>
            <a:pPr>
              <a:lnSpc>
                <a:spcPct val="150000"/>
              </a:lnSpc>
            </a:pPr>
            <a:r>
              <a:rPr lang="en-US" altLang="zh-CN" dirty="0" err="1" smtClean="0"/>
              <a:t>Lorem</a:t>
            </a:r>
            <a:r>
              <a:rPr lang="en-US" altLang="zh-CN" dirty="0" smtClean="0"/>
              <a:t> </a:t>
            </a:r>
            <a:r>
              <a:rPr lang="en-US" altLang="zh-CN" dirty="0" err="1" smtClean="0"/>
              <a:t>ipsum</a:t>
            </a:r>
            <a:r>
              <a:rPr lang="en-US" altLang="zh-CN" dirty="0" smtClean="0"/>
              <a:t>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r>
              <a:rPr lang="en-US" altLang="zh-CN" dirty="0" err="1" smtClean="0"/>
              <a:t>Ut</a:t>
            </a:r>
            <a:r>
              <a:rPr lang="en-US" altLang="zh-CN" dirty="0" smtClean="0"/>
              <a:t> </a:t>
            </a:r>
            <a:r>
              <a:rPr lang="en-US" altLang="zh-CN" dirty="0" err="1" smtClean="0"/>
              <a:t>enim</a:t>
            </a:r>
            <a:r>
              <a:rPr lang="en-US" altLang="zh-CN" dirty="0" smtClean="0"/>
              <a:t> ad minim </a:t>
            </a:r>
            <a:r>
              <a:rPr lang="en-US" altLang="zh-CN" dirty="0" err="1" smtClean="0"/>
              <a:t>veniam</a:t>
            </a:r>
            <a:r>
              <a:rPr lang="en-US" altLang="zh-CN" dirty="0" smtClean="0"/>
              <a:t>, </a:t>
            </a:r>
            <a:r>
              <a:rPr lang="en-US" altLang="zh-CN" dirty="0" err="1" smtClean="0"/>
              <a:t>quis</a:t>
            </a:r>
            <a:r>
              <a:rPr lang="en-US" altLang="zh-CN" dirty="0" smtClean="0"/>
              <a:t> </a:t>
            </a:r>
            <a:r>
              <a:rPr lang="en-US" altLang="zh-CN" dirty="0" err="1" smtClean="0"/>
              <a:t>nostrud</a:t>
            </a:r>
            <a:r>
              <a:rPr lang="en-US" altLang="zh-CN" dirty="0" smtClean="0"/>
              <a:t> exercitation </a:t>
            </a:r>
            <a:r>
              <a:rPr lang="en-US" altLang="zh-CN" dirty="0" err="1" smtClean="0"/>
              <a:t>ullamco</a:t>
            </a:r>
            <a:r>
              <a:rPr lang="en-US" altLang="zh-CN" dirty="0" smtClean="0"/>
              <a:t> </a:t>
            </a:r>
            <a:r>
              <a:rPr lang="en-US" altLang="zh-CN" dirty="0" err="1" smtClean="0"/>
              <a:t>laboris</a:t>
            </a:r>
            <a:r>
              <a:rPr lang="en-US" altLang="zh-CN" dirty="0" smtClean="0"/>
              <a:t> nisi </a:t>
            </a:r>
            <a:r>
              <a:rPr lang="en-US" altLang="zh-CN" dirty="0" err="1" smtClean="0"/>
              <a:t>ut</a:t>
            </a:r>
            <a:r>
              <a:rPr lang="en-US" altLang="zh-CN" dirty="0" smtClean="0"/>
              <a:t> </a:t>
            </a:r>
            <a:r>
              <a:rPr lang="en-US" altLang="zh-CN" dirty="0" err="1" smtClean="0"/>
              <a:t>aliquip</a:t>
            </a:r>
            <a:r>
              <a:rPr lang="en-US" altLang="zh-CN" dirty="0" smtClean="0"/>
              <a:t> ex </a:t>
            </a:r>
            <a:r>
              <a:rPr lang="en-US" altLang="zh-CN" dirty="0" err="1" smtClean="0"/>
              <a:t>ea</a:t>
            </a:r>
            <a:r>
              <a:rPr lang="en-US" altLang="zh-CN" dirty="0" smtClean="0"/>
              <a:t> </a:t>
            </a:r>
            <a:r>
              <a:rPr lang="en-US" altLang="zh-CN" dirty="0" err="1" smtClean="0"/>
              <a:t>commodo</a:t>
            </a:r>
            <a:r>
              <a:rPr lang="en-US" altLang="zh-CN" dirty="0" smtClean="0"/>
              <a:t> </a:t>
            </a:r>
            <a:r>
              <a:rPr lang="en-US" altLang="zh-CN" dirty="0" err="1" smtClean="0"/>
              <a:t>consequat</a:t>
            </a:r>
            <a:r>
              <a:rPr lang="en-US" altLang="zh-CN" dirty="0" smtClean="0"/>
              <a:t>.</a:t>
            </a:r>
            <a:endParaRPr lang="zh-CN" altLang="en-US" dirty="0"/>
          </a:p>
        </p:txBody>
      </p:sp>
      <p:sp>
        <p:nvSpPr>
          <p:cNvPr id="12" name="内容占位符 11"/>
          <p:cNvSpPr>
            <a:spLocks noGrp="1"/>
          </p:cNvSpPr>
          <p:nvPr>
            <p:ph sz="half" idx="2"/>
            <p:custDataLst>
              <p:tags r:id="rId6"/>
            </p:custDataLst>
          </p:nvPr>
        </p:nvSpPr>
        <p:spPr/>
        <p:txBody>
          <a:bodyPr/>
          <a:lstStyle/>
          <a:p>
            <a:pPr>
              <a:lnSpc>
                <a:spcPct val="150000"/>
              </a:lnSpc>
            </a:pPr>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204448" y="731294"/>
            <a:ext cx="6170400" cy="5403600"/>
          </a:xfrm>
          <a:prstGeom prst="rect">
            <a:avLst/>
          </a:prstGeom>
          <a:blipFill dpi="0" rotWithShape="1">
            <a:blip r:embed="rId7" cstate="print">
              <a:extLst>
                <a:ext uri="{28A0092B-C50C-407E-A947-70E740481C1C}">
                  <a14:useLocalDpi xmlns:a14="http://schemas.microsoft.com/office/drawing/2010/main" val="0"/>
                </a:ext>
              </a:extLst>
            </a:blip>
            <a:srcRect/>
            <a:stretch>
              <a:fillRect l="-30549" t="-5045" r="-30549"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文本框 1"/>
          <p:cNvSpPr txBox="1"/>
          <p:nvPr>
            <p:custDataLst>
              <p:tags r:id="rId3"/>
            </p:custDataLst>
          </p:nvPr>
        </p:nvSpPr>
        <p:spPr>
          <a:xfrm>
            <a:off x="817153" y="723106"/>
            <a:ext cx="4165200" cy="1600200"/>
          </a:xfrm>
          <a:prstGeom prst="rect">
            <a:avLst/>
          </a:prstGeom>
        </p:spPr>
        <p:txBody>
          <a:bodyPr vert="horz" lIns="91440" tIns="45720" rIns="91440" bIns="45720" rtlCol="0" anchor="t" anchorCtr="0">
            <a:normAutofit/>
          </a:bodyPr>
          <a:lstStyle>
            <a:defPPr>
              <a:defRPr lang="zh-CN"/>
            </a:defPPr>
            <a:lvl1pPr>
              <a:defRPr sz="2800">
                <a:solidFill>
                  <a:schemeClr val="accent1"/>
                </a:solidFill>
                <a:latin typeface="+mj-lt"/>
                <a:ea typeface="+mj-ea"/>
                <a:cs typeface="+mj-cs"/>
              </a:defRPr>
            </a:lvl1pPr>
          </a:lstStyle>
          <a:p>
            <a:r>
              <a:rPr lang="en-US" altLang="zh-CN" sz="3200" dirty="0" smtClean="0"/>
              <a:t>LOREM IPSUM DOLOR</a:t>
            </a:r>
            <a:endParaRPr lang="zh-CN" altLang="en-US" sz="3200" dirty="0"/>
          </a:p>
        </p:txBody>
      </p:sp>
      <p:sp>
        <p:nvSpPr>
          <p:cNvPr id="3" name="文本框 2"/>
          <p:cNvSpPr txBox="1"/>
          <p:nvPr>
            <p:custDataLst>
              <p:tags r:id="rId4"/>
            </p:custDataLst>
          </p:nvPr>
        </p:nvSpPr>
        <p:spPr>
          <a:xfrm>
            <a:off x="817153" y="2323306"/>
            <a:ext cx="4165200" cy="3811588"/>
          </a:xfrm>
          <a:prstGeom prst="rect">
            <a:avLst/>
          </a:prstGeom>
        </p:spPr>
        <p:txBody>
          <a:bodyPr vert="horz" lIns="91440" tIns="45720" rIns="91440" bIns="45720" rtlCol="0">
            <a:normAutofit/>
          </a:bodyPr>
          <a:lstStyle>
            <a:defPPr>
              <a:defRPr lang="zh-CN"/>
            </a:defPPr>
            <a:lvl1pPr lvl="0" indent="0">
              <a:buNone/>
              <a:defRPr sz="2000">
                <a:solidFill>
                  <a:schemeClr val="tx2"/>
                </a:solidFill>
              </a:defRPr>
            </a:lvl1pPr>
            <a:lvl2pPr indent="0">
              <a:buNone/>
              <a:defRPr sz="1400"/>
            </a:lvl2pPr>
            <a:lvl3pPr indent="0">
              <a:buNone/>
              <a:defRPr sz="1200"/>
            </a:lvl3pPr>
            <a:lvl4pPr indent="0">
              <a:buNone/>
              <a:defRPr sz="1000"/>
            </a:lvl4pPr>
            <a:lvl5pPr indent="0">
              <a:buNone/>
              <a:defRPr sz="1000"/>
            </a:lvl5pPr>
            <a:lvl6pPr indent="0">
              <a:buNone/>
              <a:defRPr sz="1000"/>
            </a:lvl6pPr>
            <a:lvl7pPr indent="0">
              <a:buNone/>
              <a:defRPr sz="1000"/>
            </a:lvl7pPr>
            <a:lvl8pPr indent="0">
              <a:buNone/>
              <a:defRPr sz="1000"/>
            </a:lvl8pPr>
            <a:lvl9pPr indent="0">
              <a:buNone/>
              <a:defRPr sz="1000"/>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r>
              <a:rPr lang="en-US" altLang="zh-CN" dirty="0" err="1" smtClean="0"/>
              <a:t>Ut</a:t>
            </a:r>
            <a:r>
              <a:rPr lang="en-US" altLang="zh-CN" dirty="0" smtClean="0"/>
              <a:t> </a:t>
            </a:r>
            <a:r>
              <a:rPr lang="en-US" altLang="zh-CN" dirty="0" err="1" smtClean="0"/>
              <a:t>enim</a:t>
            </a:r>
            <a:r>
              <a:rPr lang="en-US" altLang="zh-CN" dirty="0" smtClean="0"/>
              <a:t> ad minim </a:t>
            </a:r>
            <a:r>
              <a:rPr lang="en-US" altLang="zh-CN" dirty="0" err="1" smtClean="0"/>
              <a:t>veniam</a:t>
            </a:r>
            <a:r>
              <a:rPr lang="en-US" altLang="zh-CN" dirty="0" smtClean="0"/>
              <a:t>, </a:t>
            </a:r>
            <a:r>
              <a:rPr lang="en-US" altLang="zh-CN" dirty="0" err="1" smtClean="0"/>
              <a:t>quis</a:t>
            </a:r>
            <a:r>
              <a:rPr lang="en-US" altLang="zh-CN" dirty="0" smtClean="0"/>
              <a:t> </a:t>
            </a:r>
            <a:r>
              <a:rPr lang="en-US" altLang="zh-CN" dirty="0" err="1" smtClean="0"/>
              <a:t>nostrud</a:t>
            </a:r>
            <a:r>
              <a:rPr lang="en-US" altLang="zh-CN" dirty="0" smtClean="0"/>
              <a:t> exercitation </a:t>
            </a:r>
            <a:r>
              <a:rPr lang="en-US" altLang="zh-CN" dirty="0" err="1" smtClean="0"/>
              <a:t>ullamco</a:t>
            </a:r>
            <a:r>
              <a:rPr lang="en-US" altLang="zh-CN" dirty="0" smtClean="0"/>
              <a:t> </a:t>
            </a:r>
            <a:r>
              <a:rPr lang="en-US" altLang="zh-CN" dirty="0" err="1" smtClean="0"/>
              <a:t>laboris</a:t>
            </a:r>
            <a:r>
              <a:rPr lang="en-US" altLang="zh-CN" dirty="0" smtClean="0"/>
              <a:t> nisi </a:t>
            </a:r>
            <a:r>
              <a:rPr lang="en-US" altLang="zh-CN" dirty="0" err="1" smtClean="0"/>
              <a:t>ut</a:t>
            </a:r>
            <a:r>
              <a:rPr lang="en-US" altLang="zh-CN" dirty="0" smtClean="0"/>
              <a:t> </a:t>
            </a:r>
            <a:r>
              <a:rPr lang="en-US" altLang="zh-CN" dirty="0" err="1" smtClean="0"/>
              <a:t>aliquip</a:t>
            </a:r>
            <a:r>
              <a:rPr lang="en-US" altLang="zh-CN" dirty="0" smtClean="0"/>
              <a:t> ex </a:t>
            </a:r>
            <a:r>
              <a:rPr lang="en-US" altLang="zh-CN" dirty="0" err="1" smtClean="0"/>
              <a:t>ea</a:t>
            </a:r>
            <a:r>
              <a:rPr lang="en-US" altLang="zh-CN" dirty="0" smtClean="0"/>
              <a:t> </a:t>
            </a:r>
            <a:r>
              <a:rPr lang="en-US" altLang="zh-CN" dirty="0" err="1" smtClean="0"/>
              <a:t>commodo</a:t>
            </a:r>
            <a:r>
              <a:rPr lang="en-US" altLang="zh-CN" dirty="0" smtClean="0"/>
              <a:t> </a:t>
            </a:r>
            <a:r>
              <a:rPr lang="en-US" altLang="zh-CN" dirty="0" err="1" smtClean="0"/>
              <a:t>consequat</a:t>
            </a:r>
            <a:r>
              <a:rPr lang="en-US" altLang="zh-CN" dirty="0" smtClean="0"/>
              <a:t>.</a:t>
            </a:r>
            <a:endParaRPr lang="zh-CN" alt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1554600" y="1328400"/>
            <a:ext cx="9082800" cy="4543200"/>
          </a:xfrm>
          <a:prstGeom prst="rect">
            <a:avLst/>
          </a:prstGeom>
          <a:blipFill dpi="0" rotWithShape="1">
            <a:blip r:embed="rId7">
              <a:extLst>
                <a:ext uri="{28A0092B-C50C-407E-A947-70E740481C1C}">
                  <a14:useLocalDpi xmlns:a14="http://schemas.microsoft.com/office/drawing/2010/main" val="0"/>
                </a:ext>
              </a:extLst>
            </a:blip>
            <a:srcRect/>
            <a:stretch>
              <a:fillRect l="-414" r="-4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文本框 1"/>
          <p:cNvSpPr txBox="1"/>
          <p:nvPr>
            <p:custDataLst>
              <p:tags r:id="rId3"/>
            </p:custDataLst>
          </p:nvPr>
        </p:nvSpPr>
        <p:spPr>
          <a:xfrm>
            <a:off x="1554600" y="289971"/>
            <a:ext cx="9082800" cy="939600"/>
          </a:xfrm>
          <a:prstGeom prst="rect">
            <a:avLst/>
          </a:prstGeom>
        </p:spPr>
        <p:txBody>
          <a:bodyPr vert="horz" lIns="91440" tIns="45720" rIns="91440" bIns="45720" rtlCol="0" anchor="ctr" anchorCtr="0">
            <a:normAutofit/>
          </a:bodyPr>
          <a:lstStyle>
            <a:defPPr>
              <a:defRPr lang="zh-CN"/>
            </a:defPPr>
            <a:lvl1pPr>
              <a:defRPr sz="3600">
                <a:solidFill>
                  <a:schemeClr val="accent1"/>
                </a:solidFill>
                <a:latin typeface="+mj-lt"/>
                <a:ea typeface="+mj-ea"/>
                <a:cs typeface="+mj-cs"/>
              </a:defRPr>
            </a:lvl1pPr>
          </a:lstStyle>
          <a:p>
            <a:r>
              <a:rPr lang="en-US" altLang="zh-CN" dirty="0" smtClean="0"/>
              <a:t>LOREM IPSUM DOLOR</a:t>
            </a:r>
            <a:endParaRPr lang="zh-CN" altLang="en-US" dirty="0"/>
          </a:p>
        </p:txBody>
      </p:sp>
      <p:sp>
        <p:nvSpPr>
          <p:cNvPr id="3" name="文本框 2"/>
          <p:cNvSpPr txBox="1"/>
          <p:nvPr>
            <p:custDataLst>
              <p:tags r:id="rId4"/>
            </p:custDataLst>
          </p:nvPr>
        </p:nvSpPr>
        <p:spPr>
          <a:xfrm>
            <a:off x="1554600" y="5970429"/>
            <a:ext cx="9082800" cy="597600"/>
          </a:xfrm>
          <a:prstGeom prst="rect">
            <a:avLst/>
          </a:prstGeom>
        </p:spPr>
        <p:txBody>
          <a:bodyPr vert="horz" lIns="91440" tIns="45720" rIns="91440" bIns="45720" rtlCol="0" anchor="t" anchorCtr="0">
            <a:normAutofit lnSpcReduction="10000"/>
          </a:bodyPr>
          <a:lstStyle>
            <a:defPPr>
              <a:defRPr lang="zh-CN"/>
            </a:defPPr>
            <a:lvl1pPr lvl="0" indent="0">
              <a:buNone/>
              <a:defRPr>
                <a:solidFill>
                  <a:schemeClr val="tx2"/>
                </a:solidFill>
              </a:defRPr>
            </a:lvl1pPr>
            <a:lvl2pPr indent="0">
              <a:buNone/>
              <a:defRPr sz="1400"/>
            </a:lvl2pPr>
            <a:lvl3pPr indent="0">
              <a:buNone/>
              <a:defRPr sz="1200"/>
            </a:lvl3pPr>
            <a:lvl4pPr indent="0">
              <a:buNone/>
              <a:defRPr sz="1000"/>
            </a:lvl4pPr>
            <a:lvl5pPr indent="0">
              <a:buNone/>
              <a:defRPr sz="1000"/>
            </a:lvl5pPr>
            <a:lvl6pPr indent="0">
              <a:buNone/>
              <a:defRPr sz="1000"/>
            </a:lvl6pPr>
            <a:lvl7pPr indent="0">
              <a:buNone/>
              <a:defRPr sz="1000"/>
            </a:lvl7pPr>
            <a:lvl8pPr indent="0">
              <a:buNone/>
              <a:defRPr sz="1000"/>
            </a:lvl8pPr>
            <a:lvl9pPr indent="0">
              <a:buNone/>
              <a:defRPr sz="1000"/>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endParaRPr lang="zh-CN" alt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3"/>
          <p:cNvSpPr/>
          <p:nvPr>
            <p:custDataLst>
              <p:tags r:id="rId2"/>
            </p:custDataLst>
          </p:nvPr>
        </p:nvSpPr>
        <p:spPr>
          <a:xfrm>
            <a:off x="4444569" y="3094833"/>
            <a:ext cx="234950" cy="668337"/>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17" name="矩形 16"/>
          <p:cNvSpPr/>
          <p:nvPr>
            <p:custDataLst>
              <p:tags r:id="rId3"/>
            </p:custDataLst>
          </p:nvPr>
        </p:nvSpPr>
        <p:spPr>
          <a:xfrm>
            <a:off x="4444569" y="3094833"/>
            <a:ext cx="4055195" cy="514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r>
              <a:rPr lang="da-DK" altLang="zh-CN" dirty="0">
                <a:solidFill>
                  <a:schemeClr val="bg1"/>
                </a:solidFill>
              </a:rPr>
              <a:t>LOREM IPSUM DOLOR</a:t>
            </a:r>
            <a:endParaRPr lang="zh-CN" altLang="en-US" dirty="0">
              <a:solidFill>
                <a:schemeClr val="bg1"/>
              </a:solidFill>
            </a:endParaRPr>
          </a:p>
        </p:txBody>
      </p:sp>
      <p:sp>
        <p:nvSpPr>
          <p:cNvPr id="18" name="文本框 30"/>
          <p:cNvSpPr txBox="1">
            <a:spLocks noChangeArrowheads="1"/>
          </p:cNvSpPr>
          <p:nvPr>
            <p:custDataLst>
              <p:tags r:id="rId4"/>
            </p:custDataLst>
          </p:nvPr>
        </p:nvSpPr>
        <p:spPr bwMode="auto">
          <a:xfrm>
            <a:off x="4679519" y="3167858"/>
            <a:ext cx="450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8" name="矩形 7"/>
          <p:cNvSpPr/>
          <p:nvPr>
            <p:custDataLst>
              <p:tags r:id="rId5"/>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3"/>
          <p:cNvSpPr/>
          <p:nvPr>
            <p:custDataLst>
              <p:tags r:id="rId2"/>
            </p:custDataLst>
          </p:nvPr>
        </p:nvSpPr>
        <p:spPr>
          <a:xfrm>
            <a:off x="4200170" y="185753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19" name="矩形 18"/>
          <p:cNvSpPr/>
          <p:nvPr>
            <p:custDataLst>
              <p:tags r:id="rId3"/>
            </p:custDataLst>
          </p:nvPr>
        </p:nvSpPr>
        <p:spPr>
          <a:xfrm>
            <a:off x="4200171" y="185753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0" name="文本框 30"/>
          <p:cNvSpPr txBox="1">
            <a:spLocks noChangeArrowheads="1"/>
          </p:cNvSpPr>
          <p:nvPr>
            <p:custDataLst>
              <p:tags r:id="rId4"/>
            </p:custDataLst>
          </p:nvPr>
        </p:nvSpPr>
        <p:spPr bwMode="auto">
          <a:xfrm>
            <a:off x="4441171" y="193244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22" name="矩形 3"/>
          <p:cNvSpPr/>
          <p:nvPr>
            <p:custDataLst>
              <p:tags r:id="rId5"/>
            </p:custDataLst>
          </p:nvPr>
        </p:nvSpPr>
        <p:spPr>
          <a:xfrm>
            <a:off x="4200170" y="3863168"/>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23" name="矩形 22"/>
          <p:cNvSpPr/>
          <p:nvPr>
            <p:custDataLst>
              <p:tags r:id="rId6"/>
            </p:custDataLst>
          </p:nvPr>
        </p:nvSpPr>
        <p:spPr>
          <a:xfrm>
            <a:off x="4200171" y="3863168"/>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4" name="文本框 34"/>
          <p:cNvSpPr txBox="1">
            <a:spLocks noChangeArrowheads="1"/>
          </p:cNvSpPr>
          <p:nvPr>
            <p:custDataLst>
              <p:tags r:id="rId7"/>
            </p:custDataLst>
          </p:nvPr>
        </p:nvSpPr>
        <p:spPr bwMode="auto">
          <a:xfrm>
            <a:off x="4441171" y="3938074"/>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27" name="矩形 26"/>
          <p:cNvSpPr/>
          <p:nvPr>
            <p:custDataLst>
              <p:tags r:id="rId8"/>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3"/>
          <p:cNvSpPr/>
          <p:nvPr>
            <p:custDataLst>
              <p:tags r:id="rId2"/>
            </p:custDataLst>
          </p:nvPr>
        </p:nvSpPr>
        <p:spPr>
          <a:xfrm>
            <a:off x="4200170" y="4460122"/>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6" name="矩形 25"/>
          <p:cNvSpPr/>
          <p:nvPr>
            <p:custDataLst>
              <p:tags r:id="rId3"/>
            </p:custDataLst>
          </p:nvPr>
        </p:nvSpPr>
        <p:spPr>
          <a:xfrm>
            <a:off x="4200171" y="4461751"/>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7" name="文本框 4"/>
          <p:cNvSpPr txBox="1">
            <a:spLocks noChangeArrowheads="1"/>
          </p:cNvSpPr>
          <p:nvPr>
            <p:custDataLst>
              <p:tags r:id="rId4"/>
            </p:custDataLst>
          </p:nvPr>
        </p:nvSpPr>
        <p:spPr bwMode="auto">
          <a:xfrm>
            <a:off x="4441171" y="4535028"/>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3" name="矩形 3"/>
          <p:cNvSpPr/>
          <p:nvPr>
            <p:custDataLst>
              <p:tags r:id="rId5"/>
            </p:custDataLst>
          </p:nvPr>
        </p:nvSpPr>
        <p:spPr>
          <a:xfrm>
            <a:off x="4200170" y="145387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4" name="矩形 33"/>
          <p:cNvSpPr/>
          <p:nvPr>
            <p:custDataLst>
              <p:tags r:id="rId6"/>
            </p:custDataLst>
          </p:nvPr>
        </p:nvSpPr>
        <p:spPr>
          <a:xfrm>
            <a:off x="4200171" y="145387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35" name="文本框 30"/>
          <p:cNvSpPr txBox="1">
            <a:spLocks noChangeArrowheads="1"/>
          </p:cNvSpPr>
          <p:nvPr>
            <p:custDataLst>
              <p:tags r:id="rId7"/>
            </p:custDataLst>
          </p:nvPr>
        </p:nvSpPr>
        <p:spPr bwMode="auto">
          <a:xfrm>
            <a:off x="4441171" y="152878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37" name="矩形 3"/>
          <p:cNvSpPr/>
          <p:nvPr>
            <p:custDataLst>
              <p:tags r:id="rId8"/>
            </p:custDataLst>
          </p:nvPr>
        </p:nvSpPr>
        <p:spPr>
          <a:xfrm>
            <a:off x="4200170" y="2956999"/>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8" name="矩形 37"/>
          <p:cNvSpPr/>
          <p:nvPr>
            <p:custDataLst>
              <p:tags r:id="rId9"/>
            </p:custDataLst>
          </p:nvPr>
        </p:nvSpPr>
        <p:spPr>
          <a:xfrm>
            <a:off x="4200171" y="2956999"/>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39" name="文本框 34"/>
          <p:cNvSpPr txBox="1">
            <a:spLocks noChangeArrowheads="1"/>
          </p:cNvSpPr>
          <p:nvPr>
            <p:custDataLst>
              <p:tags r:id="rId10"/>
            </p:custDataLst>
          </p:nvPr>
        </p:nvSpPr>
        <p:spPr bwMode="auto">
          <a:xfrm>
            <a:off x="4441171" y="303190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40" name="矩形 39"/>
          <p:cNvSpPr/>
          <p:nvPr>
            <p:custDataLst>
              <p:tags r:id="rId11"/>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dirty="0" smtClean="0">
              <a:solidFill>
                <a:schemeClr val="accent1"/>
              </a:solidFill>
              <a:latin typeface="+mj-lt"/>
              <a:ea typeface="+mj-ea"/>
              <a:cs typeface="+mj-cs"/>
            </a:endParaRPr>
          </a:p>
          <a:p>
            <a:pPr algn="ctr">
              <a:defRPr/>
            </a:pPr>
            <a:r>
              <a:rPr lang="en-US" altLang="zh-CN" sz="3200" b="1" spc="400" dirty="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3"/>
          <p:cNvSpPr/>
          <p:nvPr>
            <p:custDataLst>
              <p:tags r:id="rId2"/>
            </p:custDataLst>
          </p:nvPr>
        </p:nvSpPr>
        <p:spPr>
          <a:xfrm>
            <a:off x="4200170" y="3718712"/>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9" name="矩形 28"/>
          <p:cNvSpPr/>
          <p:nvPr>
            <p:custDataLst>
              <p:tags r:id="rId3"/>
            </p:custDataLst>
          </p:nvPr>
        </p:nvSpPr>
        <p:spPr>
          <a:xfrm>
            <a:off x="4200171" y="3720341"/>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0" name="文本框 4"/>
          <p:cNvSpPr txBox="1">
            <a:spLocks noChangeArrowheads="1"/>
          </p:cNvSpPr>
          <p:nvPr>
            <p:custDataLst>
              <p:tags r:id="rId4"/>
            </p:custDataLst>
          </p:nvPr>
        </p:nvSpPr>
        <p:spPr bwMode="auto">
          <a:xfrm>
            <a:off x="4441171" y="3793618"/>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2" name="矩形 3"/>
          <p:cNvSpPr/>
          <p:nvPr>
            <p:custDataLst>
              <p:tags r:id="rId5"/>
            </p:custDataLst>
          </p:nvPr>
        </p:nvSpPr>
        <p:spPr>
          <a:xfrm>
            <a:off x="4200170" y="5001040"/>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3" name="矩形 32"/>
          <p:cNvSpPr/>
          <p:nvPr>
            <p:custDataLst>
              <p:tags r:id="rId6"/>
            </p:custDataLst>
          </p:nvPr>
        </p:nvSpPr>
        <p:spPr>
          <a:xfrm>
            <a:off x="4200171" y="5001040"/>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4" name="文本框 26"/>
          <p:cNvSpPr txBox="1">
            <a:spLocks noChangeArrowheads="1"/>
          </p:cNvSpPr>
          <p:nvPr>
            <p:custDataLst>
              <p:tags r:id="rId7"/>
            </p:custDataLst>
          </p:nvPr>
        </p:nvSpPr>
        <p:spPr bwMode="auto">
          <a:xfrm>
            <a:off x="4441171" y="507757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40" name="矩形 3"/>
          <p:cNvSpPr/>
          <p:nvPr>
            <p:custDataLst>
              <p:tags r:id="rId8"/>
            </p:custDataLst>
          </p:nvPr>
        </p:nvSpPr>
        <p:spPr>
          <a:xfrm>
            <a:off x="4200170" y="115731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1" name="矩形 40"/>
          <p:cNvSpPr/>
          <p:nvPr>
            <p:custDataLst>
              <p:tags r:id="rId9"/>
            </p:custDataLst>
          </p:nvPr>
        </p:nvSpPr>
        <p:spPr>
          <a:xfrm>
            <a:off x="4200171" y="115731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2" name="文本框 30"/>
          <p:cNvSpPr txBox="1">
            <a:spLocks noChangeArrowheads="1"/>
          </p:cNvSpPr>
          <p:nvPr>
            <p:custDataLst>
              <p:tags r:id="rId10"/>
            </p:custDataLst>
          </p:nvPr>
        </p:nvSpPr>
        <p:spPr bwMode="auto">
          <a:xfrm>
            <a:off x="4441171" y="123221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44" name="矩形 3"/>
          <p:cNvSpPr/>
          <p:nvPr>
            <p:custDataLst>
              <p:tags r:id="rId11"/>
            </p:custDataLst>
          </p:nvPr>
        </p:nvSpPr>
        <p:spPr>
          <a:xfrm>
            <a:off x="4200170" y="243801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5" name="矩形 44"/>
          <p:cNvSpPr/>
          <p:nvPr>
            <p:custDataLst>
              <p:tags r:id="rId12"/>
            </p:custDataLst>
          </p:nvPr>
        </p:nvSpPr>
        <p:spPr>
          <a:xfrm>
            <a:off x="4200171" y="243801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6" name="文本框 34"/>
          <p:cNvSpPr txBox="1">
            <a:spLocks noChangeArrowheads="1"/>
          </p:cNvSpPr>
          <p:nvPr>
            <p:custDataLst>
              <p:tags r:id="rId13"/>
            </p:custDataLst>
          </p:nvPr>
        </p:nvSpPr>
        <p:spPr bwMode="auto">
          <a:xfrm>
            <a:off x="4441171" y="251291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47" name="矩形 46"/>
          <p:cNvSpPr/>
          <p:nvPr>
            <p:custDataLst>
              <p:tags r:id="rId14"/>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443"/>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3"/>
  <p:tag name="KSO_WM_SLIDE_INDEX" val="3"/>
  <p:tag name="KSO_WM_SLIDE_ITEM_CNT" val="2"/>
  <p:tag name="KSO_WM_SLIDE_LAYOUT" val="a_f"/>
  <p:tag name="KSO_WM_SLIDE_LAYOUT_CNT" val="1_2"/>
  <p:tag name="KSO_WM_SLIDE_TYPE" val="text"/>
  <p:tag name="KSO_WM_BEAUTIFY_FLAG" val="#wm#"/>
  <p:tag name="KSO_WM_TAG_VERSION" val="1.0"/>
  <p:tag name="KSO_WM_SLIDE_POSITION" val="66*100"/>
  <p:tag name="KSO_WM_SLIDE_SIZE" val="828*389"/>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2*a*1"/>
  <p:tag name="KSO_WM_UNIT_CLEAR" val="1"/>
  <p:tag name="KSO_WM_UNIT_LAYERLEVEL" val="1"/>
  <p:tag name="KSO_WM_UNIT_VALUE" val="24"/>
  <p:tag name="KSO_WM_UNIT_ISCONTENTSTITLE" val="0"/>
  <p:tag name="KSO_WM_UNIT_HIGHLIGHT" val="0"/>
  <p:tag name="KSO_WM_UNIT_COMPATIBLE" val="0"/>
  <p:tag name="KSO_WM_UNIT_PRESET_TEXT_INDEX" val="3"/>
  <p:tag name="KSO_WM_UNIT_PRESET_TEXT_LEN" val="17"/>
</p:tagLst>
</file>

<file path=ppt/tags/tag10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3"/>
  <p:tag name="KSO_WM_SLIDE_INDEX" val="13"/>
  <p:tag name="KSO_WM_SLIDE_ITEM_CNT" val="2"/>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3*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3*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3*m_i*1_1"/>
  <p:tag name="KSO_WM_UNIT_CLEAR" val="1"/>
  <p:tag name="KSO_WM_UNIT_LAYERLEVEL" val="1_1"/>
  <p:tag name="KSO_WM_DIAGRAM_GROUP_CODE" val="m1-1"/>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3*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0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4"/>
  <p:tag name="KSO_WM_SLIDE_INDEX" val="14"/>
  <p:tag name="KSO_WM_SLIDE_ITEM_CNT" val="3"/>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4*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4*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4*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3*i*0"/>
  <p:tag name="KSO_WM_TEMPLATE_CATEGORY" val="custom"/>
  <p:tag name="KSO_WM_TEMPLATE_INDEX" val="160443"/>
  <p:tag name="KSO_WM_UNIT_INDEX" val="0"/>
</p:tagLst>
</file>

<file path=ppt/tags/tag1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4*m_i*1_1"/>
  <p:tag name="KSO_WM_UNIT_CLEAR" val="1"/>
  <p:tag name="KSO_WM_UNIT_LAYERLEVEL" val="1_1"/>
  <p:tag name="KSO_WM_DIAGRAM_GROUP_CODE" val="m1-1"/>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4*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5"/>
  <p:tag name="KSO_WM_SLIDE_INDEX" val="15"/>
  <p:tag name="KSO_WM_SLIDE_ITEM_CNT" val="4"/>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5*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5*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5*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5*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5*m_i*1_1"/>
  <p:tag name="KSO_WM_UNIT_CLEAR" val="1"/>
  <p:tag name="KSO_WM_UNIT_LAYERLEVEL" val="1_1"/>
  <p:tag name="KSO_WM_DIAGRAM_GROUP_CODE" val="m1-1"/>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5*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6"/>
  <p:tag name="KSO_WM_SLIDE_INDEX" val="16"/>
  <p:tag name="KSO_WM_SLIDE_ITEM_CNT" val="5"/>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3*i*1"/>
  <p:tag name="KSO_WM_TEMPLATE_CATEGORY" val="custom"/>
  <p:tag name="KSO_WM_TEMPLATE_INDEX" val="160443"/>
  <p:tag name="KSO_WM_UNIT_INDEX" val="1"/>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6*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6*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6*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6*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6*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6*m_i*1_1"/>
  <p:tag name="KSO_WM_UNIT_CLEAR" val="1"/>
  <p:tag name="KSO_WM_UNIT_LAYERLEVEL" val="1_1"/>
  <p:tag name="KSO_WM_DIAGRAM_GROUP_CODE" val="m1-1"/>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6*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7"/>
  <p:tag name="KSO_WM_SLIDE_INDEX" val="17"/>
  <p:tag name="KSO_WM_SLIDE_ITEM_CNT" val="6"/>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7*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7*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7*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7*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7*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17*m_h_f*1_5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7*m_i*1_1"/>
  <p:tag name="KSO_WM_UNIT_CLEAR" val="1"/>
  <p:tag name="KSO_WM_UNIT_LAYERLEVEL" val="1_1"/>
  <p:tag name="KSO_WM_DIAGRAM_GROUP_CODE" val="m1-1"/>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7*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8"/>
  <p:tag name="KSO_WM_SLIDE_INDEX" val="18"/>
  <p:tag name="KSO_WM_SLIDE_ITEM_CNT" val="7"/>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8*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8*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8*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3*f*1"/>
  <p:tag name="KSO_WM_UNIT_CLEAR" val="1"/>
  <p:tag name="KSO_WM_UNIT_LAYERLEVEL" val="1"/>
  <p:tag name="KSO_WM_UNIT_VALUE" val="144"/>
  <p:tag name="KSO_WM_UNIT_HIGHLIGHT" val="0"/>
  <p:tag name="KSO_WM_UNIT_COMPATIBLE" val="0"/>
  <p:tag name="KSO_WM_UNIT_PRESET_TEXT_INDEX" val="5"/>
  <p:tag name="KSO_WM_UNIT_PRESET_TEXT_LEN" val="232"/>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8*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8*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18*m_h_f*1_5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6_1"/>
  <p:tag name="KSO_WM_UNIT_ID" val="custom160443_18*m_h_f*1_6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8*m_i*1_1"/>
  <p:tag name="KSO_WM_UNIT_CLEAR" val="1"/>
  <p:tag name="KSO_WM_UNIT_LAYERLEVEL" val="1_1"/>
  <p:tag name="KSO_WM_DIAGRAM_GROUP_CODE" val="m1-1"/>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8*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4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9"/>
  <p:tag name="KSO_WM_SLIDE_INDEX" val="19"/>
  <p:tag name="KSO_WM_SLIDE_ITEM_CNT" val="2"/>
  <p:tag name="KSO_WM_SLIDE_LAYOUT" val="a_f_d"/>
  <p:tag name="KSO_WM_SLIDE_LAYOUT_CNT" val="1_1_1"/>
  <p:tag name="KSO_WM_SLIDE_TYPE" val="text"/>
  <p:tag name="KSO_WM_BEAUTIFY_FLAG" val="#wm#"/>
  <p:tag name="KSO_WM_TAG_VERSION" val="1.0"/>
  <p:tag name="KSO_WM_SLIDE_POSITION" val="198*103"/>
  <p:tag name="KSO_WM_SLIDE_SIZE" val="564*395"/>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0"/>
  <p:tag name="KSO_WM_TEMPLATE_CATEGORY" val="custom"/>
  <p:tag name="KSO_WM_TEMPLATE_INDEX" val="160443"/>
  <p:tag name="KSO_WM_UNIT_INDEX" val="0"/>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1"/>
  <p:tag name="KSO_WM_TEMPLATE_CATEGORY" val="custom"/>
  <p:tag name="KSO_WM_TEMPLATE_INDEX" val="160443"/>
  <p:tag name="KSO_WM_UNIT_INDEX" val="1"/>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2"/>
  <p:tag name="KSO_WM_TEMPLATE_CATEGORY" val="custom"/>
  <p:tag name="KSO_WM_TEMPLATE_INDEX" val="160443"/>
  <p:tag name="KSO_WM_UNIT_INDEX" val="2"/>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2"/>
  <p:tag name="KSO_WM_UNIT_ID" val="custom160443_3*f*2"/>
  <p:tag name="KSO_WM_UNIT_CLEAR" val="1"/>
  <p:tag name="KSO_WM_UNIT_LAYERLEVEL" val="1"/>
  <p:tag name="KSO_WM_UNIT_VALUE" val="144"/>
  <p:tag name="KSO_WM_UNIT_HIGHLIGHT" val="0"/>
  <p:tag name="KSO_WM_UNIT_COMPATIBLE" val="0"/>
  <p:tag name="KSO_WM_UNIT_PRESET_TEXT_INDEX" val="5"/>
  <p:tag name="KSO_WM_UNIT_PRESET_TEXT_LEN" val="232"/>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3"/>
  <p:tag name="KSO_WM_TEMPLATE_CATEGORY" val="custom"/>
  <p:tag name="KSO_WM_TEMPLATE_INDEX" val="160443"/>
  <p:tag name="KSO_WM_UNIT_INDEX" val="3"/>
</p:tagLst>
</file>

<file path=ppt/tags/tag1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4"/>
  <p:tag name="KSO_WM_TEMPLATE_CATEGORY" val="custom"/>
  <p:tag name="KSO_WM_TEMPLATE_INDEX" val="160443"/>
  <p:tag name="KSO_WM_UNIT_INDEX" val="4"/>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5"/>
  <p:tag name="KSO_WM_TEMPLATE_CATEGORY" val="custom"/>
  <p:tag name="KSO_WM_TEMPLATE_INDEX" val="160443"/>
  <p:tag name="KSO_WM_UNIT_INDEX" val="5"/>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19*d*1"/>
  <p:tag name="KSO_WM_UNIT_CLEAR" val="0"/>
  <p:tag name="KSO_WM_UNIT_LAYERLEVEL" val="1"/>
  <p:tag name="KSO_WM_UNIT_VALUE" val="875*922"/>
  <p:tag name="KSO_WM_UNIT_HIGHLIGHT" val="0"/>
  <p:tag name="KSO_WM_UNIT_COMPATIBLE" val="0"/>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9*f*1"/>
  <p:tag name="KSO_WM_UNIT_CLEAR" val="1"/>
  <p:tag name="KSO_WM_UNIT_LAYERLEVEL" val="1"/>
  <p:tag name="KSO_WM_UNIT_VALUE" val="88"/>
  <p:tag name="KSO_WM_UNIT_HIGHLIGHT" val="0"/>
  <p:tag name="KSO_WM_UNIT_COMPATIBLE" val="0"/>
  <p:tag name="KSO_WM_UNIT_PRESET_TEXT_INDEX" val="4"/>
  <p:tag name="KSO_WM_UNIT_PRESET_TEXT_LEN" val="180"/>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9*a*1"/>
  <p:tag name="KSO_WM_UNIT_CLEAR" val="1"/>
  <p:tag name="KSO_WM_UNIT_LAYERLEVEL" val="1"/>
  <p:tag name="KSO_WM_UNIT_VALUE" val="18"/>
  <p:tag name="KSO_WM_UNIT_ISCONTENTSTITLE" val="0"/>
  <p:tag name="KSO_WM_UNIT_HIGHLIGHT" val="0"/>
  <p:tag name="KSO_WM_UNIT_COMPATIBLE" val="0"/>
  <p:tag name="KSO_WM_UNIT_PRESET_TEXT_INDEX" val="3"/>
  <p:tag name="KSO_WM_UNIT_PRESET_TEXT_LEN" val="17"/>
</p:tagLst>
</file>

<file path=ppt/tags/tag15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0"/>
  <p:tag name="KSO_WM_SLIDE_INDEX" val="20"/>
  <p:tag name="KSO_WM_SLIDE_ITEM_CNT" val="3"/>
  <p:tag name="KSO_WM_SLIDE_LAYOUT" val="a_f_d"/>
  <p:tag name="KSO_WM_SLIDE_LAYOUT_CNT" val="1_1_2"/>
  <p:tag name="KSO_WM_SLIDE_TYPE" val="text"/>
  <p:tag name="KSO_WM_BEAUTIFY_FLAG" val="#wm#"/>
  <p:tag name="KSO_WM_TAG_VERSION" val="1.0"/>
  <p:tag name="KSO_WM_SLIDE_POSITION" val="202*123"/>
  <p:tag name="KSO_WM_SLIDE_SIZE" val="573*390"/>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0*i*0"/>
  <p:tag name="KSO_WM_TEMPLATE_CATEGORY" val="custom"/>
  <p:tag name="KSO_WM_TEMPLATE_INDEX" val="160443"/>
  <p:tag name="KSO_WM_UNIT_INDEX" val="0"/>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20*d*1"/>
  <p:tag name="KSO_WM_UNIT_CLEAR" val="0"/>
  <p:tag name="KSO_WM_UNIT_LAYERLEVEL" val="1"/>
  <p:tag name="KSO_WM_UNIT_VALUE" val="755*816"/>
  <p:tag name="KSO_WM_UNIT_HIGHLIGHT" val="0"/>
  <p:tag name="KSO_WM_UNIT_COMPATIBLE" val="0"/>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0*i*2"/>
  <p:tag name="KSO_WM_TEMPLATE_CATEGORY" val="custom"/>
  <p:tag name="KSO_WM_TEMPLATE_INDEX" val="160443"/>
  <p:tag name="KSO_WM_UNIT_INDEX" val="2"/>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TAG_VERSION" val="1.0"/>
  <p:tag name="KSO_WM_SLIDE_ID" val="custom160443_4"/>
  <p:tag name="KSO_WM_SLIDE_INDEX" val="4"/>
  <p:tag name="KSO_WM_SLIDE_ITEM_CNT" val="2"/>
  <p:tag name="KSO_WM_SLIDE_LAYOUT" val="a_f_d"/>
  <p:tag name="KSO_WM_SLIDE_LAYOUT_CNT" val="1_1_1"/>
  <p:tag name="KSO_WM_SLIDE_TYPE" val="text"/>
  <p:tag name="KSO_WM_BEAUTIFY_FLAG" val="#wm#"/>
  <p:tag name="KSO_WM_SLIDE_POSITION" val="64*58"/>
  <p:tag name="KSO_WM_SLIDE_SIZE" val="832*425"/>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2"/>
  <p:tag name="KSO_WM_UNIT_ID" val="custom160443_20*d*2"/>
  <p:tag name="KSO_WM_UNIT_CLEAR" val="0"/>
  <p:tag name="KSO_WM_UNIT_LAYERLEVEL" val="1"/>
  <p:tag name="KSO_WM_UNIT_VALUE" val="755*816"/>
  <p:tag name="KSO_WM_UNIT_HIGHLIGHT" val="0"/>
  <p:tag name="KSO_WM_UNIT_COMPATIBLE" val="0"/>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0*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0*f*1"/>
  <p:tag name="KSO_WM_UNIT_CLEAR" val="1"/>
  <p:tag name="KSO_WM_UNIT_LAYERLEVEL" val="1"/>
  <p:tag name="KSO_WM_UNIT_VALUE" val="120"/>
  <p:tag name="KSO_WM_UNIT_HIGHLIGHT" val="0"/>
  <p:tag name="KSO_WM_UNIT_COMPATIBLE" val="0"/>
  <p:tag name="KSO_WM_UNIT_PRESET_TEXT_INDEX" val="5"/>
  <p:tag name="KSO_WM_UNIT_PRESET_TEXT_LEN" val="190"/>
</p:tagLst>
</file>

<file path=ppt/tags/tag16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1"/>
  <p:tag name="KSO_WM_SLIDE_INDEX" val="21"/>
  <p:tag name="KSO_WM_SLIDE_ITEM_CNT" val="3"/>
  <p:tag name="KSO_WM_SLIDE_LAYOUT" val="a_f_d"/>
  <p:tag name="KSO_WM_SLIDE_LAYOUT_CNT" val="1_1_2"/>
  <p:tag name="KSO_WM_SLIDE_TYPE" val="text"/>
  <p:tag name="KSO_WM_BEAUTIFY_FLAG" val="#wm#"/>
  <p:tag name="KSO_WM_TAG_VERSION" val="1.0"/>
  <p:tag name="KSO_WM_SLIDE_POSITION" val="208*118"/>
  <p:tag name="KSO_WM_SLIDE_SIZE" val="616*402"/>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0"/>
  <p:tag name="KSO_WM_TEMPLATE_CATEGORY" val="custom"/>
  <p:tag name="KSO_WM_TEMPLATE_INDEX" val="160443"/>
  <p:tag name="KSO_WM_UNIT_INDEX" val="0"/>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1"/>
  <p:tag name="KSO_WM_TEMPLATE_CATEGORY" val="custom"/>
  <p:tag name="KSO_WM_TEMPLATE_INDEX" val="160443"/>
  <p:tag name="KSO_WM_UNIT_INDEX" val="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2"/>
  <p:tag name="KSO_WM_UNIT_ID" val="custom160443_21*d*2"/>
  <p:tag name="KSO_WM_UNIT_CLEAR" val="0"/>
  <p:tag name="KSO_WM_UNIT_LAYERLEVEL" val="1"/>
  <p:tag name="KSO_WM_UNIT_VALUE" val="891*1188"/>
  <p:tag name="KSO_WM_UNIT_HIGHLIGHT" val="0"/>
  <p:tag name="KSO_WM_UNIT_COMPATIBLE" val="0"/>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21*d*1"/>
  <p:tag name="KSO_WM_UNIT_CLEAR" val="0"/>
  <p:tag name="KSO_WM_UNIT_LAYERLEVEL" val="1"/>
  <p:tag name="KSO_WM_UNIT_VALUE" val="891*885"/>
  <p:tag name="KSO_WM_UNIT_HIGHLIGHT" val="0"/>
  <p:tag name="KSO_WM_UNIT_COMPATIBLE" val="0"/>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4"/>
  <p:tag name="KSO_WM_TEMPLATE_CATEGORY" val="custom"/>
  <p:tag name="KSO_WM_TEMPLATE_INDEX" val="160443"/>
  <p:tag name="KSO_WM_UNIT_INDEX" val="4"/>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1*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4*d*1"/>
  <p:tag name="KSO_WM_UNIT_CLEAR" val="0"/>
  <p:tag name="KSO_WM_UNIT_LAYERLEVEL" val="1"/>
  <p:tag name="KSO_WM_UNIT_VALUE" val="1500*1713"/>
  <p:tag name="KSO_WM_UNIT_HIGHLIGHT" val="0"/>
  <p:tag name="KSO_WM_UNIT_COMPATIBLE" val="0"/>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1*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17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2"/>
  <p:tag name="KSO_WM_SLIDE_INDEX" val="22"/>
  <p:tag name="KSO_WM_SLIDE_ITEM_CNT" val="1"/>
  <p:tag name="KSO_WM_SLIDE_LAYOUT" val="a_m"/>
  <p:tag name="KSO_WM_SLIDE_LAYOUT_CNT" val="1_1"/>
  <p:tag name="KSO_WM_SLIDE_TYPE" val="text"/>
  <p:tag name="KSO_WM_BEAUTIFY_FLAG" val="#wm#"/>
  <p:tag name="KSO_WM_TAG_VERSION" val="1.0"/>
  <p:tag name="KSO_WM_SLIDE_POSITION" val="287*219"/>
  <p:tag name="KSO_WM_SLIDE_SIZE" val="407*96"/>
  <p:tag name="KSO_WM_DIAGRAM_GROUP_CODE" val="m1-2"/>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2*m_i*1_1"/>
  <p:tag name="KSO_WM_UNIT_CLEAR" val="1"/>
  <p:tag name="KSO_WM_UNIT_LAYERLEVEL" val="1_1"/>
  <p:tag name="KSO_WM_DIAGRAM_GROUP_CODE" val="m1-2"/>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2*m_h_f*1_1_1"/>
  <p:tag name="KSO_WM_UNIT_CLEAR" val="1"/>
  <p:tag name="KSO_WM_UNIT_LAYERLEVEL" val="1_1_1"/>
  <p:tag name="KSO_WM_UNIT_VALUE" val="60"/>
  <p:tag name="KSO_WM_UNIT_HIGHLIGHT" val="0"/>
  <p:tag name="KSO_WM_UNIT_COMPATIBLE" val="0"/>
  <p:tag name="KSO_WM_UNIT_PRESET_TEXT_INDEX" val="4"/>
  <p:tag name="KSO_WM_UNIT_PRESET_TEXT_LEN" val="80"/>
  <p:tag name="KSO_WM_DIAGRAM_GROUP_CODE" val="m1-2"/>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7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3"/>
  <p:tag name="KSO_WM_SLIDE_INDEX" val="23"/>
  <p:tag name="KSO_WM_SLIDE_ITEM_CNT" val="2"/>
  <p:tag name="KSO_WM_SLIDE_LAYOUT" val="a_m"/>
  <p:tag name="KSO_WM_SLIDE_LAYOUT_CNT" val="1_1"/>
  <p:tag name="KSO_WM_SLIDE_TYPE" val="text"/>
  <p:tag name="KSO_WM_BEAUTIFY_FLAG" val="#wm#"/>
  <p:tag name="KSO_WM_TAG_VERSION" val="1.0"/>
  <p:tag name="KSO_WM_SLIDE_POSITION" val="235*143"/>
  <p:tag name="KSO_WM_SLIDE_SIZE" val="506*255"/>
  <p:tag name="KSO_WM_DIAGRAM_GROUP_CODE" val="m1-2"/>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3*m_i*1_1"/>
  <p:tag name="KSO_WM_UNIT_CLEAR" val="1"/>
  <p:tag name="KSO_WM_UNIT_LAYERLEVEL" val="1_1"/>
  <p:tag name="KSO_WM_DIAGRAM_GROUP_CODE" val="m1-2"/>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3*m_i*1_2"/>
  <p:tag name="KSO_WM_UNIT_CLEAR" val="1"/>
  <p:tag name="KSO_WM_UNIT_LAYERLEVEL" val="1_1"/>
  <p:tag name="KSO_WM_DIAGRAM_GROUP_CODE" val="m1-2"/>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3*m_i*1_3"/>
  <p:tag name="KSO_WM_UNIT_CLEAR" val="1"/>
  <p:tag name="KSO_WM_UNIT_LAYERLEVEL" val="1_1"/>
  <p:tag name="KSO_WM_DIAGRAM_GROUP_CODE" val="m1-2"/>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3*m_h_f*1_2_1"/>
  <p:tag name="KSO_WM_UNIT_CLEAR" val="1"/>
  <p:tag name="KSO_WM_UNIT_LAYERLEVEL" val="1_1_1"/>
  <p:tag name="KSO_WM_UNIT_VALUE" val="20"/>
  <p:tag name="KSO_WM_UNIT_HIGHLIGHT" val="0"/>
  <p:tag name="KSO_WM_UNIT_COMPATIBLE" val="0"/>
  <p:tag name="KSO_WM_UNIT_PRESET_TEXT_INDEX" val="4"/>
  <p:tag name="KSO_WM_UNIT_PRESET_TEXT_LEN" val="26"/>
  <p:tag name="KSO_WM_DIAGRAM_GROUP_CODE" val="m1-2"/>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3*m_h_f*1_1_1"/>
  <p:tag name="KSO_WM_UNIT_CLEAR" val="1"/>
  <p:tag name="KSO_WM_UNIT_LAYERLEVEL" val="1_1_1"/>
  <p:tag name="KSO_WM_UNIT_VALUE" val="20"/>
  <p:tag name="KSO_WM_UNIT_HIGHLIGHT" val="0"/>
  <p:tag name="KSO_WM_UNIT_COMPATIBLE" val="0"/>
  <p:tag name="KSO_WM_UNIT_PRESET_TEXT_INDEX" val="4"/>
  <p:tag name="KSO_WM_UNIT_PRESET_TEXT_LEN" val="26"/>
  <p:tag name="KSO_WM_DIAGRAM_GROUP_CODE" val="m1-2"/>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3*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8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4"/>
  <p:tag name="KSO_WM_SLIDE_INDEX" val="24"/>
  <p:tag name="KSO_WM_SLIDE_ITEM_CNT" val="3"/>
  <p:tag name="KSO_WM_SLIDE_LAYOUT" val="a_m"/>
  <p:tag name="KSO_WM_SLIDE_LAYOUT_CNT" val="1_1"/>
  <p:tag name="KSO_WM_SLIDE_TYPE" val="text"/>
  <p:tag name="KSO_WM_BEAUTIFY_FLAG" val="#wm#"/>
  <p:tag name="KSO_WM_TAG_VERSION" val="1.0"/>
  <p:tag name="KSO_WM_SLIDE_POSITION" val="235*107"/>
  <p:tag name="KSO_WM_SLIDE_SIZE" val="485*342"/>
  <p:tag name="KSO_WM_DIAGRAM_GROUP_CODE" val="m1-2"/>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4*m_i*1_1"/>
  <p:tag name="KSO_WM_UNIT_CLEAR" val="1"/>
  <p:tag name="KSO_WM_UNIT_LAYERLEVEL" val="1_1"/>
  <p:tag name="KSO_WM_DIAGRAM_GROUP_CODE" val="m1-2"/>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4*m_i*1_2"/>
  <p:tag name="KSO_WM_UNIT_CLEAR" val="1"/>
  <p:tag name="KSO_WM_UNIT_LAYERLEVEL" val="1_1"/>
  <p:tag name="KSO_WM_DIAGRAM_GROUP_CODE" val="m1-2"/>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4*m_i*1_3"/>
  <p:tag name="KSO_WM_UNIT_CLEAR" val="1"/>
  <p:tag name="KSO_WM_UNIT_LAYERLEVEL" val="1_1"/>
  <p:tag name="KSO_WM_DIAGRAM_GROUP_CODE" val="m1-2"/>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4*m_i*1_4"/>
  <p:tag name="KSO_WM_UNIT_CLEAR" val="1"/>
  <p:tag name="KSO_WM_UNIT_LAYERLEVEL" val="1_1"/>
  <p:tag name="KSO_WM_DIAGRAM_GROUP_CODE" val="m1-2"/>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4*m_i*1_5"/>
  <p:tag name="KSO_WM_UNIT_CLEAR" val="1"/>
  <p:tag name="KSO_WM_UNIT_LAYERLEVEL" val="1_1"/>
  <p:tag name="KSO_WM_DIAGRAM_GROUP_CODE" val="m1-2"/>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4*m_h_f*1_1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4*m_h_f*1_3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4*m_h_f*1_2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4*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9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5"/>
  <p:tag name="KSO_WM_SLIDE_INDEX" val="25"/>
  <p:tag name="KSO_WM_SLIDE_ITEM_CNT" val="4"/>
  <p:tag name="KSO_WM_SLIDE_LAYOUT" val="a_m"/>
  <p:tag name="KSO_WM_SLIDE_LAYOUT_CNT" val="1_1"/>
  <p:tag name="KSO_WM_SLIDE_TYPE" val="text"/>
  <p:tag name="KSO_WM_BEAUTIFY_FLAG" val="#wm#"/>
  <p:tag name="KSO_WM_TAG_VERSION" val="1.0"/>
  <p:tag name="KSO_WM_SLIDE_POSITION" val="234*151"/>
  <p:tag name="KSO_WM_SLIDE_SIZE" val="522*292"/>
  <p:tag name="KSO_WM_DIAGRAM_GROUP_CODE" val="m1-2"/>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5*m_i*1_1"/>
  <p:tag name="KSO_WM_UNIT_CLEAR" val="1"/>
  <p:tag name="KSO_WM_UNIT_LAYERLEVEL" val="1_1"/>
  <p:tag name="KSO_WM_DIAGRAM_GROUP_CODE" val="m1-2"/>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5*m_i*1_2"/>
  <p:tag name="KSO_WM_UNIT_CLEAR" val="1"/>
  <p:tag name="KSO_WM_UNIT_LAYERLEVEL" val="1_1"/>
  <p:tag name="KSO_WM_DIAGRAM_GROUP_CODE" val="m1-2"/>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5*m_i*1_3"/>
  <p:tag name="KSO_WM_UNIT_CLEAR" val="1"/>
  <p:tag name="KSO_WM_UNIT_LAYERLEVEL" val="1_1"/>
  <p:tag name="KSO_WM_DIAGRAM_GROUP_CODE" val="m1-2"/>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5*m_i*1_4"/>
  <p:tag name="KSO_WM_UNIT_CLEAR" val="1"/>
  <p:tag name="KSO_WM_UNIT_LAYERLEVEL" val="1_1"/>
  <p:tag name="KSO_WM_DIAGRAM_GROUP_CODE" val="m1-2"/>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5*m_i*1_5"/>
  <p:tag name="KSO_WM_UNIT_CLEAR" val="1"/>
  <p:tag name="KSO_WM_UNIT_LAYERLEVEL" val="1_1"/>
  <p:tag name="KSO_WM_DIAGRAM_GROUP_CODE" val="m1-2"/>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5*m_i*1_6"/>
  <p:tag name="KSO_WM_UNIT_CLEAR" val="1"/>
  <p:tag name="KSO_WM_UNIT_LAYERLEVEL" val="1_1"/>
  <p:tag name="KSO_WM_DIAGRAM_GROUP_CODE" val="m1-2"/>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5*m_i*1_7"/>
  <p:tag name="KSO_WM_UNIT_CLEAR" val="1"/>
  <p:tag name="KSO_WM_UNIT_LAYERLEVEL" val="1_1"/>
  <p:tag name="KSO_WM_DIAGRAM_GROUP_CODE" val="m1-2"/>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443"/>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TAG_VERSION" val="1.0"/>
  <p:tag name="KSO_WM_SLIDE_ID" val="custom160443_5"/>
  <p:tag name="KSO_WM_SLIDE_INDEX" val="5"/>
  <p:tag name="KSO_WM_SLIDE_ITEM_CNT" val="2"/>
  <p:tag name="KSO_WM_SLIDE_LAYOUT" val="a_f_d"/>
  <p:tag name="KSO_WM_SLIDE_LAYOUT_CNT" val="1_1_1"/>
  <p:tag name="KSO_WM_SLIDE_TYPE" val="text"/>
  <p:tag name="KSO_WM_BEAUTIFY_FLAG" val="#wm#"/>
  <p:tag name="KSO_WM_SLIDE_POSITION" val="122*105"/>
  <p:tag name="KSO_WM_SLIDE_SIZE" val="715*412"/>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5*m_h_f*1_1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5*m_h_f*1_3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5*m_h_f*1_2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5*m_h_f*1_4_1"/>
  <p:tag name="KSO_WM_UNIT_CLEAR" val="1"/>
  <p:tag name="KSO_WM_UNIT_LAYERLEVEL" val="1_1_1"/>
  <p:tag name="KSO_WM_UNIT_VALUE" val="18"/>
  <p:tag name="KSO_WM_UNIT_HIGHLIGHT" val="0"/>
  <p:tag name="KSO_WM_UNIT_COMPATIBLE" val="0"/>
  <p:tag name="KSO_WM_UNIT_PRESET_TEXT_INDEX" val="4"/>
  <p:tag name="KSO_WM_UNIT_PRESET_TEXT_LEN" val="36"/>
  <p:tag name="KSO_WM_DIAGRAM_GROUP_CODE" val="m1-2"/>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5*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0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6"/>
  <p:tag name="KSO_WM_SLIDE_INDEX" val="26"/>
  <p:tag name="KSO_WM_SLIDE_ITEM_CNT" val="5"/>
  <p:tag name="KSO_WM_SLIDE_LAYOUT" val="a_m"/>
  <p:tag name="KSO_WM_SLIDE_LAYOUT_CNT" val="1_1"/>
  <p:tag name="KSO_WM_SLIDE_TYPE" val="text"/>
  <p:tag name="KSO_WM_BEAUTIFY_FLAG" val="#wm#"/>
  <p:tag name="KSO_WM_TAG_VERSION" val="1.0"/>
  <p:tag name="KSO_WM_SLIDE_POSITION" val="248*137"/>
  <p:tag name="KSO_WM_SLIDE_SIZE" val="498*323"/>
  <p:tag name="KSO_WM_DIAGRAM_GROUP_CODE" val="m1-2"/>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6*m_i*1_1"/>
  <p:tag name="KSO_WM_UNIT_CLEAR" val="1"/>
  <p:tag name="KSO_WM_UNIT_LAYERLEVEL" val="1_1"/>
  <p:tag name="KSO_WM_DIAGRAM_GROUP_CODE" val="m1-2"/>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6*m_i*1_2"/>
  <p:tag name="KSO_WM_UNIT_CLEAR" val="1"/>
  <p:tag name="KSO_WM_UNIT_LAYERLEVEL" val="1_1"/>
  <p:tag name="KSO_WM_DIAGRAM_GROUP_CODE" val="m1-2"/>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6*m_i*1_3"/>
  <p:tag name="KSO_WM_UNIT_CLEAR" val="1"/>
  <p:tag name="KSO_WM_UNIT_LAYERLEVEL" val="1_1"/>
  <p:tag name="KSO_WM_DIAGRAM_GROUP_CODE" val="m1-2"/>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6*m_i*1_4"/>
  <p:tag name="KSO_WM_UNIT_CLEAR" val="1"/>
  <p:tag name="KSO_WM_UNIT_LAYERLEVEL" val="1_1"/>
  <p:tag name="KSO_WM_DIAGRAM_GROUP_CODE" val="m1-2"/>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5*d*1"/>
  <p:tag name="KSO_WM_UNIT_CLEAR" val="0"/>
  <p:tag name="KSO_WM_UNIT_LAYERLEVEL" val="1"/>
  <p:tag name="KSO_WM_UNIT_VALUE" val="1261*2521"/>
  <p:tag name="KSO_WM_UNIT_HIGHLIGHT" val="0"/>
  <p:tag name="KSO_WM_UNIT_COMPATIBLE" val="0"/>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6*m_i*1_5"/>
  <p:tag name="KSO_WM_UNIT_CLEAR" val="1"/>
  <p:tag name="KSO_WM_UNIT_LAYERLEVEL" val="1_1"/>
  <p:tag name="KSO_WM_DIAGRAM_GROUP_CODE" val="m1-2"/>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6*m_i*1_6"/>
  <p:tag name="KSO_WM_UNIT_CLEAR" val="1"/>
  <p:tag name="KSO_WM_UNIT_LAYERLEVEL" val="1_1"/>
  <p:tag name="KSO_WM_DIAGRAM_GROUP_CODE" val="m1-2"/>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6*m_i*1_7"/>
  <p:tag name="KSO_WM_UNIT_CLEAR" val="1"/>
  <p:tag name="KSO_WM_UNIT_LAYERLEVEL" val="1_1"/>
  <p:tag name="KSO_WM_DIAGRAM_GROUP_CODE" val="m1-2"/>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8"/>
  <p:tag name="KSO_WM_UNIT_ID" val="custom160443_26*m_i*1_8"/>
  <p:tag name="KSO_WM_UNIT_CLEAR" val="1"/>
  <p:tag name="KSO_WM_UNIT_LAYERLEVEL" val="1_1"/>
  <p:tag name="KSO_WM_DIAGRAM_GROUP_CODE" val="m1-2"/>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9"/>
  <p:tag name="KSO_WM_UNIT_ID" val="custom160443_26*m_i*1_9"/>
  <p:tag name="KSO_WM_UNIT_CLEAR" val="1"/>
  <p:tag name="KSO_WM_UNIT_LAYERLEVEL" val="1_1"/>
  <p:tag name="KSO_WM_DIAGRAM_GROUP_CODE" val="m1-2"/>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0"/>
  <p:tag name="KSO_WM_UNIT_ID" val="custom160443_26*m_i*1_10"/>
  <p:tag name="KSO_WM_UNIT_CLEAR" val="1"/>
  <p:tag name="KSO_WM_UNIT_LAYERLEVEL" val="1_1"/>
  <p:tag name="KSO_WM_DIAGRAM_GROUP_CODE" val="m1-2"/>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6*m_h_f*1_1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6*m_h_f*1_3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26*m_h_f*1_5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6*m_h_f*1_2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6*m_h_f*1_4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6*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7"/>
  <p:tag name="KSO_WM_SLIDE_INDEX" val="27"/>
  <p:tag name="KSO_WM_SLIDE_ITEM_CNT" val="6"/>
  <p:tag name="KSO_WM_SLIDE_LAYOUT" val="a_m"/>
  <p:tag name="KSO_WM_SLIDE_LAYOUT_CNT" val="1_1"/>
  <p:tag name="KSO_WM_SLIDE_TYPE" val="text"/>
  <p:tag name="KSO_WM_BEAUTIFY_FLAG" val="#wm#"/>
  <p:tag name="KSO_WM_TAG_VERSION" val="1.0"/>
  <p:tag name="KSO_WM_SLIDE_POSITION" val="259*127"/>
  <p:tag name="KSO_WM_SLIDE_SIZE" val="472*329"/>
  <p:tag name="KSO_WM_DIAGRAM_GROUP_CODE" val="m1-2"/>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7*m_i*1_1"/>
  <p:tag name="KSO_WM_UNIT_CLEAR" val="1"/>
  <p:tag name="KSO_WM_UNIT_LAYERLEVEL" val="1_1"/>
  <p:tag name="KSO_WM_DIAGRAM_GROUP_CODE" val="m1-2"/>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7*m_i*1_2"/>
  <p:tag name="KSO_WM_UNIT_CLEAR" val="1"/>
  <p:tag name="KSO_WM_UNIT_LAYERLEVEL" val="1_1"/>
  <p:tag name="KSO_WM_DIAGRAM_GROUP_CODE" val="m1-2"/>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7*m_i*1_3"/>
  <p:tag name="KSO_WM_UNIT_CLEAR" val="1"/>
  <p:tag name="KSO_WM_UNIT_LAYERLEVEL" val="1_1"/>
  <p:tag name="KSO_WM_DIAGRAM_GROUP_CODE" val="m1-2"/>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7*m_i*1_4"/>
  <p:tag name="KSO_WM_UNIT_CLEAR" val="1"/>
  <p:tag name="KSO_WM_UNIT_LAYERLEVEL" val="1_1"/>
  <p:tag name="KSO_WM_DIAGRAM_GROUP_CODE" val="m1-2"/>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7*m_i*1_5"/>
  <p:tag name="KSO_WM_UNIT_CLEAR" val="1"/>
  <p:tag name="KSO_WM_UNIT_LAYERLEVEL" val="1_1"/>
  <p:tag name="KSO_WM_DIAGRAM_GROUP_CODE" val="m1-2"/>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7*m_i*1_6"/>
  <p:tag name="KSO_WM_UNIT_CLEAR" val="1"/>
  <p:tag name="KSO_WM_UNIT_LAYERLEVEL" val="1_1"/>
  <p:tag name="KSO_WM_DIAGRAM_GROUP_CODE" val="m1-2"/>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7*m_i*1_7"/>
  <p:tag name="KSO_WM_UNIT_CLEAR" val="1"/>
  <p:tag name="KSO_WM_UNIT_LAYERLEVEL" val="1_1"/>
  <p:tag name="KSO_WM_DIAGRAM_GROUP_CODE" val="m1-2"/>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5*f*1"/>
  <p:tag name="KSO_WM_UNIT_CLEAR" val="1"/>
  <p:tag name="KSO_WM_UNIT_LAYERLEVEL" val="1"/>
  <p:tag name="KSO_WM_UNIT_VALUE" val="76"/>
  <p:tag name="KSO_WM_UNIT_HIGHLIGHT" val="0"/>
  <p:tag name="KSO_WM_UNIT_COMPATIBLE" val="0"/>
  <p:tag name="KSO_WM_UNIT_PRESET_TEXT_INDEX" val="5"/>
  <p:tag name="KSO_WM_UNIT_PRESET_TEXT_LEN" val="125"/>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8"/>
  <p:tag name="KSO_WM_UNIT_ID" val="custom160443_27*m_i*1_8"/>
  <p:tag name="KSO_WM_UNIT_CLEAR" val="1"/>
  <p:tag name="KSO_WM_UNIT_LAYERLEVEL" val="1_1"/>
  <p:tag name="KSO_WM_DIAGRAM_GROUP_CODE" val="m1-2"/>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9"/>
  <p:tag name="KSO_WM_UNIT_ID" val="custom160443_27*m_i*1_9"/>
  <p:tag name="KSO_WM_UNIT_CLEAR" val="1"/>
  <p:tag name="KSO_WM_UNIT_LAYERLEVEL" val="1_1"/>
  <p:tag name="KSO_WM_DIAGRAM_GROUP_CODE" val="m1-2"/>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0"/>
  <p:tag name="KSO_WM_UNIT_ID" val="custom160443_27*m_i*1_10"/>
  <p:tag name="KSO_WM_UNIT_CLEAR" val="1"/>
  <p:tag name="KSO_WM_UNIT_LAYERLEVEL" val="1_1"/>
  <p:tag name="KSO_WM_DIAGRAM_GROUP_CODE" val="m1-2"/>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1"/>
  <p:tag name="KSO_WM_UNIT_ID" val="custom160443_27*m_i*1_11"/>
  <p:tag name="KSO_WM_UNIT_CLEAR" val="1"/>
  <p:tag name="KSO_WM_UNIT_LAYERLEVEL" val="1_1"/>
  <p:tag name="KSO_WM_DIAGRAM_GROUP_CODE" val="m1-2"/>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2"/>
  <p:tag name="KSO_WM_UNIT_ID" val="custom160443_27*m_i*1_12"/>
  <p:tag name="KSO_WM_UNIT_CLEAR" val="1"/>
  <p:tag name="KSO_WM_UNIT_LAYERLEVEL" val="1_1"/>
  <p:tag name="KSO_WM_DIAGRAM_GROUP_CODE" val="m1-2"/>
</p:tagLst>
</file>

<file path=ppt/tags/tag2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7*m_h_f*1_1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7*m_h_f*1_3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27*m_h_f*1_5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7*m_h_f*1_2_1"/>
  <p:tag name="KSO_WM_UNIT_CLEAR" val="1"/>
  <p:tag name="KSO_WM_UNIT_LAYERLEVEL" val="1_1_1"/>
  <p:tag name="KSO_WM_UNIT_VALUE" val="8"/>
  <p:tag name="KSO_WM_UNIT_HIGHLIGHT" val="0"/>
  <p:tag name="KSO_WM_UNIT_COMPATIBLE" val="0"/>
  <p:tag name="KSO_WM_UNIT_PRESET_TEXT_INDEX" val="4"/>
  <p:tag name="KSO_WM_UNIT_PRESET_TEXT_LEN" val="12"/>
  <p:tag name="KSO_WM_DIAGRAM_GROUP_CODE" val="m1-2"/>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7*m_h_f*1_4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6"/>
  <p:tag name="KSO_WM_SLIDE_INDEX" val="6"/>
  <p:tag name="KSO_WM_SLIDE_ITEM_CNT" val="1"/>
  <p:tag name="KSO_WM_SLIDE_LAYOUT" val="a_l"/>
  <p:tag name="KSO_WM_SLIDE_LAYOUT_CNT" val="1_1"/>
  <p:tag name="KSO_WM_SLIDE_TYPE" val="contents"/>
  <p:tag name="KSO_WM_BEAUTIFY_FLAG" val="#wm#"/>
  <p:tag name="KSO_WM_TAG_VERSION" val="1.0"/>
  <p:tag name="KSO_WM_SLIDE_POSITION" val="199*244"/>
  <p:tag name="KSO_WM_SLIDE_SIZE" val="431*40"/>
  <p:tag name="KSO_WM_DIAGRAM_GROUP_CODE" val="l1-1"/>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6_1"/>
  <p:tag name="KSO_WM_UNIT_ID" val="custom160443_27*m_h_f*1_6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7*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4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8"/>
  <p:tag name="KSO_WM_SLIDE_INDEX" val="28"/>
  <p:tag name="KSO_WM_SLIDE_ITEM_CNT" val="1"/>
  <p:tag name="KSO_WM_SLIDE_LAYOUT" val="a"/>
  <p:tag name="KSO_WM_SLIDE_LAYOUT_CNT" val="1"/>
  <p:tag name="KSO_WM_SLIDE_TYPE" val="title"/>
  <p:tag name="KSO_WM_BEAUTIFY_FLAG" val="#wm#"/>
  <p:tag name="KSO_WM_TAG_VERSION" val="1.0"/>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8*a*1"/>
  <p:tag name="KSO_WM_UNIT_CLEAR" val="1"/>
  <p:tag name="KSO_WM_UNIT_LAYERLEVEL" val="1"/>
  <p:tag name="KSO_WM_UNIT_VALUE" val="7"/>
  <p:tag name="KSO_WM_UNIT_ISCONTENTSTITLE" val="0"/>
  <p:tag name="KSO_WM_UNIT_HIGHLIGHT" val="0"/>
  <p:tag name="KSO_WM_UNIT_COMPATIBLE" val="0"/>
  <p:tag name="KSO_WM_UNIT_PRESET_TEXT" val="THANKS"/>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6*l_i*1_1"/>
  <p:tag name="KSO_WM_UNIT_CLEAR" val="1"/>
  <p:tag name="KSO_WM_UNIT_LAYERLEVEL" val="1_1"/>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6*l_i*1_2"/>
  <p:tag name="KSO_WM_UNIT_CLEAR" val="1"/>
  <p:tag name="KSO_WM_UNIT_LAYERLEVEL" val="1_1"/>
  <p:tag name="KSO_WM_DIAGRAM_GROUP_CODE" val="l1-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6*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7"/>
  <p:tag name="KSO_WM_SLIDE_INDEX" val="7"/>
  <p:tag name="KSO_WM_SLIDE_ITEM_CNT" val="2"/>
  <p:tag name="KSO_WM_SLIDE_LAYOUT" val="a_l"/>
  <p:tag name="KSO_WM_SLIDE_LAYOUT_CNT" val="1_1"/>
  <p:tag name="KSO_WM_SLIDE_TYPE" val="contents"/>
  <p:tag name="KSO_WM_BEAUTIFY_FLAG" val="#wm#"/>
  <p:tag name="KSO_WM_TAG_VERSION" val="1.0"/>
  <p:tag name="KSO_WM_SLIDE_POSITION" val="199*167"/>
  <p:tag name="KSO_WM_SLIDE_SIZE" val="431*187"/>
  <p:tag name="KSO_WM_DIAGRAM_GROUP_CODE" val="l1-1"/>
</p:tagLst>
</file>

<file path=ppt/tags/tag3.xml><?xml version="1.0" encoding="utf-8"?>
<p:tagLst xmlns:a="http://schemas.openxmlformats.org/drawingml/2006/main" xmlns:r="http://schemas.openxmlformats.org/officeDocument/2006/relationships" xmlns:p="http://schemas.openxmlformats.org/presentationml/2006/main">
  <p:tag name="KSO_WM_TEMPLATE_THUMBS_INDEX" val="1、9、12、17、19、21、25、28"/>
  <p:tag name="KSO_WM_TEMPLATE_CATEGORY" val="custom"/>
  <p:tag name="KSO_WM_TEMPLATE_INDEX" val="160443"/>
  <p:tag name="KSO_WM_SLIDE_ID" val="custom160443_1"/>
  <p:tag name="KSO_WM_SLIDE_INDEX" val="1"/>
  <p:tag name="KSO_WM_SLIDE_ITEM_CNT" val="2"/>
  <p:tag name="KSO_WM_SLIDE_LAYOUT" val="a_b"/>
  <p:tag name="KSO_WM_SLIDE_LAYOUT_CNT" val="1_1"/>
  <p:tag name="KSO_WM_SLIDE_TYPE" val="title"/>
  <p:tag name="KSO_WM_BEAUTIFY_FLAG" val="#wm#"/>
  <p:tag name="KSO_WM_TAG_VERSION" val="1.0"/>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7*l_i*1_9"/>
  <p:tag name="KSO_WM_UNIT_CLEAR" val="1"/>
  <p:tag name="KSO_WM_UNIT_LAYERLEVEL" val="1_1"/>
  <p:tag name="KSO_WM_DIAGRAM_GROUP_CODE" val="l1-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7*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7*l_i*1_10"/>
  <p:tag name="KSO_WM_UNIT_CLEAR" val="1"/>
  <p:tag name="KSO_WM_UNIT_LAYERLEVEL" val="1_1"/>
  <p:tag name="KSO_WM_DIAGRAM_GROUP_CODE" val="l1-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7*l_i*1_11"/>
  <p:tag name="KSO_WM_UNIT_CLEAR" val="1"/>
  <p:tag name="KSO_WM_UNIT_LAYERLEVEL" val="1_1"/>
  <p:tag name="KSO_WM_DIAGRAM_GROUP_CODE" val="l1-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7*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7*l_i*1_12"/>
  <p:tag name="KSO_WM_UNIT_CLEAR" val="1"/>
  <p:tag name="KSO_WM_UNIT_LAYERLEVEL" val="1_1"/>
  <p:tag name="KSO_WM_DIAGRAM_GROUP_CODE" val="l1-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7*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8"/>
  <p:tag name="KSO_WM_SLIDE_INDEX" val="8"/>
  <p:tag name="KSO_WM_SLIDE_ITEM_CNT" val="3"/>
  <p:tag name="KSO_WM_SLIDE_LAYOUT" val="a_l"/>
  <p:tag name="KSO_WM_SLIDE_LAYOUT_CNT" val="1_1"/>
  <p:tag name="KSO_WM_SLIDE_TYPE" val="contents"/>
  <p:tag name="KSO_WM_BEAUTIFY_FLAG" val="#wm#"/>
  <p:tag name="KSO_WM_TAG_VERSION" val="1.0"/>
  <p:tag name="KSO_WM_SLIDE_POSITION" val="199*144"/>
  <p:tag name="KSO_WM_SLIDE_SIZE" val="431*244"/>
  <p:tag name="KSO_WM_DIAGRAM_GROUP_CODE" val="l1-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8*l_i*1_1"/>
  <p:tag name="KSO_WM_UNIT_CLEAR" val="1"/>
  <p:tag name="KSO_WM_UNIT_LAYERLEVEL" val="1_1"/>
  <p:tag name="KSO_WM_DIAGRAM_GROUP_CODE" val="l1-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8*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a*1"/>
  <p:tag name="KSO_WM_UNIT_CLEAR" val="1"/>
  <p:tag name="KSO_WM_UNIT_LAYERLEVEL" val="1"/>
  <p:tag name="KSO_WM_UNIT_VALUE" val="26"/>
  <p:tag name="KSO_WM_UNIT_ISCONTENTSTITLE" val="0"/>
  <p:tag name="KSO_WM_UNIT_HIGHLIGHT" val="0"/>
  <p:tag name="KSO_WM_UNIT_COMPATIBLE" val="0"/>
  <p:tag name="KSO_WM_UNIT_PRESET_TEXT_INDEX" val="3"/>
  <p:tag name="KSO_WM_UNIT_PRESET_TEXT_LEN" val="1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8*l_i*1_2"/>
  <p:tag name="KSO_WM_UNIT_CLEAR" val="1"/>
  <p:tag name="KSO_WM_UNIT_LAYERLEVEL" val="1_1"/>
  <p:tag name="KSO_WM_DIAGRAM_GROUP_CODE" val="l1-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8*l_i*1_9"/>
  <p:tag name="KSO_WM_UNIT_CLEAR" val="1"/>
  <p:tag name="KSO_WM_UNIT_LAYERLEVEL" val="1_1"/>
  <p:tag name="KSO_WM_DIAGRAM_GROUP_CODE" val="l1-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8*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8*l_i*1_10"/>
  <p:tag name="KSO_WM_UNIT_CLEAR" val="1"/>
  <p:tag name="KSO_WM_UNIT_LAYERLEVEL" val="1_1"/>
  <p:tag name="KSO_WM_DIAGRAM_GROUP_CODE" val="l1-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8*l_i*1_11"/>
  <p:tag name="KSO_WM_UNIT_CLEAR" val="1"/>
  <p:tag name="KSO_WM_UNIT_LAYERLEVEL" val="1_1"/>
  <p:tag name="KSO_WM_DIAGRAM_GROUP_CODE" val="l1-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8*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8*l_i*1_12"/>
  <p:tag name="KSO_WM_UNIT_CLEAR" val="1"/>
  <p:tag name="KSO_WM_UNIT_LAYERLEVEL" val="1_1"/>
  <p:tag name="KSO_WM_DIAGRAM_GROUP_CODE" val="l1-1"/>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8*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4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9"/>
  <p:tag name="KSO_WM_SLIDE_INDEX" val="9"/>
  <p:tag name="KSO_WM_SLIDE_ITEM_CNT" val="4"/>
  <p:tag name="KSO_WM_SLIDE_LAYOUT" val="a_l"/>
  <p:tag name="KSO_WM_SLIDE_LAYOUT_CNT" val="1_1"/>
  <p:tag name="KSO_WM_SLIDE_TYPE" val="contents"/>
  <p:tag name="KSO_WM_BEAUTIFY_FLAG" val="#wm#"/>
  <p:tag name="KSO_WM_TAG_VERSION" val="1.0"/>
  <p:tag name="KSO_WM_SLIDE_POSITION" val="199*127"/>
  <p:tag name="KSO_WM_SLIDE_SIZE" val="431*280"/>
  <p:tag name="KSO_WM_DIAGRAM_GROUP_CODE" val="l1-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9*l_i*1_1"/>
  <p:tag name="KSO_WM_UNIT_CLEAR" val="1"/>
  <p:tag name="KSO_WM_UNIT_LAYERLEVEL" val="1_1"/>
  <p:tag name="KSO_WM_DIAGRAM_GROUP_CODE" val="l1-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b"/>
  <p:tag name="KSO_WM_UNIT_INDEX" val="1"/>
  <p:tag name="KSO_WM_UNIT_ID" val="custom160443_1*b*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9*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9*l_i*1_2"/>
  <p:tag name="KSO_WM_UNIT_CLEAR" val="1"/>
  <p:tag name="KSO_WM_UNIT_LAYERLEVEL" val="1_1"/>
  <p:tag name="KSO_WM_DIAGRAM_GROUP_CODE" val="l1-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9*l_i*1_3"/>
  <p:tag name="KSO_WM_UNIT_CLEAR" val="1"/>
  <p:tag name="KSO_WM_UNIT_LAYERLEVEL" val="1_1"/>
  <p:tag name="KSO_WM_DIAGRAM_GROUP_CODE" val="l1-1"/>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9*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9*l_i*1_4"/>
  <p:tag name="KSO_WM_UNIT_CLEAR" val="1"/>
  <p:tag name="KSO_WM_UNIT_LAYERLEVEL" val="1_1"/>
  <p:tag name="KSO_WM_DIAGRAM_GROUP_CODE" val="l1-1"/>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9*l_i*1_9"/>
  <p:tag name="KSO_WM_UNIT_CLEAR" val="1"/>
  <p:tag name="KSO_WM_UNIT_LAYERLEVEL" val="1_1"/>
  <p:tag name="KSO_WM_DIAGRAM_GROUP_CODE" val="l1-1"/>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9*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9*l_i*1_10"/>
  <p:tag name="KSO_WM_UNIT_CLEAR" val="1"/>
  <p:tag name="KSO_WM_UNIT_LAYERLEVEL" val="1_1"/>
  <p:tag name="KSO_WM_DIAGRAM_GROUP_CODE" val="l1-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9*l_i*1_11"/>
  <p:tag name="KSO_WM_UNIT_CLEAR" val="1"/>
  <p:tag name="KSO_WM_UNIT_LAYERLEVEL" val="1_1"/>
  <p:tag name="KSO_WM_DIAGRAM_GROUP_CODE" val="l1-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9*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66*98"/>
  <p:tag name="KSO_WM_SLIDE_SIZE" val="828*396"/>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9*l_i*1_12"/>
  <p:tag name="KSO_WM_UNIT_CLEAR" val="1"/>
  <p:tag name="KSO_WM_UNIT_LAYERLEVEL" val="1_1"/>
  <p:tag name="KSO_WM_DIAGRAM_GROUP_CODE" val="l1-1"/>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9*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6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0"/>
  <p:tag name="KSO_WM_SLIDE_INDEX" val="10"/>
  <p:tag name="KSO_WM_SLIDE_ITEM_CNT" val="5"/>
  <p:tag name="KSO_WM_SLIDE_LAYOUT" val="a_l"/>
  <p:tag name="KSO_WM_SLIDE_LAYOUT_CNT" val="1_1"/>
  <p:tag name="KSO_WM_SLIDE_TYPE" val="contents"/>
  <p:tag name="KSO_WM_BEAUTIFY_FLAG" val="#wm#"/>
  <p:tag name="KSO_WM_TAG_VERSION" val="1.0"/>
  <p:tag name="KSO_WM_SLIDE_POSITION" val="199*94"/>
  <p:tag name="KSO_WM_SLIDE_SIZE" val="431*356"/>
  <p:tag name="KSO_WM_DIAGRAM_GROUP_CODE" val="l1-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10*l_i*1_1"/>
  <p:tag name="KSO_WM_UNIT_CLEAR" val="1"/>
  <p:tag name="KSO_WM_UNIT_LAYERLEVEL" val="1_1"/>
  <p:tag name="KSO_WM_DIAGRAM_GROUP_CODE" val="l1-1"/>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10*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10*l_i*1_2"/>
  <p:tag name="KSO_WM_UNIT_CLEAR" val="1"/>
  <p:tag name="KSO_WM_UNIT_LAYERLEVEL" val="1_1"/>
  <p:tag name="KSO_WM_DIAGRAM_GROUP_CODE" val="l1-1"/>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10*l_i*1_3"/>
  <p:tag name="KSO_WM_UNIT_CLEAR" val="1"/>
  <p:tag name="KSO_WM_UNIT_LAYERLEVEL" val="1_1"/>
  <p:tag name="KSO_WM_DIAGRAM_GROUP_CODE" val="l1-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10*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10*l_i*1_4"/>
  <p:tag name="KSO_WM_UNIT_CLEAR" val="1"/>
  <p:tag name="KSO_WM_UNIT_LAYERLEVEL" val="1_1"/>
  <p:tag name="KSO_WM_DIAGRAM_GROUP_CODE" val="l1-1"/>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5"/>
  <p:tag name="KSO_WM_UNIT_ID" val="custom160443_10*l_i*1_5"/>
  <p:tag name="KSO_WM_UNIT_CLEAR" val="1"/>
  <p:tag name="KSO_WM_UNIT_LAYERLEVEL" val="1_1"/>
  <p:tag name="KSO_WM_DIAGRAM_GROUP_CODE" val="l1-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i*0"/>
  <p:tag name="KSO_WM_TEMPLATE_CATEGORY" val="custom"/>
  <p:tag name="KSO_WM_TEMPLATE_INDEX" val="160443"/>
  <p:tag name="KSO_WM_UNIT_INDEX" val="0"/>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5_1"/>
  <p:tag name="KSO_WM_UNIT_ID" val="custom160443_10*l_h_f*1_5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6"/>
  <p:tag name="KSO_WM_UNIT_ID" val="custom160443_10*l_i*1_6"/>
  <p:tag name="KSO_WM_UNIT_CLEAR" val="1"/>
  <p:tag name="KSO_WM_UNIT_LAYERLEVEL" val="1_1"/>
  <p:tag name="KSO_WM_DIAGRAM_GROUP_CODE" val="l1-1"/>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10*l_i*1_9"/>
  <p:tag name="KSO_WM_UNIT_CLEAR" val="1"/>
  <p:tag name="KSO_WM_UNIT_LAYERLEVEL" val="1_1"/>
  <p:tag name="KSO_WM_DIAGRAM_GROUP_CODE" val="l1-1"/>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10*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10*l_i*1_10"/>
  <p:tag name="KSO_WM_UNIT_CLEAR" val="1"/>
  <p:tag name="KSO_WM_UNIT_LAYERLEVEL" val="1_1"/>
  <p:tag name="KSO_WM_DIAGRAM_GROUP_CODE" val="l1-1"/>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10*l_i*1_11"/>
  <p:tag name="KSO_WM_UNIT_CLEAR" val="1"/>
  <p:tag name="KSO_WM_UNIT_LAYERLEVEL" val="1_1"/>
  <p:tag name="KSO_WM_DIAGRAM_GROUP_CODE" val="l1-1"/>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10*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10*l_i*1_12"/>
  <p:tag name="KSO_WM_UNIT_CLEAR" val="1"/>
  <p:tag name="KSO_WM_UNIT_LAYERLEVEL" val="1_1"/>
  <p:tag name="KSO_WM_DIAGRAM_GROUP_CODE" val="l1-1"/>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0*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7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1"/>
  <p:tag name="KSO_WM_SLIDE_INDEX" val="11"/>
  <p:tag name="KSO_WM_SLIDE_ITEM_CNT" val="6"/>
  <p:tag name="KSO_WM_SLIDE_LAYOUT" val="a_l"/>
  <p:tag name="KSO_WM_SLIDE_LAYOUT_CNT" val="1_1"/>
  <p:tag name="KSO_WM_SLIDE_TYPE" val="contents"/>
  <p:tag name="KSO_WM_BEAUTIFY_FLAG" val="#wm#"/>
  <p:tag name="KSO_WM_TAG_VERSION" val="1.0"/>
  <p:tag name="KSO_WM_DIAGRAM_GROUP_CODE" val="l1-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11*l_i*1_1"/>
  <p:tag name="KSO_WM_UNIT_CLEAR" val="1"/>
  <p:tag name="KSO_WM_UNIT_LAYERLEVEL" val="1_1"/>
  <p:tag name="KSO_WM_DIAGRAM_GROUP_CODE" val="l1-1"/>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11*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11*l_i*1_2"/>
  <p:tag name="KSO_WM_UNIT_CLEAR" val="1"/>
  <p:tag name="KSO_WM_UNIT_LAYERLEVEL" val="1_1"/>
  <p:tag name="KSO_WM_DIAGRAM_GROUP_CODE" val="l1-1"/>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11*l_i*1_3"/>
  <p:tag name="KSO_WM_UNIT_CLEAR" val="1"/>
  <p:tag name="KSO_WM_UNIT_LAYERLEVEL" val="1_1"/>
  <p:tag name="KSO_WM_DIAGRAM_GROUP_CODE" val="l1-1"/>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11*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11*l_i*1_4"/>
  <p:tag name="KSO_WM_UNIT_CLEAR" val="1"/>
  <p:tag name="KSO_WM_UNIT_LAYERLEVEL" val="1_1"/>
  <p:tag name="KSO_WM_DIAGRAM_GROUP_CODE" val="l1-1"/>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5"/>
  <p:tag name="KSO_WM_UNIT_ID" val="custom160443_11*l_i*1_5"/>
  <p:tag name="KSO_WM_UNIT_CLEAR" val="1"/>
  <p:tag name="KSO_WM_UNIT_LAYERLEVEL" val="1_1"/>
  <p:tag name="KSO_WM_DIAGRAM_GROUP_CODE" val="l1-1"/>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5_1"/>
  <p:tag name="KSO_WM_UNIT_ID" val="custom160443_11*l_h_f*1_5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6"/>
  <p:tag name="KSO_WM_UNIT_ID" val="custom160443_11*l_i*1_6"/>
  <p:tag name="KSO_WM_UNIT_CLEAR" val="1"/>
  <p:tag name="KSO_WM_UNIT_LAYERLEVEL" val="1_1"/>
  <p:tag name="KSO_WM_DIAGRAM_GROUP_CODE" val="l1-1"/>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7"/>
  <p:tag name="KSO_WM_UNIT_ID" val="custom160443_11*l_i*1_7"/>
  <p:tag name="KSO_WM_UNIT_CLEAR" val="1"/>
  <p:tag name="KSO_WM_UNIT_LAYERLEVEL" val="1_1"/>
  <p:tag name="KSO_WM_DIAGRAM_GROUP_CODE" val="l1-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6_1"/>
  <p:tag name="KSO_WM_UNIT_ID" val="custom160443_11*l_h_f*1_6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8"/>
  <p:tag name="KSO_WM_UNIT_ID" val="custom160443_11*l_i*1_8"/>
  <p:tag name="KSO_WM_UNIT_CLEAR" val="1"/>
  <p:tag name="KSO_WM_UNIT_LAYERLEVEL" val="1_1"/>
  <p:tag name="KSO_WM_DIAGRAM_GROUP_CODE" val="l1-1"/>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11*l_i*1_9"/>
  <p:tag name="KSO_WM_UNIT_CLEAR" val="1"/>
  <p:tag name="KSO_WM_UNIT_LAYERLEVEL" val="1_1"/>
  <p:tag name="KSO_WM_DIAGRAM_GROUP_CODE" val="l1-1"/>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11*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11*l_i*1_10"/>
  <p:tag name="KSO_WM_UNIT_CLEAR" val="1"/>
  <p:tag name="KSO_WM_UNIT_LAYERLEVEL" val="1_1"/>
  <p:tag name="KSO_WM_DIAGRAM_GROUP_CODE" val="l1-1"/>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11*l_i*1_11"/>
  <p:tag name="KSO_WM_UNIT_CLEAR" val="1"/>
  <p:tag name="KSO_WM_UNIT_LAYERLEVEL" val="1_1"/>
  <p:tag name="KSO_WM_DIAGRAM_GROUP_CODE" val="l1-1"/>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11*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11*l_i*1_12"/>
  <p:tag name="KSO_WM_UNIT_CLEAR" val="1"/>
  <p:tag name="KSO_WM_UNIT_LAYERLEVEL" val="1_1"/>
  <p:tag name="KSO_WM_DIAGRAM_GROUP_CODE" val="l1-1"/>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1*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9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2"/>
  <p:tag name="KSO_WM_SLIDE_INDEX" val="12"/>
  <p:tag name="KSO_WM_SLIDE_ITEM_CNT" val="1"/>
  <p:tag name="KSO_WM_SLIDE_LAYOUT" val="a"/>
  <p:tag name="KSO_WM_SLIDE_LAYOUT_CNT" val="1"/>
  <p:tag name="KSO_WM_SLIDE_TYPE" val="sectionTitle"/>
  <p:tag name="KSO_WM_BEAUTIFY_FLAG" val="#wm#"/>
  <p:tag name="KSO_WM_TAG_VERSION" val="1.0"/>
</p:tagLst>
</file>

<file path=ppt/theme/theme1.xml><?xml version="1.0" encoding="utf-8"?>
<a:theme xmlns:a="http://schemas.openxmlformats.org/drawingml/2006/main" name="A000120140530A99PPBG">
  <a:themeElements>
    <a:clrScheme name="160159.159">
      <a:dk1>
        <a:srgbClr val="5F5F5F"/>
      </a:dk1>
      <a:lt1>
        <a:sysClr val="window" lastClr="FFFFFF"/>
      </a:lt1>
      <a:dk2>
        <a:srgbClr val="4D4D4D"/>
      </a:dk2>
      <a:lt2>
        <a:srgbClr val="FFFFFF"/>
      </a:lt2>
      <a:accent1>
        <a:srgbClr val="63B70F"/>
      </a:accent1>
      <a:accent2>
        <a:srgbClr val="819420"/>
      </a:accent2>
      <a:accent3>
        <a:srgbClr val="44B27E"/>
      </a:accent3>
      <a:accent4>
        <a:srgbClr val="008DA8"/>
      </a:accent4>
      <a:accent5>
        <a:srgbClr val="3F6AC1"/>
      </a:accent5>
      <a:accent6>
        <a:srgbClr val="B9901D"/>
      </a:accent6>
      <a:hlink>
        <a:srgbClr val="00B0F0"/>
      </a:hlink>
      <a:folHlink>
        <a:srgbClr val="3F6AC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851</Words>
  <Application>Microsoft Office PowerPoint</Application>
  <PresentationFormat>宽屏</PresentationFormat>
  <Paragraphs>189</Paragraphs>
  <Slides>29</Slides>
  <Notes>29</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29</vt:i4>
      </vt:variant>
    </vt:vector>
  </HeadingPairs>
  <TitlesOfParts>
    <vt:vector size="38" baseType="lpstr">
      <vt:lpstr>Meiryo</vt:lpstr>
      <vt:lpstr>黑体</vt:lpstr>
      <vt:lpstr>宋体</vt:lpstr>
      <vt:lpstr>微软雅黑</vt:lpstr>
      <vt:lpstr>Arial</vt:lpstr>
      <vt:lpstr>Calibri</vt:lpstr>
      <vt:lpstr>Calibri Light</vt:lpstr>
      <vt:lpstr>A000120140530A99PPBG</vt:lpstr>
      <vt:lpstr>Office Theme</vt:lpstr>
      <vt:lpstr>LOREM IPSUM DOLOR</vt:lpstr>
      <vt:lpstr>LOREM IPSUM DOLOR</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dc:title>
  <dc:creator/>
  <cp:keywords>http://www.ypppt.com/</cp:keywords>
  <dc:description>http://www.ypppt.com/</dc:description>
  <cp:lastModifiedBy>ypppt</cp:lastModifiedBy>
  <cp:revision>422</cp:revision>
  <dcterms:created xsi:type="dcterms:W3CDTF">2015-03-31T02:33:00Z</dcterms:created>
  <dcterms:modified xsi:type="dcterms:W3CDTF">2017-02-15T06:18:34Z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2052-10.1.0.5552</vt:lpwstr>
  </property>
</Properties>
</file>