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85" r:id="rId5"/>
    <p:sldMasterId id="2147483686" r:id="rId6"/>
    <p:sldMasterId id="2147483687" r:id="rId7"/>
    <p:sldMasterId id="2147483688" r:id="rId8"/>
    <p:sldMasterId id="2147483689" r:id="rId9"/>
    <p:sldMasterId id="2147483690" r:id="rId10"/>
    <p:sldMasterId id="2147483691" r:id="rId11"/>
    <p:sldMasterId id="2147483692" r:id="rId12"/>
    <p:sldMasterId id="2147483693" r:id="rId13"/>
    <p:sldMasterId id="2147483837" r:id="rId14"/>
  </p:sldMasterIdLst>
  <p:notesMasterIdLst>
    <p:notesMasterId r:id="rId34"/>
  </p:notesMasterIdLst>
  <p:sldIdLst>
    <p:sldId id="256" r:id="rId15"/>
    <p:sldId id="274" r:id="rId16"/>
    <p:sldId id="276" r:id="rId17"/>
    <p:sldId id="263" r:id="rId18"/>
    <p:sldId id="261" r:id="rId19"/>
    <p:sldId id="264" r:id="rId20"/>
    <p:sldId id="279" r:id="rId21"/>
    <p:sldId id="277" r:id="rId22"/>
    <p:sldId id="257" r:id="rId23"/>
    <p:sldId id="262" r:id="rId24"/>
    <p:sldId id="258" r:id="rId25"/>
    <p:sldId id="265" r:id="rId26"/>
    <p:sldId id="267" r:id="rId27"/>
    <p:sldId id="278" r:id="rId28"/>
    <p:sldId id="268" r:id="rId29"/>
    <p:sldId id="270" r:id="rId30"/>
    <p:sldId id="269" r:id="rId31"/>
    <p:sldId id="271" r:id="rId32"/>
    <p:sldId id="280" r:id="rId3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C00"/>
    <a:srgbClr val="89B7E1"/>
    <a:srgbClr val="4383C3"/>
    <a:srgbClr val="327EC3"/>
    <a:srgbClr val="C0DDFD"/>
    <a:srgbClr val="7CAFDE"/>
    <a:srgbClr val="7ACDEF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72"/>
      </p:cViewPr>
      <p:guideLst>
        <p:guide orient="horz" pos="21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44D65-5761-42F5-AE11-0DB563A29801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FA0DA-DEE0-46C6-A89E-C6A221E9AE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41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20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56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1939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EC959-254D-401B-BA83-D5862D4A6CB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F8F88-39C8-438B-AE22-F6F8B0A1FF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0222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859CC-E49E-403D-B8B8-27B4F044D03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877C42-D6EF-4504-94A5-59C882068A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634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06DF7-F6A3-42F3-ACE8-0CB0D632A3E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E4D21E-C285-4F04-91B4-704D632407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408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ABAC9-B124-4D42-82B5-CCA917B17EA4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9AAE3B-E147-4AAF-B098-4F23BA7B33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19154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A853D-6576-49E0-BDC7-0D9DE408C61D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8965C-A235-47F0-B09A-82A131F221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10170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554E8-9DC5-488A-9F0E-463F7EF0226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E2FE28-872E-48E3-A177-A8292FB079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4716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61EA0-E028-4948-A69F-268D32299E7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C74779-F250-4A86-9B3E-923FBA0466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897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DBAC2-A488-4812-8403-00D78242353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552EA5-65A6-495F-9164-998126A602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6903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4525B-EF7E-450C-B070-5A4BE804B2B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094BF3-C23B-4A61-ADB4-BEF4F0B06E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0264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441F4-9FEC-41A5-92C6-451100CEEA1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67C5C5-95C0-4C9C-B628-126C2CAF29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025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6440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CDCF1-F005-49E3-BB9B-A7EC7243B4A9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94A72D-4085-45E1-8F04-46C654E8C4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740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488EB-A925-4867-B4E0-EE9F2E136AF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F117A1-1BEF-4D1D-850A-8554BDD163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4467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DFF87-F92E-41A3-8FCD-6544E8B01DE5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4620B2-B95A-4232-B57F-6C6BFE225C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2577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D8DB3-BBC3-4A27-8219-6DED92F9476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79C76-F46A-4A7E-ACA5-9EC5D8C207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96853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2E9CE-3189-4842-9F13-857C17D50C9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CA8846-FBBD-42CF-810C-7FA2AC4A88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359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90C19-97B9-453C-A1D6-B7CFFE8FF0C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5A1BE3-E18D-4160-842C-368BE6FAF4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68257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D7256-70F1-4F6F-8AD3-DA30D6F9D40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5DC870-F128-42CC-8D89-624FBD3AC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14793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524A1-4C9E-455F-9088-09DDF11D4859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DD651-ABB6-4C0B-AB9F-78F78C1CFD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9502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B65DA-3E16-4A28-9331-AE7097EB701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CC09A7-903B-489A-9B67-5F59AD35FE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12355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F8934-E7E7-471E-8000-3EF65135D1A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0A47B8-7D48-4891-9FDE-A1187F2327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96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AA76A-371D-4085-A887-6935A3CCDE3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0C2E29-D8C9-40F6-9318-1D035FD255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8825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F84F7-064B-422C-BC6E-827A4C2E6F0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DD697A-1DAD-4862-94E5-3C4B2F073F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82844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ECD96-8AAE-40EC-AB79-B3D489C5532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D3624F-7B7B-4E85-A2C1-0B5DFE2035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8094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52A81-6019-4535-9774-6DD1A1DAFAF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26EFC5-5D94-4520-B2B7-807DD174F7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5505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D4667-8841-45E5-BC0F-D885FC3CC3D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1D7FB-DDE8-4306-86B8-63E95AC8D10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3199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DA41E-3AD6-49AD-ADD6-60871597060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FCEDCC-5A26-43E9-8747-2A91B0BCC0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87667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D7564-6E10-464C-B4CB-10871D33BF0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61EA4E-78EF-4EFF-9BDC-58BE43475C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00611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F0F41-03B7-4BCE-8F96-0B6676993F7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C23631-7897-4BA7-9162-D88458EA67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289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12CC7-BF1A-44FE-BEE2-0761F77D75A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375F9-154F-4B5C-AB5C-CFADDAB6A7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7732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583A1-0088-4558-BB7E-93EDE645F139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2B90C-357A-4542-8E5D-5281F03409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95026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95E7C-A143-4624-A4F7-2E5CF1CD8A55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8F3C02-BE47-41EA-B04C-53E880F09D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8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D761D-B92E-4637-8FA1-3EEEB5128C6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7C0E4E-9327-40BE-BD1D-83B8B4AB2A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09436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8C4C4-5A5D-4F50-A977-A872ECC73B4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FB24D4-7616-4F89-B973-17C79DA7FB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7636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E545C-5387-4356-8D3A-344882270A2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51546A-7252-4C5E-B33D-0D72784D16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9574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0A47-1BF3-419D-9E40-8AFA3B83B69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6CB4B5-8B67-471E-AD41-29A91F2EB2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08413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3234D-85CB-4F51-BC6B-98050021618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3F7434-20BD-4759-81FD-1CB9E0E98B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14714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690EC-7C54-4573-AEC5-AF155CC5F92A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DD0D4-4E22-4F15-A851-046A0424EF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10239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30742-E640-4A51-8131-1266057F9B8D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F22E2A-7E5D-4DBD-BB77-2CFFB5EB6A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6651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A168A-65CE-4451-9613-2C0C1DD3B4D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E9A4E-8557-4C23-890D-B58E016657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8365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FDF9-0E87-44D4-AA13-4E31671082C9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4202-3545-405F-B7A3-97FA2C993C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7274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0AF73-75DD-4A79-A897-E2FC666BC839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0CC0F-AAE1-4432-B61B-6217121CBE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5106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F83F2-74EE-48D1-A8E4-6FBEC7D9293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1E84A7-767A-4225-8698-3B700031ED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016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5599C-D9A4-46AB-9B08-DA687372CA4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13A92E-2CC9-4C63-BE35-AC182193B2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8636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3A627-73AE-41B7-A570-3A3E834AE50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9A2B89-9297-4487-A6DF-5C82BE3233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1282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C50E9-D4F2-4096-8F15-0C5CDFB0571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586C80-D599-4716-8ED5-154148C65E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81502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133C9-34AA-468C-855C-A081B1CF4A6A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806425-698E-4DAF-85C2-193D326E05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61842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7A943-902E-4912-B4DD-0B854F56E0E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C30880-337E-4EC1-ACA3-E066085BE4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51801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9740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0866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26975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7888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14900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051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F6718-5C95-4103-B543-FB90435E215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90D719-E17E-4737-BA0C-9D180D75E0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63652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12356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96576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869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62487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21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4AB40-B300-44F8-97B5-8C6EBC5A1EB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FD571F-AC67-46D2-BAF0-878F7B7689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239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6462A-0DB1-4E2E-9B8E-7AA914833E0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253302-05BE-4BAE-932B-E6604305FA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0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9221C-4CE7-4FAC-8949-6DA869F539C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A0F45C-F42E-488A-9370-9A4EF8378B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17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E1DE3-FF09-4C60-B629-1EA0668D0C2A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CF2035-E674-40AD-90E6-DD5C4A2725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853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933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5459E-F266-4552-82C7-8E670BC16779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BE954-2793-49DB-99CA-AB779A616D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9385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BFD9E-29BF-433F-99E8-9FF8432563D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25618E-8DD3-43AD-BC15-DFEA5697CC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684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67757-93B8-4608-A578-0D577CB76FA9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B5E5AD-5512-4B03-B552-3FCBD1D4D9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384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7E394-95BD-449F-854E-8544968D12A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89EF03-DE98-4BB2-9D4C-26F4660165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53581"/>
      </p:ext>
    </p:extLst>
  </p:cSld>
  <p:clrMapOvr>
    <a:masterClrMapping/>
  </p:clrMapOvr>
  <p:transition spd="slow" advClick="0" advTm="3000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F6DC2-76C7-4FEF-ABEA-C03D5ECE0A2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F140AE-CDD0-40C0-A6AF-E543139354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091687"/>
      </p:ext>
    </p:extLst>
  </p:cSld>
  <p:clrMapOvr>
    <a:masterClrMapping/>
  </p:clrMapOvr>
  <p:transition spd="slow" advClick="0" advTm="3000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B17C3-8279-4DA1-AFEF-8BCC423C715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A6A646-A85A-4EDD-889C-45C3A94FD97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931030"/>
      </p:ext>
    </p:extLst>
  </p:cSld>
  <p:clrMapOvr>
    <a:masterClrMapping/>
  </p:clrMapOvr>
  <p:transition spd="slow" advClick="0" advTm="3000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DD32C-333E-42F2-AE99-89DCA9907CF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36B526-9582-4360-9A6A-6088449513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145601"/>
      </p:ext>
    </p:extLst>
  </p:cSld>
  <p:clrMapOvr>
    <a:masterClrMapping/>
  </p:clrMapOvr>
  <p:transition spd="slow" advClick="0" advTm="3000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960C6-59F8-4A87-8D67-447B8D166D9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65768E-50AC-46F4-9C06-33123D44FA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071878"/>
      </p:ext>
    </p:extLst>
  </p:cSld>
  <p:clrMapOvr>
    <a:masterClrMapping/>
  </p:clrMapOvr>
  <p:transition spd="slow" advClick="0" advTm="3000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5042A-83D4-4D0C-B86C-CF92AC6D60E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CEC124-7868-4D57-ACC4-E55845698C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40239"/>
      </p:ext>
    </p:extLst>
  </p:cSld>
  <p:clrMapOvr>
    <a:masterClrMapping/>
  </p:clrMapOvr>
  <p:transition spd="slow" advClick="0" advTm="3000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F8679-A689-4E1B-BDCB-7D0BC13BBC4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183D19-DF55-4193-98CA-609631B5FB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447986"/>
      </p:ext>
    </p:extLst>
  </p:cSld>
  <p:clrMapOvr>
    <a:masterClrMapping/>
  </p:clrMapOvr>
  <p:transition spd="slow" advClick="0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331023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68A4A-FF54-415D-B303-DD219F5C8D7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6E4954-EA2E-42CE-A99E-8D862E02BA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56042"/>
      </p:ext>
    </p:extLst>
  </p:cSld>
  <p:clrMapOvr>
    <a:masterClrMapping/>
  </p:clrMapOvr>
  <p:transition spd="slow" advClick="0" advTm="3000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CC7E7-DFD6-4F90-BF40-3265792900F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0C796-33BF-4829-981F-DAECDCA392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157477"/>
      </p:ext>
    </p:extLst>
  </p:cSld>
  <p:clrMapOvr>
    <a:masterClrMapping/>
  </p:clrMapOvr>
  <p:transition spd="slow" advClick="0" advTm="3000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B7339-7D9D-49DF-9DD5-EEF936EF569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6B2545-C282-4912-97F4-4639924F91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325769"/>
      </p:ext>
    </p:extLst>
  </p:cSld>
  <p:clrMapOvr>
    <a:masterClrMapping/>
  </p:clrMapOvr>
  <p:transition spd="slow" advClick="0" advTm="3000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EF9EB-4425-410D-87C8-56A43A57BAD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0D784-1495-4E52-8017-B89FFBE14D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3318"/>
      </p:ext>
    </p:extLst>
  </p:cSld>
  <p:clrMapOvr>
    <a:masterClrMapping/>
  </p:clrMapOvr>
  <p:transition spd="slow" advClick="0" advTm="3000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8B701-0911-42E4-A1BE-DCF6BE579E7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A2CC4B-F3E4-4829-AB88-43BFEA0A9E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357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3B558-C869-43D0-B72F-753D6599E984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0FBF58-29B3-48A7-9543-669DEC7466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4984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6C35E-73D6-46CC-8049-87AC3EB31DD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2F7257-E629-41EC-A7A1-D87FD6F78F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395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18DFF-48E2-4C53-88BB-DF0729455344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5FCE8-2C51-4E70-AB1D-E12ECFD8BB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5643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D708A-1133-4688-946E-4B1445AE5EB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60B724-E574-4541-8E29-5FC030AA62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709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3F52A-FAC8-4EB1-8EF4-AC9A625C3D5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153C61-4C30-43D4-8832-F5046D920B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929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169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07D95-4B1D-4CF9-8208-19B3452B0BD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93243C-5933-414E-BEA9-765A4A87E6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659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2162E-AA65-4274-B1B9-BD2126F1489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35038A-C657-48A0-816A-6D4D069A66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043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43CBE-73C0-4129-8FC8-42DF5355522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D25D05-5F18-4E3B-821A-531C3B667F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879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147EE-F63A-4CFA-A99B-D0576FD62D9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EAE76-B3C6-4CBE-84C8-D2A2B07D75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396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B9122-21B9-4C18-BB5C-BA2B65E19165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EB21F5-A9C3-42CB-A7B8-6B9301C302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8009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0EF4B-3C49-4485-803E-C939EFCF4515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29B415-C2CE-46D1-BAC1-7D046A9182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08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6B6C3-5444-44E4-9414-876300BB7A0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4D2012-970F-4C4E-A9CC-9958FE3BD5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7192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F5383-042C-4D39-B6F8-BCEB50138234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6305A4-1766-4CFE-92D1-0615C5BE3E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3714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E5E2F-E45C-4F53-B94C-74DDB1A4569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B1F7B4-2E49-4631-A515-9004C2E7A1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42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6D3A6-5198-49B5-9AE0-BABE336BD4C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5056C5-114A-4458-82D1-957D0B9728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003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2DD82-0830-41E6-BE7C-E0EAC71870F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FBB9B0-976D-48C2-8723-1167194FE3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0846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EF449-A973-4291-A188-1D907AA11E1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5A2BA6-B99A-4B8C-8DF7-A692A7DF4A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515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95C61-7963-48DF-90C6-4DC00BED948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9CF4B3-7D4E-419F-A2FE-1C0A93513C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938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C0D81-C908-4E7A-BC4B-2EFABAD3C71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B92F02-D123-4428-9CE6-85915AEFAD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446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A67F8-2F04-486E-9A7D-58C48A92924D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77A755-7366-4CFE-BDED-53B98F4C4F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389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1D65E-E963-4EE8-B55C-93515554C06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D2B23A-0F7C-4DBB-9C2C-A5DD7440D7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2480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DC488-C370-4C38-90CE-9866B8A49BE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77518-C4AD-44BB-BD81-C04AFCDC8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53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6E09C-5BCB-4D4E-9402-7193BC142AE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C32A45-319C-4BA8-A269-116E4009D8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6743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6E36-052A-474E-8733-503367CEB574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FB0BFA-D94F-4C7F-B29B-1420F03151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3203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25522-82E9-48D4-8D37-F60C70508D0A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F3911-486F-4B5C-A732-FE696EE8FE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417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741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9056F-18B5-47CC-B0DF-49554B929D4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7D8505-82A7-4344-B242-5195142A3D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7558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D21BD1-8B21-4145-A409-0288CE34FB85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BEEF76-77E3-4363-8E01-0C60C19D1F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2725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21C62-DCE1-4510-B8C2-4B2ACF4889E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6B478B-C8E3-41A5-A204-2F162098BF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2292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DF259-00B6-40B7-A30B-74C7EDCDBB9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7E080-317A-480B-A82F-B641F48308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618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E66EE-956B-4720-849C-6536EF59C23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53E91E-812E-41DC-8196-3BC9138E0F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263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9CCB3-7230-4FE0-BFE1-CB81B5F7E59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609D2-5F50-4E1A-9F70-23302DF789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6439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AA809-C4A8-44E4-9F21-39774D6E9CFA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88CE92-96C6-49D4-985E-155797017C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338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99065-5456-4EB6-9DD5-83EED04752B8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3E947E-6F9F-4D6F-998C-A27745FBBA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1228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59FE9-A1B4-4C9B-9E2D-95876127C00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DE06DA-6C79-4FDA-B6B3-FA04B27D2A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48812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6A6BB-EF52-40A7-8DFF-F84F14ABA06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EE56DB-2003-4996-9343-108CF9DB54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338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30729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90158-1380-4DD1-B8C3-A50E2BAC4CA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8ED528-35D8-41BB-9FCB-CACD0F341B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92610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FB8E5-E4F2-4CEC-BD27-1C85794E3C1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214B13-D307-42F9-BCC9-87887226FA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8216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6CFF0-310A-4F27-9A0A-154FA2ED7765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54C375-DA98-4766-927F-580EEADA3B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38319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917F0-EFD2-459F-9B9D-154E7B270F1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F05C57-3A67-41D5-9C5D-8F16FAF8F2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244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7FB42-96BB-416F-A118-BD49B6357E5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EA8E0E-E54B-4C23-8016-5A4C451E4A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9105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39E58-A47B-48D5-83C3-006C47E71E7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0A3B2-174F-4910-BD69-5C059B3F098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969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6C9D5-8D1F-49DD-A9BF-31F006DD208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4D38F-82AE-4F59-98F5-66F2236EBF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448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DDA61-9030-484A-B50A-795EC89458F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223265-66D8-488C-8689-B271B83125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5838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7B3BA-BFE4-4164-9FDD-B82F6BB06C0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947EBF-5BAB-4FB7-9E51-82D90B04E5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6497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CB8E9-8C6E-4987-A87A-00235E363DA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8EFC9A-4208-4433-BC71-C2A8848BF8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57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2323353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3ABBC-6B06-4CA7-89AF-79B4E0A3813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5E38FC-2812-40AC-AEF8-29CF9B6C56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8865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F9EE8-A109-4EBE-A599-341E53493A0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F9457C-F92B-42CC-8AA3-985B0FF926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418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AE320-C7A2-4243-9EFA-31688649D635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E1F067-494B-4626-BAB8-1F9F4C153F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22278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1BFF7-4E8C-4BE4-BDB3-DC6325DE3114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A6F635-8056-4755-9566-71C09FC089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14935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FE711-033F-459C-B2F2-2BB81916E15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CCF522-1F4E-4307-B899-98DC83CF75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788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92163-D605-48C6-9DF2-6E8DDE97D16D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BB0E15-E202-4053-8243-F230CAEC99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1993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D8650-C787-4225-A38F-AD09AA79BED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66960D-4674-473A-8409-404F531E7C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4068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B25F7-2B70-4D47-A854-BDA0658AD94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B2F60B-6A73-4AC8-ACD6-F02560F449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652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7CF87-C0ED-404E-A456-11CA376FB68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F3A4B-F055-4EE3-99A0-1F1D053E77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8463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E4E27-E5E8-4D22-BF17-448F13BC97C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0D7F4B-4F4E-45D8-B64A-CA9CB7599E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243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295225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985B7-CA0E-4BB3-BE20-0EFA790F8CB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4E46F6-FE4E-4EAC-B5E1-D0B9F32C2D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4134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5C703-F401-4B7F-8F33-142EF48E29E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42FBB3-3552-4A94-B308-E583E4DF8B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766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1285E-0233-41A3-AF51-1302169EBA2E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DD4555-C044-4009-9B42-A684DD8E19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77690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A18C9-841D-42E9-A2BA-B5DC6DC00054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F2C75A-A4AD-45B2-B4E7-0D53200BEF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50848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19025-2783-4CF0-B117-03CA83BB7CBB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756CAD-F223-4573-BD39-5EDC0B4C33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9022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7CABC-19D2-413B-AE42-F78BBE53782D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B0DB0D-9A67-41B7-95D8-73EF1741F6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44335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2194C-0C2A-4C3F-8F4E-E1D7922FCAC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46358-E411-484A-8277-339E48AE92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28841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8869D-CFC5-457F-8C68-59D2C4F2B9E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0CCF09-7980-4C89-9ACC-D2EBF3CDAA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5254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21335-94D3-46AC-8C0B-7F3A4A1C263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A6699-5E5E-4642-887B-F70DB0F070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9446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9EE0E-4D53-4400-8B43-B4804A7CA1A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672FAA-8E1C-42A6-AF87-C3B5CE1E60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96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7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43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5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A206BAF2-D55F-4367-88D0-0039BDFBDD1F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10246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7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9203F39C-69CF-4F0A-B0A0-CE2B7468307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267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9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58940AC9-719F-454D-8A29-8052A3BBFEDC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1127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22DE82DA-5002-4E4B-AF36-791D12E7822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291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12867B75-5F37-4ACC-B49B-A14B5CC6FD9D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1229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8832A21F-D96A-460D-BB50-E398F5A2EDF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15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DE18502B-9BAE-4C7E-9EF4-4EB2EDDD254A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1331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90999BD6-8A80-4D0A-8C00-FCA537242A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6878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06D139-41FE-47C7-9759-542D8483D4E2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6E62974-A34A-4C68-8920-18FD97B32A8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2D2B8AE-6451-467F-962D-5B3E45DAA5BA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C07957A-3DA7-4698-9105-5FE9CD6D5A2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ransition spd="slow" advClick="0" advTm="300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9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8192C0F4-B566-43C6-A5A1-1119BEB55580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410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3F4F79F2-DCD7-4CE7-8B27-F918D1033F9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3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4502F65A-9874-49DE-8CED-7621B8058A26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512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6AA6B7F6-57D4-4511-B239-D9DF83B3D32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147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9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4BE75F0C-5941-4836-AA1C-69DFB6167F01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615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79F43529-5B63-4374-B6E4-AA05D90492B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7171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3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91508B13-15CC-4471-AA50-798E0C2CA5F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7174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5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E92E021C-E194-4A78-A491-0B389494D06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8195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7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89DA282D-D879-49D2-BD14-362DC3E626B7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8198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9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158D65D8-51D4-41E9-BE89-6E2B887ADE5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6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19" name="그림 7" descr="2.png"/>
          <p:cNvPicPr>
            <a:picLocks noChangeAspect="1" noChangeArrowheads="1"/>
          </p:cNvPicPr>
          <p:nvPr userDrawn="1"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0" y="5689600"/>
            <a:ext cx="28194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11"/>
          <p:cNvSpPr>
            <a:spLocks noChangeArrowheads="1"/>
          </p:cNvSpPr>
          <p:nvPr userDrawn="1"/>
        </p:nvSpPr>
        <p:spPr bwMode="auto">
          <a:xfrm>
            <a:off x="0" y="-25400"/>
            <a:ext cx="12192000" cy="6883400"/>
          </a:xfrm>
          <a:prstGeom prst="rect">
            <a:avLst/>
          </a:prstGeom>
          <a:solidFill>
            <a:schemeClr val="bg1">
              <a:alpha val="8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1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93C85430-7A1D-41E8-A4F4-7C3BE89FB913}" type="datetimeFigureOut">
              <a:rPr lang="zh-CN" altLang="en-US"/>
              <a:pPr>
                <a:defRPr/>
              </a:pPr>
              <a:t>2017/2/21</a:t>
            </a:fld>
            <a:endParaRPr lang="zh-CN" altLang="en-US"/>
          </a:p>
        </p:txBody>
      </p:sp>
      <p:sp>
        <p:nvSpPr>
          <p:cNvPr id="9222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3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C8B6DAF4-AA3C-4D05-A34A-825C3BF22C5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0" y="-25400"/>
            <a:ext cx="12192000" cy="6858000"/>
          </a:xfrm>
          <a:prstGeom prst="rect">
            <a:avLst/>
          </a:prstGeom>
          <a:gradFill rotWithShape="1">
            <a:gsLst>
              <a:gs pos="0">
                <a:srgbClr val="2A6BA6"/>
              </a:gs>
              <a:gs pos="33000">
                <a:srgbClr val="3381C7"/>
              </a:gs>
              <a:gs pos="67999">
                <a:srgbClr val="7CAFDE"/>
              </a:gs>
              <a:gs pos="100000">
                <a:srgbClr val="CEE1F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339" name="组合 1"/>
          <p:cNvGrpSpPr>
            <a:grpSpLocks noChangeAspect="1"/>
          </p:cNvGrpSpPr>
          <p:nvPr/>
        </p:nvGrpSpPr>
        <p:grpSpPr bwMode="auto">
          <a:xfrm>
            <a:off x="8366125" y="1579563"/>
            <a:ext cx="3932238" cy="4984750"/>
            <a:chOff x="0" y="0"/>
            <a:chExt cx="5104562" cy="6470664"/>
          </a:xfrm>
        </p:grpSpPr>
        <p:pic>
          <p:nvPicPr>
            <p:cNvPr id="14347" name="그림 9" descr="000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701" r="67325"/>
            <a:stretch>
              <a:fillRect/>
            </a:stretch>
          </p:blipFill>
          <p:spPr bwMode="auto">
            <a:xfrm flipH="1">
              <a:off x="1466714" y="16480"/>
              <a:ext cx="3637848" cy="6454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8" name="그림 10" descr="000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89" t="20599" r="24800" b="6950"/>
            <a:stretch>
              <a:fillRect/>
            </a:stretch>
          </p:blipFill>
          <p:spPr bwMode="auto">
            <a:xfrm flipH="1">
              <a:off x="0" y="0"/>
              <a:ext cx="3421138" cy="6053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0" name="그림 7" descr="2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5" r="39761" b="24274"/>
          <a:stretch>
            <a:fillRect/>
          </a:stretch>
        </p:blipFill>
        <p:spPr bwMode="auto">
          <a:xfrm>
            <a:off x="44450" y="74613"/>
            <a:ext cx="782002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矩形 16"/>
          <p:cNvSpPr>
            <a:spLocks noChangeArrowheads="1"/>
          </p:cNvSpPr>
          <p:nvPr/>
        </p:nvSpPr>
        <p:spPr bwMode="auto">
          <a:xfrm>
            <a:off x="0" y="5040313"/>
            <a:ext cx="12192000" cy="2028825"/>
          </a:xfrm>
          <a:prstGeom prst="rect">
            <a:avLst/>
          </a:prstGeom>
          <a:gradFill rotWithShape="1">
            <a:gsLst>
              <a:gs pos="0">
                <a:srgbClr val="D9D9D9"/>
              </a:gs>
              <a:gs pos="49001">
                <a:srgbClr val="7F7F7F"/>
              </a:gs>
              <a:gs pos="100000">
                <a:srgbClr val="404040"/>
              </a:gs>
            </a:gsLst>
            <a:lin ang="0" scaled="1"/>
          </a:gradFill>
          <a:ln>
            <a:noFill/>
          </a:ln>
          <a:effectLst>
            <a:outerShdw dist="63500" dir="162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2" name="矩形 15"/>
          <p:cNvSpPr>
            <a:spLocks noChangeArrowheads="1"/>
          </p:cNvSpPr>
          <p:nvPr/>
        </p:nvSpPr>
        <p:spPr bwMode="auto">
          <a:xfrm>
            <a:off x="0" y="5145088"/>
            <a:ext cx="12192000" cy="19383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4343" name="그림 14" descr="000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9" t="48950" r="59126" b="8002"/>
          <a:stretch>
            <a:fillRect/>
          </a:stretch>
        </p:blipFill>
        <p:spPr bwMode="auto">
          <a:xfrm>
            <a:off x="779463" y="2833688"/>
            <a:ext cx="174625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그림 16" descr="w42342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4406900"/>
            <a:ext cx="7572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文本框 5"/>
          <p:cNvSpPr txBox="1">
            <a:spLocks noChangeArrowheads="1"/>
          </p:cNvSpPr>
          <p:nvPr/>
        </p:nvSpPr>
        <p:spPr bwMode="auto">
          <a:xfrm>
            <a:off x="633413" y="5395913"/>
            <a:ext cx="531018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文本框 9"/>
          <p:cNvSpPr txBox="1">
            <a:spLocks noChangeArrowheads="1"/>
          </p:cNvSpPr>
          <p:nvPr/>
        </p:nvSpPr>
        <p:spPr bwMode="auto">
          <a:xfrm>
            <a:off x="635000" y="6318250"/>
            <a:ext cx="47228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牙</a:t>
            </a:r>
            <a:r>
              <a:rPr lang="zh-CN" altLang="en-US" sz="20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医牙科专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业PPT模板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8"/>
          <a:stretch>
            <a:fillRect/>
          </a:stretch>
        </p:blipFill>
        <p:spPr bwMode="auto">
          <a:xfrm>
            <a:off x="0" y="-76200"/>
            <a:ext cx="12226925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0" y="2735263"/>
            <a:ext cx="12192000" cy="4122737"/>
          </a:xfrm>
          <a:prstGeom prst="rect">
            <a:avLst/>
          </a:prstGeom>
          <a:solidFill>
            <a:srgbClr val="327EC3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Rounded Rectangle 6"/>
          <p:cNvSpPr>
            <a:spLocks noChangeArrowheads="1"/>
          </p:cNvSpPr>
          <p:nvPr/>
        </p:nvSpPr>
        <p:spPr bwMode="auto">
          <a:xfrm>
            <a:off x="4522788" y="2301875"/>
            <a:ext cx="3146425" cy="866775"/>
          </a:xfrm>
          <a:prstGeom prst="roundRect">
            <a:avLst>
              <a:gd name="adj" fmla="val 7319"/>
            </a:avLst>
          </a:prstGeom>
          <a:solidFill>
            <a:srgbClr val="222A35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TextBox 13"/>
          <p:cNvSpPr txBox="1">
            <a:spLocks noChangeArrowheads="1"/>
          </p:cNvSpPr>
          <p:nvPr/>
        </p:nvSpPr>
        <p:spPr bwMode="auto">
          <a:xfrm>
            <a:off x="4767263" y="2517775"/>
            <a:ext cx="2720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向天而歌</a:t>
            </a:r>
          </a:p>
        </p:txBody>
      </p:sp>
      <p:pic>
        <p:nvPicPr>
          <p:cNvPr id="23559" name="Group 1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3548063"/>
            <a:ext cx="5249863" cy="28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0" name="Group 254"/>
          <p:cNvGrpSpPr>
            <a:grpSpLocks/>
          </p:cNvGrpSpPr>
          <p:nvPr/>
        </p:nvGrpSpPr>
        <p:grpSpPr bwMode="auto">
          <a:xfrm>
            <a:off x="1370013" y="3790950"/>
            <a:ext cx="1016000" cy="1017588"/>
            <a:chOff x="0" y="0"/>
            <a:chExt cx="1017519" cy="1017519"/>
          </a:xfrm>
        </p:grpSpPr>
        <p:sp>
          <p:nvSpPr>
            <p:cNvPr id="23573" name="Oval 248"/>
            <p:cNvSpPr>
              <a:spLocks noChangeArrowheads="1"/>
            </p:cNvSpPr>
            <p:nvPr/>
          </p:nvSpPr>
          <p:spPr bwMode="auto">
            <a:xfrm>
              <a:off x="0" y="0"/>
              <a:ext cx="1017519" cy="101751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74" name="TextBox 253"/>
            <p:cNvSpPr txBox="1">
              <a:spLocks noChangeArrowheads="1"/>
            </p:cNvSpPr>
            <p:nvPr/>
          </p:nvSpPr>
          <p:spPr bwMode="auto">
            <a:xfrm>
              <a:off x="27697" y="269461"/>
              <a:ext cx="96212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15%</a:t>
              </a:r>
            </a:p>
          </p:txBody>
        </p:sp>
      </p:grpSp>
      <p:grpSp>
        <p:nvGrpSpPr>
          <p:cNvPr id="23561" name="Group 255"/>
          <p:cNvGrpSpPr>
            <a:grpSpLocks/>
          </p:cNvGrpSpPr>
          <p:nvPr/>
        </p:nvGrpSpPr>
        <p:grpSpPr bwMode="auto">
          <a:xfrm>
            <a:off x="9842500" y="3790950"/>
            <a:ext cx="1017588" cy="1017588"/>
            <a:chOff x="0" y="0"/>
            <a:chExt cx="1017519" cy="1017519"/>
          </a:xfrm>
        </p:grpSpPr>
        <p:sp>
          <p:nvSpPr>
            <p:cNvPr id="23571" name="Oval 256"/>
            <p:cNvSpPr>
              <a:spLocks noChangeArrowheads="1"/>
            </p:cNvSpPr>
            <p:nvPr/>
          </p:nvSpPr>
          <p:spPr bwMode="auto">
            <a:xfrm>
              <a:off x="0" y="0"/>
              <a:ext cx="1017519" cy="101751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72" name="TextBox 259"/>
            <p:cNvSpPr txBox="1">
              <a:spLocks noChangeArrowheads="1"/>
            </p:cNvSpPr>
            <p:nvPr/>
          </p:nvSpPr>
          <p:spPr bwMode="auto">
            <a:xfrm>
              <a:off x="46933" y="269461"/>
              <a:ext cx="96212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26%</a:t>
              </a:r>
            </a:p>
          </p:txBody>
        </p:sp>
      </p:grpSp>
      <p:pic>
        <p:nvPicPr>
          <p:cNvPr id="23562" name="组合 19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363" y="835025"/>
            <a:ext cx="7921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3" name="Freeform 41"/>
          <p:cNvSpPr>
            <a:spLocks noEditPoints="1"/>
          </p:cNvSpPr>
          <p:nvPr/>
        </p:nvSpPr>
        <p:spPr bwMode="auto">
          <a:xfrm>
            <a:off x="4167188" y="3563938"/>
            <a:ext cx="306387" cy="477837"/>
          </a:xfrm>
          <a:custGeom>
            <a:avLst/>
            <a:gdLst>
              <a:gd name="T0" fmla="*/ 2147483647 w 124"/>
              <a:gd name="T1" fmla="*/ 2147483647 h 194"/>
              <a:gd name="T2" fmla="*/ 2147483647 w 124"/>
              <a:gd name="T3" fmla="*/ 0 h 194"/>
              <a:gd name="T4" fmla="*/ 2147483647 w 124"/>
              <a:gd name="T5" fmla="*/ 0 h 194"/>
              <a:gd name="T6" fmla="*/ 2147483647 w 124"/>
              <a:gd name="T7" fmla="*/ 2147483647 h 194"/>
              <a:gd name="T8" fmla="*/ 2147483647 w 124"/>
              <a:gd name="T9" fmla="*/ 2147483647 h 194"/>
              <a:gd name="T10" fmla="*/ 2147483647 w 124"/>
              <a:gd name="T11" fmla="*/ 2147483647 h 194"/>
              <a:gd name="T12" fmla="*/ 2147483647 w 124"/>
              <a:gd name="T13" fmla="*/ 2147483647 h 194"/>
              <a:gd name="T14" fmla="*/ 2147483647 w 124"/>
              <a:gd name="T15" fmla="*/ 2147483647 h 194"/>
              <a:gd name="T16" fmla="*/ 2147483647 w 124"/>
              <a:gd name="T17" fmla="*/ 2147483647 h 194"/>
              <a:gd name="T18" fmla="*/ 2147483647 w 124"/>
              <a:gd name="T19" fmla="*/ 2147483647 h 194"/>
              <a:gd name="T20" fmla="*/ 2147483647 w 124"/>
              <a:gd name="T21" fmla="*/ 2147483647 h 194"/>
              <a:gd name="T22" fmla="*/ 2147483647 w 124"/>
              <a:gd name="T23" fmla="*/ 2147483647 h 194"/>
              <a:gd name="T24" fmla="*/ 2147483647 w 124"/>
              <a:gd name="T25" fmla="*/ 2147483647 h 194"/>
              <a:gd name="T26" fmla="*/ 2147483647 w 124"/>
              <a:gd name="T27" fmla="*/ 2147483647 h 194"/>
              <a:gd name="T28" fmla="*/ 2147483647 w 124"/>
              <a:gd name="T29" fmla="*/ 2147483647 h 194"/>
              <a:gd name="T30" fmla="*/ 2147483647 w 124"/>
              <a:gd name="T31" fmla="*/ 2147483647 h 194"/>
              <a:gd name="T32" fmla="*/ 2147483647 w 124"/>
              <a:gd name="T33" fmla="*/ 2147483647 h 194"/>
              <a:gd name="T34" fmla="*/ 2147483647 w 124"/>
              <a:gd name="T35" fmla="*/ 2147483647 h 194"/>
              <a:gd name="T36" fmla="*/ 2147483647 w 124"/>
              <a:gd name="T37" fmla="*/ 2147483647 h 194"/>
              <a:gd name="T38" fmla="*/ 2147483647 w 124"/>
              <a:gd name="T39" fmla="*/ 2147483647 h 194"/>
              <a:gd name="T40" fmla="*/ 2147483647 w 124"/>
              <a:gd name="T41" fmla="*/ 2147483647 h 194"/>
              <a:gd name="T42" fmla="*/ 2147483647 w 124"/>
              <a:gd name="T43" fmla="*/ 2147483647 h 194"/>
              <a:gd name="T44" fmla="*/ 2147483647 w 124"/>
              <a:gd name="T45" fmla="*/ 2147483647 h 194"/>
              <a:gd name="T46" fmla="*/ 2147483647 w 124"/>
              <a:gd name="T47" fmla="*/ 2147483647 h 194"/>
              <a:gd name="T48" fmla="*/ 2147483647 w 124"/>
              <a:gd name="T49" fmla="*/ 2147483647 h 194"/>
              <a:gd name="T50" fmla="*/ 2147483647 w 124"/>
              <a:gd name="T51" fmla="*/ 2147483647 h 194"/>
              <a:gd name="T52" fmla="*/ 2147483647 w 124"/>
              <a:gd name="T53" fmla="*/ 2147483647 h 194"/>
              <a:gd name="T54" fmla="*/ 2147483647 w 124"/>
              <a:gd name="T55" fmla="*/ 2147483647 h 194"/>
              <a:gd name="T56" fmla="*/ 2147483647 w 124"/>
              <a:gd name="T57" fmla="*/ 2147483647 h 194"/>
              <a:gd name="T58" fmla="*/ 2147483647 w 124"/>
              <a:gd name="T59" fmla="*/ 2147483647 h 194"/>
              <a:gd name="T60" fmla="*/ 2147483647 w 124"/>
              <a:gd name="T61" fmla="*/ 2147483647 h 194"/>
              <a:gd name="T62" fmla="*/ 2147483647 w 124"/>
              <a:gd name="T63" fmla="*/ 2147483647 h 194"/>
              <a:gd name="T64" fmla="*/ 2147483647 w 124"/>
              <a:gd name="T65" fmla="*/ 2147483647 h 194"/>
              <a:gd name="T66" fmla="*/ 2147483647 w 124"/>
              <a:gd name="T67" fmla="*/ 2147483647 h 19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194">
                <a:moveTo>
                  <a:pt x="121" y="48"/>
                </a:moveTo>
                <a:cubicBezTo>
                  <a:pt x="109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8" y="1"/>
                  <a:pt x="15" y="3"/>
                  <a:pt x="3" y="48"/>
                </a:cubicBezTo>
                <a:cubicBezTo>
                  <a:pt x="3" y="48"/>
                  <a:pt x="0" y="66"/>
                  <a:pt x="10" y="88"/>
                </a:cubicBezTo>
                <a:cubicBezTo>
                  <a:pt x="10" y="88"/>
                  <a:pt x="22" y="110"/>
                  <a:pt x="24" y="113"/>
                </a:cubicBezTo>
                <a:cubicBezTo>
                  <a:pt x="24" y="113"/>
                  <a:pt x="55" y="159"/>
                  <a:pt x="62" y="194"/>
                </a:cubicBezTo>
                <a:cubicBezTo>
                  <a:pt x="68" y="159"/>
                  <a:pt x="100" y="113"/>
                  <a:pt x="100" y="113"/>
                </a:cubicBezTo>
                <a:cubicBezTo>
                  <a:pt x="103" y="111"/>
                  <a:pt x="114" y="88"/>
                  <a:pt x="114" y="88"/>
                </a:cubicBezTo>
                <a:cubicBezTo>
                  <a:pt x="124" y="66"/>
                  <a:pt x="121" y="48"/>
                  <a:pt x="121" y="48"/>
                </a:cubicBezTo>
                <a:close/>
                <a:moveTo>
                  <a:pt x="103" y="59"/>
                </a:moveTo>
                <a:cubicBezTo>
                  <a:pt x="103" y="61"/>
                  <a:pt x="102" y="62"/>
                  <a:pt x="100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5" y="73"/>
                  <a:pt x="76" y="81"/>
                  <a:pt x="65" y="83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99"/>
                  <a:pt x="64" y="100"/>
                  <a:pt x="63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1" y="100"/>
                  <a:pt x="60" y="99"/>
                  <a:pt x="60" y="98"/>
                </a:cubicBezTo>
                <a:cubicBezTo>
                  <a:pt x="60" y="83"/>
                  <a:pt x="60" y="83"/>
                  <a:pt x="60" y="83"/>
                </a:cubicBezTo>
                <a:cubicBezTo>
                  <a:pt x="49" y="82"/>
                  <a:pt x="40" y="73"/>
                  <a:pt x="38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2" y="62"/>
                  <a:pt x="20" y="61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0" y="57"/>
                  <a:pt x="22" y="56"/>
                  <a:pt x="2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9" y="45"/>
                  <a:pt x="48" y="36"/>
                  <a:pt x="60" y="34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8"/>
                  <a:pt x="62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4" y="18"/>
                  <a:pt x="65" y="19"/>
                  <a:pt x="65" y="20"/>
                </a:cubicBezTo>
                <a:cubicBezTo>
                  <a:pt x="65" y="34"/>
                  <a:pt x="65" y="34"/>
                  <a:pt x="65" y="34"/>
                </a:cubicBezTo>
                <a:cubicBezTo>
                  <a:pt x="77" y="36"/>
                  <a:pt x="86" y="45"/>
                  <a:pt x="87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2" y="56"/>
                  <a:pt x="103" y="57"/>
                  <a:pt x="103" y="59"/>
                </a:cubicBez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41"/>
          <p:cNvSpPr>
            <a:spLocks noEditPoints="1"/>
          </p:cNvSpPr>
          <p:nvPr/>
        </p:nvSpPr>
        <p:spPr bwMode="auto">
          <a:xfrm>
            <a:off x="4914900" y="5024438"/>
            <a:ext cx="304800" cy="477837"/>
          </a:xfrm>
          <a:custGeom>
            <a:avLst/>
            <a:gdLst>
              <a:gd name="T0" fmla="*/ 2147483647 w 124"/>
              <a:gd name="T1" fmla="*/ 2147483647 h 194"/>
              <a:gd name="T2" fmla="*/ 2147483647 w 124"/>
              <a:gd name="T3" fmla="*/ 0 h 194"/>
              <a:gd name="T4" fmla="*/ 2147483647 w 124"/>
              <a:gd name="T5" fmla="*/ 0 h 194"/>
              <a:gd name="T6" fmla="*/ 2147483647 w 124"/>
              <a:gd name="T7" fmla="*/ 2147483647 h 194"/>
              <a:gd name="T8" fmla="*/ 2147483647 w 124"/>
              <a:gd name="T9" fmla="*/ 2147483647 h 194"/>
              <a:gd name="T10" fmla="*/ 2147483647 w 124"/>
              <a:gd name="T11" fmla="*/ 2147483647 h 194"/>
              <a:gd name="T12" fmla="*/ 2147483647 w 124"/>
              <a:gd name="T13" fmla="*/ 2147483647 h 194"/>
              <a:gd name="T14" fmla="*/ 2147483647 w 124"/>
              <a:gd name="T15" fmla="*/ 2147483647 h 194"/>
              <a:gd name="T16" fmla="*/ 2147483647 w 124"/>
              <a:gd name="T17" fmla="*/ 2147483647 h 194"/>
              <a:gd name="T18" fmla="*/ 2147483647 w 124"/>
              <a:gd name="T19" fmla="*/ 2147483647 h 194"/>
              <a:gd name="T20" fmla="*/ 2147483647 w 124"/>
              <a:gd name="T21" fmla="*/ 2147483647 h 194"/>
              <a:gd name="T22" fmla="*/ 2147483647 w 124"/>
              <a:gd name="T23" fmla="*/ 2147483647 h 194"/>
              <a:gd name="T24" fmla="*/ 2147483647 w 124"/>
              <a:gd name="T25" fmla="*/ 2147483647 h 194"/>
              <a:gd name="T26" fmla="*/ 2147483647 w 124"/>
              <a:gd name="T27" fmla="*/ 2147483647 h 194"/>
              <a:gd name="T28" fmla="*/ 2147483647 w 124"/>
              <a:gd name="T29" fmla="*/ 2147483647 h 194"/>
              <a:gd name="T30" fmla="*/ 2147483647 w 124"/>
              <a:gd name="T31" fmla="*/ 2147483647 h 194"/>
              <a:gd name="T32" fmla="*/ 2147483647 w 124"/>
              <a:gd name="T33" fmla="*/ 2147483647 h 194"/>
              <a:gd name="T34" fmla="*/ 2147483647 w 124"/>
              <a:gd name="T35" fmla="*/ 2147483647 h 194"/>
              <a:gd name="T36" fmla="*/ 2147483647 w 124"/>
              <a:gd name="T37" fmla="*/ 2147483647 h 194"/>
              <a:gd name="T38" fmla="*/ 2147483647 w 124"/>
              <a:gd name="T39" fmla="*/ 2147483647 h 194"/>
              <a:gd name="T40" fmla="*/ 2147483647 w 124"/>
              <a:gd name="T41" fmla="*/ 2147483647 h 194"/>
              <a:gd name="T42" fmla="*/ 2147483647 w 124"/>
              <a:gd name="T43" fmla="*/ 2147483647 h 194"/>
              <a:gd name="T44" fmla="*/ 2147483647 w 124"/>
              <a:gd name="T45" fmla="*/ 2147483647 h 194"/>
              <a:gd name="T46" fmla="*/ 2147483647 w 124"/>
              <a:gd name="T47" fmla="*/ 2147483647 h 194"/>
              <a:gd name="T48" fmla="*/ 2147483647 w 124"/>
              <a:gd name="T49" fmla="*/ 2147483647 h 194"/>
              <a:gd name="T50" fmla="*/ 2147483647 w 124"/>
              <a:gd name="T51" fmla="*/ 2147483647 h 194"/>
              <a:gd name="T52" fmla="*/ 2147483647 w 124"/>
              <a:gd name="T53" fmla="*/ 2147483647 h 194"/>
              <a:gd name="T54" fmla="*/ 2147483647 w 124"/>
              <a:gd name="T55" fmla="*/ 2147483647 h 194"/>
              <a:gd name="T56" fmla="*/ 2147483647 w 124"/>
              <a:gd name="T57" fmla="*/ 2147483647 h 194"/>
              <a:gd name="T58" fmla="*/ 2147483647 w 124"/>
              <a:gd name="T59" fmla="*/ 2147483647 h 194"/>
              <a:gd name="T60" fmla="*/ 2147483647 w 124"/>
              <a:gd name="T61" fmla="*/ 2147483647 h 194"/>
              <a:gd name="T62" fmla="*/ 2147483647 w 124"/>
              <a:gd name="T63" fmla="*/ 2147483647 h 194"/>
              <a:gd name="T64" fmla="*/ 2147483647 w 124"/>
              <a:gd name="T65" fmla="*/ 2147483647 h 194"/>
              <a:gd name="T66" fmla="*/ 2147483647 w 124"/>
              <a:gd name="T67" fmla="*/ 2147483647 h 19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194">
                <a:moveTo>
                  <a:pt x="121" y="48"/>
                </a:moveTo>
                <a:cubicBezTo>
                  <a:pt x="109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8" y="1"/>
                  <a:pt x="15" y="3"/>
                  <a:pt x="3" y="48"/>
                </a:cubicBezTo>
                <a:cubicBezTo>
                  <a:pt x="3" y="48"/>
                  <a:pt x="0" y="66"/>
                  <a:pt x="10" y="88"/>
                </a:cubicBezTo>
                <a:cubicBezTo>
                  <a:pt x="10" y="88"/>
                  <a:pt x="22" y="110"/>
                  <a:pt x="24" y="113"/>
                </a:cubicBezTo>
                <a:cubicBezTo>
                  <a:pt x="24" y="113"/>
                  <a:pt x="55" y="159"/>
                  <a:pt x="62" y="194"/>
                </a:cubicBezTo>
                <a:cubicBezTo>
                  <a:pt x="68" y="159"/>
                  <a:pt x="100" y="113"/>
                  <a:pt x="100" y="113"/>
                </a:cubicBezTo>
                <a:cubicBezTo>
                  <a:pt x="103" y="111"/>
                  <a:pt x="114" y="88"/>
                  <a:pt x="114" y="88"/>
                </a:cubicBezTo>
                <a:cubicBezTo>
                  <a:pt x="124" y="66"/>
                  <a:pt x="121" y="48"/>
                  <a:pt x="121" y="48"/>
                </a:cubicBezTo>
                <a:close/>
                <a:moveTo>
                  <a:pt x="103" y="59"/>
                </a:moveTo>
                <a:cubicBezTo>
                  <a:pt x="103" y="61"/>
                  <a:pt x="102" y="62"/>
                  <a:pt x="100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5" y="73"/>
                  <a:pt x="76" y="81"/>
                  <a:pt x="65" y="83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99"/>
                  <a:pt x="64" y="100"/>
                  <a:pt x="63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1" y="100"/>
                  <a:pt x="60" y="99"/>
                  <a:pt x="60" y="98"/>
                </a:cubicBezTo>
                <a:cubicBezTo>
                  <a:pt x="60" y="83"/>
                  <a:pt x="60" y="83"/>
                  <a:pt x="60" y="83"/>
                </a:cubicBezTo>
                <a:cubicBezTo>
                  <a:pt x="49" y="82"/>
                  <a:pt x="40" y="73"/>
                  <a:pt x="38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2" y="62"/>
                  <a:pt x="20" y="61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0" y="57"/>
                  <a:pt x="22" y="56"/>
                  <a:pt x="2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9" y="45"/>
                  <a:pt x="48" y="36"/>
                  <a:pt x="60" y="34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8"/>
                  <a:pt x="62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4" y="18"/>
                  <a:pt x="65" y="19"/>
                  <a:pt x="65" y="20"/>
                </a:cubicBezTo>
                <a:cubicBezTo>
                  <a:pt x="65" y="34"/>
                  <a:pt x="65" y="34"/>
                  <a:pt x="65" y="34"/>
                </a:cubicBezTo>
                <a:cubicBezTo>
                  <a:pt x="77" y="36"/>
                  <a:pt x="86" y="45"/>
                  <a:pt x="87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2" y="56"/>
                  <a:pt x="103" y="57"/>
                  <a:pt x="103" y="59"/>
                </a:cubicBez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Freeform 41"/>
          <p:cNvSpPr>
            <a:spLocks noEditPoints="1"/>
          </p:cNvSpPr>
          <p:nvPr/>
        </p:nvSpPr>
        <p:spPr bwMode="auto">
          <a:xfrm>
            <a:off x="7462838" y="4230688"/>
            <a:ext cx="304800" cy="477837"/>
          </a:xfrm>
          <a:custGeom>
            <a:avLst/>
            <a:gdLst>
              <a:gd name="T0" fmla="*/ 2147483647 w 124"/>
              <a:gd name="T1" fmla="*/ 2147483647 h 194"/>
              <a:gd name="T2" fmla="*/ 2147483647 w 124"/>
              <a:gd name="T3" fmla="*/ 0 h 194"/>
              <a:gd name="T4" fmla="*/ 2147483647 w 124"/>
              <a:gd name="T5" fmla="*/ 0 h 194"/>
              <a:gd name="T6" fmla="*/ 2147483647 w 124"/>
              <a:gd name="T7" fmla="*/ 2147483647 h 194"/>
              <a:gd name="T8" fmla="*/ 2147483647 w 124"/>
              <a:gd name="T9" fmla="*/ 2147483647 h 194"/>
              <a:gd name="T10" fmla="*/ 2147483647 w 124"/>
              <a:gd name="T11" fmla="*/ 2147483647 h 194"/>
              <a:gd name="T12" fmla="*/ 2147483647 w 124"/>
              <a:gd name="T13" fmla="*/ 2147483647 h 194"/>
              <a:gd name="T14" fmla="*/ 2147483647 w 124"/>
              <a:gd name="T15" fmla="*/ 2147483647 h 194"/>
              <a:gd name="T16" fmla="*/ 2147483647 w 124"/>
              <a:gd name="T17" fmla="*/ 2147483647 h 194"/>
              <a:gd name="T18" fmla="*/ 2147483647 w 124"/>
              <a:gd name="T19" fmla="*/ 2147483647 h 194"/>
              <a:gd name="T20" fmla="*/ 2147483647 w 124"/>
              <a:gd name="T21" fmla="*/ 2147483647 h 194"/>
              <a:gd name="T22" fmla="*/ 2147483647 w 124"/>
              <a:gd name="T23" fmla="*/ 2147483647 h 194"/>
              <a:gd name="T24" fmla="*/ 2147483647 w 124"/>
              <a:gd name="T25" fmla="*/ 2147483647 h 194"/>
              <a:gd name="T26" fmla="*/ 2147483647 w 124"/>
              <a:gd name="T27" fmla="*/ 2147483647 h 194"/>
              <a:gd name="T28" fmla="*/ 2147483647 w 124"/>
              <a:gd name="T29" fmla="*/ 2147483647 h 194"/>
              <a:gd name="T30" fmla="*/ 2147483647 w 124"/>
              <a:gd name="T31" fmla="*/ 2147483647 h 194"/>
              <a:gd name="T32" fmla="*/ 2147483647 w 124"/>
              <a:gd name="T33" fmla="*/ 2147483647 h 194"/>
              <a:gd name="T34" fmla="*/ 2147483647 w 124"/>
              <a:gd name="T35" fmla="*/ 2147483647 h 194"/>
              <a:gd name="T36" fmla="*/ 2147483647 w 124"/>
              <a:gd name="T37" fmla="*/ 2147483647 h 194"/>
              <a:gd name="T38" fmla="*/ 2147483647 w 124"/>
              <a:gd name="T39" fmla="*/ 2147483647 h 194"/>
              <a:gd name="T40" fmla="*/ 2147483647 w 124"/>
              <a:gd name="T41" fmla="*/ 2147483647 h 194"/>
              <a:gd name="T42" fmla="*/ 2147483647 w 124"/>
              <a:gd name="T43" fmla="*/ 2147483647 h 194"/>
              <a:gd name="T44" fmla="*/ 2147483647 w 124"/>
              <a:gd name="T45" fmla="*/ 2147483647 h 194"/>
              <a:gd name="T46" fmla="*/ 2147483647 w 124"/>
              <a:gd name="T47" fmla="*/ 2147483647 h 194"/>
              <a:gd name="T48" fmla="*/ 2147483647 w 124"/>
              <a:gd name="T49" fmla="*/ 2147483647 h 194"/>
              <a:gd name="T50" fmla="*/ 2147483647 w 124"/>
              <a:gd name="T51" fmla="*/ 2147483647 h 194"/>
              <a:gd name="T52" fmla="*/ 2147483647 w 124"/>
              <a:gd name="T53" fmla="*/ 2147483647 h 194"/>
              <a:gd name="T54" fmla="*/ 2147483647 w 124"/>
              <a:gd name="T55" fmla="*/ 2147483647 h 194"/>
              <a:gd name="T56" fmla="*/ 2147483647 w 124"/>
              <a:gd name="T57" fmla="*/ 2147483647 h 194"/>
              <a:gd name="T58" fmla="*/ 2147483647 w 124"/>
              <a:gd name="T59" fmla="*/ 2147483647 h 194"/>
              <a:gd name="T60" fmla="*/ 2147483647 w 124"/>
              <a:gd name="T61" fmla="*/ 2147483647 h 194"/>
              <a:gd name="T62" fmla="*/ 2147483647 w 124"/>
              <a:gd name="T63" fmla="*/ 2147483647 h 194"/>
              <a:gd name="T64" fmla="*/ 2147483647 w 124"/>
              <a:gd name="T65" fmla="*/ 2147483647 h 194"/>
              <a:gd name="T66" fmla="*/ 2147483647 w 124"/>
              <a:gd name="T67" fmla="*/ 2147483647 h 19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194">
                <a:moveTo>
                  <a:pt x="121" y="48"/>
                </a:moveTo>
                <a:cubicBezTo>
                  <a:pt x="109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8" y="1"/>
                  <a:pt x="15" y="3"/>
                  <a:pt x="3" y="48"/>
                </a:cubicBezTo>
                <a:cubicBezTo>
                  <a:pt x="3" y="48"/>
                  <a:pt x="0" y="66"/>
                  <a:pt x="10" y="88"/>
                </a:cubicBezTo>
                <a:cubicBezTo>
                  <a:pt x="10" y="88"/>
                  <a:pt x="22" y="110"/>
                  <a:pt x="24" y="113"/>
                </a:cubicBezTo>
                <a:cubicBezTo>
                  <a:pt x="24" y="113"/>
                  <a:pt x="55" y="159"/>
                  <a:pt x="62" y="194"/>
                </a:cubicBezTo>
                <a:cubicBezTo>
                  <a:pt x="68" y="159"/>
                  <a:pt x="100" y="113"/>
                  <a:pt x="100" y="113"/>
                </a:cubicBezTo>
                <a:cubicBezTo>
                  <a:pt x="103" y="111"/>
                  <a:pt x="114" y="88"/>
                  <a:pt x="114" y="88"/>
                </a:cubicBezTo>
                <a:cubicBezTo>
                  <a:pt x="124" y="66"/>
                  <a:pt x="121" y="48"/>
                  <a:pt x="121" y="48"/>
                </a:cubicBezTo>
                <a:close/>
                <a:moveTo>
                  <a:pt x="103" y="59"/>
                </a:moveTo>
                <a:cubicBezTo>
                  <a:pt x="103" y="61"/>
                  <a:pt x="102" y="62"/>
                  <a:pt x="100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5" y="73"/>
                  <a:pt x="76" y="81"/>
                  <a:pt x="65" y="83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99"/>
                  <a:pt x="64" y="100"/>
                  <a:pt x="63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1" y="100"/>
                  <a:pt x="60" y="99"/>
                  <a:pt x="60" y="98"/>
                </a:cubicBezTo>
                <a:cubicBezTo>
                  <a:pt x="60" y="83"/>
                  <a:pt x="60" y="83"/>
                  <a:pt x="60" y="83"/>
                </a:cubicBezTo>
                <a:cubicBezTo>
                  <a:pt x="49" y="82"/>
                  <a:pt x="40" y="73"/>
                  <a:pt x="38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2" y="62"/>
                  <a:pt x="20" y="61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0" y="57"/>
                  <a:pt x="22" y="56"/>
                  <a:pt x="2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9" y="45"/>
                  <a:pt x="48" y="36"/>
                  <a:pt x="60" y="34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8"/>
                  <a:pt x="62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4" y="18"/>
                  <a:pt x="65" y="19"/>
                  <a:pt x="65" y="20"/>
                </a:cubicBezTo>
                <a:cubicBezTo>
                  <a:pt x="65" y="34"/>
                  <a:pt x="65" y="34"/>
                  <a:pt x="65" y="34"/>
                </a:cubicBezTo>
                <a:cubicBezTo>
                  <a:pt x="77" y="36"/>
                  <a:pt x="86" y="45"/>
                  <a:pt x="87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2" y="56"/>
                  <a:pt x="103" y="57"/>
                  <a:pt x="103" y="59"/>
                </a:cubicBez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Freeform 41"/>
          <p:cNvSpPr>
            <a:spLocks noEditPoints="1"/>
          </p:cNvSpPr>
          <p:nvPr/>
        </p:nvSpPr>
        <p:spPr bwMode="auto">
          <a:xfrm>
            <a:off x="8050213" y="3630613"/>
            <a:ext cx="306387" cy="476250"/>
          </a:xfrm>
          <a:custGeom>
            <a:avLst/>
            <a:gdLst>
              <a:gd name="T0" fmla="*/ 2147483647 w 124"/>
              <a:gd name="T1" fmla="*/ 2147483647 h 194"/>
              <a:gd name="T2" fmla="*/ 2147483647 w 124"/>
              <a:gd name="T3" fmla="*/ 0 h 194"/>
              <a:gd name="T4" fmla="*/ 2147483647 w 124"/>
              <a:gd name="T5" fmla="*/ 0 h 194"/>
              <a:gd name="T6" fmla="*/ 2147483647 w 124"/>
              <a:gd name="T7" fmla="*/ 2147483647 h 194"/>
              <a:gd name="T8" fmla="*/ 2147483647 w 124"/>
              <a:gd name="T9" fmla="*/ 2147483647 h 194"/>
              <a:gd name="T10" fmla="*/ 2147483647 w 124"/>
              <a:gd name="T11" fmla="*/ 2147483647 h 194"/>
              <a:gd name="T12" fmla="*/ 2147483647 w 124"/>
              <a:gd name="T13" fmla="*/ 2147483647 h 194"/>
              <a:gd name="T14" fmla="*/ 2147483647 w 124"/>
              <a:gd name="T15" fmla="*/ 2147483647 h 194"/>
              <a:gd name="T16" fmla="*/ 2147483647 w 124"/>
              <a:gd name="T17" fmla="*/ 2147483647 h 194"/>
              <a:gd name="T18" fmla="*/ 2147483647 w 124"/>
              <a:gd name="T19" fmla="*/ 2147483647 h 194"/>
              <a:gd name="T20" fmla="*/ 2147483647 w 124"/>
              <a:gd name="T21" fmla="*/ 2147483647 h 194"/>
              <a:gd name="T22" fmla="*/ 2147483647 w 124"/>
              <a:gd name="T23" fmla="*/ 2147483647 h 194"/>
              <a:gd name="T24" fmla="*/ 2147483647 w 124"/>
              <a:gd name="T25" fmla="*/ 2147483647 h 194"/>
              <a:gd name="T26" fmla="*/ 2147483647 w 124"/>
              <a:gd name="T27" fmla="*/ 2147483647 h 194"/>
              <a:gd name="T28" fmla="*/ 2147483647 w 124"/>
              <a:gd name="T29" fmla="*/ 2147483647 h 194"/>
              <a:gd name="T30" fmla="*/ 2147483647 w 124"/>
              <a:gd name="T31" fmla="*/ 2147483647 h 194"/>
              <a:gd name="T32" fmla="*/ 2147483647 w 124"/>
              <a:gd name="T33" fmla="*/ 2147483647 h 194"/>
              <a:gd name="T34" fmla="*/ 2147483647 w 124"/>
              <a:gd name="T35" fmla="*/ 2147483647 h 194"/>
              <a:gd name="T36" fmla="*/ 2147483647 w 124"/>
              <a:gd name="T37" fmla="*/ 2147483647 h 194"/>
              <a:gd name="T38" fmla="*/ 2147483647 w 124"/>
              <a:gd name="T39" fmla="*/ 2147483647 h 194"/>
              <a:gd name="T40" fmla="*/ 2147483647 w 124"/>
              <a:gd name="T41" fmla="*/ 2147483647 h 194"/>
              <a:gd name="T42" fmla="*/ 2147483647 w 124"/>
              <a:gd name="T43" fmla="*/ 2147483647 h 194"/>
              <a:gd name="T44" fmla="*/ 2147483647 w 124"/>
              <a:gd name="T45" fmla="*/ 2147483647 h 194"/>
              <a:gd name="T46" fmla="*/ 2147483647 w 124"/>
              <a:gd name="T47" fmla="*/ 2147483647 h 194"/>
              <a:gd name="T48" fmla="*/ 2147483647 w 124"/>
              <a:gd name="T49" fmla="*/ 2147483647 h 194"/>
              <a:gd name="T50" fmla="*/ 2147483647 w 124"/>
              <a:gd name="T51" fmla="*/ 2147483647 h 194"/>
              <a:gd name="T52" fmla="*/ 2147483647 w 124"/>
              <a:gd name="T53" fmla="*/ 2147483647 h 194"/>
              <a:gd name="T54" fmla="*/ 2147483647 w 124"/>
              <a:gd name="T55" fmla="*/ 2147483647 h 194"/>
              <a:gd name="T56" fmla="*/ 2147483647 w 124"/>
              <a:gd name="T57" fmla="*/ 2147483647 h 194"/>
              <a:gd name="T58" fmla="*/ 2147483647 w 124"/>
              <a:gd name="T59" fmla="*/ 2147483647 h 194"/>
              <a:gd name="T60" fmla="*/ 2147483647 w 124"/>
              <a:gd name="T61" fmla="*/ 2147483647 h 194"/>
              <a:gd name="T62" fmla="*/ 2147483647 w 124"/>
              <a:gd name="T63" fmla="*/ 2147483647 h 194"/>
              <a:gd name="T64" fmla="*/ 2147483647 w 124"/>
              <a:gd name="T65" fmla="*/ 2147483647 h 194"/>
              <a:gd name="T66" fmla="*/ 2147483647 w 124"/>
              <a:gd name="T67" fmla="*/ 2147483647 h 19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194">
                <a:moveTo>
                  <a:pt x="121" y="48"/>
                </a:moveTo>
                <a:cubicBezTo>
                  <a:pt x="109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8" y="1"/>
                  <a:pt x="15" y="3"/>
                  <a:pt x="3" y="48"/>
                </a:cubicBezTo>
                <a:cubicBezTo>
                  <a:pt x="3" y="48"/>
                  <a:pt x="0" y="66"/>
                  <a:pt x="10" y="88"/>
                </a:cubicBezTo>
                <a:cubicBezTo>
                  <a:pt x="10" y="88"/>
                  <a:pt x="22" y="110"/>
                  <a:pt x="24" y="113"/>
                </a:cubicBezTo>
                <a:cubicBezTo>
                  <a:pt x="24" y="113"/>
                  <a:pt x="55" y="159"/>
                  <a:pt x="62" y="194"/>
                </a:cubicBezTo>
                <a:cubicBezTo>
                  <a:pt x="68" y="159"/>
                  <a:pt x="100" y="113"/>
                  <a:pt x="100" y="113"/>
                </a:cubicBezTo>
                <a:cubicBezTo>
                  <a:pt x="103" y="111"/>
                  <a:pt x="114" y="88"/>
                  <a:pt x="114" y="88"/>
                </a:cubicBezTo>
                <a:cubicBezTo>
                  <a:pt x="124" y="66"/>
                  <a:pt x="121" y="48"/>
                  <a:pt x="121" y="48"/>
                </a:cubicBezTo>
                <a:close/>
                <a:moveTo>
                  <a:pt x="103" y="59"/>
                </a:moveTo>
                <a:cubicBezTo>
                  <a:pt x="103" y="61"/>
                  <a:pt x="102" y="62"/>
                  <a:pt x="100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5" y="73"/>
                  <a:pt x="76" y="81"/>
                  <a:pt x="65" y="83"/>
                </a:cubicBezTo>
                <a:cubicBezTo>
                  <a:pt x="65" y="98"/>
                  <a:pt x="65" y="98"/>
                  <a:pt x="65" y="98"/>
                </a:cubicBezTo>
                <a:cubicBezTo>
                  <a:pt x="65" y="99"/>
                  <a:pt x="64" y="100"/>
                  <a:pt x="63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1" y="100"/>
                  <a:pt x="60" y="99"/>
                  <a:pt x="60" y="98"/>
                </a:cubicBezTo>
                <a:cubicBezTo>
                  <a:pt x="60" y="83"/>
                  <a:pt x="60" y="83"/>
                  <a:pt x="60" y="83"/>
                </a:cubicBezTo>
                <a:cubicBezTo>
                  <a:pt x="49" y="82"/>
                  <a:pt x="40" y="73"/>
                  <a:pt x="38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2" y="62"/>
                  <a:pt x="20" y="61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0" y="57"/>
                  <a:pt x="22" y="56"/>
                  <a:pt x="2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9" y="45"/>
                  <a:pt x="48" y="36"/>
                  <a:pt x="60" y="34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8"/>
                  <a:pt x="62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4" y="18"/>
                  <a:pt x="65" y="19"/>
                  <a:pt x="65" y="20"/>
                </a:cubicBezTo>
                <a:cubicBezTo>
                  <a:pt x="65" y="34"/>
                  <a:pt x="65" y="34"/>
                  <a:pt x="65" y="34"/>
                </a:cubicBezTo>
                <a:cubicBezTo>
                  <a:pt x="77" y="36"/>
                  <a:pt x="86" y="45"/>
                  <a:pt x="87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2" y="56"/>
                  <a:pt x="103" y="57"/>
                  <a:pt x="103" y="59"/>
                </a:cubicBez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9"/>
          <p:cNvSpPr>
            <a:spLocks noChangeArrowheads="1"/>
          </p:cNvSpPr>
          <p:nvPr/>
        </p:nvSpPr>
        <p:spPr bwMode="auto">
          <a:xfrm>
            <a:off x="798513" y="5381625"/>
            <a:ext cx="22256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哎呀小小草由多位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</a:p>
        </p:txBody>
      </p:sp>
      <p:sp>
        <p:nvSpPr>
          <p:cNvPr id="23568" name="Title 1"/>
          <p:cNvSpPr txBox="1">
            <a:spLocks noChangeArrowheads="1"/>
          </p:cNvSpPr>
          <p:nvPr/>
        </p:nvSpPr>
        <p:spPr bwMode="auto">
          <a:xfrm>
            <a:off x="995363" y="5014913"/>
            <a:ext cx="177323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</a:t>
            </a:r>
          </a:p>
        </p:txBody>
      </p:sp>
      <p:sp>
        <p:nvSpPr>
          <p:cNvPr id="23569" name="Rectangle 19"/>
          <p:cNvSpPr>
            <a:spLocks noChangeArrowheads="1"/>
          </p:cNvSpPr>
          <p:nvPr/>
        </p:nvSpPr>
        <p:spPr bwMode="auto">
          <a:xfrm>
            <a:off x="9278938" y="5349875"/>
            <a:ext cx="22256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哎呀小小草由多位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</a:p>
        </p:txBody>
      </p:sp>
      <p:sp>
        <p:nvSpPr>
          <p:cNvPr id="23570" name="Title 1"/>
          <p:cNvSpPr txBox="1">
            <a:spLocks noChangeArrowheads="1"/>
          </p:cNvSpPr>
          <p:nvPr/>
        </p:nvSpPr>
        <p:spPr bwMode="auto">
          <a:xfrm>
            <a:off x="9475788" y="4984750"/>
            <a:ext cx="1773237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向天而歌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22"/>
          <p:cNvSpPr>
            <a:spLocks noChangeArrowheads="1"/>
          </p:cNvSpPr>
          <p:nvPr/>
        </p:nvSpPr>
        <p:spPr bwMode="auto">
          <a:xfrm>
            <a:off x="219075" y="1341438"/>
            <a:ext cx="11787188" cy="2735262"/>
          </a:xfrm>
          <a:prstGeom prst="rect">
            <a:avLst/>
          </a:pr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2" name="矩形 23"/>
          <p:cNvSpPr>
            <a:spLocks noChangeArrowheads="1"/>
          </p:cNvSpPr>
          <p:nvPr/>
        </p:nvSpPr>
        <p:spPr bwMode="auto">
          <a:xfrm>
            <a:off x="219075" y="1833563"/>
            <a:ext cx="11787188" cy="587375"/>
          </a:xfrm>
          <a:prstGeom prst="rect">
            <a:avLst/>
          </a:prstGeom>
          <a:solidFill>
            <a:srgbClr val="327E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3" name="图片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8" y="1833563"/>
            <a:ext cx="1152525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图片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63" y="2971800"/>
            <a:ext cx="156051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5" name="组合 26"/>
          <p:cNvGrpSpPr>
            <a:grpSpLocks noChangeAspect="1"/>
          </p:cNvGrpSpPr>
          <p:nvPr/>
        </p:nvGrpSpPr>
        <p:grpSpPr bwMode="auto">
          <a:xfrm>
            <a:off x="2592388" y="1966913"/>
            <a:ext cx="3097212" cy="1892300"/>
            <a:chOff x="0" y="0"/>
            <a:chExt cx="3096852" cy="1892521"/>
          </a:xfrm>
        </p:grpSpPr>
        <p:pic>
          <p:nvPicPr>
            <p:cNvPr id="24598" name="图片 2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96852" cy="18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9" name="图片 2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092" y="203336"/>
              <a:ext cx="2197920" cy="1364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6" name="文本框 29"/>
          <p:cNvSpPr txBox="1">
            <a:spLocks noChangeArrowheads="1"/>
          </p:cNvSpPr>
          <p:nvPr/>
        </p:nvSpPr>
        <p:spPr bwMode="auto">
          <a:xfrm>
            <a:off x="6240463" y="1927225"/>
            <a:ext cx="2519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4587" name="矩形 30"/>
          <p:cNvSpPr>
            <a:spLocks noChangeArrowheads="1"/>
          </p:cNvSpPr>
          <p:nvPr/>
        </p:nvSpPr>
        <p:spPr bwMode="auto">
          <a:xfrm>
            <a:off x="6273800" y="2486025"/>
            <a:ext cx="34940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88" name="组合 31"/>
          <p:cNvGrpSpPr>
            <a:grpSpLocks/>
          </p:cNvGrpSpPr>
          <p:nvPr/>
        </p:nvGrpSpPr>
        <p:grpSpPr bwMode="auto">
          <a:xfrm>
            <a:off x="1166813" y="4627563"/>
            <a:ext cx="2973387" cy="1487487"/>
            <a:chOff x="0" y="0"/>
            <a:chExt cx="2973745" cy="1487781"/>
          </a:xfrm>
        </p:grpSpPr>
        <p:sp>
          <p:nvSpPr>
            <p:cNvPr id="24596" name="矩形 32"/>
            <p:cNvSpPr>
              <a:spLocks noChangeArrowheads="1"/>
            </p:cNvSpPr>
            <p:nvPr/>
          </p:nvSpPr>
          <p:spPr bwMode="auto">
            <a:xfrm>
              <a:off x="0" y="472118"/>
              <a:ext cx="297374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7" name="文本框 33"/>
            <p:cNvSpPr txBox="1">
              <a:spLocks noChangeArrowheads="1"/>
            </p:cNvSpPr>
            <p:nvPr/>
          </p:nvSpPr>
          <p:spPr bwMode="auto">
            <a:xfrm>
              <a:off x="779748" y="0"/>
              <a:ext cx="128923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4589" name="组合 34"/>
          <p:cNvGrpSpPr>
            <a:grpSpLocks/>
          </p:cNvGrpSpPr>
          <p:nvPr/>
        </p:nvGrpSpPr>
        <p:grpSpPr bwMode="auto">
          <a:xfrm>
            <a:off x="4622800" y="4633913"/>
            <a:ext cx="2973388" cy="1487487"/>
            <a:chOff x="0" y="0"/>
            <a:chExt cx="2973745" cy="1487781"/>
          </a:xfrm>
        </p:grpSpPr>
        <p:sp>
          <p:nvSpPr>
            <p:cNvPr id="24594" name="矩形 35"/>
            <p:cNvSpPr>
              <a:spLocks noChangeArrowheads="1"/>
            </p:cNvSpPr>
            <p:nvPr/>
          </p:nvSpPr>
          <p:spPr bwMode="auto">
            <a:xfrm>
              <a:off x="0" y="472118"/>
              <a:ext cx="297374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5" name="文本框 36"/>
            <p:cNvSpPr txBox="1">
              <a:spLocks noChangeArrowheads="1"/>
            </p:cNvSpPr>
            <p:nvPr/>
          </p:nvSpPr>
          <p:spPr bwMode="auto">
            <a:xfrm>
              <a:off x="779748" y="0"/>
              <a:ext cx="128923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4590" name="组合 37"/>
          <p:cNvGrpSpPr>
            <a:grpSpLocks/>
          </p:cNvGrpSpPr>
          <p:nvPr/>
        </p:nvGrpSpPr>
        <p:grpSpPr bwMode="auto">
          <a:xfrm>
            <a:off x="8183563" y="4627563"/>
            <a:ext cx="2974975" cy="1487487"/>
            <a:chOff x="0" y="0"/>
            <a:chExt cx="2973745" cy="1487781"/>
          </a:xfrm>
        </p:grpSpPr>
        <p:sp>
          <p:nvSpPr>
            <p:cNvPr id="24592" name="矩形 38"/>
            <p:cNvSpPr>
              <a:spLocks noChangeArrowheads="1"/>
            </p:cNvSpPr>
            <p:nvPr/>
          </p:nvSpPr>
          <p:spPr bwMode="auto">
            <a:xfrm>
              <a:off x="0" y="472118"/>
              <a:ext cx="297374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3" name="文本框 39"/>
            <p:cNvSpPr txBox="1">
              <a:spLocks noChangeArrowheads="1"/>
            </p:cNvSpPr>
            <p:nvPr/>
          </p:nvSpPr>
          <p:spPr bwMode="auto">
            <a:xfrm>
              <a:off x="779748" y="0"/>
              <a:ext cx="128923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4591" name="文本框 40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모서리가 둥근 직사각형 17"/>
          <p:cNvSpPr>
            <a:spLocks noChangeArrowheads="1"/>
          </p:cNvSpPr>
          <p:nvPr/>
        </p:nvSpPr>
        <p:spPr bwMode="auto">
          <a:xfrm>
            <a:off x="2238375" y="1903413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438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5606" name="모서리가 둥근 직사각형 18"/>
          <p:cNvSpPr>
            <a:spLocks noChangeArrowheads="1"/>
          </p:cNvSpPr>
          <p:nvPr/>
        </p:nvSpPr>
        <p:spPr bwMode="auto">
          <a:xfrm>
            <a:off x="6215063" y="1903413"/>
            <a:ext cx="3838575" cy="1720850"/>
          </a:xfrm>
          <a:prstGeom prst="roundRect">
            <a:avLst>
              <a:gd name="adj" fmla="val 5361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7" name="모서리가 둥근 직사각형 19"/>
          <p:cNvSpPr>
            <a:spLocks noChangeArrowheads="1"/>
          </p:cNvSpPr>
          <p:nvPr/>
        </p:nvSpPr>
        <p:spPr bwMode="auto">
          <a:xfrm>
            <a:off x="2238375" y="3762375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5608" name="모서리가 둥근 직사각형 20"/>
          <p:cNvSpPr>
            <a:spLocks noChangeArrowheads="1"/>
          </p:cNvSpPr>
          <p:nvPr/>
        </p:nvSpPr>
        <p:spPr bwMode="auto">
          <a:xfrm>
            <a:off x="6215063" y="3762375"/>
            <a:ext cx="3838575" cy="1720850"/>
          </a:xfrm>
          <a:prstGeom prst="roundRect">
            <a:avLst>
              <a:gd name="adj" fmla="val 10014"/>
            </a:avLst>
          </a:pr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5609" name="모서리가 둥근 직사각형 21"/>
          <p:cNvSpPr>
            <a:spLocks noChangeArrowheads="1"/>
          </p:cNvSpPr>
          <p:nvPr/>
        </p:nvSpPr>
        <p:spPr bwMode="auto">
          <a:xfrm>
            <a:off x="2301875" y="17160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5610" name="모서리가 둥근 직사각형 22"/>
          <p:cNvSpPr>
            <a:spLocks noChangeArrowheads="1"/>
          </p:cNvSpPr>
          <p:nvPr/>
        </p:nvSpPr>
        <p:spPr bwMode="auto">
          <a:xfrm>
            <a:off x="6403975" y="17160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5611" name="모서리가 둥근 직사각형 23"/>
          <p:cNvSpPr>
            <a:spLocks noChangeArrowheads="1"/>
          </p:cNvSpPr>
          <p:nvPr/>
        </p:nvSpPr>
        <p:spPr bwMode="auto">
          <a:xfrm>
            <a:off x="2301875" y="38052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5612" name="모서리가 둥근 직사각형 24"/>
          <p:cNvSpPr>
            <a:spLocks noChangeArrowheads="1"/>
          </p:cNvSpPr>
          <p:nvPr/>
        </p:nvSpPr>
        <p:spPr bwMode="auto">
          <a:xfrm>
            <a:off x="6403975" y="38052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25613" name="타원 25@|1FFC:0|FBC:0|LFC:16777215|LBC:16777215"/>
          <p:cNvSpPr>
            <a:spLocks noChangeArrowheads="1"/>
          </p:cNvSpPr>
          <p:nvPr/>
        </p:nvSpPr>
        <p:spPr bwMode="auto">
          <a:xfrm>
            <a:off x="5056188" y="2479675"/>
            <a:ext cx="2239962" cy="2238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4" name="원호 27@|1FFC:0|FBC:0|LFC:12566463|LBC:16777215"/>
          <p:cNvSpPr>
            <a:spLocks/>
          </p:cNvSpPr>
          <p:nvPr/>
        </p:nvSpPr>
        <p:spPr bwMode="auto">
          <a:xfrm>
            <a:off x="5281613" y="2689225"/>
            <a:ext cx="1806575" cy="1808163"/>
          </a:xfrm>
          <a:custGeom>
            <a:avLst/>
            <a:gdLst>
              <a:gd name="T0" fmla="*/ 902202 w 1807300"/>
              <a:gd name="T1" fmla="*/ 0 h 1807299"/>
              <a:gd name="T2" fmla="*/ 1764342 w 1807300"/>
              <a:gd name="T3" fmla="*/ 638587 h 1807299"/>
              <a:gd name="T4" fmla="*/ 1410305 w 1807300"/>
              <a:gd name="T5" fmla="*/ 1653524 h 1807299"/>
              <a:gd name="T6" fmla="*/ 339513 w 1807300"/>
              <a:gd name="T7" fmla="*/ 1613092 h 1807299"/>
              <a:gd name="T8" fmla="*/ 62477 w 1807300"/>
              <a:gd name="T9" fmla="*/ 574325 h 1807299"/>
              <a:gd name="T10" fmla="*/ 902202 w 1807300"/>
              <a:gd name="T11" fmla="*/ 905379 h 1807299"/>
              <a:gd name="T12" fmla="*/ 902202 w 1807300"/>
              <a:gd name="T13" fmla="*/ 0 h 1807299"/>
              <a:gd name="T14" fmla="*/ 902202 w 1807300"/>
              <a:gd name="T15" fmla="*/ 0 h 1807299"/>
              <a:gd name="T16" fmla="*/ 1764342 w 1807300"/>
              <a:gd name="T17" fmla="*/ 638587 h 1807299"/>
              <a:gd name="T18" fmla="*/ 1410305 w 1807300"/>
              <a:gd name="T19" fmla="*/ 1653524 h 1807299"/>
              <a:gd name="T20" fmla="*/ 339513 w 1807300"/>
              <a:gd name="T21" fmla="*/ 1613092 h 1807299"/>
              <a:gd name="T22" fmla="*/ 62477 w 1807300"/>
              <a:gd name="T23" fmla="*/ 574325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 cap="flat" cmpd="sng">
            <a:solidFill>
              <a:srgbClr val="A6A6A6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15" name="Freeform 252"/>
          <p:cNvSpPr>
            <a:spLocks noEditPoints="1"/>
          </p:cNvSpPr>
          <p:nvPr/>
        </p:nvSpPr>
        <p:spPr bwMode="auto">
          <a:xfrm>
            <a:off x="5643563" y="3133725"/>
            <a:ext cx="1036637" cy="982663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TextBox 13"/>
          <p:cNvSpPr txBox="1">
            <a:spLocks noChangeArrowheads="1"/>
          </p:cNvSpPr>
          <p:nvPr/>
        </p:nvSpPr>
        <p:spPr bwMode="auto">
          <a:xfrm>
            <a:off x="2630488" y="23987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9" name="TextBox 13"/>
          <p:cNvSpPr txBox="1">
            <a:spLocks noChangeArrowheads="1"/>
          </p:cNvSpPr>
          <p:nvPr/>
        </p:nvSpPr>
        <p:spPr bwMode="auto">
          <a:xfrm>
            <a:off x="2635250" y="27146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2630488" y="4308475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2635250" y="4622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2" name="TextBox 13"/>
          <p:cNvSpPr txBox="1">
            <a:spLocks noChangeArrowheads="1"/>
          </p:cNvSpPr>
          <p:nvPr/>
        </p:nvSpPr>
        <p:spPr bwMode="auto">
          <a:xfrm>
            <a:off x="7313613" y="23987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3" name="TextBox 13"/>
          <p:cNvSpPr txBox="1">
            <a:spLocks noChangeArrowheads="1"/>
          </p:cNvSpPr>
          <p:nvPr/>
        </p:nvSpPr>
        <p:spPr bwMode="auto">
          <a:xfrm>
            <a:off x="7316788" y="27146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4" name="TextBox 13"/>
          <p:cNvSpPr txBox="1">
            <a:spLocks noChangeArrowheads="1"/>
          </p:cNvSpPr>
          <p:nvPr/>
        </p:nvSpPr>
        <p:spPr bwMode="auto">
          <a:xfrm>
            <a:off x="7313613" y="42513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5" name="TextBox 13"/>
          <p:cNvSpPr txBox="1">
            <a:spLocks noChangeArrowheads="1"/>
          </p:cNvSpPr>
          <p:nvPr/>
        </p:nvSpPr>
        <p:spPr bwMode="auto">
          <a:xfrm>
            <a:off x="7316788" y="45656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4" name="文本框 24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8" grpId="0" autoUpdateAnimBg="0"/>
      <p:bldP spid="28689" grpId="0" autoUpdateAnimBg="0"/>
      <p:bldP spid="28690" grpId="0" autoUpdateAnimBg="0"/>
      <p:bldP spid="28691" grpId="0" autoUpdateAnimBg="0"/>
      <p:bldP spid="28692" grpId="0" autoUpdateAnimBg="0"/>
      <p:bldP spid="28693" grpId="0" autoUpdateAnimBg="0"/>
      <p:bldP spid="28694" grpId="0" autoUpdateAnimBg="0"/>
      <p:bldP spid="2869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矩形 5"/>
          <p:cNvSpPr>
            <a:spLocks noChangeArrowheads="1"/>
          </p:cNvSpPr>
          <p:nvPr/>
        </p:nvSpPr>
        <p:spPr bwMode="auto">
          <a:xfrm>
            <a:off x="2160588" y="4497388"/>
            <a:ext cx="1944687" cy="792162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0" name="矩形 6"/>
          <p:cNvSpPr>
            <a:spLocks noChangeArrowheads="1"/>
          </p:cNvSpPr>
          <p:nvPr/>
        </p:nvSpPr>
        <p:spPr bwMode="auto">
          <a:xfrm>
            <a:off x="4090988" y="3994150"/>
            <a:ext cx="1944687" cy="1290638"/>
          </a:xfrm>
          <a:prstGeom prst="rect">
            <a:avLst/>
          </a:pr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1" name="矩形 7"/>
          <p:cNvSpPr>
            <a:spLocks noChangeArrowheads="1"/>
          </p:cNvSpPr>
          <p:nvPr/>
        </p:nvSpPr>
        <p:spPr bwMode="auto">
          <a:xfrm>
            <a:off x="6035675" y="3489325"/>
            <a:ext cx="1944688" cy="1792288"/>
          </a:xfrm>
          <a:prstGeom prst="rect">
            <a:avLst/>
          </a:pr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2" name="矩形 8"/>
          <p:cNvSpPr>
            <a:spLocks noChangeArrowheads="1"/>
          </p:cNvSpPr>
          <p:nvPr/>
        </p:nvSpPr>
        <p:spPr bwMode="auto">
          <a:xfrm>
            <a:off x="7980363" y="2697163"/>
            <a:ext cx="1944687" cy="2592387"/>
          </a:xfrm>
          <a:prstGeom prst="rect">
            <a:avLst/>
          </a:prstGeom>
          <a:solidFill>
            <a:srgbClr val="438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633" name="组合 9"/>
          <p:cNvGrpSpPr>
            <a:grpSpLocks/>
          </p:cNvGrpSpPr>
          <p:nvPr/>
        </p:nvGrpSpPr>
        <p:grpSpPr bwMode="auto">
          <a:xfrm>
            <a:off x="2628900" y="3683000"/>
            <a:ext cx="885825" cy="787400"/>
            <a:chOff x="0" y="0"/>
            <a:chExt cx="6392863" cy="5773737"/>
          </a:xfrm>
        </p:grpSpPr>
        <p:sp>
          <p:nvSpPr>
            <p:cNvPr id="26720" name="Freeform 145@|5FFC:2303014|FBC:16777215|LFC:0|LBC:16777215"/>
            <p:cNvSpPr>
              <a:spLocks/>
            </p:cNvSpPr>
            <p:nvPr/>
          </p:nvSpPr>
          <p:spPr bwMode="auto">
            <a:xfrm>
              <a:off x="1927225" y="2813050"/>
              <a:ext cx="3068638" cy="2022475"/>
            </a:xfrm>
            <a:custGeom>
              <a:avLst/>
              <a:gdLst>
                <a:gd name="T0" fmla="*/ 2147483647 w 817"/>
                <a:gd name="T1" fmla="*/ 2147483647 h 538"/>
                <a:gd name="T2" fmla="*/ 0 w 817"/>
                <a:gd name="T3" fmla="*/ 2147483647 h 538"/>
                <a:gd name="T4" fmla="*/ 2147483647 w 817"/>
                <a:gd name="T5" fmla="*/ 2147483647 h 538"/>
                <a:gd name="T6" fmla="*/ 2147483647 w 817"/>
                <a:gd name="T7" fmla="*/ 2147483647 h 538"/>
                <a:gd name="T8" fmla="*/ 2147483647 w 817"/>
                <a:gd name="T9" fmla="*/ 2147483647 h 538"/>
                <a:gd name="T10" fmla="*/ 2147483647 w 817"/>
                <a:gd name="T11" fmla="*/ 2147483647 h 538"/>
                <a:gd name="T12" fmla="*/ 2147483647 w 817"/>
                <a:gd name="T13" fmla="*/ 2147483647 h 538"/>
                <a:gd name="T14" fmla="*/ 2147483647 w 817"/>
                <a:gd name="T15" fmla="*/ 2147483647 h 538"/>
                <a:gd name="T16" fmla="*/ 2147483647 w 817"/>
                <a:gd name="T17" fmla="*/ 2147483647 h 538"/>
                <a:gd name="T18" fmla="*/ 2147483647 w 817"/>
                <a:gd name="T19" fmla="*/ 2147483647 h 538"/>
                <a:gd name="T20" fmla="*/ 2147483647 w 817"/>
                <a:gd name="T21" fmla="*/ 2147483647 h 538"/>
                <a:gd name="T22" fmla="*/ 2147483647 w 817"/>
                <a:gd name="T23" fmla="*/ 2147483647 h 538"/>
                <a:gd name="T24" fmla="*/ 2147483647 w 817"/>
                <a:gd name="T25" fmla="*/ 2147483647 h 538"/>
                <a:gd name="T26" fmla="*/ 2147483647 w 817"/>
                <a:gd name="T27" fmla="*/ 2147483647 h 538"/>
                <a:gd name="T28" fmla="*/ 2147483647 w 817"/>
                <a:gd name="T29" fmla="*/ 2147483647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1" name="Freeform 146@|5FFC:4737356|FBC:16777215|LFC:0|LBC:16777215"/>
            <p:cNvSpPr>
              <a:spLocks/>
            </p:cNvSpPr>
            <p:nvPr/>
          </p:nvSpPr>
          <p:spPr bwMode="auto">
            <a:xfrm>
              <a:off x="3170238" y="3335337"/>
              <a:ext cx="1187450" cy="1179512"/>
            </a:xfrm>
            <a:custGeom>
              <a:avLst/>
              <a:gdLst>
                <a:gd name="T0" fmla="*/ 2147483647 w 316"/>
                <a:gd name="T1" fmla="*/ 2147483647 h 314"/>
                <a:gd name="T2" fmla="*/ 2147483647 w 316"/>
                <a:gd name="T3" fmla="*/ 2147483647 h 314"/>
                <a:gd name="T4" fmla="*/ 2147483647 w 316"/>
                <a:gd name="T5" fmla="*/ 2147483647 h 314"/>
                <a:gd name="T6" fmla="*/ 2147483647 w 316"/>
                <a:gd name="T7" fmla="*/ 2147483647 h 314"/>
                <a:gd name="T8" fmla="*/ 2147483647 w 316"/>
                <a:gd name="T9" fmla="*/ 0 h 314"/>
                <a:gd name="T10" fmla="*/ 2147483647 w 316"/>
                <a:gd name="T11" fmla="*/ 0 h 314"/>
                <a:gd name="T12" fmla="*/ 2147483647 w 316"/>
                <a:gd name="T13" fmla="*/ 2147483647 h 314"/>
                <a:gd name="T14" fmla="*/ 2147483647 w 316"/>
                <a:gd name="T15" fmla="*/ 2147483647 h 314"/>
                <a:gd name="T16" fmla="*/ 2147483647 w 316"/>
                <a:gd name="T17" fmla="*/ 2147483647 h 314"/>
                <a:gd name="T18" fmla="*/ 2147483647 w 316"/>
                <a:gd name="T19" fmla="*/ 2147483647 h 314"/>
                <a:gd name="T20" fmla="*/ 2147483647 w 316"/>
                <a:gd name="T21" fmla="*/ 2147483647 h 314"/>
                <a:gd name="T22" fmla="*/ 2147483647 w 316"/>
                <a:gd name="T23" fmla="*/ 2147483647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2" name="Freeform 147@|5FFC:0|FBC:16777215|LFC:0|LBC:16777215"/>
            <p:cNvSpPr>
              <a:spLocks/>
            </p:cNvSpPr>
            <p:nvPr/>
          </p:nvSpPr>
          <p:spPr bwMode="auto">
            <a:xfrm>
              <a:off x="1927225" y="4041775"/>
              <a:ext cx="890588" cy="793750"/>
            </a:xfrm>
            <a:custGeom>
              <a:avLst/>
              <a:gdLst>
                <a:gd name="T0" fmla="*/ 0 w 237"/>
                <a:gd name="T1" fmla="*/ 2147483647 h 211"/>
                <a:gd name="T2" fmla="*/ 2147483647 w 237"/>
                <a:gd name="T3" fmla="*/ 2147483647 h 211"/>
                <a:gd name="T4" fmla="*/ 2147483647 w 237"/>
                <a:gd name="T5" fmla="*/ 2147483647 h 211"/>
                <a:gd name="T6" fmla="*/ 2147483647 w 237"/>
                <a:gd name="T7" fmla="*/ 0 h 211"/>
                <a:gd name="T8" fmla="*/ 2147483647 w 237"/>
                <a:gd name="T9" fmla="*/ 2147483647 h 211"/>
                <a:gd name="T10" fmla="*/ 2147483647 w 237"/>
                <a:gd name="T11" fmla="*/ 2147483647 h 211"/>
                <a:gd name="T12" fmla="*/ 0 w 237"/>
                <a:gd name="T13" fmla="*/ 2147483647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3" name="Freeform 148@|5FFC:9350382|FBC:16777215|LFC:0|LBC:16777215"/>
            <p:cNvSpPr>
              <a:spLocks/>
            </p:cNvSpPr>
            <p:nvPr/>
          </p:nvSpPr>
          <p:spPr bwMode="auto">
            <a:xfrm>
              <a:off x="4770438" y="4462462"/>
              <a:ext cx="830263" cy="709612"/>
            </a:xfrm>
            <a:custGeom>
              <a:avLst/>
              <a:gdLst>
                <a:gd name="T0" fmla="*/ 2147483647 w 221"/>
                <a:gd name="T1" fmla="*/ 2147483647 h 189"/>
                <a:gd name="T2" fmla="*/ 2147483647 w 221"/>
                <a:gd name="T3" fmla="*/ 2147483647 h 189"/>
                <a:gd name="T4" fmla="*/ 2147483647 w 221"/>
                <a:gd name="T5" fmla="*/ 2147483647 h 189"/>
                <a:gd name="T6" fmla="*/ 0 w 221"/>
                <a:gd name="T7" fmla="*/ 2147483647 h 189"/>
                <a:gd name="T8" fmla="*/ 2147483647 w 221"/>
                <a:gd name="T9" fmla="*/ 2147483647 h 189"/>
                <a:gd name="T10" fmla="*/ 2147483647 w 221"/>
                <a:gd name="T11" fmla="*/ 0 h 189"/>
                <a:gd name="T12" fmla="*/ 2147483647 w 221"/>
                <a:gd name="T13" fmla="*/ 2147483647 h 189"/>
                <a:gd name="T14" fmla="*/ 2147483647 w 221"/>
                <a:gd name="T15" fmla="*/ 2147483647 h 189"/>
                <a:gd name="T16" fmla="*/ 2147483647 w 221"/>
                <a:gd name="T17" fmla="*/ 2147483647 h 189"/>
                <a:gd name="T18" fmla="*/ 2147483647 w 221"/>
                <a:gd name="T19" fmla="*/ 2147483647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4" name="Freeform 149@|5FFC:9683704|FBC:16777215|LFC:0|LBC:16777215"/>
            <p:cNvSpPr>
              <a:spLocks/>
            </p:cNvSpPr>
            <p:nvPr/>
          </p:nvSpPr>
          <p:spPr bwMode="auto">
            <a:xfrm>
              <a:off x="4770438" y="4514850"/>
              <a:ext cx="1071563" cy="1258887"/>
            </a:xfrm>
            <a:custGeom>
              <a:avLst/>
              <a:gdLst>
                <a:gd name="T0" fmla="*/ 2147483647 w 285"/>
                <a:gd name="T1" fmla="*/ 0 h 335"/>
                <a:gd name="T2" fmla="*/ 2147483647 w 285"/>
                <a:gd name="T3" fmla="*/ 2147483647 h 335"/>
                <a:gd name="T4" fmla="*/ 2147483647 w 285"/>
                <a:gd name="T5" fmla="*/ 2147483647 h 335"/>
                <a:gd name="T6" fmla="*/ 2147483647 w 285"/>
                <a:gd name="T7" fmla="*/ 2147483647 h 335"/>
                <a:gd name="T8" fmla="*/ 2147483647 w 285"/>
                <a:gd name="T9" fmla="*/ 2147483647 h 335"/>
                <a:gd name="T10" fmla="*/ 2147483647 w 285"/>
                <a:gd name="T11" fmla="*/ 2147483647 h 335"/>
                <a:gd name="T12" fmla="*/ 2147483647 w 285"/>
                <a:gd name="T13" fmla="*/ 2147483647 h 335"/>
                <a:gd name="T14" fmla="*/ 2147483647 w 285"/>
                <a:gd name="T15" fmla="*/ 2147483647 h 335"/>
                <a:gd name="T16" fmla="*/ 2147483647 w 285"/>
                <a:gd name="T17" fmla="*/ 2147483647 h 335"/>
                <a:gd name="T18" fmla="*/ 2147483647 w 285"/>
                <a:gd name="T19" fmla="*/ 2147483647 h 335"/>
                <a:gd name="T20" fmla="*/ 2147483647 w 285"/>
                <a:gd name="T21" fmla="*/ 2147483647 h 335"/>
                <a:gd name="T22" fmla="*/ 2147483647 w 285"/>
                <a:gd name="T23" fmla="*/ 2147483647 h 335"/>
                <a:gd name="T24" fmla="*/ 2147483647 w 285"/>
                <a:gd name="T25" fmla="*/ 2147483647 h 335"/>
                <a:gd name="T26" fmla="*/ 2147483647 w 285"/>
                <a:gd name="T27" fmla="*/ 2147483647 h 335"/>
                <a:gd name="T28" fmla="*/ 2147483647 w 285"/>
                <a:gd name="T29" fmla="*/ 2147483647 h 335"/>
                <a:gd name="T30" fmla="*/ 2147483647 w 285"/>
                <a:gd name="T31" fmla="*/ 2147483647 h 335"/>
                <a:gd name="T32" fmla="*/ 2147483647 w 285"/>
                <a:gd name="T33" fmla="*/ 2147483647 h 335"/>
                <a:gd name="T34" fmla="*/ 2147483647 w 285"/>
                <a:gd name="T35" fmla="*/ 2147483647 h 335"/>
                <a:gd name="T36" fmla="*/ 0 w 285"/>
                <a:gd name="T37" fmla="*/ 0 h 335"/>
                <a:gd name="T38" fmla="*/ 2147483647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5" name="Freeform 150@|5FFC:9350382|FBC:16777215|LFC:0|LBC:16777215"/>
            <p:cNvSpPr>
              <a:spLocks/>
            </p:cNvSpPr>
            <p:nvPr/>
          </p:nvSpPr>
          <p:spPr bwMode="auto">
            <a:xfrm>
              <a:off x="4887913" y="5154612"/>
              <a:ext cx="179388" cy="498475"/>
            </a:xfrm>
            <a:custGeom>
              <a:avLst/>
              <a:gdLst>
                <a:gd name="T0" fmla="*/ 2147483647 w 48"/>
                <a:gd name="T1" fmla="*/ 2147483647 h 133"/>
                <a:gd name="T2" fmla="*/ 2147483647 w 48"/>
                <a:gd name="T3" fmla="*/ 2147483647 h 133"/>
                <a:gd name="T4" fmla="*/ 0 w 48"/>
                <a:gd name="T5" fmla="*/ 2147483647 h 133"/>
                <a:gd name="T6" fmla="*/ 2147483647 w 48"/>
                <a:gd name="T7" fmla="*/ 2147483647 h 133"/>
                <a:gd name="T8" fmla="*/ 2147483647 w 48"/>
                <a:gd name="T9" fmla="*/ 0 h 133"/>
                <a:gd name="T10" fmla="*/ 2147483647 w 48"/>
                <a:gd name="T11" fmla="*/ 2147483647 h 133"/>
                <a:gd name="T12" fmla="*/ 2147483647 w 48"/>
                <a:gd name="T13" fmla="*/ 2147483647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6" name="Freeform 151@|5FFC:9350382|FBC:16777215|LFC:0|LBC:16777215"/>
            <p:cNvSpPr>
              <a:spLocks/>
            </p:cNvSpPr>
            <p:nvPr/>
          </p:nvSpPr>
          <p:spPr bwMode="auto">
            <a:xfrm>
              <a:off x="5157788" y="5341937"/>
              <a:ext cx="209550" cy="330200"/>
            </a:xfrm>
            <a:custGeom>
              <a:avLst/>
              <a:gdLst>
                <a:gd name="T0" fmla="*/ 2147483647 w 56"/>
                <a:gd name="T1" fmla="*/ 0 h 88"/>
                <a:gd name="T2" fmla="*/ 2147483647 w 56"/>
                <a:gd name="T3" fmla="*/ 2147483647 h 88"/>
                <a:gd name="T4" fmla="*/ 2147483647 w 56"/>
                <a:gd name="T5" fmla="*/ 2147483647 h 88"/>
                <a:gd name="T6" fmla="*/ 2147483647 w 56"/>
                <a:gd name="T7" fmla="*/ 2147483647 h 88"/>
                <a:gd name="T8" fmla="*/ 0 w 56"/>
                <a:gd name="T9" fmla="*/ 2147483647 h 88"/>
                <a:gd name="T10" fmla="*/ 2147483647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" name="Freeform 152@|5FFC:9350382|FBC:16777215|LFC:0|LBC:16777215"/>
            <p:cNvSpPr>
              <a:spLocks/>
            </p:cNvSpPr>
            <p:nvPr/>
          </p:nvSpPr>
          <p:spPr bwMode="auto">
            <a:xfrm>
              <a:off x="5289550" y="5281612"/>
              <a:ext cx="22225" cy="26987"/>
            </a:xfrm>
            <a:custGeom>
              <a:avLst/>
              <a:gdLst>
                <a:gd name="T0" fmla="*/ 2147483647 w 6"/>
                <a:gd name="T1" fmla="*/ 0 h 7"/>
                <a:gd name="T2" fmla="*/ 2147483647 w 6"/>
                <a:gd name="T3" fmla="*/ 2147483647 h 7"/>
                <a:gd name="T4" fmla="*/ 2147483647 w 6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" name="Freeform 153@|5FFC:9350382|FBC:16777215|LFC:0|LBC:16777215"/>
            <p:cNvSpPr>
              <a:spLocks/>
            </p:cNvSpPr>
            <p:nvPr/>
          </p:nvSpPr>
          <p:spPr bwMode="auto">
            <a:xfrm>
              <a:off x="5311775" y="5308600"/>
              <a:ext cx="530225" cy="454025"/>
            </a:xfrm>
            <a:custGeom>
              <a:avLst/>
              <a:gdLst>
                <a:gd name="T0" fmla="*/ 2147483647 w 141"/>
                <a:gd name="T1" fmla="*/ 2147483647 h 121"/>
                <a:gd name="T2" fmla="*/ 0 w 141"/>
                <a:gd name="T3" fmla="*/ 0 h 121"/>
                <a:gd name="T4" fmla="*/ 2147483647 w 141"/>
                <a:gd name="T5" fmla="*/ 2147483647 h 121"/>
                <a:gd name="T6" fmla="*/ 2147483647 w 141"/>
                <a:gd name="T7" fmla="*/ 2147483647 h 121"/>
                <a:gd name="T8" fmla="*/ 2147483647 w 141"/>
                <a:gd name="T9" fmla="*/ 2147483647 h 121"/>
                <a:gd name="T10" fmla="*/ 2147483647 w 141"/>
                <a:gd name="T11" fmla="*/ 2147483647 h 121"/>
                <a:gd name="T12" fmla="*/ 2147483647 w 141"/>
                <a:gd name="T13" fmla="*/ 214748364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9" name="Freeform 154@|5FFC:9350382|FBC:16777215|LFC:0|LBC:16777215"/>
            <p:cNvSpPr>
              <a:spLocks/>
            </p:cNvSpPr>
            <p:nvPr/>
          </p:nvSpPr>
          <p:spPr bwMode="auto">
            <a:xfrm>
              <a:off x="4770438" y="4514850"/>
              <a:ext cx="271463" cy="568325"/>
            </a:xfrm>
            <a:custGeom>
              <a:avLst/>
              <a:gdLst>
                <a:gd name="T0" fmla="*/ 2147483647 w 72"/>
                <a:gd name="T1" fmla="*/ 2147483647 h 151"/>
                <a:gd name="T2" fmla="*/ 2147483647 w 72"/>
                <a:gd name="T3" fmla="*/ 2147483647 h 151"/>
                <a:gd name="T4" fmla="*/ 2147483647 w 72"/>
                <a:gd name="T5" fmla="*/ 2147483647 h 151"/>
                <a:gd name="T6" fmla="*/ 0 w 72"/>
                <a:gd name="T7" fmla="*/ 0 h 151"/>
                <a:gd name="T8" fmla="*/ 2147483647 w 72"/>
                <a:gd name="T9" fmla="*/ 0 h 151"/>
                <a:gd name="T10" fmla="*/ 2147483647 w 72"/>
                <a:gd name="T11" fmla="*/ 2147483647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0" name="Freeform 155@|5FFC:15724527|FBC:16777215|LFC:0|LBC:16777215"/>
            <p:cNvSpPr>
              <a:spLocks/>
            </p:cNvSpPr>
            <p:nvPr/>
          </p:nvSpPr>
          <p:spPr bwMode="auto">
            <a:xfrm>
              <a:off x="4514850" y="4143375"/>
              <a:ext cx="552450" cy="536575"/>
            </a:xfrm>
            <a:custGeom>
              <a:avLst/>
              <a:gdLst>
                <a:gd name="T0" fmla="*/ 2147483647 w 147"/>
                <a:gd name="T1" fmla="*/ 2147483647 h 143"/>
                <a:gd name="T2" fmla="*/ 2147483647 w 147"/>
                <a:gd name="T3" fmla="*/ 2147483647 h 143"/>
                <a:gd name="T4" fmla="*/ 2147483647 w 147"/>
                <a:gd name="T5" fmla="*/ 2147483647 h 143"/>
                <a:gd name="T6" fmla="*/ 2147483647 w 147"/>
                <a:gd name="T7" fmla="*/ 0 h 143"/>
                <a:gd name="T8" fmla="*/ 2147483647 w 147"/>
                <a:gd name="T9" fmla="*/ 2147483647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1" name="Freeform 156@|5FFC:0|FBC:16777215|LFC:0|LBC:16777215"/>
            <p:cNvSpPr>
              <a:spLocks/>
            </p:cNvSpPr>
            <p:nvPr/>
          </p:nvSpPr>
          <p:spPr bwMode="auto">
            <a:xfrm>
              <a:off x="0" y="3733800"/>
              <a:ext cx="1044575" cy="1652587"/>
            </a:xfrm>
            <a:custGeom>
              <a:avLst/>
              <a:gdLst>
                <a:gd name="T0" fmla="*/ 2147483647 w 278"/>
                <a:gd name="T1" fmla="*/ 2147483647 h 440"/>
                <a:gd name="T2" fmla="*/ 2147483647 w 278"/>
                <a:gd name="T3" fmla="*/ 2147483647 h 440"/>
                <a:gd name="T4" fmla="*/ 2147483647 w 278"/>
                <a:gd name="T5" fmla="*/ 2147483647 h 440"/>
                <a:gd name="T6" fmla="*/ 2147483647 w 278"/>
                <a:gd name="T7" fmla="*/ 2147483647 h 440"/>
                <a:gd name="T8" fmla="*/ 2147483647 w 278"/>
                <a:gd name="T9" fmla="*/ 2147483647 h 440"/>
                <a:gd name="T10" fmla="*/ 2147483647 w 278"/>
                <a:gd name="T11" fmla="*/ 2147483647 h 440"/>
                <a:gd name="T12" fmla="*/ 2147483647 w 278"/>
                <a:gd name="T13" fmla="*/ 2147483647 h 440"/>
                <a:gd name="T14" fmla="*/ 2147483647 w 278"/>
                <a:gd name="T15" fmla="*/ 2147483647 h 440"/>
                <a:gd name="T16" fmla="*/ 2147483647 w 278"/>
                <a:gd name="T17" fmla="*/ 2147483647 h 440"/>
                <a:gd name="T18" fmla="*/ 2147483647 w 278"/>
                <a:gd name="T19" fmla="*/ 2147483647 h 440"/>
                <a:gd name="T20" fmla="*/ 2147483647 w 278"/>
                <a:gd name="T21" fmla="*/ 2147483647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2" name="Freeform 157@|5FFC:2303014|FBC:16777215|LFC:0|LBC:16777215"/>
            <p:cNvSpPr>
              <a:spLocks/>
            </p:cNvSpPr>
            <p:nvPr/>
          </p:nvSpPr>
          <p:spPr bwMode="auto">
            <a:xfrm>
              <a:off x="792163" y="2295525"/>
              <a:ext cx="2551113" cy="3230562"/>
            </a:xfrm>
            <a:custGeom>
              <a:avLst/>
              <a:gdLst>
                <a:gd name="T0" fmla="*/ 2147483647 w 679"/>
                <a:gd name="T1" fmla="*/ 2147483647 h 860"/>
                <a:gd name="T2" fmla="*/ 2147483647 w 679"/>
                <a:gd name="T3" fmla="*/ 2147483647 h 860"/>
                <a:gd name="T4" fmla="*/ 2147483647 w 679"/>
                <a:gd name="T5" fmla="*/ 2147483647 h 860"/>
                <a:gd name="T6" fmla="*/ 2147483647 w 679"/>
                <a:gd name="T7" fmla="*/ 2147483647 h 860"/>
                <a:gd name="T8" fmla="*/ 2147483647 w 679"/>
                <a:gd name="T9" fmla="*/ 2147483647 h 860"/>
                <a:gd name="T10" fmla="*/ 0 w 679"/>
                <a:gd name="T11" fmla="*/ 2147483647 h 860"/>
                <a:gd name="T12" fmla="*/ 2147483647 w 679"/>
                <a:gd name="T13" fmla="*/ 2147483647 h 860"/>
                <a:gd name="T14" fmla="*/ 2147483647 w 679"/>
                <a:gd name="T15" fmla="*/ 2147483647 h 860"/>
                <a:gd name="T16" fmla="*/ 2147483647 w 679"/>
                <a:gd name="T17" fmla="*/ 2147483647 h 860"/>
                <a:gd name="T18" fmla="*/ 2147483647 w 679"/>
                <a:gd name="T19" fmla="*/ 2147483647 h 860"/>
                <a:gd name="T20" fmla="*/ 2147483647 w 679"/>
                <a:gd name="T21" fmla="*/ 2147483647 h 860"/>
                <a:gd name="T22" fmla="*/ 2147483647 w 679"/>
                <a:gd name="T23" fmla="*/ 0 h 860"/>
                <a:gd name="T24" fmla="*/ 2147483647 w 679"/>
                <a:gd name="T25" fmla="*/ 2147483647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3" name="Freeform 158@|5FFC:4737356|FBC:16777215|LFC:0|LBC:16777215"/>
            <p:cNvSpPr>
              <a:spLocks/>
            </p:cNvSpPr>
            <p:nvPr/>
          </p:nvSpPr>
          <p:spPr bwMode="auto">
            <a:xfrm>
              <a:off x="968375" y="2832100"/>
              <a:ext cx="2374900" cy="2693987"/>
            </a:xfrm>
            <a:custGeom>
              <a:avLst/>
              <a:gdLst>
                <a:gd name="T0" fmla="*/ 2147483647 w 632"/>
                <a:gd name="T1" fmla="*/ 2147483647 h 717"/>
                <a:gd name="T2" fmla="*/ 2147483647 w 632"/>
                <a:gd name="T3" fmla="*/ 2147483647 h 717"/>
                <a:gd name="T4" fmla="*/ 2147483647 w 632"/>
                <a:gd name="T5" fmla="*/ 2147483647 h 717"/>
                <a:gd name="T6" fmla="*/ 2147483647 w 632"/>
                <a:gd name="T7" fmla="*/ 2147483647 h 717"/>
                <a:gd name="T8" fmla="*/ 2147483647 w 632"/>
                <a:gd name="T9" fmla="*/ 2147483647 h 717"/>
                <a:gd name="T10" fmla="*/ 2147483647 w 632"/>
                <a:gd name="T11" fmla="*/ 2147483647 h 717"/>
                <a:gd name="T12" fmla="*/ 2147483647 w 632"/>
                <a:gd name="T13" fmla="*/ 2147483647 h 717"/>
                <a:gd name="T14" fmla="*/ 2147483647 w 632"/>
                <a:gd name="T15" fmla="*/ 2147483647 h 717"/>
                <a:gd name="T16" fmla="*/ 2147483647 w 632"/>
                <a:gd name="T17" fmla="*/ 2147483647 h 717"/>
                <a:gd name="T18" fmla="*/ 2147483647 w 632"/>
                <a:gd name="T19" fmla="*/ 2147483647 h 717"/>
                <a:gd name="T20" fmla="*/ 2147483647 w 632"/>
                <a:gd name="T21" fmla="*/ 2147483647 h 717"/>
                <a:gd name="T22" fmla="*/ 2147483647 w 632"/>
                <a:gd name="T23" fmla="*/ 2147483647 h 717"/>
                <a:gd name="T24" fmla="*/ 2147483647 w 632"/>
                <a:gd name="T25" fmla="*/ 2147483647 h 717"/>
                <a:gd name="T26" fmla="*/ 2147483647 w 632"/>
                <a:gd name="T27" fmla="*/ 2147483647 h 717"/>
                <a:gd name="T28" fmla="*/ 2147483647 w 632"/>
                <a:gd name="T29" fmla="*/ 2147483647 h 717"/>
                <a:gd name="T30" fmla="*/ 2147483647 w 632"/>
                <a:gd name="T31" fmla="*/ 0 h 717"/>
                <a:gd name="T32" fmla="*/ 2147483647 w 632"/>
                <a:gd name="T33" fmla="*/ 2147483647 h 717"/>
                <a:gd name="T34" fmla="*/ 2147483647 w 632"/>
                <a:gd name="T35" fmla="*/ 2147483647 h 717"/>
                <a:gd name="T36" fmla="*/ 2147483647 w 632"/>
                <a:gd name="T37" fmla="*/ 2147483647 h 717"/>
                <a:gd name="T38" fmla="*/ 2147483647 w 632"/>
                <a:gd name="T39" fmla="*/ 2147483647 h 717"/>
                <a:gd name="T40" fmla="*/ 2147483647 w 632"/>
                <a:gd name="T41" fmla="*/ 2147483647 h 717"/>
                <a:gd name="T42" fmla="*/ 2147483647 w 632"/>
                <a:gd name="T43" fmla="*/ 2147483647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4" name="Freeform 159@|5FFC:9683704|FBC:16777215|LFC:0|LBC:16777215"/>
            <p:cNvSpPr>
              <a:spLocks/>
            </p:cNvSpPr>
            <p:nvPr/>
          </p:nvSpPr>
          <p:spPr bwMode="auto">
            <a:xfrm>
              <a:off x="4995863" y="273050"/>
              <a:ext cx="1314450" cy="1365250"/>
            </a:xfrm>
            <a:custGeom>
              <a:avLst/>
              <a:gdLst>
                <a:gd name="T0" fmla="*/ 2147483647 w 350"/>
                <a:gd name="T1" fmla="*/ 2147483647 h 363"/>
                <a:gd name="T2" fmla="*/ 2147483647 w 350"/>
                <a:gd name="T3" fmla="*/ 2147483647 h 363"/>
                <a:gd name="T4" fmla="*/ 2147483647 w 350"/>
                <a:gd name="T5" fmla="*/ 2147483647 h 363"/>
                <a:gd name="T6" fmla="*/ 2147483647 w 350"/>
                <a:gd name="T7" fmla="*/ 2147483647 h 363"/>
                <a:gd name="T8" fmla="*/ 2147483647 w 350"/>
                <a:gd name="T9" fmla="*/ 2147483647 h 363"/>
                <a:gd name="T10" fmla="*/ 2147483647 w 350"/>
                <a:gd name="T11" fmla="*/ 2147483647 h 363"/>
                <a:gd name="T12" fmla="*/ 2147483647 w 350"/>
                <a:gd name="T13" fmla="*/ 2147483647 h 363"/>
                <a:gd name="T14" fmla="*/ 2147483647 w 350"/>
                <a:gd name="T15" fmla="*/ 2147483647 h 363"/>
                <a:gd name="T16" fmla="*/ 2147483647 w 350"/>
                <a:gd name="T17" fmla="*/ 2147483647 h 363"/>
                <a:gd name="T18" fmla="*/ 2147483647 w 350"/>
                <a:gd name="T19" fmla="*/ 2147483647 h 363"/>
                <a:gd name="T20" fmla="*/ 2147483647 w 350"/>
                <a:gd name="T21" fmla="*/ 2147483647 h 363"/>
                <a:gd name="T22" fmla="*/ 2147483647 w 350"/>
                <a:gd name="T23" fmla="*/ 2147483647 h 363"/>
                <a:gd name="T24" fmla="*/ 2147483647 w 350"/>
                <a:gd name="T25" fmla="*/ 2147483647 h 363"/>
                <a:gd name="T26" fmla="*/ 2147483647 w 350"/>
                <a:gd name="T27" fmla="*/ 2147483647 h 363"/>
                <a:gd name="T28" fmla="*/ 0 w 350"/>
                <a:gd name="T29" fmla="*/ 2147483647 h 363"/>
                <a:gd name="T30" fmla="*/ 2147483647 w 350"/>
                <a:gd name="T31" fmla="*/ 2147483647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5" name="Freeform 160@|5FFC:9350382|FBC:16777215|LFC:0|LBC:16777215"/>
            <p:cNvSpPr>
              <a:spLocks/>
            </p:cNvSpPr>
            <p:nvPr/>
          </p:nvSpPr>
          <p:spPr bwMode="auto">
            <a:xfrm>
              <a:off x="5011738" y="528637"/>
              <a:ext cx="1276350" cy="1104900"/>
            </a:xfrm>
            <a:custGeom>
              <a:avLst/>
              <a:gdLst>
                <a:gd name="T0" fmla="*/ 2147483647 w 340"/>
                <a:gd name="T1" fmla="*/ 2147483647 h 294"/>
                <a:gd name="T2" fmla="*/ 2147483647 w 340"/>
                <a:gd name="T3" fmla="*/ 2147483647 h 294"/>
                <a:gd name="T4" fmla="*/ 2147483647 w 340"/>
                <a:gd name="T5" fmla="*/ 2147483647 h 294"/>
                <a:gd name="T6" fmla="*/ 0 w 340"/>
                <a:gd name="T7" fmla="*/ 2147483647 h 294"/>
                <a:gd name="T8" fmla="*/ 2147483647 w 340"/>
                <a:gd name="T9" fmla="*/ 2147483647 h 294"/>
                <a:gd name="T10" fmla="*/ 2147483647 w 340"/>
                <a:gd name="T11" fmla="*/ 0 h 294"/>
                <a:gd name="T12" fmla="*/ 2147483647 w 340"/>
                <a:gd name="T13" fmla="*/ 2147483647 h 294"/>
                <a:gd name="T14" fmla="*/ 2147483647 w 340"/>
                <a:gd name="T15" fmla="*/ 2147483647 h 294"/>
                <a:gd name="T16" fmla="*/ 2147483647 w 340"/>
                <a:gd name="T17" fmla="*/ 2147483647 h 294"/>
                <a:gd name="T18" fmla="*/ 2147483647 w 340"/>
                <a:gd name="T19" fmla="*/ 2147483647 h 294"/>
                <a:gd name="T20" fmla="*/ 2147483647 w 340"/>
                <a:gd name="T21" fmla="*/ 2147483647 h 294"/>
                <a:gd name="T22" fmla="*/ 2147483647 w 340"/>
                <a:gd name="T23" fmla="*/ 2147483647 h 294"/>
                <a:gd name="T24" fmla="*/ 2147483647 w 340"/>
                <a:gd name="T25" fmla="*/ 2147483647 h 294"/>
                <a:gd name="T26" fmla="*/ 2147483647 w 340"/>
                <a:gd name="T27" fmla="*/ 2147483647 h 294"/>
                <a:gd name="T28" fmla="*/ 2147483647 w 340"/>
                <a:gd name="T29" fmla="*/ 2147483647 h 294"/>
                <a:gd name="T30" fmla="*/ 2147483647 w 340"/>
                <a:gd name="T31" fmla="*/ 2147483647 h 294"/>
                <a:gd name="T32" fmla="*/ 2147483647 w 340"/>
                <a:gd name="T33" fmla="*/ 2147483647 h 294"/>
                <a:gd name="T34" fmla="*/ 2147483647 w 340"/>
                <a:gd name="T35" fmla="*/ 2147483647 h 294"/>
                <a:gd name="T36" fmla="*/ 2147483647 w 340"/>
                <a:gd name="T37" fmla="*/ 2147483647 h 294"/>
                <a:gd name="T38" fmla="*/ 2147483647 w 340"/>
                <a:gd name="T39" fmla="*/ 2147483647 h 294"/>
                <a:gd name="T40" fmla="*/ 2147483647 w 340"/>
                <a:gd name="T41" fmla="*/ 2147483647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6" name="Freeform 161@|5FFC:9350382|FBC:16777215|LFC:0|LBC:16777215"/>
            <p:cNvSpPr>
              <a:spLocks/>
            </p:cNvSpPr>
            <p:nvPr/>
          </p:nvSpPr>
          <p:spPr bwMode="auto">
            <a:xfrm>
              <a:off x="6040438" y="1187450"/>
              <a:ext cx="195263" cy="138112"/>
            </a:xfrm>
            <a:custGeom>
              <a:avLst/>
              <a:gdLst>
                <a:gd name="T0" fmla="*/ 2147483647 w 52"/>
                <a:gd name="T1" fmla="*/ 2147483647 h 37"/>
                <a:gd name="T2" fmla="*/ 2147483647 w 52"/>
                <a:gd name="T3" fmla="*/ 2147483647 h 37"/>
                <a:gd name="T4" fmla="*/ 2147483647 w 52"/>
                <a:gd name="T5" fmla="*/ 0 h 37"/>
                <a:gd name="T6" fmla="*/ 2147483647 w 52"/>
                <a:gd name="T7" fmla="*/ 2147483647 h 37"/>
                <a:gd name="T8" fmla="*/ 2147483647 w 52"/>
                <a:gd name="T9" fmla="*/ 2147483647 h 37"/>
                <a:gd name="T10" fmla="*/ 2147483647 w 52"/>
                <a:gd name="T11" fmla="*/ 214748364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7" name="Freeform 162@|5FFC:2303014|FBC:16777215|LFC:0|LBC:16777215"/>
            <p:cNvSpPr>
              <a:spLocks/>
            </p:cNvSpPr>
            <p:nvPr/>
          </p:nvSpPr>
          <p:spPr bwMode="auto">
            <a:xfrm>
              <a:off x="5059363" y="0"/>
              <a:ext cx="1333500" cy="904875"/>
            </a:xfrm>
            <a:custGeom>
              <a:avLst/>
              <a:gdLst>
                <a:gd name="T0" fmla="*/ 2147483647 w 355"/>
                <a:gd name="T1" fmla="*/ 2147483647 h 241"/>
                <a:gd name="T2" fmla="*/ 2147483647 w 355"/>
                <a:gd name="T3" fmla="*/ 2147483647 h 241"/>
                <a:gd name="T4" fmla="*/ 2147483647 w 355"/>
                <a:gd name="T5" fmla="*/ 2147483647 h 241"/>
                <a:gd name="T6" fmla="*/ 2147483647 w 355"/>
                <a:gd name="T7" fmla="*/ 2147483647 h 241"/>
                <a:gd name="T8" fmla="*/ 2147483647 w 355"/>
                <a:gd name="T9" fmla="*/ 2147483647 h 241"/>
                <a:gd name="T10" fmla="*/ 2147483647 w 355"/>
                <a:gd name="T11" fmla="*/ 2147483647 h 241"/>
                <a:gd name="T12" fmla="*/ 2147483647 w 355"/>
                <a:gd name="T13" fmla="*/ 2147483647 h 241"/>
                <a:gd name="T14" fmla="*/ 2147483647 w 355"/>
                <a:gd name="T15" fmla="*/ 2147483647 h 241"/>
                <a:gd name="T16" fmla="*/ 2147483647 w 355"/>
                <a:gd name="T17" fmla="*/ 2147483647 h 241"/>
                <a:gd name="T18" fmla="*/ 2147483647 w 355"/>
                <a:gd name="T19" fmla="*/ 2147483647 h 241"/>
                <a:gd name="T20" fmla="*/ 2147483647 w 355"/>
                <a:gd name="T21" fmla="*/ 2147483647 h 241"/>
                <a:gd name="T22" fmla="*/ 2147483647 w 355"/>
                <a:gd name="T23" fmla="*/ 2147483647 h 241"/>
                <a:gd name="T24" fmla="*/ 2147483647 w 355"/>
                <a:gd name="T25" fmla="*/ 2147483647 h 241"/>
                <a:gd name="T26" fmla="*/ 2147483647 w 355"/>
                <a:gd name="T27" fmla="*/ 2147483647 h 241"/>
                <a:gd name="T28" fmla="*/ 2147483647 w 355"/>
                <a:gd name="T29" fmla="*/ 2147483647 h 241"/>
                <a:gd name="T30" fmla="*/ 2147483647 w 355"/>
                <a:gd name="T31" fmla="*/ 2147483647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8" name="Freeform 163@|5FFC:4737356|FBC:16777215|LFC:0|LBC:16777215"/>
            <p:cNvSpPr>
              <a:spLocks/>
            </p:cNvSpPr>
            <p:nvPr/>
          </p:nvSpPr>
          <p:spPr bwMode="auto">
            <a:xfrm>
              <a:off x="1697038" y="723900"/>
              <a:ext cx="3683000" cy="3097212"/>
            </a:xfrm>
            <a:custGeom>
              <a:avLst/>
              <a:gdLst>
                <a:gd name="T0" fmla="*/ 0 w 980"/>
                <a:gd name="T1" fmla="*/ 2147483647 h 824"/>
                <a:gd name="T2" fmla="*/ 2147483647 w 980"/>
                <a:gd name="T3" fmla="*/ 2147483647 h 824"/>
                <a:gd name="T4" fmla="*/ 2147483647 w 980"/>
                <a:gd name="T5" fmla="*/ 2147483647 h 824"/>
                <a:gd name="T6" fmla="*/ 2147483647 w 980"/>
                <a:gd name="T7" fmla="*/ 0 h 824"/>
                <a:gd name="T8" fmla="*/ 2147483647 w 980"/>
                <a:gd name="T9" fmla="*/ 2147483647 h 824"/>
                <a:gd name="T10" fmla="*/ 2147483647 w 980"/>
                <a:gd name="T11" fmla="*/ 2147483647 h 824"/>
                <a:gd name="T12" fmla="*/ 2147483647 w 980"/>
                <a:gd name="T13" fmla="*/ 2147483647 h 824"/>
                <a:gd name="T14" fmla="*/ 2147483647 w 980"/>
                <a:gd name="T15" fmla="*/ 2147483647 h 824"/>
                <a:gd name="T16" fmla="*/ 0 w 980"/>
                <a:gd name="T17" fmla="*/ 2147483647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9" name="Freeform 164@|5FFC:2303014|FBC:16777215|LFC:0|LBC:16777215"/>
            <p:cNvSpPr>
              <a:spLocks/>
            </p:cNvSpPr>
            <p:nvPr/>
          </p:nvSpPr>
          <p:spPr bwMode="auto">
            <a:xfrm>
              <a:off x="2840038" y="2100262"/>
              <a:ext cx="104775" cy="149225"/>
            </a:xfrm>
            <a:custGeom>
              <a:avLst/>
              <a:gdLst>
                <a:gd name="T0" fmla="*/ 2147483647 w 28"/>
                <a:gd name="T1" fmla="*/ 2147483647 h 40"/>
                <a:gd name="T2" fmla="*/ 0 w 28"/>
                <a:gd name="T3" fmla="*/ 0 h 40"/>
                <a:gd name="T4" fmla="*/ 2147483647 w 28"/>
                <a:gd name="T5" fmla="*/ 2147483647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0" name="Freeform 165@|5FFC:2303014|FBC:16777215|LFC:0|LBC:16777215"/>
            <p:cNvSpPr>
              <a:spLocks/>
            </p:cNvSpPr>
            <p:nvPr/>
          </p:nvSpPr>
          <p:spPr bwMode="auto">
            <a:xfrm>
              <a:off x="2441575" y="1074737"/>
              <a:ext cx="2825750" cy="2746375"/>
            </a:xfrm>
            <a:custGeom>
              <a:avLst/>
              <a:gdLst>
                <a:gd name="T0" fmla="*/ 2147483647 w 752"/>
                <a:gd name="T1" fmla="*/ 2147483647 h 731"/>
                <a:gd name="T2" fmla="*/ 2147483647 w 752"/>
                <a:gd name="T3" fmla="*/ 2147483647 h 731"/>
                <a:gd name="T4" fmla="*/ 2147483647 w 752"/>
                <a:gd name="T5" fmla="*/ 2147483647 h 731"/>
                <a:gd name="T6" fmla="*/ 2147483647 w 752"/>
                <a:gd name="T7" fmla="*/ 2147483647 h 731"/>
                <a:gd name="T8" fmla="*/ 2147483647 w 752"/>
                <a:gd name="T9" fmla="*/ 2147483647 h 731"/>
                <a:gd name="T10" fmla="*/ 2147483647 w 752"/>
                <a:gd name="T11" fmla="*/ 2147483647 h 731"/>
                <a:gd name="T12" fmla="*/ 2147483647 w 752"/>
                <a:gd name="T13" fmla="*/ 2147483647 h 731"/>
                <a:gd name="T14" fmla="*/ 2147483647 w 752"/>
                <a:gd name="T15" fmla="*/ 2147483647 h 731"/>
                <a:gd name="T16" fmla="*/ 2147483647 w 752"/>
                <a:gd name="T17" fmla="*/ 2147483647 h 731"/>
                <a:gd name="T18" fmla="*/ 2147483647 w 752"/>
                <a:gd name="T19" fmla="*/ 2147483647 h 731"/>
                <a:gd name="T20" fmla="*/ 2147483647 w 752"/>
                <a:gd name="T21" fmla="*/ 0 h 731"/>
                <a:gd name="T22" fmla="*/ 2147483647 w 752"/>
                <a:gd name="T23" fmla="*/ 2147483647 h 731"/>
                <a:gd name="T24" fmla="*/ 2147483647 w 752"/>
                <a:gd name="T25" fmla="*/ 2147483647 h 731"/>
                <a:gd name="T26" fmla="*/ 2147483647 w 752"/>
                <a:gd name="T27" fmla="*/ 2147483647 h 731"/>
                <a:gd name="T28" fmla="*/ 2147483647 w 752"/>
                <a:gd name="T29" fmla="*/ 2147483647 h 731"/>
                <a:gd name="T30" fmla="*/ 2147483647 w 752"/>
                <a:gd name="T31" fmla="*/ 2147483647 h 731"/>
                <a:gd name="T32" fmla="*/ 2147483647 w 752"/>
                <a:gd name="T33" fmla="*/ 2147483647 h 731"/>
                <a:gd name="T34" fmla="*/ 2147483647 w 752"/>
                <a:gd name="T35" fmla="*/ 2147483647 h 731"/>
                <a:gd name="T36" fmla="*/ 2147483647 w 752"/>
                <a:gd name="T37" fmla="*/ 2147483647 h 731"/>
                <a:gd name="T38" fmla="*/ 2147483647 w 752"/>
                <a:gd name="T39" fmla="*/ 2147483647 h 731"/>
                <a:gd name="T40" fmla="*/ 0 w 752"/>
                <a:gd name="T41" fmla="*/ 2147483647 h 731"/>
                <a:gd name="T42" fmla="*/ 2147483647 w 752"/>
                <a:gd name="T43" fmla="*/ 2147483647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1" name="Freeform 166@|5FFC:2303014|FBC:16777215|LFC:0|LBC:16777215"/>
            <p:cNvSpPr>
              <a:spLocks/>
            </p:cNvSpPr>
            <p:nvPr/>
          </p:nvSpPr>
          <p:spPr bwMode="auto">
            <a:xfrm>
              <a:off x="4170363" y="1179512"/>
              <a:ext cx="896938" cy="3136900"/>
            </a:xfrm>
            <a:custGeom>
              <a:avLst/>
              <a:gdLst>
                <a:gd name="T0" fmla="*/ 2147483647 w 239"/>
                <a:gd name="T1" fmla="*/ 2147483647 h 835"/>
                <a:gd name="T2" fmla="*/ 2147483647 w 239"/>
                <a:gd name="T3" fmla="*/ 2147483647 h 835"/>
                <a:gd name="T4" fmla="*/ 2147483647 w 239"/>
                <a:gd name="T5" fmla="*/ 2147483647 h 835"/>
                <a:gd name="T6" fmla="*/ 2147483647 w 239"/>
                <a:gd name="T7" fmla="*/ 2147483647 h 835"/>
                <a:gd name="T8" fmla="*/ 2147483647 w 239"/>
                <a:gd name="T9" fmla="*/ 2147483647 h 835"/>
                <a:gd name="T10" fmla="*/ 2147483647 w 239"/>
                <a:gd name="T11" fmla="*/ 2147483647 h 835"/>
                <a:gd name="T12" fmla="*/ 2147483647 w 239"/>
                <a:gd name="T13" fmla="*/ 2147483647 h 835"/>
                <a:gd name="T14" fmla="*/ 2147483647 w 239"/>
                <a:gd name="T15" fmla="*/ 2147483647 h 835"/>
                <a:gd name="T16" fmla="*/ 2147483647 w 239"/>
                <a:gd name="T17" fmla="*/ 2147483647 h 835"/>
                <a:gd name="T18" fmla="*/ 2147483647 w 239"/>
                <a:gd name="T19" fmla="*/ 2147483647 h 835"/>
                <a:gd name="T20" fmla="*/ 2147483647 w 239"/>
                <a:gd name="T21" fmla="*/ 2147483647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2" name="Freeform 167@|5FFC:4737356|FBC:16777215|LFC:0|LBC:16777215"/>
            <p:cNvSpPr>
              <a:spLocks/>
            </p:cNvSpPr>
            <p:nvPr/>
          </p:nvSpPr>
          <p:spPr bwMode="auto">
            <a:xfrm>
              <a:off x="4406900" y="2046287"/>
              <a:ext cx="566738" cy="733425"/>
            </a:xfrm>
            <a:custGeom>
              <a:avLst/>
              <a:gdLst>
                <a:gd name="T0" fmla="*/ 2147483647 w 151"/>
                <a:gd name="T1" fmla="*/ 2147483647 h 195"/>
                <a:gd name="T2" fmla="*/ 2147483647 w 151"/>
                <a:gd name="T3" fmla="*/ 2147483647 h 195"/>
                <a:gd name="T4" fmla="*/ 0 w 151"/>
                <a:gd name="T5" fmla="*/ 0 h 195"/>
                <a:gd name="T6" fmla="*/ 2147483647 w 151"/>
                <a:gd name="T7" fmla="*/ 2147483647 h 195"/>
                <a:gd name="T8" fmla="*/ 2147483647 w 151"/>
                <a:gd name="T9" fmla="*/ 2147483647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3" name="Freeform 168@|5FFC:4737356|FBC:16777215|LFC:0|LBC:16777215"/>
            <p:cNvSpPr>
              <a:spLocks/>
            </p:cNvSpPr>
            <p:nvPr/>
          </p:nvSpPr>
          <p:spPr bwMode="auto">
            <a:xfrm>
              <a:off x="4500563" y="2693987"/>
              <a:ext cx="541338" cy="1370012"/>
            </a:xfrm>
            <a:custGeom>
              <a:avLst/>
              <a:gdLst>
                <a:gd name="T0" fmla="*/ 2147483647 w 144"/>
                <a:gd name="T1" fmla="*/ 2147483647 h 365"/>
                <a:gd name="T2" fmla="*/ 2147483647 w 144"/>
                <a:gd name="T3" fmla="*/ 2147483647 h 365"/>
                <a:gd name="T4" fmla="*/ 2147483647 w 144"/>
                <a:gd name="T5" fmla="*/ 2147483647 h 365"/>
                <a:gd name="T6" fmla="*/ 0 w 144"/>
                <a:gd name="T7" fmla="*/ 0 h 365"/>
                <a:gd name="T8" fmla="*/ 2147483647 w 144"/>
                <a:gd name="T9" fmla="*/ 2147483647 h 365"/>
                <a:gd name="T10" fmla="*/ 2147483647 w 144"/>
                <a:gd name="T11" fmla="*/ 2147483647 h 365"/>
                <a:gd name="T12" fmla="*/ 2147483647 w 144"/>
                <a:gd name="T13" fmla="*/ 2147483647 h 365"/>
                <a:gd name="T14" fmla="*/ 2147483647 w 144"/>
                <a:gd name="T15" fmla="*/ 2147483647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4" name="Freeform 169@|5FFC:4737356|FBC:16777215|LFC:0|LBC:16777215"/>
            <p:cNvSpPr>
              <a:spLocks/>
            </p:cNvSpPr>
            <p:nvPr/>
          </p:nvSpPr>
          <p:spPr bwMode="auto">
            <a:xfrm>
              <a:off x="4492625" y="1457325"/>
              <a:ext cx="15875" cy="33337"/>
            </a:xfrm>
            <a:custGeom>
              <a:avLst/>
              <a:gdLst>
                <a:gd name="T0" fmla="*/ 2147483647 w 4"/>
                <a:gd name="T1" fmla="*/ 2147483647 h 9"/>
                <a:gd name="T2" fmla="*/ 0 w 4"/>
                <a:gd name="T3" fmla="*/ 0 h 9"/>
                <a:gd name="T4" fmla="*/ 2147483647 w 4"/>
                <a:gd name="T5" fmla="*/ 2147483647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5" name="Freeform 170@|5FFC:4737356|FBC:16777215|LFC:0|LBC:16777215"/>
            <p:cNvSpPr>
              <a:spLocks/>
            </p:cNvSpPr>
            <p:nvPr/>
          </p:nvSpPr>
          <p:spPr bwMode="auto">
            <a:xfrm>
              <a:off x="4192588" y="1457325"/>
              <a:ext cx="773113" cy="714375"/>
            </a:xfrm>
            <a:custGeom>
              <a:avLst/>
              <a:gdLst>
                <a:gd name="T0" fmla="*/ 2147483647 w 206"/>
                <a:gd name="T1" fmla="*/ 2147483647 h 190"/>
                <a:gd name="T2" fmla="*/ 2147483647 w 206"/>
                <a:gd name="T3" fmla="*/ 2147483647 h 190"/>
                <a:gd name="T4" fmla="*/ 2147483647 w 206"/>
                <a:gd name="T5" fmla="*/ 2147483647 h 190"/>
                <a:gd name="T6" fmla="*/ 2147483647 w 206"/>
                <a:gd name="T7" fmla="*/ 2147483647 h 190"/>
                <a:gd name="T8" fmla="*/ 2147483647 w 206"/>
                <a:gd name="T9" fmla="*/ 2147483647 h 190"/>
                <a:gd name="T10" fmla="*/ 2147483647 w 206"/>
                <a:gd name="T11" fmla="*/ 2147483647 h 190"/>
                <a:gd name="T12" fmla="*/ 2147483647 w 206"/>
                <a:gd name="T13" fmla="*/ 2147483647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6" name="Freeform 171@|5FFC:8224125|FBC:16777215|LFC:0|LBC:16777215"/>
            <p:cNvSpPr>
              <a:spLocks/>
            </p:cNvSpPr>
            <p:nvPr/>
          </p:nvSpPr>
          <p:spPr bwMode="auto">
            <a:xfrm>
              <a:off x="4921250" y="1570037"/>
              <a:ext cx="349250" cy="2746375"/>
            </a:xfrm>
            <a:custGeom>
              <a:avLst/>
              <a:gdLst>
                <a:gd name="T0" fmla="*/ 2147483647 w 93"/>
                <a:gd name="T1" fmla="*/ 2147483647 h 731"/>
                <a:gd name="T2" fmla="*/ 2147483647 w 93"/>
                <a:gd name="T3" fmla="*/ 2147483647 h 731"/>
                <a:gd name="T4" fmla="*/ 0 w 93"/>
                <a:gd name="T5" fmla="*/ 2147483647 h 731"/>
                <a:gd name="T6" fmla="*/ 2147483647 w 93"/>
                <a:gd name="T7" fmla="*/ 2147483647 h 731"/>
                <a:gd name="T8" fmla="*/ 2147483647 w 93"/>
                <a:gd name="T9" fmla="*/ 2147483647 h 731"/>
                <a:gd name="T10" fmla="*/ 2147483647 w 93"/>
                <a:gd name="T11" fmla="*/ 2147483647 h 731"/>
                <a:gd name="T12" fmla="*/ 2147483647 w 93"/>
                <a:gd name="T13" fmla="*/ 2147483647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4" name="组合 37"/>
          <p:cNvGrpSpPr>
            <a:grpSpLocks/>
          </p:cNvGrpSpPr>
          <p:nvPr/>
        </p:nvGrpSpPr>
        <p:grpSpPr bwMode="auto">
          <a:xfrm>
            <a:off x="4719638" y="2889250"/>
            <a:ext cx="869950" cy="1100138"/>
            <a:chOff x="0" y="0"/>
            <a:chExt cx="1917700" cy="2220913"/>
          </a:xfrm>
        </p:grpSpPr>
        <p:sp>
          <p:nvSpPr>
            <p:cNvPr id="26694" name="Freeform 154@|5FFC:0|FBC:16777215|LFC:0|LBC:16777215"/>
            <p:cNvSpPr>
              <a:spLocks/>
            </p:cNvSpPr>
            <p:nvPr/>
          </p:nvSpPr>
          <p:spPr bwMode="auto">
            <a:xfrm>
              <a:off x="0" y="1909763"/>
              <a:ext cx="312738" cy="311150"/>
            </a:xfrm>
            <a:custGeom>
              <a:avLst/>
              <a:gdLst>
                <a:gd name="T0" fmla="*/ 0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2147483647 w 8"/>
                <a:gd name="T19" fmla="*/ 2147483647 h 8"/>
                <a:gd name="T20" fmla="*/ 2147483647 w 8"/>
                <a:gd name="T21" fmla="*/ 2147483647 h 8"/>
                <a:gd name="T22" fmla="*/ 0 w 8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155@|5FFC:2303014|FBC:16777215|LFC:0|LBC:16777215"/>
            <p:cNvSpPr>
              <a:spLocks/>
            </p:cNvSpPr>
            <p:nvPr/>
          </p:nvSpPr>
          <p:spPr bwMode="auto">
            <a:xfrm>
              <a:off x="117475" y="779463"/>
              <a:ext cx="665163" cy="1285875"/>
            </a:xfrm>
            <a:custGeom>
              <a:avLst/>
              <a:gdLst>
                <a:gd name="T0" fmla="*/ 0 w 17"/>
                <a:gd name="T1" fmla="*/ 2147483647 h 33"/>
                <a:gd name="T2" fmla="*/ 2147483647 w 17"/>
                <a:gd name="T3" fmla="*/ 2147483647 h 33"/>
                <a:gd name="T4" fmla="*/ 2147483647 w 17"/>
                <a:gd name="T5" fmla="*/ 2147483647 h 33"/>
                <a:gd name="T6" fmla="*/ 2147483647 w 17"/>
                <a:gd name="T7" fmla="*/ 2147483647 h 33"/>
                <a:gd name="T8" fmla="*/ 2147483647 w 17"/>
                <a:gd name="T9" fmla="*/ 2147483647 h 33"/>
                <a:gd name="T10" fmla="*/ 2147483647 w 17"/>
                <a:gd name="T11" fmla="*/ 2147483647 h 33"/>
                <a:gd name="T12" fmla="*/ 2147483647 w 17"/>
                <a:gd name="T13" fmla="*/ 2147483647 h 33"/>
                <a:gd name="T14" fmla="*/ 2147483647 w 17"/>
                <a:gd name="T15" fmla="*/ 2147483647 h 33"/>
                <a:gd name="T16" fmla="*/ 2147483647 w 17"/>
                <a:gd name="T17" fmla="*/ 2147483647 h 33"/>
                <a:gd name="T18" fmla="*/ 2147483647 w 17"/>
                <a:gd name="T19" fmla="*/ 2147483647 h 33"/>
                <a:gd name="T20" fmla="*/ 2147483647 w 17"/>
                <a:gd name="T21" fmla="*/ 2147483647 h 33"/>
                <a:gd name="T22" fmla="*/ 2147483647 w 17"/>
                <a:gd name="T23" fmla="*/ 2147483647 h 33"/>
                <a:gd name="T24" fmla="*/ 2147483647 w 17"/>
                <a:gd name="T25" fmla="*/ 2147483647 h 33"/>
                <a:gd name="T26" fmla="*/ 0 w 17"/>
                <a:gd name="T27" fmla="*/ 2147483647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6" name="Freeform 156@|5FFC:4737356|FBC:16777215|LFC:0|LBC:16777215"/>
            <p:cNvSpPr>
              <a:spLocks/>
            </p:cNvSpPr>
            <p:nvPr/>
          </p:nvSpPr>
          <p:spPr bwMode="auto">
            <a:xfrm>
              <a:off x="117475" y="1208088"/>
              <a:ext cx="547688" cy="779463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0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0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Freeform 157@|5FFC:4737356|FBC:16777215|LFC:0|LBC:16777215"/>
            <p:cNvSpPr>
              <a:spLocks/>
            </p:cNvSpPr>
            <p:nvPr/>
          </p:nvSpPr>
          <p:spPr bwMode="auto">
            <a:xfrm>
              <a:off x="390525" y="1012825"/>
              <a:ext cx="79375" cy="195263"/>
            </a:xfrm>
            <a:custGeom>
              <a:avLst/>
              <a:gdLst>
                <a:gd name="T0" fmla="*/ 2147483647 w 2"/>
                <a:gd name="T1" fmla="*/ 2147483647 h 5"/>
                <a:gd name="T2" fmla="*/ 2147483647 w 2"/>
                <a:gd name="T3" fmla="*/ 2147483647 h 5"/>
                <a:gd name="T4" fmla="*/ 2147483647 w 2"/>
                <a:gd name="T5" fmla="*/ 2147483647 h 5"/>
                <a:gd name="T6" fmla="*/ 2147483647 w 2"/>
                <a:gd name="T7" fmla="*/ 0 h 5"/>
                <a:gd name="T8" fmla="*/ 0 w 2"/>
                <a:gd name="T9" fmla="*/ 0 h 5"/>
                <a:gd name="T10" fmla="*/ 2147483647 w 2"/>
                <a:gd name="T11" fmla="*/ 2147483647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Freeform 158@|5FFC:9683704|FBC:16777215|LFC:0|LBC:16777215"/>
            <p:cNvSpPr>
              <a:spLocks/>
            </p:cNvSpPr>
            <p:nvPr/>
          </p:nvSpPr>
          <p:spPr bwMode="auto">
            <a:xfrm>
              <a:off x="1565275" y="234950"/>
              <a:ext cx="352425" cy="544513"/>
            </a:xfrm>
            <a:custGeom>
              <a:avLst/>
              <a:gdLst>
                <a:gd name="T0" fmla="*/ 0 w 9"/>
                <a:gd name="T1" fmla="*/ 2147483647 h 14"/>
                <a:gd name="T2" fmla="*/ 2147483647 w 9"/>
                <a:gd name="T3" fmla="*/ 2147483647 h 14"/>
                <a:gd name="T4" fmla="*/ 2147483647 w 9"/>
                <a:gd name="T5" fmla="*/ 2147483647 h 14"/>
                <a:gd name="T6" fmla="*/ 2147483647 w 9"/>
                <a:gd name="T7" fmla="*/ 2147483647 h 14"/>
                <a:gd name="T8" fmla="*/ 2147483647 w 9"/>
                <a:gd name="T9" fmla="*/ 2147483647 h 14"/>
                <a:gd name="T10" fmla="*/ 2147483647 w 9"/>
                <a:gd name="T11" fmla="*/ 2147483647 h 14"/>
                <a:gd name="T12" fmla="*/ 2147483647 w 9"/>
                <a:gd name="T13" fmla="*/ 2147483647 h 14"/>
                <a:gd name="T14" fmla="*/ 2147483647 w 9"/>
                <a:gd name="T15" fmla="*/ 2147483647 h 14"/>
                <a:gd name="T16" fmla="*/ 2147483647 w 9"/>
                <a:gd name="T17" fmla="*/ 2147483647 h 14"/>
                <a:gd name="T18" fmla="*/ 2147483647 w 9"/>
                <a:gd name="T19" fmla="*/ 2147483647 h 14"/>
                <a:gd name="T20" fmla="*/ 2147483647 w 9"/>
                <a:gd name="T21" fmla="*/ 2147483647 h 14"/>
                <a:gd name="T22" fmla="*/ 2147483647 w 9"/>
                <a:gd name="T23" fmla="*/ 2147483647 h 14"/>
                <a:gd name="T24" fmla="*/ 2147483647 w 9"/>
                <a:gd name="T25" fmla="*/ 2147483647 h 14"/>
                <a:gd name="T26" fmla="*/ 2147483647 w 9"/>
                <a:gd name="T27" fmla="*/ 2147483647 h 14"/>
                <a:gd name="T28" fmla="*/ 2147483647 w 9"/>
                <a:gd name="T29" fmla="*/ 0 h 14"/>
                <a:gd name="T30" fmla="*/ 2147483647 w 9"/>
                <a:gd name="T31" fmla="*/ 2147483647 h 14"/>
                <a:gd name="T32" fmla="*/ 2147483647 w 9"/>
                <a:gd name="T33" fmla="*/ 2147483647 h 14"/>
                <a:gd name="T34" fmla="*/ 2147483647 w 9"/>
                <a:gd name="T35" fmla="*/ 2147483647 h 14"/>
                <a:gd name="T36" fmla="*/ 2147483647 w 9"/>
                <a:gd name="T37" fmla="*/ 2147483647 h 14"/>
                <a:gd name="T38" fmla="*/ 2147483647 w 9"/>
                <a:gd name="T39" fmla="*/ 2147483647 h 14"/>
                <a:gd name="T40" fmla="*/ 2147483647 w 9"/>
                <a:gd name="T41" fmla="*/ 2147483647 h 14"/>
                <a:gd name="T42" fmla="*/ 2147483647 w 9"/>
                <a:gd name="T43" fmla="*/ 2147483647 h 14"/>
                <a:gd name="T44" fmla="*/ 2147483647 w 9"/>
                <a:gd name="T45" fmla="*/ 2147483647 h 14"/>
                <a:gd name="T46" fmla="*/ 2147483647 w 9"/>
                <a:gd name="T47" fmla="*/ 2147483647 h 14"/>
                <a:gd name="T48" fmla="*/ 2147483647 w 9"/>
                <a:gd name="T49" fmla="*/ 2147483647 h 14"/>
                <a:gd name="T50" fmla="*/ 2147483647 w 9"/>
                <a:gd name="T51" fmla="*/ 2147483647 h 14"/>
                <a:gd name="T52" fmla="*/ 2147483647 w 9"/>
                <a:gd name="T53" fmla="*/ 2147483647 h 14"/>
                <a:gd name="T54" fmla="*/ 2147483647 w 9"/>
                <a:gd name="T55" fmla="*/ 2147483647 h 14"/>
                <a:gd name="T56" fmla="*/ 2147483647 w 9"/>
                <a:gd name="T57" fmla="*/ 2147483647 h 14"/>
                <a:gd name="T58" fmla="*/ 0 w 9"/>
                <a:gd name="T59" fmla="*/ 2147483647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9" name="Freeform 159@|5FFC:9683704|FBC:16777215|LFC:0|LBC:16777215"/>
            <p:cNvSpPr>
              <a:spLocks/>
            </p:cNvSpPr>
            <p:nvPr/>
          </p:nvSpPr>
          <p:spPr bwMode="auto">
            <a:xfrm>
              <a:off x="117475" y="117475"/>
              <a:ext cx="469900" cy="546100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0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0 w 12"/>
                <a:gd name="T19" fmla="*/ 2147483647 h 14"/>
                <a:gd name="T20" fmla="*/ 2147483647 w 12"/>
                <a:gd name="T21" fmla="*/ 2147483647 h 14"/>
                <a:gd name="T22" fmla="*/ 2147483647 w 12"/>
                <a:gd name="T23" fmla="*/ 2147483647 h 14"/>
                <a:gd name="T24" fmla="*/ 214748364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Freeform 160@|5FFC:9350382|FBC:16777215|LFC:0|LBC:16777215"/>
            <p:cNvSpPr>
              <a:spLocks/>
            </p:cNvSpPr>
            <p:nvPr/>
          </p:nvSpPr>
          <p:spPr bwMode="auto">
            <a:xfrm>
              <a:off x="234950" y="195263"/>
              <a:ext cx="352425" cy="468313"/>
            </a:xfrm>
            <a:custGeom>
              <a:avLst/>
              <a:gdLst>
                <a:gd name="T0" fmla="*/ 2147483647 w 9"/>
                <a:gd name="T1" fmla="*/ 2147483647 h 12"/>
                <a:gd name="T2" fmla="*/ 2147483647 w 9"/>
                <a:gd name="T3" fmla="*/ 2147483647 h 12"/>
                <a:gd name="T4" fmla="*/ 2147483647 w 9"/>
                <a:gd name="T5" fmla="*/ 0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2147483647 w 9"/>
                <a:gd name="T13" fmla="*/ 2147483647 h 12"/>
                <a:gd name="T14" fmla="*/ 0 w 9"/>
                <a:gd name="T15" fmla="*/ 2147483647 h 12"/>
                <a:gd name="T16" fmla="*/ 214748364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2147483647 w 9"/>
                <a:gd name="T27" fmla="*/ 2147483647 h 12"/>
                <a:gd name="T28" fmla="*/ 2147483647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Freeform 161@|5FFC:9350382|FBC:16777215|LFC:0|LBC:16777215"/>
            <p:cNvSpPr>
              <a:spLocks/>
            </p:cNvSpPr>
            <p:nvPr/>
          </p:nvSpPr>
          <p:spPr bwMode="auto">
            <a:xfrm>
              <a:off x="1682750" y="273050"/>
              <a:ext cx="117475" cy="233363"/>
            </a:xfrm>
            <a:custGeom>
              <a:avLst/>
              <a:gdLst>
                <a:gd name="T0" fmla="*/ 2147483647 w 3"/>
                <a:gd name="T1" fmla="*/ 2147483647 h 6"/>
                <a:gd name="T2" fmla="*/ 2147483647 w 3"/>
                <a:gd name="T3" fmla="*/ 2147483647 h 6"/>
                <a:gd name="T4" fmla="*/ 2147483647 w 3"/>
                <a:gd name="T5" fmla="*/ 2147483647 h 6"/>
                <a:gd name="T6" fmla="*/ 2147483647 w 3"/>
                <a:gd name="T7" fmla="*/ 0 h 6"/>
                <a:gd name="T8" fmla="*/ 2147483647 w 3"/>
                <a:gd name="T9" fmla="*/ 2147483647 h 6"/>
                <a:gd name="T10" fmla="*/ 2147483647 w 3"/>
                <a:gd name="T11" fmla="*/ 2147483647 h 6"/>
                <a:gd name="T12" fmla="*/ 2147483647 w 3"/>
                <a:gd name="T13" fmla="*/ 2147483647 h 6"/>
                <a:gd name="T14" fmla="*/ 2147483647 w 3"/>
                <a:gd name="T15" fmla="*/ 2147483647 h 6"/>
                <a:gd name="T16" fmla="*/ 2147483647 w 3"/>
                <a:gd name="T17" fmla="*/ 2147483647 h 6"/>
                <a:gd name="T18" fmla="*/ 2147483647 w 3"/>
                <a:gd name="T19" fmla="*/ 2147483647 h 6"/>
                <a:gd name="T20" fmla="*/ 2147483647 w 3"/>
                <a:gd name="T21" fmla="*/ 2147483647 h 6"/>
                <a:gd name="T22" fmla="*/ 2147483647 w 3"/>
                <a:gd name="T23" fmla="*/ 2147483647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Freeform 162@|5FFC:9350382|FBC:16777215|LFC:0|LBC:16777215"/>
            <p:cNvSpPr>
              <a:spLocks/>
            </p:cNvSpPr>
            <p:nvPr/>
          </p:nvSpPr>
          <p:spPr bwMode="auto">
            <a:xfrm>
              <a:off x="1565275" y="506413"/>
              <a:ext cx="314325" cy="157163"/>
            </a:xfrm>
            <a:custGeom>
              <a:avLst/>
              <a:gdLst>
                <a:gd name="T0" fmla="*/ 2147483647 w 8"/>
                <a:gd name="T1" fmla="*/ 2147483647 h 4"/>
                <a:gd name="T2" fmla="*/ 2147483647 w 8"/>
                <a:gd name="T3" fmla="*/ 0 h 4"/>
                <a:gd name="T4" fmla="*/ 2147483647 w 8"/>
                <a:gd name="T5" fmla="*/ 0 h 4"/>
                <a:gd name="T6" fmla="*/ 2147483647 w 8"/>
                <a:gd name="T7" fmla="*/ 0 h 4"/>
                <a:gd name="T8" fmla="*/ 2147483647 w 8"/>
                <a:gd name="T9" fmla="*/ 0 h 4"/>
                <a:gd name="T10" fmla="*/ 2147483647 w 8"/>
                <a:gd name="T11" fmla="*/ 2147483647 h 4"/>
                <a:gd name="T12" fmla="*/ 2147483647 w 8"/>
                <a:gd name="T13" fmla="*/ 2147483647 h 4"/>
                <a:gd name="T14" fmla="*/ 0 w 8"/>
                <a:gd name="T15" fmla="*/ 2147483647 h 4"/>
                <a:gd name="T16" fmla="*/ 2147483647 w 8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Freeform 163@|5FFC:9350382|FBC:16777215|LFC:0|LBC:16777215"/>
            <p:cNvSpPr>
              <a:spLocks/>
            </p:cNvSpPr>
            <p:nvPr/>
          </p:nvSpPr>
          <p:spPr bwMode="auto">
            <a:xfrm>
              <a:off x="1917700" y="273050"/>
              <a:ext cx="0" cy="39688"/>
            </a:xfrm>
            <a:custGeom>
              <a:avLst/>
              <a:gdLst>
                <a:gd name="T0" fmla="*/ 0 h 1"/>
                <a:gd name="T1" fmla="*/ 2147483647 h 1"/>
                <a:gd name="T2" fmla="*/ 2147483647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Freeform 164@|5FFC:9350382|FBC:16777215|LFC:0|LBC:16777215"/>
            <p:cNvSpPr>
              <a:spLocks/>
            </p:cNvSpPr>
            <p:nvPr/>
          </p:nvSpPr>
          <p:spPr bwMode="auto">
            <a:xfrm>
              <a:off x="1800225" y="234950"/>
              <a:ext cx="39688" cy="77788"/>
            </a:xfrm>
            <a:custGeom>
              <a:avLst/>
              <a:gdLst>
                <a:gd name="T0" fmla="*/ 0 w 1"/>
                <a:gd name="T1" fmla="*/ 2147483647 h 2"/>
                <a:gd name="T2" fmla="*/ 2147483647 w 1"/>
                <a:gd name="T3" fmla="*/ 2147483647 h 2"/>
                <a:gd name="T4" fmla="*/ 2147483647 w 1"/>
                <a:gd name="T5" fmla="*/ 0 h 2"/>
                <a:gd name="T6" fmla="*/ 0 w 1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5" name="Freeform 165@|5FFC:9350382|FBC:16777215|LFC:0|LBC:16777215"/>
            <p:cNvSpPr>
              <a:spLocks/>
            </p:cNvSpPr>
            <p:nvPr/>
          </p:nvSpPr>
          <p:spPr bwMode="auto">
            <a:xfrm>
              <a:off x="1839912" y="234950"/>
              <a:ext cx="39688" cy="77788"/>
            </a:xfrm>
            <a:custGeom>
              <a:avLst/>
              <a:gdLst>
                <a:gd name="T0" fmla="*/ 0 w 1"/>
                <a:gd name="T1" fmla="*/ 2147483647 h 2"/>
                <a:gd name="T2" fmla="*/ 0 w 1"/>
                <a:gd name="T3" fmla="*/ 2147483647 h 2"/>
                <a:gd name="T4" fmla="*/ 0 w 1"/>
                <a:gd name="T5" fmla="*/ 2147483647 h 2"/>
                <a:gd name="T6" fmla="*/ 2147483647 w 1"/>
                <a:gd name="T7" fmla="*/ 2147483647 h 2"/>
                <a:gd name="T8" fmla="*/ 2147483647 w 1"/>
                <a:gd name="T9" fmla="*/ 2147483647 h 2"/>
                <a:gd name="T10" fmla="*/ 2147483647 w 1"/>
                <a:gd name="T11" fmla="*/ 2147483647 h 2"/>
                <a:gd name="T12" fmla="*/ 0 w 1"/>
                <a:gd name="T13" fmla="*/ 2147483647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Freeform 166@|5FFC:2303014|FBC:16777215|LFC:0|LBC:16777215"/>
            <p:cNvSpPr>
              <a:spLocks/>
            </p:cNvSpPr>
            <p:nvPr/>
          </p:nvSpPr>
          <p:spPr bwMode="auto">
            <a:xfrm>
              <a:off x="273050" y="663575"/>
              <a:ext cx="939800" cy="895350"/>
            </a:xfrm>
            <a:custGeom>
              <a:avLst/>
              <a:gdLst>
                <a:gd name="T0" fmla="*/ 2147483647 w 24"/>
                <a:gd name="T1" fmla="*/ 2147483647 h 23"/>
                <a:gd name="T2" fmla="*/ 2147483647 w 24"/>
                <a:gd name="T3" fmla="*/ 2147483647 h 23"/>
                <a:gd name="T4" fmla="*/ 2147483647 w 24"/>
                <a:gd name="T5" fmla="*/ 2147483647 h 23"/>
                <a:gd name="T6" fmla="*/ 2147483647 w 24"/>
                <a:gd name="T7" fmla="*/ 2147483647 h 23"/>
                <a:gd name="T8" fmla="*/ 2147483647 w 24"/>
                <a:gd name="T9" fmla="*/ 2147483647 h 23"/>
                <a:gd name="T10" fmla="*/ 2147483647 w 24"/>
                <a:gd name="T11" fmla="*/ 2147483647 h 23"/>
                <a:gd name="T12" fmla="*/ 2147483647 w 24"/>
                <a:gd name="T13" fmla="*/ 2147483647 h 23"/>
                <a:gd name="T14" fmla="*/ 2147483647 w 24"/>
                <a:gd name="T15" fmla="*/ 2147483647 h 23"/>
                <a:gd name="T16" fmla="*/ 2147483647 w 24"/>
                <a:gd name="T17" fmla="*/ 2147483647 h 23"/>
                <a:gd name="T18" fmla="*/ 2147483647 w 24"/>
                <a:gd name="T19" fmla="*/ 2147483647 h 23"/>
                <a:gd name="T20" fmla="*/ 2147483647 w 24"/>
                <a:gd name="T21" fmla="*/ 2147483647 h 23"/>
                <a:gd name="T22" fmla="*/ 2147483647 w 24"/>
                <a:gd name="T23" fmla="*/ 2147483647 h 23"/>
                <a:gd name="T24" fmla="*/ 2147483647 w 24"/>
                <a:gd name="T25" fmla="*/ 2147483647 h 23"/>
                <a:gd name="T26" fmla="*/ 2147483647 w 24"/>
                <a:gd name="T27" fmla="*/ 2147483647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7" name="Freeform 167@|5FFC:15724527|FBC:16777215|LFC:0|LBC:16777215"/>
            <p:cNvSpPr>
              <a:spLocks/>
            </p:cNvSpPr>
            <p:nvPr/>
          </p:nvSpPr>
          <p:spPr bwMode="auto">
            <a:xfrm>
              <a:off x="390525" y="0"/>
              <a:ext cx="1254125" cy="935038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2147483647 h 24"/>
                <a:gd name="T6" fmla="*/ 2147483647 w 32"/>
                <a:gd name="T7" fmla="*/ 2147483647 h 24"/>
                <a:gd name="T8" fmla="*/ 2147483647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2147483647 w 32"/>
                <a:gd name="T19" fmla="*/ 2147483647 h 24"/>
                <a:gd name="T20" fmla="*/ 2147483647 w 32"/>
                <a:gd name="T21" fmla="*/ 2147483647 h 24"/>
                <a:gd name="T22" fmla="*/ 2147483647 w 32"/>
                <a:gd name="T23" fmla="*/ 2147483647 h 24"/>
                <a:gd name="T24" fmla="*/ 2147483647 w 32"/>
                <a:gd name="T25" fmla="*/ 2147483647 h 24"/>
                <a:gd name="T26" fmla="*/ 2147483647 w 32"/>
                <a:gd name="T27" fmla="*/ 2147483647 h 24"/>
                <a:gd name="T28" fmla="*/ 2147483647 w 32"/>
                <a:gd name="T29" fmla="*/ 2147483647 h 24"/>
                <a:gd name="T30" fmla="*/ 2147483647 w 32"/>
                <a:gd name="T31" fmla="*/ 2147483647 h 24"/>
                <a:gd name="T32" fmla="*/ 2147483647 w 32"/>
                <a:gd name="T33" fmla="*/ 2147483647 h 24"/>
                <a:gd name="T34" fmla="*/ 2147483647 w 32"/>
                <a:gd name="T35" fmla="*/ 2147483647 h 24"/>
                <a:gd name="T36" fmla="*/ 2147483647 w 32"/>
                <a:gd name="T37" fmla="*/ 2147483647 h 24"/>
                <a:gd name="T38" fmla="*/ 2147483647 w 32"/>
                <a:gd name="T39" fmla="*/ 2147483647 h 24"/>
                <a:gd name="T40" fmla="*/ 2147483647 w 32"/>
                <a:gd name="T41" fmla="*/ 2147483647 h 24"/>
                <a:gd name="T42" fmla="*/ 2147483647 w 32"/>
                <a:gd name="T43" fmla="*/ 2147483647 h 24"/>
                <a:gd name="T44" fmla="*/ 2147483647 w 32"/>
                <a:gd name="T45" fmla="*/ 2147483647 h 24"/>
                <a:gd name="T46" fmla="*/ 2147483647 w 32"/>
                <a:gd name="T47" fmla="*/ 2147483647 h 24"/>
                <a:gd name="T48" fmla="*/ 2147483647 w 32"/>
                <a:gd name="T49" fmla="*/ 2147483647 h 24"/>
                <a:gd name="T50" fmla="*/ 2147483647 w 32"/>
                <a:gd name="T51" fmla="*/ 2147483647 h 24"/>
                <a:gd name="T52" fmla="*/ 2147483647 w 32"/>
                <a:gd name="T53" fmla="*/ 2147483647 h 24"/>
                <a:gd name="T54" fmla="*/ 2147483647 w 32"/>
                <a:gd name="T55" fmla="*/ 2147483647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8" name="Freeform 168@|5FFC:9350382|FBC:16777215|LFC:0|LBC:16777215"/>
            <p:cNvSpPr>
              <a:spLocks/>
            </p:cNvSpPr>
            <p:nvPr/>
          </p:nvSpPr>
          <p:spPr bwMode="auto">
            <a:xfrm>
              <a:off x="1292225" y="77788"/>
              <a:ext cx="352425" cy="468313"/>
            </a:xfrm>
            <a:custGeom>
              <a:avLst/>
              <a:gdLst>
                <a:gd name="T0" fmla="*/ 0 w 9"/>
                <a:gd name="T1" fmla="*/ 2147483647 h 12"/>
                <a:gd name="T2" fmla="*/ 2147483647 w 9"/>
                <a:gd name="T3" fmla="*/ 2147483647 h 12"/>
                <a:gd name="T4" fmla="*/ 2147483647 w 9"/>
                <a:gd name="T5" fmla="*/ 2147483647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2147483647 w 9"/>
                <a:gd name="T11" fmla="*/ 2147483647 h 12"/>
                <a:gd name="T12" fmla="*/ 2147483647 w 9"/>
                <a:gd name="T13" fmla="*/ 2147483647 h 12"/>
                <a:gd name="T14" fmla="*/ 2147483647 w 9"/>
                <a:gd name="T15" fmla="*/ 2147483647 h 12"/>
                <a:gd name="T16" fmla="*/ 2147483647 w 9"/>
                <a:gd name="T17" fmla="*/ 2147483647 h 12"/>
                <a:gd name="T18" fmla="*/ 2147483647 w 9"/>
                <a:gd name="T19" fmla="*/ 2147483647 h 12"/>
                <a:gd name="T20" fmla="*/ 2147483647 w 9"/>
                <a:gd name="T21" fmla="*/ 2147483647 h 12"/>
                <a:gd name="T22" fmla="*/ 2147483647 w 9"/>
                <a:gd name="T23" fmla="*/ 2147483647 h 12"/>
                <a:gd name="T24" fmla="*/ 2147483647 w 9"/>
                <a:gd name="T25" fmla="*/ 2147483647 h 12"/>
                <a:gd name="T26" fmla="*/ 2147483647 w 9"/>
                <a:gd name="T27" fmla="*/ 2147483647 h 12"/>
                <a:gd name="T28" fmla="*/ 0 w 9"/>
                <a:gd name="T29" fmla="*/ 2147483647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9" name="Freeform 169@|5FFC:0|FBC:16777215|LFC:0|LBC:16777215"/>
            <p:cNvSpPr>
              <a:spLocks/>
            </p:cNvSpPr>
            <p:nvPr/>
          </p:nvSpPr>
          <p:spPr bwMode="auto">
            <a:xfrm>
              <a:off x="430212" y="1403350"/>
              <a:ext cx="234950" cy="38893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2147483647 h 10"/>
                <a:gd name="T4" fmla="*/ 2147483647 w 6"/>
                <a:gd name="T5" fmla="*/ 2147483647 h 10"/>
                <a:gd name="T6" fmla="*/ 2147483647 w 6"/>
                <a:gd name="T7" fmla="*/ 2147483647 h 10"/>
                <a:gd name="T8" fmla="*/ 2147483647 w 6"/>
                <a:gd name="T9" fmla="*/ 2147483647 h 10"/>
                <a:gd name="T10" fmla="*/ 2147483647 w 6"/>
                <a:gd name="T11" fmla="*/ 2147483647 h 10"/>
                <a:gd name="T12" fmla="*/ 2147483647 w 6"/>
                <a:gd name="T13" fmla="*/ 2147483647 h 10"/>
                <a:gd name="T14" fmla="*/ 2147483647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Freeform 170@|5FFC:9683704|FBC:16777215|LFC:0|LBC:16777215"/>
            <p:cNvSpPr>
              <a:spLocks/>
            </p:cNvSpPr>
            <p:nvPr/>
          </p:nvSpPr>
          <p:spPr bwMode="auto">
            <a:xfrm>
              <a:off x="1292225" y="195263"/>
              <a:ext cx="312738" cy="311150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2147483647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0 w 8"/>
                <a:gd name="T17" fmla="*/ 2147483647 h 8"/>
                <a:gd name="T18" fmla="*/ 0 w 8"/>
                <a:gd name="T19" fmla="*/ 2147483647 h 8"/>
                <a:gd name="T20" fmla="*/ 2147483647 w 8"/>
                <a:gd name="T21" fmla="*/ 2147483647 h 8"/>
                <a:gd name="T22" fmla="*/ 2147483647 w 8"/>
                <a:gd name="T23" fmla="*/ 2147483647 h 8"/>
                <a:gd name="T24" fmla="*/ 2147483647 w 8"/>
                <a:gd name="T25" fmla="*/ 2147483647 h 8"/>
                <a:gd name="T26" fmla="*/ 2147483647 w 8"/>
                <a:gd name="T27" fmla="*/ 2147483647 h 8"/>
                <a:gd name="T28" fmla="*/ 2147483647 w 8"/>
                <a:gd name="T29" fmla="*/ 2147483647 h 8"/>
                <a:gd name="T30" fmla="*/ 2147483647 w 8"/>
                <a:gd name="T31" fmla="*/ 2147483647 h 8"/>
                <a:gd name="T32" fmla="*/ 2147483647 w 8"/>
                <a:gd name="T33" fmla="*/ 2147483647 h 8"/>
                <a:gd name="T34" fmla="*/ 2147483647 w 8"/>
                <a:gd name="T35" fmla="*/ 2147483647 h 8"/>
                <a:gd name="T36" fmla="*/ 2147483647 w 8"/>
                <a:gd name="T37" fmla="*/ 214748364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1" name="Freeform 171@|5FFC:4737356|FBC:16777215|LFC:0|LBC:16777215"/>
            <p:cNvSpPr>
              <a:spLocks/>
            </p:cNvSpPr>
            <p:nvPr/>
          </p:nvSpPr>
          <p:spPr bwMode="auto">
            <a:xfrm>
              <a:off x="508000" y="1208088"/>
              <a:ext cx="587375" cy="350838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0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2147483647 w 15"/>
                <a:gd name="T13" fmla="*/ 2147483647 h 9"/>
                <a:gd name="T14" fmla="*/ 2147483647 w 15"/>
                <a:gd name="T15" fmla="*/ 2147483647 h 9"/>
                <a:gd name="T16" fmla="*/ 2147483647 w 15"/>
                <a:gd name="T17" fmla="*/ 2147483647 h 9"/>
                <a:gd name="T18" fmla="*/ 2147483647 w 15"/>
                <a:gd name="T19" fmla="*/ 2147483647 h 9"/>
                <a:gd name="T20" fmla="*/ 2147483647 w 15"/>
                <a:gd name="T21" fmla="*/ 2147483647 h 9"/>
                <a:gd name="T22" fmla="*/ 2147483647 w 15"/>
                <a:gd name="T23" fmla="*/ 0 h 9"/>
                <a:gd name="T24" fmla="*/ 2147483647 w 15"/>
                <a:gd name="T25" fmla="*/ 0 h 9"/>
                <a:gd name="T26" fmla="*/ 2147483647 w 15"/>
                <a:gd name="T27" fmla="*/ 2147483647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2" name="Freeform 172@|5FFC:4737356|FBC:16777215|LFC:0|LBC:16777215"/>
            <p:cNvSpPr>
              <a:spLocks/>
            </p:cNvSpPr>
            <p:nvPr/>
          </p:nvSpPr>
          <p:spPr bwMode="auto">
            <a:xfrm>
              <a:off x="312737" y="741363"/>
              <a:ext cx="704850" cy="466725"/>
            </a:xfrm>
            <a:custGeom>
              <a:avLst/>
              <a:gdLst>
                <a:gd name="T0" fmla="*/ 2147483647 w 18"/>
                <a:gd name="T1" fmla="*/ 2147483647 h 12"/>
                <a:gd name="T2" fmla="*/ 2147483647 w 18"/>
                <a:gd name="T3" fmla="*/ 2147483647 h 12"/>
                <a:gd name="T4" fmla="*/ 2147483647 w 18"/>
                <a:gd name="T5" fmla="*/ 2147483647 h 12"/>
                <a:gd name="T6" fmla="*/ 2147483647 w 18"/>
                <a:gd name="T7" fmla="*/ 2147483647 h 12"/>
                <a:gd name="T8" fmla="*/ 2147483647 w 18"/>
                <a:gd name="T9" fmla="*/ 2147483647 h 12"/>
                <a:gd name="T10" fmla="*/ 2147483647 w 18"/>
                <a:gd name="T11" fmla="*/ 2147483647 h 12"/>
                <a:gd name="T12" fmla="*/ 2147483647 w 18"/>
                <a:gd name="T13" fmla="*/ 2147483647 h 12"/>
                <a:gd name="T14" fmla="*/ 2147483647 w 18"/>
                <a:gd name="T15" fmla="*/ 2147483647 h 12"/>
                <a:gd name="T16" fmla="*/ 2147483647 w 18"/>
                <a:gd name="T17" fmla="*/ 2147483647 h 12"/>
                <a:gd name="T18" fmla="*/ 2147483647 w 18"/>
                <a:gd name="T19" fmla="*/ 2147483647 h 12"/>
                <a:gd name="T20" fmla="*/ 2147483647 w 18"/>
                <a:gd name="T21" fmla="*/ 2147483647 h 12"/>
                <a:gd name="T22" fmla="*/ 2147483647 w 18"/>
                <a:gd name="T23" fmla="*/ 2147483647 h 12"/>
                <a:gd name="T24" fmla="*/ 2147483647 w 18"/>
                <a:gd name="T25" fmla="*/ 2147483647 h 12"/>
                <a:gd name="T26" fmla="*/ 2147483647 w 18"/>
                <a:gd name="T27" fmla="*/ 2147483647 h 12"/>
                <a:gd name="T28" fmla="*/ 2147483647 w 18"/>
                <a:gd name="T29" fmla="*/ 2147483647 h 12"/>
                <a:gd name="T30" fmla="*/ 2147483647 w 18"/>
                <a:gd name="T31" fmla="*/ 0 h 12"/>
                <a:gd name="T32" fmla="*/ 2147483647 w 18"/>
                <a:gd name="T33" fmla="*/ 2147483647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3" name="Freeform 173@|5FFC:14736338|FBC:16777215|LFC:0|LBC:16777215"/>
            <p:cNvSpPr>
              <a:spLocks/>
            </p:cNvSpPr>
            <p:nvPr/>
          </p:nvSpPr>
          <p:spPr bwMode="auto">
            <a:xfrm>
              <a:off x="547687" y="77788"/>
              <a:ext cx="430213" cy="350838"/>
            </a:xfrm>
            <a:custGeom>
              <a:avLst/>
              <a:gdLst>
                <a:gd name="T0" fmla="*/ 2147483647 w 11"/>
                <a:gd name="T1" fmla="*/ 2147483647 h 9"/>
                <a:gd name="T2" fmla="*/ 2147483647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2147483647 h 9"/>
                <a:gd name="T8" fmla="*/ 2147483647 w 11"/>
                <a:gd name="T9" fmla="*/ 2147483647 h 9"/>
                <a:gd name="T10" fmla="*/ 2147483647 w 11"/>
                <a:gd name="T11" fmla="*/ 0 h 9"/>
                <a:gd name="T12" fmla="*/ 2147483647 w 11"/>
                <a:gd name="T13" fmla="*/ 2147483647 h 9"/>
                <a:gd name="T14" fmla="*/ 0 w 11"/>
                <a:gd name="T15" fmla="*/ 2147483647 h 9"/>
                <a:gd name="T16" fmla="*/ 2147483647 w 11"/>
                <a:gd name="T17" fmla="*/ 2147483647 h 9"/>
                <a:gd name="T18" fmla="*/ 2147483647 w 11"/>
                <a:gd name="T19" fmla="*/ 2147483647 h 9"/>
                <a:gd name="T20" fmla="*/ 2147483647 w 11"/>
                <a:gd name="T21" fmla="*/ 2147483647 h 9"/>
                <a:gd name="T22" fmla="*/ 2147483647 w 11"/>
                <a:gd name="T23" fmla="*/ 2147483647 h 9"/>
                <a:gd name="T24" fmla="*/ 2147483647 w 11"/>
                <a:gd name="T25" fmla="*/ 2147483647 h 9"/>
                <a:gd name="T26" fmla="*/ 2147483647 w 11"/>
                <a:gd name="T27" fmla="*/ 2147483647 h 9"/>
                <a:gd name="T28" fmla="*/ 2147483647 w 11"/>
                <a:gd name="T29" fmla="*/ 2147483647 h 9"/>
                <a:gd name="T30" fmla="*/ 2147483647 w 11"/>
                <a:gd name="T31" fmla="*/ 2147483647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Freeform 174@|5FFC:14736338|FBC:16777215|LFC:0|LBC:16777215"/>
            <p:cNvSpPr>
              <a:spLocks/>
            </p:cNvSpPr>
            <p:nvPr/>
          </p:nvSpPr>
          <p:spPr bwMode="auto">
            <a:xfrm>
              <a:off x="704850" y="117475"/>
              <a:ext cx="38100" cy="39688"/>
            </a:xfrm>
            <a:custGeom>
              <a:avLst/>
              <a:gdLst>
                <a:gd name="T0" fmla="*/ 0 w 1"/>
                <a:gd name="T1" fmla="*/ 2147483647 h 1"/>
                <a:gd name="T2" fmla="*/ 2147483647 w 1"/>
                <a:gd name="T3" fmla="*/ 0 h 1"/>
                <a:gd name="T4" fmla="*/ 0 w 1"/>
                <a:gd name="T5" fmla="*/ 214748364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Freeform 175@|5FFC:14736338|FBC:16777215|LFC:0|LBC:16777215"/>
            <p:cNvSpPr>
              <a:spLocks/>
            </p:cNvSpPr>
            <p:nvPr/>
          </p:nvSpPr>
          <p:spPr bwMode="auto">
            <a:xfrm>
              <a:off x="782637" y="117475"/>
              <a:ext cx="782638" cy="817563"/>
            </a:xfrm>
            <a:custGeom>
              <a:avLst/>
              <a:gdLst>
                <a:gd name="T0" fmla="*/ 2147483647 w 20"/>
                <a:gd name="T1" fmla="*/ 2147483647 h 21"/>
                <a:gd name="T2" fmla="*/ 2147483647 w 20"/>
                <a:gd name="T3" fmla="*/ 2147483647 h 21"/>
                <a:gd name="T4" fmla="*/ 2147483647 w 20"/>
                <a:gd name="T5" fmla="*/ 2147483647 h 21"/>
                <a:gd name="T6" fmla="*/ 2147483647 w 20"/>
                <a:gd name="T7" fmla="*/ 2147483647 h 21"/>
                <a:gd name="T8" fmla="*/ 2147483647 w 20"/>
                <a:gd name="T9" fmla="*/ 2147483647 h 21"/>
                <a:gd name="T10" fmla="*/ 2147483647 w 20"/>
                <a:gd name="T11" fmla="*/ 2147483647 h 21"/>
                <a:gd name="T12" fmla="*/ 2147483647 w 20"/>
                <a:gd name="T13" fmla="*/ 2147483647 h 21"/>
                <a:gd name="T14" fmla="*/ 2147483647 w 20"/>
                <a:gd name="T15" fmla="*/ 2147483647 h 21"/>
                <a:gd name="T16" fmla="*/ 2147483647 w 20"/>
                <a:gd name="T17" fmla="*/ 2147483647 h 21"/>
                <a:gd name="T18" fmla="*/ 2147483647 w 20"/>
                <a:gd name="T19" fmla="*/ 2147483647 h 21"/>
                <a:gd name="T20" fmla="*/ 2147483647 w 20"/>
                <a:gd name="T21" fmla="*/ 2147483647 h 21"/>
                <a:gd name="T22" fmla="*/ 2147483647 w 20"/>
                <a:gd name="T23" fmla="*/ 2147483647 h 21"/>
                <a:gd name="T24" fmla="*/ 2147483647 w 20"/>
                <a:gd name="T25" fmla="*/ 2147483647 h 21"/>
                <a:gd name="T26" fmla="*/ 2147483647 w 20"/>
                <a:gd name="T27" fmla="*/ 0 h 21"/>
                <a:gd name="T28" fmla="*/ 2147483647 w 20"/>
                <a:gd name="T29" fmla="*/ 0 h 21"/>
                <a:gd name="T30" fmla="*/ 2147483647 w 20"/>
                <a:gd name="T31" fmla="*/ 2147483647 h 21"/>
                <a:gd name="T32" fmla="*/ 2147483647 w 20"/>
                <a:gd name="T33" fmla="*/ 2147483647 h 21"/>
                <a:gd name="T34" fmla="*/ 2147483647 w 20"/>
                <a:gd name="T35" fmla="*/ 2147483647 h 21"/>
                <a:gd name="T36" fmla="*/ 2147483647 w 20"/>
                <a:gd name="T37" fmla="*/ 2147483647 h 21"/>
                <a:gd name="T38" fmla="*/ 2147483647 w 20"/>
                <a:gd name="T39" fmla="*/ 2147483647 h 21"/>
                <a:gd name="T40" fmla="*/ 2147483647 w 20"/>
                <a:gd name="T41" fmla="*/ 2147483647 h 21"/>
                <a:gd name="T42" fmla="*/ 2147483647 w 20"/>
                <a:gd name="T43" fmla="*/ 2147483647 h 21"/>
                <a:gd name="T44" fmla="*/ 2147483647 w 20"/>
                <a:gd name="T45" fmla="*/ 2147483647 h 21"/>
                <a:gd name="T46" fmla="*/ 0 w 20"/>
                <a:gd name="T47" fmla="*/ 2147483647 h 21"/>
                <a:gd name="T48" fmla="*/ 2147483647 w 20"/>
                <a:gd name="T49" fmla="*/ 2147483647 h 21"/>
                <a:gd name="T50" fmla="*/ 2147483647 w 20"/>
                <a:gd name="T51" fmla="*/ 2147483647 h 21"/>
                <a:gd name="T52" fmla="*/ 2147483647 w 20"/>
                <a:gd name="T53" fmla="*/ 2147483647 h 21"/>
                <a:gd name="T54" fmla="*/ 2147483647 w 20"/>
                <a:gd name="T55" fmla="*/ 2147483647 h 21"/>
                <a:gd name="T56" fmla="*/ 2147483647 w 20"/>
                <a:gd name="T57" fmla="*/ 2147483647 h 21"/>
                <a:gd name="T58" fmla="*/ 2147483647 w 20"/>
                <a:gd name="T59" fmla="*/ 2147483647 h 21"/>
                <a:gd name="T60" fmla="*/ 2147483647 w 20"/>
                <a:gd name="T61" fmla="*/ 2147483647 h 21"/>
                <a:gd name="T62" fmla="*/ 2147483647 w 20"/>
                <a:gd name="T63" fmla="*/ 2147483647 h 21"/>
                <a:gd name="T64" fmla="*/ 2147483647 w 20"/>
                <a:gd name="T65" fmla="*/ 2147483647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Freeform 176@|5FFC:15724527|FBC:16777215|LFC:0|LBC:16777215"/>
            <p:cNvSpPr>
              <a:spLocks/>
            </p:cNvSpPr>
            <p:nvPr/>
          </p:nvSpPr>
          <p:spPr bwMode="auto">
            <a:xfrm>
              <a:off x="1252537" y="234950"/>
              <a:ext cx="77788" cy="233363"/>
            </a:xfrm>
            <a:custGeom>
              <a:avLst/>
              <a:gdLst>
                <a:gd name="T0" fmla="*/ 0 w 2"/>
                <a:gd name="T1" fmla="*/ 2147483647 h 6"/>
                <a:gd name="T2" fmla="*/ 2147483647 w 2"/>
                <a:gd name="T3" fmla="*/ 2147483647 h 6"/>
                <a:gd name="T4" fmla="*/ 2147483647 w 2"/>
                <a:gd name="T5" fmla="*/ 2147483647 h 6"/>
                <a:gd name="T6" fmla="*/ 2147483647 w 2"/>
                <a:gd name="T7" fmla="*/ 0 h 6"/>
                <a:gd name="T8" fmla="*/ 0 w 2"/>
                <a:gd name="T9" fmla="*/ 0 h 6"/>
                <a:gd name="T10" fmla="*/ 0 w 2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Freeform 177@|5FFC:328965|FBC:16777215|LFC:0|LBC:16777215"/>
            <p:cNvSpPr>
              <a:spLocks/>
            </p:cNvSpPr>
            <p:nvPr/>
          </p:nvSpPr>
          <p:spPr bwMode="auto">
            <a:xfrm>
              <a:off x="1212850" y="623888"/>
              <a:ext cx="79375" cy="466725"/>
            </a:xfrm>
            <a:custGeom>
              <a:avLst/>
              <a:gdLst>
                <a:gd name="T0" fmla="*/ 0 w 2"/>
                <a:gd name="T1" fmla="*/ 2147483647 h 12"/>
                <a:gd name="T2" fmla="*/ 2147483647 w 2"/>
                <a:gd name="T3" fmla="*/ 2147483647 h 12"/>
                <a:gd name="T4" fmla="*/ 2147483647 w 2"/>
                <a:gd name="T5" fmla="*/ 0 h 12"/>
                <a:gd name="T6" fmla="*/ 2147483647 w 2"/>
                <a:gd name="T7" fmla="*/ 0 h 12"/>
                <a:gd name="T8" fmla="*/ 0 w 2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Freeform 178@|5FFC:328965|FBC:16777215|LFC:0|LBC:16777215"/>
            <p:cNvSpPr>
              <a:spLocks/>
            </p:cNvSpPr>
            <p:nvPr/>
          </p:nvSpPr>
          <p:spPr bwMode="auto">
            <a:xfrm>
              <a:off x="1212850" y="468313"/>
              <a:ext cx="117475" cy="739775"/>
            </a:xfrm>
            <a:custGeom>
              <a:avLst/>
              <a:gdLst>
                <a:gd name="T0" fmla="*/ 2147483647 w 3"/>
                <a:gd name="T1" fmla="*/ 2147483647 h 19"/>
                <a:gd name="T2" fmla="*/ 2147483647 w 3"/>
                <a:gd name="T3" fmla="*/ 2147483647 h 19"/>
                <a:gd name="T4" fmla="*/ 2147483647 w 3"/>
                <a:gd name="T5" fmla="*/ 2147483647 h 19"/>
                <a:gd name="T6" fmla="*/ 2147483647 w 3"/>
                <a:gd name="T7" fmla="*/ 0 h 19"/>
                <a:gd name="T8" fmla="*/ 2147483647 w 3"/>
                <a:gd name="T9" fmla="*/ 0 h 19"/>
                <a:gd name="T10" fmla="*/ 2147483647 w 3"/>
                <a:gd name="T11" fmla="*/ 2147483647 h 19"/>
                <a:gd name="T12" fmla="*/ 2147483647 w 3"/>
                <a:gd name="T13" fmla="*/ 2147483647 h 19"/>
                <a:gd name="T14" fmla="*/ 0 w 3"/>
                <a:gd name="T15" fmla="*/ 2147483647 h 19"/>
                <a:gd name="T16" fmla="*/ 2147483647 w 3"/>
                <a:gd name="T17" fmla="*/ 2147483647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9" name="Freeform 179@|5FFC:0|FBC:16777215|LFC:0|LBC:16777215"/>
            <p:cNvSpPr>
              <a:spLocks/>
            </p:cNvSpPr>
            <p:nvPr/>
          </p:nvSpPr>
          <p:spPr bwMode="auto">
            <a:xfrm>
              <a:off x="1292225" y="77788"/>
              <a:ext cx="390525" cy="312738"/>
            </a:xfrm>
            <a:custGeom>
              <a:avLst/>
              <a:gdLst>
                <a:gd name="T0" fmla="*/ 2147483647 w 10"/>
                <a:gd name="T1" fmla="*/ 2147483647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2147483647 w 10"/>
                <a:gd name="T11" fmla="*/ 2147483647 h 8"/>
                <a:gd name="T12" fmla="*/ 2147483647 w 10"/>
                <a:gd name="T13" fmla="*/ 0 h 8"/>
                <a:gd name="T14" fmla="*/ 2147483647 w 10"/>
                <a:gd name="T15" fmla="*/ 0 h 8"/>
                <a:gd name="T16" fmla="*/ 2147483647 w 10"/>
                <a:gd name="T17" fmla="*/ 0 h 8"/>
                <a:gd name="T18" fmla="*/ 0 w 10"/>
                <a:gd name="T19" fmla="*/ 2147483647 h 8"/>
                <a:gd name="T20" fmla="*/ 2147483647 w 10"/>
                <a:gd name="T21" fmla="*/ 2147483647 h 8"/>
                <a:gd name="T22" fmla="*/ 2147483647 w 10"/>
                <a:gd name="T23" fmla="*/ 2147483647 h 8"/>
                <a:gd name="T24" fmla="*/ 2147483647 w 10"/>
                <a:gd name="T25" fmla="*/ 2147483647 h 8"/>
                <a:gd name="T26" fmla="*/ 2147483647 w 10"/>
                <a:gd name="T27" fmla="*/ 2147483647 h 8"/>
                <a:gd name="T28" fmla="*/ 2147483647 w 10"/>
                <a:gd name="T29" fmla="*/ 2147483647 h 8"/>
                <a:gd name="T30" fmla="*/ 2147483647 w 10"/>
                <a:gd name="T31" fmla="*/ 2147483647 h 8"/>
                <a:gd name="T32" fmla="*/ 2147483647 w 10"/>
                <a:gd name="T33" fmla="*/ 2147483647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5" name="组合 64"/>
          <p:cNvGrpSpPr>
            <a:grpSpLocks/>
          </p:cNvGrpSpPr>
          <p:nvPr/>
        </p:nvGrpSpPr>
        <p:grpSpPr bwMode="auto">
          <a:xfrm>
            <a:off x="6234113" y="2511425"/>
            <a:ext cx="1468437" cy="949325"/>
            <a:chOff x="0" y="0"/>
            <a:chExt cx="2503486" cy="1624013"/>
          </a:xfrm>
        </p:grpSpPr>
        <p:sp>
          <p:nvSpPr>
            <p:cNvPr id="26672" name="Freeform 183@|5FFC:9350382|FBC:16777215|LFC:0|LBC:16777215"/>
            <p:cNvSpPr>
              <a:spLocks/>
            </p:cNvSpPr>
            <p:nvPr/>
          </p:nvSpPr>
          <p:spPr bwMode="auto">
            <a:xfrm>
              <a:off x="908049" y="474663"/>
              <a:ext cx="330200" cy="225425"/>
            </a:xfrm>
            <a:custGeom>
              <a:avLst/>
              <a:gdLst>
                <a:gd name="T0" fmla="*/ 2147483647 w 12"/>
                <a:gd name="T1" fmla="*/ 2147483647 h 8"/>
                <a:gd name="T2" fmla="*/ 2147483647 w 12"/>
                <a:gd name="T3" fmla="*/ 2147483647 h 8"/>
                <a:gd name="T4" fmla="*/ 0 w 12"/>
                <a:gd name="T5" fmla="*/ 0 h 8"/>
                <a:gd name="T6" fmla="*/ 2147483647 w 1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184@|5FFC:0|FBC:16777215|LFC:0|LBC:16777215"/>
            <p:cNvSpPr>
              <a:spLocks/>
            </p:cNvSpPr>
            <p:nvPr/>
          </p:nvSpPr>
          <p:spPr bwMode="auto">
            <a:xfrm>
              <a:off x="2063749" y="195263"/>
              <a:ext cx="109537" cy="28575"/>
            </a:xfrm>
            <a:custGeom>
              <a:avLst/>
              <a:gdLst>
                <a:gd name="T0" fmla="*/ 2147483647 w 4"/>
                <a:gd name="T1" fmla="*/ 2147483647 h 1"/>
                <a:gd name="T2" fmla="*/ 2147483647 w 4"/>
                <a:gd name="T3" fmla="*/ 2147483647 h 1"/>
                <a:gd name="T4" fmla="*/ 2147483647 w 4"/>
                <a:gd name="T5" fmla="*/ 0 h 1"/>
                <a:gd name="T6" fmla="*/ 2147483647 w 4"/>
                <a:gd name="T7" fmla="*/ 0 h 1"/>
                <a:gd name="T8" fmla="*/ 2147483647 w 4"/>
                <a:gd name="T9" fmla="*/ 2147483647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185@|5FFC:6250337|FBC:16777215|LFC:0|LBC:16777215"/>
            <p:cNvSpPr>
              <a:spLocks/>
            </p:cNvSpPr>
            <p:nvPr/>
          </p:nvSpPr>
          <p:spPr bwMode="auto">
            <a:xfrm>
              <a:off x="1952624" y="139700"/>
              <a:ext cx="550862" cy="560388"/>
            </a:xfrm>
            <a:custGeom>
              <a:avLst/>
              <a:gdLst>
                <a:gd name="T0" fmla="*/ 0 w 20"/>
                <a:gd name="T1" fmla="*/ 2147483647 h 20"/>
                <a:gd name="T2" fmla="*/ 2147483647 w 20"/>
                <a:gd name="T3" fmla="*/ 0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0 w 20"/>
                <a:gd name="T11" fmla="*/ 214748364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186@|5FFC:0|FBC:16777215|LFC:0|LBC:16777215"/>
            <p:cNvSpPr>
              <a:spLocks/>
            </p:cNvSpPr>
            <p:nvPr/>
          </p:nvSpPr>
          <p:spPr bwMode="auto">
            <a:xfrm>
              <a:off x="1981199" y="139700"/>
              <a:ext cx="495300" cy="503238"/>
            </a:xfrm>
            <a:custGeom>
              <a:avLst/>
              <a:gdLst>
                <a:gd name="T0" fmla="*/ 0 w 18"/>
                <a:gd name="T1" fmla="*/ 2147483647 h 18"/>
                <a:gd name="T2" fmla="*/ 2147483647 w 18"/>
                <a:gd name="T3" fmla="*/ 2147483647 h 18"/>
                <a:gd name="T4" fmla="*/ 2147483647 w 18"/>
                <a:gd name="T5" fmla="*/ 2147483647 h 18"/>
                <a:gd name="T6" fmla="*/ 2147483647 w 18"/>
                <a:gd name="T7" fmla="*/ 0 h 18"/>
                <a:gd name="T8" fmla="*/ 2147483647 w 18"/>
                <a:gd name="T9" fmla="*/ 2147483647 h 18"/>
                <a:gd name="T10" fmla="*/ 2147483647 w 18"/>
                <a:gd name="T11" fmla="*/ 2147483647 h 18"/>
                <a:gd name="T12" fmla="*/ 2147483647 w 18"/>
                <a:gd name="T13" fmla="*/ 2147483647 h 18"/>
                <a:gd name="T14" fmla="*/ 2147483647 w 18"/>
                <a:gd name="T15" fmla="*/ 2147483647 h 18"/>
                <a:gd name="T16" fmla="*/ 2147483647 w 18"/>
                <a:gd name="T17" fmla="*/ 2147483647 h 18"/>
                <a:gd name="T18" fmla="*/ 2147483647 w 18"/>
                <a:gd name="T19" fmla="*/ 2147483647 h 18"/>
                <a:gd name="T20" fmla="*/ 2147483647 w 18"/>
                <a:gd name="T21" fmla="*/ 2147483647 h 18"/>
                <a:gd name="T22" fmla="*/ 2147483647 w 18"/>
                <a:gd name="T23" fmla="*/ 2147483647 h 18"/>
                <a:gd name="T24" fmla="*/ 2147483647 w 18"/>
                <a:gd name="T25" fmla="*/ 2147483647 h 18"/>
                <a:gd name="T26" fmla="*/ 0 w 18"/>
                <a:gd name="T27" fmla="*/ 2147483647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187@|5FFC:9683704|FBC:16777215|LFC:0|LBC:16777215"/>
            <p:cNvSpPr>
              <a:spLocks/>
            </p:cNvSpPr>
            <p:nvPr/>
          </p:nvSpPr>
          <p:spPr bwMode="auto">
            <a:xfrm>
              <a:off x="1952624" y="166688"/>
              <a:ext cx="165100" cy="196850"/>
            </a:xfrm>
            <a:custGeom>
              <a:avLst/>
              <a:gdLst>
                <a:gd name="T0" fmla="*/ 0 w 6"/>
                <a:gd name="T1" fmla="*/ 2147483647 h 7"/>
                <a:gd name="T2" fmla="*/ 2147483647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2147483647 h 7"/>
                <a:gd name="T8" fmla="*/ 2147483647 w 6"/>
                <a:gd name="T9" fmla="*/ 2147483647 h 7"/>
                <a:gd name="T10" fmla="*/ 2147483647 w 6"/>
                <a:gd name="T11" fmla="*/ 2147483647 h 7"/>
                <a:gd name="T12" fmla="*/ 2147483647 w 6"/>
                <a:gd name="T13" fmla="*/ 2147483647 h 7"/>
                <a:gd name="T14" fmla="*/ 2147483647 w 6"/>
                <a:gd name="T15" fmla="*/ 2147483647 h 7"/>
                <a:gd name="T16" fmla="*/ 2147483647 w 6"/>
                <a:gd name="T17" fmla="*/ 2147483647 h 7"/>
                <a:gd name="T18" fmla="*/ 2147483647 w 6"/>
                <a:gd name="T19" fmla="*/ 2147483647 h 7"/>
                <a:gd name="T20" fmla="*/ 2147483647 w 6"/>
                <a:gd name="T21" fmla="*/ 2147483647 h 7"/>
                <a:gd name="T22" fmla="*/ 2147483647 w 6"/>
                <a:gd name="T23" fmla="*/ 2147483647 h 7"/>
                <a:gd name="T24" fmla="*/ 2147483647 w 6"/>
                <a:gd name="T25" fmla="*/ 0 h 7"/>
                <a:gd name="T26" fmla="*/ 2147483647 w 6"/>
                <a:gd name="T27" fmla="*/ 0 h 7"/>
                <a:gd name="T28" fmla="*/ 2147483647 w 6"/>
                <a:gd name="T29" fmla="*/ 2147483647 h 7"/>
                <a:gd name="T30" fmla="*/ 2147483647 w 6"/>
                <a:gd name="T31" fmla="*/ 2147483647 h 7"/>
                <a:gd name="T32" fmla="*/ 0 w 6"/>
                <a:gd name="T33" fmla="*/ 2147483647 h 7"/>
                <a:gd name="T34" fmla="*/ 0 w 6"/>
                <a:gd name="T35" fmla="*/ 2147483647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188@|5FFC:9350382|FBC:16777215|LFC:0|LBC:16777215"/>
            <p:cNvSpPr>
              <a:spLocks/>
            </p:cNvSpPr>
            <p:nvPr/>
          </p:nvSpPr>
          <p:spPr bwMode="auto">
            <a:xfrm>
              <a:off x="1952624" y="195263"/>
              <a:ext cx="165100" cy="168275"/>
            </a:xfrm>
            <a:custGeom>
              <a:avLst/>
              <a:gdLst>
                <a:gd name="T0" fmla="*/ 2147483647 w 6"/>
                <a:gd name="T1" fmla="*/ 0 h 6"/>
                <a:gd name="T2" fmla="*/ 2147483647 w 6"/>
                <a:gd name="T3" fmla="*/ 0 h 6"/>
                <a:gd name="T4" fmla="*/ 2147483647 w 6"/>
                <a:gd name="T5" fmla="*/ 2147483647 h 6"/>
                <a:gd name="T6" fmla="*/ 2147483647 w 6"/>
                <a:gd name="T7" fmla="*/ 0 h 6"/>
                <a:gd name="T8" fmla="*/ 2147483647 w 6"/>
                <a:gd name="T9" fmla="*/ 0 h 6"/>
                <a:gd name="T10" fmla="*/ 2147483647 w 6"/>
                <a:gd name="T11" fmla="*/ 2147483647 h 6"/>
                <a:gd name="T12" fmla="*/ 2147483647 w 6"/>
                <a:gd name="T13" fmla="*/ 2147483647 h 6"/>
                <a:gd name="T14" fmla="*/ 0 w 6"/>
                <a:gd name="T15" fmla="*/ 2147483647 h 6"/>
                <a:gd name="T16" fmla="*/ 0 w 6"/>
                <a:gd name="T17" fmla="*/ 2147483647 h 6"/>
                <a:gd name="T18" fmla="*/ 2147483647 w 6"/>
                <a:gd name="T19" fmla="*/ 2147483647 h 6"/>
                <a:gd name="T20" fmla="*/ 2147483647 w 6"/>
                <a:gd name="T21" fmla="*/ 2147483647 h 6"/>
                <a:gd name="T22" fmla="*/ 2147483647 w 6"/>
                <a:gd name="T23" fmla="*/ 2147483647 h 6"/>
                <a:gd name="T24" fmla="*/ 2147483647 w 6"/>
                <a:gd name="T25" fmla="*/ 2147483647 h 6"/>
                <a:gd name="T26" fmla="*/ 2147483647 w 6"/>
                <a:gd name="T27" fmla="*/ 2147483647 h 6"/>
                <a:gd name="T28" fmla="*/ 2147483647 w 6"/>
                <a:gd name="T29" fmla="*/ 2147483647 h 6"/>
                <a:gd name="T30" fmla="*/ 2147483647 w 6"/>
                <a:gd name="T31" fmla="*/ 2147483647 h 6"/>
                <a:gd name="T32" fmla="*/ 2147483647 w 6"/>
                <a:gd name="T33" fmla="*/ 0 h 6"/>
                <a:gd name="T34" fmla="*/ 2147483647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189@|5FFC:9683704|FBC:16777215|LFC:0|LBC:16777215"/>
            <p:cNvSpPr>
              <a:spLocks/>
            </p:cNvSpPr>
            <p:nvPr/>
          </p:nvSpPr>
          <p:spPr bwMode="auto">
            <a:xfrm>
              <a:off x="1485899" y="55563"/>
              <a:ext cx="192087" cy="223838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2147483647 w 7"/>
                <a:gd name="T9" fmla="*/ 2147483647 h 8"/>
                <a:gd name="T10" fmla="*/ 2147483647 w 7"/>
                <a:gd name="T11" fmla="*/ 2147483647 h 8"/>
                <a:gd name="T12" fmla="*/ 2147483647 w 7"/>
                <a:gd name="T13" fmla="*/ 2147483647 h 8"/>
                <a:gd name="T14" fmla="*/ 2147483647 w 7"/>
                <a:gd name="T15" fmla="*/ 0 h 8"/>
                <a:gd name="T16" fmla="*/ 0 w 7"/>
                <a:gd name="T17" fmla="*/ 2147483647 h 8"/>
                <a:gd name="T18" fmla="*/ 2147483647 w 7"/>
                <a:gd name="T19" fmla="*/ 2147483647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190@|5FFC:9350382|FBC:16777215|LFC:0|LBC:16777215"/>
            <p:cNvSpPr>
              <a:spLocks/>
            </p:cNvSpPr>
            <p:nvPr/>
          </p:nvSpPr>
          <p:spPr bwMode="auto">
            <a:xfrm>
              <a:off x="1485899" y="111125"/>
              <a:ext cx="136525" cy="168275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2147483647 w 5"/>
                <a:gd name="T5" fmla="*/ 2147483647 h 6"/>
                <a:gd name="T6" fmla="*/ 2147483647 w 5"/>
                <a:gd name="T7" fmla="*/ 2147483647 h 6"/>
                <a:gd name="T8" fmla="*/ 0 w 5"/>
                <a:gd name="T9" fmla="*/ 2147483647 h 6"/>
                <a:gd name="T10" fmla="*/ 2147483647 w 5"/>
                <a:gd name="T11" fmla="*/ 2147483647 h 6"/>
                <a:gd name="T12" fmla="*/ 2147483647 w 5"/>
                <a:gd name="T13" fmla="*/ 2147483647 h 6"/>
                <a:gd name="T14" fmla="*/ 2147483647 w 5"/>
                <a:gd name="T15" fmla="*/ 2147483647 h 6"/>
                <a:gd name="T16" fmla="*/ 2147483647 w 5"/>
                <a:gd name="T17" fmla="*/ 2147483647 h 6"/>
                <a:gd name="T18" fmla="*/ 2147483647 w 5"/>
                <a:gd name="T19" fmla="*/ 2147483647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191@|5FFC:9350382|FBC:16777215|LFC:0|LBC:16777215"/>
            <p:cNvSpPr>
              <a:spLocks/>
            </p:cNvSpPr>
            <p:nvPr/>
          </p:nvSpPr>
          <p:spPr bwMode="auto">
            <a:xfrm>
              <a:off x="1622424" y="223838"/>
              <a:ext cx="55562" cy="26988"/>
            </a:xfrm>
            <a:custGeom>
              <a:avLst/>
              <a:gdLst>
                <a:gd name="T0" fmla="*/ 2147483647 w 2"/>
                <a:gd name="T1" fmla="*/ 0 h 1"/>
                <a:gd name="T2" fmla="*/ 2147483647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2147483647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192@|5FFC:2105393|FBC:16777215|LFC:0|LBC:16777215"/>
            <p:cNvSpPr>
              <a:spLocks/>
            </p:cNvSpPr>
            <p:nvPr/>
          </p:nvSpPr>
          <p:spPr bwMode="auto">
            <a:xfrm>
              <a:off x="1457324" y="0"/>
              <a:ext cx="247650" cy="250825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2147483647 h 9"/>
                <a:gd name="T22" fmla="*/ 2147483647 w 9"/>
                <a:gd name="T23" fmla="*/ 2147483647 h 9"/>
                <a:gd name="T24" fmla="*/ 2147483647 w 9"/>
                <a:gd name="T25" fmla="*/ 2147483647 h 9"/>
                <a:gd name="T26" fmla="*/ 2147483647 w 9"/>
                <a:gd name="T27" fmla="*/ 2147483647 h 9"/>
                <a:gd name="T28" fmla="*/ 2147483647 w 9"/>
                <a:gd name="T29" fmla="*/ 2147483647 h 9"/>
                <a:gd name="T30" fmla="*/ 0 w 9"/>
                <a:gd name="T31" fmla="*/ 2147483647 h 9"/>
                <a:gd name="T32" fmla="*/ 0 w 9"/>
                <a:gd name="T33" fmla="*/ 2147483647 h 9"/>
                <a:gd name="T34" fmla="*/ 0 w 9"/>
                <a:gd name="T35" fmla="*/ 2147483647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193@|5FFC:0|FBC:16777215|LFC:0|LBC:16777215"/>
            <p:cNvSpPr>
              <a:spLocks/>
            </p:cNvSpPr>
            <p:nvPr/>
          </p:nvSpPr>
          <p:spPr bwMode="auto">
            <a:xfrm>
              <a:off x="0" y="700088"/>
              <a:ext cx="247650" cy="250825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0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2147483647 h 9"/>
                <a:gd name="T22" fmla="*/ 0 w 9"/>
                <a:gd name="T23" fmla="*/ 2147483647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194@|5FFC:0|FBC:16777215|LFC:0|LBC:16777215"/>
            <p:cNvSpPr>
              <a:spLocks/>
            </p:cNvSpPr>
            <p:nvPr/>
          </p:nvSpPr>
          <p:spPr bwMode="auto">
            <a:xfrm>
              <a:off x="990599" y="1484313"/>
              <a:ext cx="301625" cy="139700"/>
            </a:xfrm>
            <a:custGeom>
              <a:avLst/>
              <a:gdLst>
                <a:gd name="T0" fmla="*/ 2147483647 w 11"/>
                <a:gd name="T1" fmla="*/ 0 h 5"/>
                <a:gd name="T2" fmla="*/ 2147483647 w 11"/>
                <a:gd name="T3" fmla="*/ 2147483647 h 5"/>
                <a:gd name="T4" fmla="*/ 2147483647 w 11"/>
                <a:gd name="T5" fmla="*/ 2147483647 h 5"/>
                <a:gd name="T6" fmla="*/ 0 w 11"/>
                <a:gd name="T7" fmla="*/ 2147483647 h 5"/>
                <a:gd name="T8" fmla="*/ 2147483647 w 11"/>
                <a:gd name="T9" fmla="*/ 2147483647 h 5"/>
                <a:gd name="T10" fmla="*/ 2147483647 w 11"/>
                <a:gd name="T11" fmla="*/ 2147483647 h 5"/>
                <a:gd name="T12" fmla="*/ 2147483647 w 11"/>
                <a:gd name="T13" fmla="*/ 2147483647 h 5"/>
                <a:gd name="T14" fmla="*/ 2147483647 w 11"/>
                <a:gd name="T15" fmla="*/ 2147483647 h 5"/>
                <a:gd name="T16" fmla="*/ 2147483647 w 11"/>
                <a:gd name="T17" fmla="*/ 2147483647 h 5"/>
                <a:gd name="T18" fmla="*/ 2147483647 w 11"/>
                <a:gd name="T19" fmla="*/ 2147483647 h 5"/>
                <a:gd name="T20" fmla="*/ 2147483647 w 11"/>
                <a:gd name="T21" fmla="*/ 2147483647 h 5"/>
                <a:gd name="T22" fmla="*/ 2147483647 w 11"/>
                <a:gd name="T23" fmla="*/ 0 h 5"/>
                <a:gd name="T24" fmla="*/ 2147483647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Freeform 195@|5FFC:6245704|FBC:16777215|LFC:0|LBC:16777215"/>
            <p:cNvSpPr>
              <a:spLocks/>
            </p:cNvSpPr>
            <p:nvPr/>
          </p:nvSpPr>
          <p:spPr bwMode="auto">
            <a:xfrm>
              <a:off x="908049" y="671513"/>
              <a:ext cx="330200" cy="895350"/>
            </a:xfrm>
            <a:custGeom>
              <a:avLst/>
              <a:gdLst>
                <a:gd name="T0" fmla="*/ 2147483647 w 12"/>
                <a:gd name="T1" fmla="*/ 2147483647 h 32"/>
                <a:gd name="T2" fmla="*/ 2147483647 w 12"/>
                <a:gd name="T3" fmla="*/ 2147483647 h 32"/>
                <a:gd name="T4" fmla="*/ 2147483647 w 12"/>
                <a:gd name="T5" fmla="*/ 2147483647 h 32"/>
                <a:gd name="T6" fmla="*/ 2147483647 w 12"/>
                <a:gd name="T7" fmla="*/ 2147483647 h 32"/>
                <a:gd name="T8" fmla="*/ 2147483647 w 12"/>
                <a:gd name="T9" fmla="*/ 2147483647 h 32"/>
                <a:gd name="T10" fmla="*/ 2147483647 w 12"/>
                <a:gd name="T11" fmla="*/ 2147483647 h 32"/>
                <a:gd name="T12" fmla="*/ 2147483647 w 12"/>
                <a:gd name="T13" fmla="*/ 2147483647 h 32"/>
                <a:gd name="T14" fmla="*/ 2147483647 w 12"/>
                <a:gd name="T15" fmla="*/ 0 h 32"/>
                <a:gd name="T16" fmla="*/ 2147483647 w 12"/>
                <a:gd name="T17" fmla="*/ 2147483647 h 32"/>
                <a:gd name="T18" fmla="*/ 2147483647 w 12"/>
                <a:gd name="T19" fmla="*/ 2147483647 h 32"/>
                <a:gd name="T20" fmla="*/ 2147483647 w 12"/>
                <a:gd name="T21" fmla="*/ 2147483647 h 32"/>
                <a:gd name="T22" fmla="*/ 2147483647 w 12"/>
                <a:gd name="T23" fmla="*/ 2147483647 h 32"/>
                <a:gd name="T24" fmla="*/ 2147483647 w 12"/>
                <a:gd name="T25" fmla="*/ 2147483647 h 32"/>
                <a:gd name="T26" fmla="*/ 2147483647 w 12"/>
                <a:gd name="T27" fmla="*/ 2147483647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196@|5FFC:3285793|FBC:16777215|LFC:0|LBC:16777215"/>
            <p:cNvSpPr>
              <a:spLocks/>
            </p:cNvSpPr>
            <p:nvPr/>
          </p:nvSpPr>
          <p:spPr bwMode="auto">
            <a:xfrm>
              <a:off x="908049" y="671513"/>
              <a:ext cx="301625" cy="868363"/>
            </a:xfrm>
            <a:custGeom>
              <a:avLst/>
              <a:gdLst>
                <a:gd name="T0" fmla="*/ 2147483647 w 11"/>
                <a:gd name="T1" fmla="*/ 2147483647 h 31"/>
                <a:gd name="T2" fmla="*/ 2147483647 w 11"/>
                <a:gd name="T3" fmla="*/ 2147483647 h 31"/>
                <a:gd name="T4" fmla="*/ 2147483647 w 11"/>
                <a:gd name="T5" fmla="*/ 2147483647 h 31"/>
                <a:gd name="T6" fmla="*/ 2147483647 w 11"/>
                <a:gd name="T7" fmla="*/ 2147483647 h 31"/>
                <a:gd name="T8" fmla="*/ 2147483647 w 11"/>
                <a:gd name="T9" fmla="*/ 2147483647 h 31"/>
                <a:gd name="T10" fmla="*/ 2147483647 w 11"/>
                <a:gd name="T11" fmla="*/ 2147483647 h 31"/>
                <a:gd name="T12" fmla="*/ 2147483647 w 11"/>
                <a:gd name="T13" fmla="*/ 2147483647 h 31"/>
                <a:gd name="T14" fmla="*/ 2147483647 w 11"/>
                <a:gd name="T15" fmla="*/ 2147483647 h 31"/>
                <a:gd name="T16" fmla="*/ 2147483647 w 11"/>
                <a:gd name="T17" fmla="*/ 2147483647 h 31"/>
                <a:gd name="T18" fmla="*/ 2147483647 w 11"/>
                <a:gd name="T19" fmla="*/ 2147483647 h 31"/>
                <a:gd name="T20" fmla="*/ 2147483647 w 11"/>
                <a:gd name="T21" fmla="*/ 2147483647 h 31"/>
                <a:gd name="T22" fmla="*/ 2147483647 w 11"/>
                <a:gd name="T23" fmla="*/ 2147483647 h 31"/>
                <a:gd name="T24" fmla="*/ 2147483647 w 11"/>
                <a:gd name="T25" fmla="*/ 2147483647 h 31"/>
                <a:gd name="T26" fmla="*/ 2147483647 w 11"/>
                <a:gd name="T27" fmla="*/ 2147483647 h 31"/>
                <a:gd name="T28" fmla="*/ 2147483647 w 11"/>
                <a:gd name="T29" fmla="*/ 2147483647 h 31"/>
                <a:gd name="T30" fmla="*/ 2147483647 w 11"/>
                <a:gd name="T31" fmla="*/ 2147483647 h 31"/>
                <a:gd name="T32" fmla="*/ 2147483647 w 11"/>
                <a:gd name="T33" fmla="*/ 2147483647 h 31"/>
                <a:gd name="T34" fmla="*/ 2147483647 w 11"/>
                <a:gd name="T35" fmla="*/ 2147483647 h 31"/>
                <a:gd name="T36" fmla="*/ 2147483647 w 11"/>
                <a:gd name="T37" fmla="*/ 2147483647 h 31"/>
                <a:gd name="T38" fmla="*/ 2147483647 w 11"/>
                <a:gd name="T39" fmla="*/ 2147483647 h 31"/>
                <a:gd name="T40" fmla="*/ 2147483647 w 11"/>
                <a:gd name="T41" fmla="*/ 0 h 31"/>
                <a:gd name="T42" fmla="*/ 2147483647 w 11"/>
                <a:gd name="T43" fmla="*/ 2147483647 h 31"/>
                <a:gd name="T44" fmla="*/ 2147483647 w 11"/>
                <a:gd name="T45" fmla="*/ 2147483647 h 31"/>
                <a:gd name="T46" fmla="*/ 2147483647 w 11"/>
                <a:gd name="T47" fmla="*/ 2147483647 h 31"/>
                <a:gd name="T48" fmla="*/ 2147483647 w 11"/>
                <a:gd name="T49" fmla="*/ 2147483647 h 31"/>
                <a:gd name="T50" fmla="*/ 2147483647 w 11"/>
                <a:gd name="T51" fmla="*/ 2147483647 h 31"/>
                <a:gd name="T52" fmla="*/ 2147483647 w 11"/>
                <a:gd name="T53" fmla="*/ 2147483647 h 31"/>
                <a:gd name="T54" fmla="*/ 2147483647 w 11"/>
                <a:gd name="T55" fmla="*/ 2147483647 h 31"/>
                <a:gd name="T56" fmla="*/ 2147483647 w 11"/>
                <a:gd name="T57" fmla="*/ 2147483647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Freeform 197@|5FFC:6245704|FBC:16777215|LFC:0|LBC:16777215"/>
            <p:cNvSpPr>
              <a:spLocks/>
            </p:cNvSpPr>
            <p:nvPr/>
          </p:nvSpPr>
          <p:spPr bwMode="auto">
            <a:xfrm>
              <a:off x="192087" y="503238"/>
              <a:ext cx="935037" cy="560388"/>
            </a:xfrm>
            <a:custGeom>
              <a:avLst/>
              <a:gdLst>
                <a:gd name="T0" fmla="*/ 2147483647 w 34"/>
                <a:gd name="T1" fmla="*/ 2147483647 h 20"/>
                <a:gd name="T2" fmla="*/ 2147483647 w 34"/>
                <a:gd name="T3" fmla="*/ 2147483647 h 20"/>
                <a:gd name="T4" fmla="*/ 2147483647 w 34"/>
                <a:gd name="T5" fmla="*/ 2147483647 h 20"/>
                <a:gd name="T6" fmla="*/ 2147483647 w 34"/>
                <a:gd name="T7" fmla="*/ 2147483647 h 20"/>
                <a:gd name="T8" fmla="*/ 2147483647 w 34"/>
                <a:gd name="T9" fmla="*/ 2147483647 h 20"/>
                <a:gd name="T10" fmla="*/ 2147483647 w 34"/>
                <a:gd name="T11" fmla="*/ 0 h 20"/>
                <a:gd name="T12" fmla="*/ 2147483647 w 34"/>
                <a:gd name="T13" fmla="*/ 2147483647 h 20"/>
                <a:gd name="T14" fmla="*/ 2147483647 w 34"/>
                <a:gd name="T15" fmla="*/ 2147483647 h 20"/>
                <a:gd name="T16" fmla="*/ 2147483647 w 34"/>
                <a:gd name="T17" fmla="*/ 2147483647 h 20"/>
                <a:gd name="T18" fmla="*/ 2147483647 w 34"/>
                <a:gd name="T19" fmla="*/ 2147483647 h 20"/>
                <a:gd name="T20" fmla="*/ 2147483647 w 34"/>
                <a:gd name="T21" fmla="*/ 2147483647 h 20"/>
                <a:gd name="T22" fmla="*/ 2147483647 w 34"/>
                <a:gd name="T23" fmla="*/ 2147483647 h 20"/>
                <a:gd name="T24" fmla="*/ 2147483647 w 34"/>
                <a:gd name="T25" fmla="*/ 214748364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Freeform 198@|5FFC:3285793|FBC:16777215|LFC:0|LBC:16777215"/>
            <p:cNvSpPr>
              <a:spLocks/>
            </p:cNvSpPr>
            <p:nvPr/>
          </p:nvSpPr>
          <p:spPr bwMode="auto">
            <a:xfrm>
              <a:off x="219074" y="503238"/>
              <a:ext cx="825500" cy="531813"/>
            </a:xfrm>
            <a:custGeom>
              <a:avLst/>
              <a:gdLst>
                <a:gd name="T0" fmla="*/ 2147483647 w 30"/>
                <a:gd name="T1" fmla="*/ 2147483647 h 19"/>
                <a:gd name="T2" fmla="*/ 2147483647 w 30"/>
                <a:gd name="T3" fmla="*/ 0 h 19"/>
                <a:gd name="T4" fmla="*/ 2147483647 w 30"/>
                <a:gd name="T5" fmla="*/ 2147483647 h 19"/>
                <a:gd name="T6" fmla="*/ 2147483647 w 30"/>
                <a:gd name="T7" fmla="*/ 2147483647 h 19"/>
                <a:gd name="T8" fmla="*/ 2147483647 w 30"/>
                <a:gd name="T9" fmla="*/ 2147483647 h 19"/>
                <a:gd name="T10" fmla="*/ 2147483647 w 30"/>
                <a:gd name="T11" fmla="*/ 2147483647 h 19"/>
                <a:gd name="T12" fmla="*/ 2147483647 w 30"/>
                <a:gd name="T13" fmla="*/ 2147483647 h 19"/>
                <a:gd name="T14" fmla="*/ 2147483647 w 30"/>
                <a:gd name="T15" fmla="*/ 2147483647 h 19"/>
                <a:gd name="T16" fmla="*/ 0 w 30"/>
                <a:gd name="T17" fmla="*/ 2147483647 h 19"/>
                <a:gd name="T18" fmla="*/ 2147483647 w 30"/>
                <a:gd name="T19" fmla="*/ 2147483647 h 19"/>
                <a:gd name="T20" fmla="*/ 2147483647 w 30"/>
                <a:gd name="T21" fmla="*/ 2147483647 h 19"/>
                <a:gd name="T22" fmla="*/ 2147483647 w 30"/>
                <a:gd name="T23" fmla="*/ 2147483647 h 19"/>
                <a:gd name="T24" fmla="*/ 2147483647 w 30"/>
                <a:gd name="T25" fmla="*/ 2147483647 h 19"/>
                <a:gd name="T26" fmla="*/ 2147483647 w 30"/>
                <a:gd name="T27" fmla="*/ 2147483647 h 19"/>
                <a:gd name="T28" fmla="*/ 2147483647 w 30"/>
                <a:gd name="T29" fmla="*/ 2147483647 h 19"/>
                <a:gd name="T30" fmla="*/ 2147483647 w 30"/>
                <a:gd name="T31" fmla="*/ 2147483647 h 19"/>
                <a:gd name="T32" fmla="*/ 2147483647 w 30"/>
                <a:gd name="T33" fmla="*/ 2147483647 h 19"/>
                <a:gd name="T34" fmla="*/ 2147483647 w 30"/>
                <a:gd name="T35" fmla="*/ 2147483647 h 19"/>
                <a:gd name="T36" fmla="*/ 2147483647 w 30"/>
                <a:gd name="T37" fmla="*/ 2147483647 h 19"/>
                <a:gd name="T38" fmla="*/ 2147483647 w 30"/>
                <a:gd name="T39" fmla="*/ 2147483647 h 19"/>
                <a:gd name="T40" fmla="*/ 2147483647 w 30"/>
                <a:gd name="T41" fmla="*/ 2147483647 h 19"/>
                <a:gd name="T42" fmla="*/ 2147483647 w 30"/>
                <a:gd name="T43" fmla="*/ 2147483647 h 19"/>
                <a:gd name="T44" fmla="*/ 2147483647 w 30"/>
                <a:gd name="T45" fmla="*/ 2147483647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Freeform 199@|5FFC:0|FBC:16777215|LFC:0|LBC:16777215"/>
            <p:cNvSpPr>
              <a:spLocks/>
            </p:cNvSpPr>
            <p:nvPr/>
          </p:nvSpPr>
          <p:spPr bwMode="auto">
            <a:xfrm>
              <a:off x="908049" y="474663"/>
              <a:ext cx="274637" cy="225425"/>
            </a:xfrm>
            <a:custGeom>
              <a:avLst/>
              <a:gdLst>
                <a:gd name="T0" fmla="*/ 0 w 10"/>
                <a:gd name="T1" fmla="*/ 2147483647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2147483647 w 10"/>
                <a:gd name="T7" fmla="*/ 2147483647 h 8"/>
                <a:gd name="T8" fmla="*/ 2147483647 w 10"/>
                <a:gd name="T9" fmla="*/ 2147483647 h 8"/>
                <a:gd name="T10" fmla="*/ 0 w 10"/>
                <a:gd name="T11" fmla="*/ 0 h 8"/>
                <a:gd name="T12" fmla="*/ 0 w 10"/>
                <a:gd name="T13" fmla="*/ 2147483647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Freeform 200@|5FFC:15262707|FBC:16777215|LFC:0|LBC:16777215"/>
            <p:cNvSpPr>
              <a:spLocks/>
            </p:cNvSpPr>
            <p:nvPr/>
          </p:nvSpPr>
          <p:spPr bwMode="auto">
            <a:xfrm>
              <a:off x="908049" y="166688"/>
              <a:ext cx="1127125" cy="673100"/>
            </a:xfrm>
            <a:custGeom>
              <a:avLst/>
              <a:gdLst>
                <a:gd name="T0" fmla="*/ 0 w 41"/>
                <a:gd name="T1" fmla="*/ 2147483647 h 24"/>
                <a:gd name="T2" fmla="*/ 2147483647 w 41"/>
                <a:gd name="T3" fmla="*/ 2147483647 h 24"/>
                <a:gd name="T4" fmla="*/ 2147483647 w 41"/>
                <a:gd name="T5" fmla="*/ 2147483647 h 24"/>
                <a:gd name="T6" fmla="*/ 2147483647 w 41"/>
                <a:gd name="T7" fmla="*/ 2147483647 h 24"/>
                <a:gd name="T8" fmla="*/ 2147483647 w 41"/>
                <a:gd name="T9" fmla="*/ 2147483647 h 24"/>
                <a:gd name="T10" fmla="*/ 2147483647 w 41"/>
                <a:gd name="T11" fmla="*/ 2147483647 h 24"/>
                <a:gd name="T12" fmla="*/ 2147483647 w 41"/>
                <a:gd name="T13" fmla="*/ 2147483647 h 24"/>
                <a:gd name="T14" fmla="*/ 2147483647 w 41"/>
                <a:gd name="T15" fmla="*/ 2147483647 h 24"/>
                <a:gd name="T16" fmla="*/ 2147483647 w 41"/>
                <a:gd name="T17" fmla="*/ 2147483647 h 24"/>
                <a:gd name="T18" fmla="*/ 2147483647 w 41"/>
                <a:gd name="T19" fmla="*/ 2147483647 h 24"/>
                <a:gd name="T20" fmla="*/ 2147483647 w 41"/>
                <a:gd name="T21" fmla="*/ 2147483647 h 24"/>
                <a:gd name="T22" fmla="*/ 2147483647 w 41"/>
                <a:gd name="T23" fmla="*/ 2147483647 h 24"/>
                <a:gd name="T24" fmla="*/ 2147483647 w 41"/>
                <a:gd name="T25" fmla="*/ 2147483647 h 24"/>
                <a:gd name="T26" fmla="*/ 2147483647 w 41"/>
                <a:gd name="T27" fmla="*/ 2147483647 h 24"/>
                <a:gd name="T28" fmla="*/ 2147483647 w 41"/>
                <a:gd name="T29" fmla="*/ 2147483647 h 24"/>
                <a:gd name="T30" fmla="*/ 2147483647 w 41"/>
                <a:gd name="T31" fmla="*/ 2147483647 h 24"/>
                <a:gd name="T32" fmla="*/ 2147483647 w 41"/>
                <a:gd name="T33" fmla="*/ 2147483647 h 24"/>
                <a:gd name="T34" fmla="*/ 2147483647 w 41"/>
                <a:gd name="T35" fmla="*/ 2147483647 h 24"/>
                <a:gd name="T36" fmla="*/ 2147483647 w 41"/>
                <a:gd name="T37" fmla="*/ 2147483647 h 24"/>
                <a:gd name="T38" fmla="*/ 2147483647 w 41"/>
                <a:gd name="T39" fmla="*/ 2147483647 h 24"/>
                <a:gd name="T40" fmla="*/ 2147483647 w 41"/>
                <a:gd name="T41" fmla="*/ 2147483647 h 24"/>
                <a:gd name="T42" fmla="*/ 2147483647 w 41"/>
                <a:gd name="T43" fmla="*/ 2147483647 h 24"/>
                <a:gd name="T44" fmla="*/ 2147483647 w 41"/>
                <a:gd name="T45" fmla="*/ 2147483647 h 24"/>
                <a:gd name="T46" fmla="*/ 2147483647 w 41"/>
                <a:gd name="T47" fmla="*/ 2147483647 h 24"/>
                <a:gd name="T48" fmla="*/ 2147483647 w 41"/>
                <a:gd name="T49" fmla="*/ 2147483647 h 24"/>
                <a:gd name="T50" fmla="*/ 2147483647 w 41"/>
                <a:gd name="T51" fmla="*/ 2147483647 h 24"/>
                <a:gd name="T52" fmla="*/ 2147483647 w 41"/>
                <a:gd name="T53" fmla="*/ 2147483647 h 24"/>
                <a:gd name="T54" fmla="*/ 2147483647 w 41"/>
                <a:gd name="T55" fmla="*/ 2147483647 h 24"/>
                <a:gd name="T56" fmla="*/ 2147483647 w 41"/>
                <a:gd name="T57" fmla="*/ 2147483647 h 24"/>
                <a:gd name="T58" fmla="*/ 2147483647 w 41"/>
                <a:gd name="T59" fmla="*/ 2147483647 h 24"/>
                <a:gd name="T60" fmla="*/ 0 w 41"/>
                <a:gd name="T61" fmla="*/ 2147483647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Freeform 201@|5FFC:13026263|FBC:16777215|LFC:0|LBC:16777215"/>
            <p:cNvSpPr>
              <a:spLocks/>
            </p:cNvSpPr>
            <p:nvPr/>
          </p:nvSpPr>
          <p:spPr bwMode="auto">
            <a:xfrm>
              <a:off x="1182687" y="7000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1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087" y="307975"/>
              <a:ext cx="1587" cy="1588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92" name="Freeform 203@|5FFC:13026263|FBC:16777215|LFC:0|LBC:16777215"/>
            <p:cNvSpPr>
              <a:spLocks/>
            </p:cNvSpPr>
            <p:nvPr/>
          </p:nvSpPr>
          <p:spPr bwMode="auto">
            <a:xfrm>
              <a:off x="1898649" y="279400"/>
              <a:ext cx="26987" cy="28575"/>
            </a:xfrm>
            <a:custGeom>
              <a:avLst/>
              <a:gdLst>
                <a:gd name="T0" fmla="*/ 0 w 1"/>
                <a:gd name="T1" fmla="*/ 2147483647 h 1"/>
                <a:gd name="T2" fmla="*/ 2147483647 w 1"/>
                <a:gd name="T3" fmla="*/ 0 h 1"/>
                <a:gd name="T4" fmla="*/ 0 w 1"/>
                <a:gd name="T5" fmla="*/ 214748364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Freeform 204@|5FFC:13026263|FBC:16777215|LFC:0|LBC:16777215"/>
            <p:cNvSpPr>
              <a:spLocks noEditPoints="1"/>
            </p:cNvSpPr>
            <p:nvPr/>
          </p:nvSpPr>
          <p:spPr bwMode="auto">
            <a:xfrm>
              <a:off x="908049" y="195263"/>
              <a:ext cx="1017587" cy="504825"/>
            </a:xfrm>
            <a:custGeom>
              <a:avLst/>
              <a:gdLst>
                <a:gd name="T0" fmla="*/ 2147483647 w 37"/>
                <a:gd name="T1" fmla="*/ 2147483647 h 18"/>
                <a:gd name="T2" fmla="*/ 2147483647 w 37"/>
                <a:gd name="T3" fmla="*/ 2147483647 h 18"/>
                <a:gd name="T4" fmla="*/ 2147483647 w 37"/>
                <a:gd name="T5" fmla="*/ 2147483647 h 18"/>
                <a:gd name="T6" fmla="*/ 2147483647 w 37"/>
                <a:gd name="T7" fmla="*/ 2147483647 h 18"/>
                <a:gd name="T8" fmla="*/ 2147483647 w 37"/>
                <a:gd name="T9" fmla="*/ 2147483647 h 18"/>
                <a:gd name="T10" fmla="*/ 2147483647 w 37"/>
                <a:gd name="T11" fmla="*/ 2147483647 h 18"/>
                <a:gd name="T12" fmla="*/ 2147483647 w 37"/>
                <a:gd name="T13" fmla="*/ 2147483647 h 18"/>
                <a:gd name="T14" fmla="*/ 2147483647 w 37"/>
                <a:gd name="T15" fmla="*/ 2147483647 h 18"/>
                <a:gd name="T16" fmla="*/ 2147483647 w 37"/>
                <a:gd name="T17" fmla="*/ 2147483647 h 18"/>
                <a:gd name="T18" fmla="*/ 2147483647 w 37"/>
                <a:gd name="T19" fmla="*/ 2147483647 h 18"/>
                <a:gd name="T20" fmla="*/ 2147483647 w 37"/>
                <a:gd name="T21" fmla="*/ 2147483647 h 18"/>
                <a:gd name="T22" fmla="*/ 2147483647 w 37"/>
                <a:gd name="T23" fmla="*/ 2147483647 h 18"/>
                <a:gd name="T24" fmla="*/ 2147483647 w 37"/>
                <a:gd name="T25" fmla="*/ 2147483647 h 18"/>
                <a:gd name="T26" fmla="*/ 2147483647 w 37"/>
                <a:gd name="T27" fmla="*/ 2147483647 h 18"/>
                <a:gd name="T28" fmla="*/ 2147483647 w 37"/>
                <a:gd name="T29" fmla="*/ 2147483647 h 18"/>
                <a:gd name="T30" fmla="*/ 2147483647 w 37"/>
                <a:gd name="T31" fmla="*/ 2147483647 h 18"/>
                <a:gd name="T32" fmla="*/ 2147483647 w 37"/>
                <a:gd name="T33" fmla="*/ 0 h 18"/>
                <a:gd name="T34" fmla="*/ 2147483647 w 37"/>
                <a:gd name="T35" fmla="*/ 2147483647 h 18"/>
                <a:gd name="T36" fmla="*/ 2147483647 w 37"/>
                <a:gd name="T37" fmla="*/ 2147483647 h 18"/>
                <a:gd name="T38" fmla="*/ 2147483647 w 37"/>
                <a:gd name="T39" fmla="*/ 2147483647 h 18"/>
                <a:gd name="T40" fmla="*/ 2147483647 w 37"/>
                <a:gd name="T41" fmla="*/ 2147483647 h 18"/>
                <a:gd name="T42" fmla="*/ 2147483647 w 37"/>
                <a:gd name="T43" fmla="*/ 2147483647 h 18"/>
                <a:gd name="T44" fmla="*/ 2147483647 w 37"/>
                <a:gd name="T45" fmla="*/ 2147483647 h 18"/>
                <a:gd name="T46" fmla="*/ 2147483647 w 37"/>
                <a:gd name="T47" fmla="*/ 2147483647 h 18"/>
                <a:gd name="T48" fmla="*/ 2147483647 w 37"/>
                <a:gd name="T49" fmla="*/ 2147483647 h 18"/>
                <a:gd name="T50" fmla="*/ 2147483647 w 37"/>
                <a:gd name="T51" fmla="*/ 2147483647 h 18"/>
                <a:gd name="T52" fmla="*/ 2147483647 w 37"/>
                <a:gd name="T53" fmla="*/ 2147483647 h 18"/>
                <a:gd name="T54" fmla="*/ 2147483647 w 37"/>
                <a:gd name="T55" fmla="*/ 2147483647 h 18"/>
                <a:gd name="T56" fmla="*/ 2147483647 w 37"/>
                <a:gd name="T57" fmla="*/ 2147483647 h 18"/>
                <a:gd name="T58" fmla="*/ 2147483647 w 37"/>
                <a:gd name="T59" fmla="*/ 2147483647 h 18"/>
                <a:gd name="T60" fmla="*/ 2147483647 w 37"/>
                <a:gd name="T61" fmla="*/ 2147483647 h 18"/>
                <a:gd name="T62" fmla="*/ 2147483647 w 37"/>
                <a:gd name="T63" fmla="*/ 2147483647 h 18"/>
                <a:gd name="T64" fmla="*/ 2147483647 w 37"/>
                <a:gd name="T65" fmla="*/ 2147483647 h 18"/>
                <a:gd name="T66" fmla="*/ 0 w 37"/>
                <a:gd name="T67" fmla="*/ 2147483647 h 18"/>
                <a:gd name="T68" fmla="*/ 2147483647 w 37"/>
                <a:gd name="T69" fmla="*/ 2147483647 h 18"/>
                <a:gd name="T70" fmla="*/ 2147483647 w 37"/>
                <a:gd name="T71" fmla="*/ 2147483647 h 18"/>
                <a:gd name="T72" fmla="*/ 2147483647 w 37"/>
                <a:gd name="T73" fmla="*/ 2147483647 h 18"/>
                <a:gd name="T74" fmla="*/ 2147483647 w 37"/>
                <a:gd name="T75" fmla="*/ 2147483647 h 18"/>
                <a:gd name="T76" fmla="*/ 2147483647 w 37"/>
                <a:gd name="T77" fmla="*/ 2147483647 h 18"/>
                <a:gd name="T78" fmla="*/ 2147483647 w 37"/>
                <a:gd name="T79" fmla="*/ 2147483647 h 18"/>
                <a:gd name="T80" fmla="*/ 2147483647 w 37"/>
                <a:gd name="T81" fmla="*/ 2147483647 h 18"/>
                <a:gd name="T82" fmla="*/ 2147483647 w 37"/>
                <a:gd name="T83" fmla="*/ 2147483647 h 18"/>
                <a:gd name="T84" fmla="*/ 2147483647 w 37"/>
                <a:gd name="T85" fmla="*/ 2147483647 h 18"/>
                <a:gd name="T86" fmla="*/ 2147483647 w 37"/>
                <a:gd name="T87" fmla="*/ 2147483647 h 18"/>
                <a:gd name="T88" fmla="*/ 2147483647 w 37"/>
                <a:gd name="T89" fmla="*/ 2147483647 h 18"/>
                <a:gd name="T90" fmla="*/ 2147483647 w 37"/>
                <a:gd name="T91" fmla="*/ 2147483647 h 18"/>
                <a:gd name="T92" fmla="*/ 2147483647 w 37"/>
                <a:gd name="T93" fmla="*/ 2147483647 h 18"/>
                <a:gd name="T94" fmla="*/ 2147483647 w 37"/>
                <a:gd name="T95" fmla="*/ 2147483647 h 18"/>
                <a:gd name="T96" fmla="*/ 2147483647 w 37"/>
                <a:gd name="T97" fmla="*/ 2147483647 h 18"/>
                <a:gd name="T98" fmla="*/ 2147483647 w 37"/>
                <a:gd name="T99" fmla="*/ 2147483647 h 18"/>
                <a:gd name="T100" fmla="*/ 2147483647 w 37"/>
                <a:gd name="T101" fmla="*/ 2147483647 h 18"/>
                <a:gd name="T102" fmla="*/ 2147483647 w 37"/>
                <a:gd name="T103" fmla="*/ 2147483647 h 18"/>
                <a:gd name="T104" fmla="*/ 2147483647 w 37"/>
                <a:gd name="T105" fmla="*/ 2147483647 h 18"/>
                <a:gd name="T106" fmla="*/ 2147483647 w 37"/>
                <a:gd name="T107" fmla="*/ 2147483647 h 18"/>
                <a:gd name="T108" fmla="*/ 2147483647 w 37"/>
                <a:gd name="T109" fmla="*/ 2147483647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6" name="组合 87"/>
          <p:cNvGrpSpPr>
            <a:grpSpLocks/>
          </p:cNvGrpSpPr>
          <p:nvPr/>
        </p:nvGrpSpPr>
        <p:grpSpPr bwMode="auto">
          <a:xfrm>
            <a:off x="8655050" y="1493838"/>
            <a:ext cx="593725" cy="1189037"/>
            <a:chOff x="0" y="0"/>
            <a:chExt cx="4060825" cy="8121650"/>
          </a:xfrm>
        </p:grpSpPr>
        <p:sp>
          <p:nvSpPr>
            <p:cNvPr id="26650" name="Freeform 608@|5FFC:0|FBC:16777215|LFC:0|LBC:16777215"/>
            <p:cNvSpPr>
              <a:spLocks/>
            </p:cNvSpPr>
            <p:nvPr/>
          </p:nvSpPr>
          <p:spPr bwMode="auto">
            <a:xfrm>
              <a:off x="2595562" y="3357563"/>
              <a:ext cx="544513" cy="569913"/>
            </a:xfrm>
            <a:custGeom>
              <a:avLst/>
              <a:gdLst>
                <a:gd name="T0" fmla="*/ 2147483647 w 145"/>
                <a:gd name="T1" fmla="*/ 2147483647 h 152"/>
                <a:gd name="T2" fmla="*/ 2147483647 w 145"/>
                <a:gd name="T3" fmla="*/ 2147483647 h 152"/>
                <a:gd name="T4" fmla="*/ 2147483647 w 145"/>
                <a:gd name="T5" fmla="*/ 0 h 152"/>
                <a:gd name="T6" fmla="*/ 2147483647 w 145"/>
                <a:gd name="T7" fmla="*/ 2147483647 h 152"/>
                <a:gd name="T8" fmla="*/ 2147483647 w 145"/>
                <a:gd name="T9" fmla="*/ 2147483647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Freeform 609@|5FFC:7979762|FBC:16777215|LFC:0|LBC:16777215"/>
            <p:cNvSpPr>
              <a:spLocks/>
            </p:cNvSpPr>
            <p:nvPr/>
          </p:nvSpPr>
          <p:spPr bwMode="auto">
            <a:xfrm>
              <a:off x="673100" y="112713"/>
              <a:ext cx="623888" cy="522288"/>
            </a:xfrm>
            <a:custGeom>
              <a:avLst/>
              <a:gdLst>
                <a:gd name="T0" fmla="*/ 2147483647 w 166"/>
                <a:gd name="T1" fmla="*/ 2147483647 h 139"/>
                <a:gd name="T2" fmla="*/ 2147483647 w 166"/>
                <a:gd name="T3" fmla="*/ 2147483647 h 139"/>
                <a:gd name="T4" fmla="*/ 2147483647 w 166"/>
                <a:gd name="T5" fmla="*/ 2147483647 h 139"/>
                <a:gd name="T6" fmla="*/ 2147483647 w 166"/>
                <a:gd name="T7" fmla="*/ 2147483647 h 139"/>
                <a:gd name="T8" fmla="*/ 2147483647 w 166"/>
                <a:gd name="T9" fmla="*/ 2147483647 h 139"/>
                <a:gd name="T10" fmla="*/ 2147483647 w 166"/>
                <a:gd name="T11" fmla="*/ 2147483647 h 139"/>
                <a:gd name="T12" fmla="*/ 2147483647 w 166"/>
                <a:gd name="T13" fmla="*/ 2147483647 h 139"/>
                <a:gd name="T14" fmla="*/ 2147483647 w 166"/>
                <a:gd name="T15" fmla="*/ 2147483647 h 139"/>
                <a:gd name="T16" fmla="*/ 2147483647 w 166"/>
                <a:gd name="T17" fmla="*/ 0 h 139"/>
                <a:gd name="T18" fmla="*/ 2147483647 w 166"/>
                <a:gd name="T19" fmla="*/ 2147483647 h 139"/>
                <a:gd name="T20" fmla="*/ 2147483647 w 166"/>
                <a:gd name="T21" fmla="*/ 2147483647 h 139"/>
                <a:gd name="T22" fmla="*/ 0 w 166"/>
                <a:gd name="T23" fmla="*/ 2147483647 h 139"/>
                <a:gd name="T24" fmla="*/ 2147483647 w 166"/>
                <a:gd name="T25" fmla="*/ 2147483647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610@|5FFC:7979762|FBC:16777215|LFC:0|LBC:16777215"/>
            <p:cNvSpPr>
              <a:spLocks/>
            </p:cNvSpPr>
            <p:nvPr/>
          </p:nvSpPr>
          <p:spPr bwMode="auto">
            <a:xfrm>
              <a:off x="2733675" y="139700"/>
              <a:ext cx="714375" cy="495300"/>
            </a:xfrm>
            <a:custGeom>
              <a:avLst/>
              <a:gdLst>
                <a:gd name="T0" fmla="*/ 2147483647 w 190"/>
                <a:gd name="T1" fmla="*/ 2147483647 h 132"/>
                <a:gd name="T2" fmla="*/ 2147483647 w 190"/>
                <a:gd name="T3" fmla="*/ 2147483647 h 132"/>
                <a:gd name="T4" fmla="*/ 2147483647 w 190"/>
                <a:gd name="T5" fmla="*/ 2147483647 h 132"/>
                <a:gd name="T6" fmla="*/ 2147483647 w 190"/>
                <a:gd name="T7" fmla="*/ 2147483647 h 132"/>
                <a:gd name="T8" fmla="*/ 2147483647 w 190"/>
                <a:gd name="T9" fmla="*/ 2147483647 h 132"/>
                <a:gd name="T10" fmla="*/ 2147483647 w 190"/>
                <a:gd name="T11" fmla="*/ 2147483647 h 132"/>
                <a:gd name="T12" fmla="*/ 2147483647 w 190"/>
                <a:gd name="T13" fmla="*/ 2147483647 h 132"/>
                <a:gd name="T14" fmla="*/ 2147483647 w 190"/>
                <a:gd name="T15" fmla="*/ 2147483647 h 132"/>
                <a:gd name="T16" fmla="*/ 2147483647 w 190"/>
                <a:gd name="T17" fmla="*/ 2147483647 h 132"/>
                <a:gd name="T18" fmla="*/ 2147483647 w 190"/>
                <a:gd name="T19" fmla="*/ 0 h 132"/>
                <a:gd name="T20" fmla="*/ 2147483647 w 190"/>
                <a:gd name="T21" fmla="*/ 2147483647 h 132"/>
                <a:gd name="T22" fmla="*/ 2147483647 w 190"/>
                <a:gd name="T23" fmla="*/ 2147483647 h 132"/>
                <a:gd name="T24" fmla="*/ 2147483647 w 190"/>
                <a:gd name="T25" fmla="*/ 2147483647 h 132"/>
                <a:gd name="T26" fmla="*/ 2147483647 w 190"/>
                <a:gd name="T27" fmla="*/ 2147483647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611@|5FFC:16578549|FBC:16777215|LFC:0|LBC:16777215"/>
            <p:cNvSpPr>
              <a:spLocks/>
            </p:cNvSpPr>
            <p:nvPr/>
          </p:nvSpPr>
          <p:spPr bwMode="auto">
            <a:xfrm>
              <a:off x="538162" y="417513"/>
              <a:ext cx="387350" cy="292100"/>
            </a:xfrm>
            <a:custGeom>
              <a:avLst/>
              <a:gdLst>
                <a:gd name="T0" fmla="*/ 2147483647 w 103"/>
                <a:gd name="T1" fmla="*/ 0 h 78"/>
                <a:gd name="T2" fmla="*/ 2147483647 w 103"/>
                <a:gd name="T3" fmla="*/ 2147483647 h 78"/>
                <a:gd name="T4" fmla="*/ 2147483647 w 103"/>
                <a:gd name="T5" fmla="*/ 2147483647 h 78"/>
                <a:gd name="T6" fmla="*/ 0 w 103"/>
                <a:gd name="T7" fmla="*/ 2147483647 h 78"/>
                <a:gd name="T8" fmla="*/ 2147483647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612@|5FFC:16578549|FBC:16777215|LFC:0|LBC:16777215"/>
            <p:cNvSpPr>
              <a:spLocks/>
            </p:cNvSpPr>
            <p:nvPr/>
          </p:nvSpPr>
          <p:spPr bwMode="auto">
            <a:xfrm>
              <a:off x="3208337" y="417513"/>
              <a:ext cx="442913" cy="292100"/>
            </a:xfrm>
            <a:custGeom>
              <a:avLst/>
              <a:gdLst>
                <a:gd name="T0" fmla="*/ 2147483647 w 118"/>
                <a:gd name="T1" fmla="*/ 0 h 78"/>
                <a:gd name="T2" fmla="*/ 0 w 118"/>
                <a:gd name="T3" fmla="*/ 2147483647 h 78"/>
                <a:gd name="T4" fmla="*/ 2147483647 w 118"/>
                <a:gd name="T5" fmla="*/ 2147483647 h 78"/>
                <a:gd name="T6" fmla="*/ 2147483647 w 118"/>
                <a:gd name="T7" fmla="*/ 2147483647 h 78"/>
                <a:gd name="T8" fmla="*/ 2147483647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613@|5FFC:7979762|FBC:16777215|LFC:0|LBC:16777215"/>
            <p:cNvSpPr>
              <a:spLocks/>
            </p:cNvSpPr>
            <p:nvPr/>
          </p:nvSpPr>
          <p:spPr bwMode="auto">
            <a:xfrm>
              <a:off x="1444625" y="104775"/>
              <a:ext cx="898525" cy="1360488"/>
            </a:xfrm>
            <a:custGeom>
              <a:avLst/>
              <a:gdLst>
                <a:gd name="T0" fmla="*/ 2147483647 w 239"/>
                <a:gd name="T1" fmla="*/ 2147483647 h 362"/>
                <a:gd name="T2" fmla="*/ 2147483647 w 239"/>
                <a:gd name="T3" fmla="*/ 2147483647 h 362"/>
                <a:gd name="T4" fmla="*/ 2147483647 w 239"/>
                <a:gd name="T5" fmla="*/ 2147483647 h 362"/>
                <a:gd name="T6" fmla="*/ 2147483647 w 239"/>
                <a:gd name="T7" fmla="*/ 2147483647 h 362"/>
                <a:gd name="T8" fmla="*/ 2147483647 w 239"/>
                <a:gd name="T9" fmla="*/ 2147483647 h 362"/>
                <a:gd name="T10" fmla="*/ 2147483647 w 239"/>
                <a:gd name="T11" fmla="*/ 2147483647 h 362"/>
                <a:gd name="T12" fmla="*/ 2147483647 w 239"/>
                <a:gd name="T13" fmla="*/ 2147483647 h 362"/>
                <a:gd name="T14" fmla="*/ 2147483647 w 239"/>
                <a:gd name="T15" fmla="*/ 2147483647 h 362"/>
                <a:gd name="T16" fmla="*/ 2147483647 w 239"/>
                <a:gd name="T17" fmla="*/ 2147483647 h 362"/>
                <a:gd name="T18" fmla="*/ 2147483647 w 239"/>
                <a:gd name="T19" fmla="*/ 2147483647 h 362"/>
                <a:gd name="T20" fmla="*/ 2147483647 w 239"/>
                <a:gd name="T21" fmla="*/ 2147483647 h 362"/>
                <a:gd name="T22" fmla="*/ 2147483647 w 239"/>
                <a:gd name="T23" fmla="*/ 2147483647 h 362"/>
                <a:gd name="T24" fmla="*/ 2147483647 w 239"/>
                <a:gd name="T25" fmla="*/ 2147483647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614@|5FFC:7582443|FBC:16777215|LFC:0|LBC:16777215"/>
            <p:cNvSpPr>
              <a:spLocks/>
            </p:cNvSpPr>
            <p:nvPr/>
          </p:nvSpPr>
          <p:spPr bwMode="auto">
            <a:xfrm>
              <a:off x="2805112" y="142875"/>
              <a:ext cx="406400" cy="454025"/>
            </a:xfrm>
            <a:custGeom>
              <a:avLst/>
              <a:gdLst>
                <a:gd name="T0" fmla="*/ 2147483647 w 108"/>
                <a:gd name="T1" fmla="*/ 0 h 121"/>
                <a:gd name="T2" fmla="*/ 2147483647 w 108"/>
                <a:gd name="T3" fmla="*/ 2147483647 h 121"/>
                <a:gd name="T4" fmla="*/ 2147483647 w 108"/>
                <a:gd name="T5" fmla="*/ 2147483647 h 121"/>
                <a:gd name="T6" fmla="*/ 2147483647 w 108"/>
                <a:gd name="T7" fmla="*/ 2147483647 h 121"/>
                <a:gd name="T8" fmla="*/ 2147483647 w 108"/>
                <a:gd name="T9" fmla="*/ 2147483647 h 121"/>
                <a:gd name="T10" fmla="*/ 2147483647 w 108"/>
                <a:gd name="T11" fmla="*/ 2147483647 h 121"/>
                <a:gd name="T12" fmla="*/ 2147483647 w 108"/>
                <a:gd name="T13" fmla="*/ 2147483647 h 121"/>
                <a:gd name="T14" fmla="*/ 2147483647 w 108"/>
                <a:gd name="T15" fmla="*/ 2147483647 h 121"/>
                <a:gd name="T16" fmla="*/ 2147483647 w 108"/>
                <a:gd name="T17" fmla="*/ 2147483647 h 121"/>
                <a:gd name="T18" fmla="*/ 2147483647 w 108"/>
                <a:gd name="T19" fmla="*/ 2147483647 h 121"/>
                <a:gd name="T20" fmla="*/ 2147483647 w 108"/>
                <a:gd name="T21" fmla="*/ 2147483647 h 121"/>
                <a:gd name="T22" fmla="*/ 2147483647 w 108"/>
                <a:gd name="T23" fmla="*/ 2147483647 h 121"/>
                <a:gd name="T24" fmla="*/ 2147483647 w 108"/>
                <a:gd name="T25" fmla="*/ 2147483647 h 121"/>
                <a:gd name="T26" fmla="*/ 2147483647 w 108"/>
                <a:gd name="T27" fmla="*/ 2147483647 h 121"/>
                <a:gd name="T28" fmla="*/ 2147483647 w 108"/>
                <a:gd name="T29" fmla="*/ 2147483647 h 121"/>
                <a:gd name="T30" fmla="*/ 2147483647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Freeform 615@|5FFC:7582443|FBC:16777215|LFC:0|LBC:16777215"/>
            <p:cNvSpPr>
              <a:spLocks/>
            </p:cNvSpPr>
            <p:nvPr/>
          </p:nvSpPr>
          <p:spPr bwMode="auto">
            <a:xfrm>
              <a:off x="985837" y="169863"/>
              <a:ext cx="263525" cy="273050"/>
            </a:xfrm>
            <a:custGeom>
              <a:avLst/>
              <a:gdLst>
                <a:gd name="T0" fmla="*/ 2147483647 w 70"/>
                <a:gd name="T1" fmla="*/ 2147483647 h 73"/>
                <a:gd name="T2" fmla="*/ 2147483647 w 70"/>
                <a:gd name="T3" fmla="*/ 2147483647 h 73"/>
                <a:gd name="T4" fmla="*/ 2147483647 w 70"/>
                <a:gd name="T5" fmla="*/ 2147483647 h 73"/>
                <a:gd name="T6" fmla="*/ 2147483647 w 70"/>
                <a:gd name="T7" fmla="*/ 2147483647 h 73"/>
                <a:gd name="T8" fmla="*/ 2147483647 w 70"/>
                <a:gd name="T9" fmla="*/ 2147483647 h 73"/>
                <a:gd name="T10" fmla="*/ 2147483647 w 70"/>
                <a:gd name="T11" fmla="*/ 2147483647 h 73"/>
                <a:gd name="T12" fmla="*/ 2147483647 w 70"/>
                <a:gd name="T13" fmla="*/ 2147483647 h 73"/>
                <a:gd name="T14" fmla="*/ 2147483647 w 70"/>
                <a:gd name="T15" fmla="*/ 2147483647 h 73"/>
                <a:gd name="T16" fmla="*/ 2147483647 w 70"/>
                <a:gd name="T17" fmla="*/ 2147483647 h 73"/>
                <a:gd name="T18" fmla="*/ 0 w 70"/>
                <a:gd name="T19" fmla="*/ 0 h 73"/>
                <a:gd name="T20" fmla="*/ 2147483647 w 70"/>
                <a:gd name="T21" fmla="*/ 2147483647 h 73"/>
                <a:gd name="T22" fmla="*/ 2147483647 w 70"/>
                <a:gd name="T23" fmla="*/ 2147483647 h 73"/>
                <a:gd name="T24" fmla="*/ 2147483647 w 70"/>
                <a:gd name="T25" fmla="*/ 2147483647 h 73"/>
                <a:gd name="T26" fmla="*/ 2147483647 w 70"/>
                <a:gd name="T27" fmla="*/ 2147483647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616@|5FFC:7582443|FBC:16777215|LFC:0|LBC:16777215"/>
            <p:cNvSpPr>
              <a:spLocks/>
            </p:cNvSpPr>
            <p:nvPr/>
          </p:nvSpPr>
          <p:spPr bwMode="auto">
            <a:xfrm>
              <a:off x="1458912" y="131763"/>
              <a:ext cx="865188" cy="1069975"/>
            </a:xfrm>
            <a:custGeom>
              <a:avLst/>
              <a:gdLst>
                <a:gd name="T0" fmla="*/ 2147483647 w 230"/>
                <a:gd name="T1" fmla="*/ 2147483647 h 285"/>
                <a:gd name="T2" fmla="*/ 2147483647 w 230"/>
                <a:gd name="T3" fmla="*/ 2147483647 h 285"/>
                <a:gd name="T4" fmla="*/ 2147483647 w 230"/>
                <a:gd name="T5" fmla="*/ 2147483647 h 285"/>
                <a:gd name="T6" fmla="*/ 2147483647 w 230"/>
                <a:gd name="T7" fmla="*/ 2147483647 h 285"/>
                <a:gd name="T8" fmla="*/ 2147483647 w 230"/>
                <a:gd name="T9" fmla="*/ 2147483647 h 285"/>
                <a:gd name="T10" fmla="*/ 2147483647 w 230"/>
                <a:gd name="T11" fmla="*/ 2147483647 h 285"/>
                <a:gd name="T12" fmla="*/ 2147483647 w 230"/>
                <a:gd name="T13" fmla="*/ 2147483647 h 285"/>
                <a:gd name="T14" fmla="*/ 2147483647 w 230"/>
                <a:gd name="T15" fmla="*/ 2147483647 h 285"/>
                <a:gd name="T16" fmla="*/ 2147483647 w 230"/>
                <a:gd name="T17" fmla="*/ 0 h 285"/>
                <a:gd name="T18" fmla="*/ 2147483647 w 230"/>
                <a:gd name="T19" fmla="*/ 2147483647 h 285"/>
                <a:gd name="T20" fmla="*/ 2147483647 w 230"/>
                <a:gd name="T21" fmla="*/ 2147483647 h 285"/>
                <a:gd name="T22" fmla="*/ 2147483647 w 230"/>
                <a:gd name="T23" fmla="*/ 2147483647 h 285"/>
                <a:gd name="T24" fmla="*/ 2147483647 w 230"/>
                <a:gd name="T25" fmla="*/ 2147483647 h 285"/>
                <a:gd name="T26" fmla="*/ 2147483647 w 230"/>
                <a:gd name="T27" fmla="*/ 2147483647 h 285"/>
                <a:gd name="T28" fmla="*/ 2147483647 w 230"/>
                <a:gd name="T29" fmla="*/ 2147483647 h 285"/>
                <a:gd name="T30" fmla="*/ 2147483647 w 230"/>
                <a:gd name="T31" fmla="*/ 2147483647 h 285"/>
                <a:gd name="T32" fmla="*/ 2147483647 w 230"/>
                <a:gd name="T33" fmla="*/ 2147483647 h 285"/>
                <a:gd name="T34" fmla="*/ 2147483647 w 230"/>
                <a:gd name="T35" fmla="*/ 2147483647 h 285"/>
                <a:gd name="T36" fmla="*/ 2147483647 w 230"/>
                <a:gd name="T37" fmla="*/ 2147483647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617@|5FFC:0|FBC:16777215|LFC:0|LBC:16777215"/>
            <p:cNvSpPr>
              <a:spLocks/>
            </p:cNvSpPr>
            <p:nvPr/>
          </p:nvSpPr>
          <p:spPr bwMode="auto">
            <a:xfrm>
              <a:off x="1392237" y="0"/>
              <a:ext cx="800100" cy="1163638"/>
            </a:xfrm>
            <a:custGeom>
              <a:avLst/>
              <a:gdLst>
                <a:gd name="T0" fmla="*/ 2147483647 w 213"/>
                <a:gd name="T1" fmla="*/ 2147483647 h 310"/>
                <a:gd name="T2" fmla="*/ 2147483647 w 213"/>
                <a:gd name="T3" fmla="*/ 2147483647 h 310"/>
                <a:gd name="T4" fmla="*/ 2147483647 w 213"/>
                <a:gd name="T5" fmla="*/ 2147483647 h 310"/>
                <a:gd name="T6" fmla="*/ 2147483647 w 213"/>
                <a:gd name="T7" fmla="*/ 2147483647 h 310"/>
                <a:gd name="T8" fmla="*/ 2147483647 w 213"/>
                <a:gd name="T9" fmla="*/ 2147483647 h 310"/>
                <a:gd name="T10" fmla="*/ 2147483647 w 213"/>
                <a:gd name="T11" fmla="*/ 2147483647 h 310"/>
                <a:gd name="T12" fmla="*/ 2147483647 w 213"/>
                <a:gd name="T13" fmla="*/ 2147483647 h 310"/>
                <a:gd name="T14" fmla="*/ 2147483647 w 213"/>
                <a:gd name="T15" fmla="*/ 2147483647 h 310"/>
                <a:gd name="T16" fmla="*/ 2147483647 w 213"/>
                <a:gd name="T17" fmla="*/ 2147483647 h 310"/>
                <a:gd name="T18" fmla="*/ 2147483647 w 213"/>
                <a:gd name="T19" fmla="*/ 2147483647 h 310"/>
                <a:gd name="T20" fmla="*/ 2147483647 w 213"/>
                <a:gd name="T21" fmla="*/ 2147483647 h 310"/>
                <a:gd name="T22" fmla="*/ 2147483647 w 213"/>
                <a:gd name="T23" fmla="*/ 2147483647 h 310"/>
                <a:gd name="T24" fmla="*/ 2147483647 w 213"/>
                <a:gd name="T25" fmla="*/ 2147483647 h 310"/>
                <a:gd name="T26" fmla="*/ 2147483647 w 213"/>
                <a:gd name="T27" fmla="*/ 2147483647 h 310"/>
                <a:gd name="T28" fmla="*/ 2147483647 w 213"/>
                <a:gd name="T29" fmla="*/ 2147483647 h 310"/>
                <a:gd name="T30" fmla="*/ 2147483647 w 213"/>
                <a:gd name="T31" fmla="*/ 2147483647 h 310"/>
                <a:gd name="T32" fmla="*/ 2147483647 w 213"/>
                <a:gd name="T33" fmla="*/ 2147483647 h 310"/>
                <a:gd name="T34" fmla="*/ 2147483647 w 213"/>
                <a:gd name="T35" fmla="*/ 2147483647 h 310"/>
                <a:gd name="T36" fmla="*/ 2147483647 w 213"/>
                <a:gd name="T37" fmla="*/ 2147483647 h 310"/>
                <a:gd name="T38" fmla="*/ 2147483647 w 213"/>
                <a:gd name="T39" fmla="*/ 0 h 310"/>
                <a:gd name="T40" fmla="*/ 2147483647 w 213"/>
                <a:gd name="T41" fmla="*/ 2147483647 h 310"/>
                <a:gd name="T42" fmla="*/ 2147483647 w 213"/>
                <a:gd name="T43" fmla="*/ 2147483647 h 310"/>
                <a:gd name="T44" fmla="*/ 2147483647 w 213"/>
                <a:gd name="T45" fmla="*/ 2147483647 h 310"/>
                <a:gd name="T46" fmla="*/ 2147483647 w 213"/>
                <a:gd name="T47" fmla="*/ 2147483647 h 310"/>
                <a:gd name="T48" fmla="*/ 2147483647 w 213"/>
                <a:gd name="T49" fmla="*/ 2147483647 h 310"/>
                <a:gd name="T50" fmla="*/ 2147483647 w 213"/>
                <a:gd name="T51" fmla="*/ 2147483647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618@|5FFC:16578549|FBC:16777215|LFC:0|LBC:16777215"/>
            <p:cNvSpPr>
              <a:spLocks/>
            </p:cNvSpPr>
            <p:nvPr/>
          </p:nvSpPr>
          <p:spPr bwMode="auto">
            <a:xfrm>
              <a:off x="1876425" y="1085850"/>
              <a:ext cx="823913" cy="1076325"/>
            </a:xfrm>
            <a:custGeom>
              <a:avLst/>
              <a:gdLst>
                <a:gd name="T0" fmla="*/ 0 w 219"/>
                <a:gd name="T1" fmla="*/ 2147483647 h 287"/>
                <a:gd name="T2" fmla="*/ 2147483647 w 219"/>
                <a:gd name="T3" fmla="*/ 2147483647 h 287"/>
                <a:gd name="T4" fmla="*/ 2147483647 w 219"/>
                <a:gd name="T5" fmla="*/ 2147483647 h 287"/>
                <a:gd name="T6" fmla="*/ 2147483647 w 219"/>
                <a:gd name="T7" fmla="*/ 0 h 287"/>
                <a:gd name="T8" fmla="*/ 2147483647 w 219"/>
                <a:gd name="T9" fmla="*/ 2147483647 h 287"/>
                <a:gd name="T10" fmla="*/ 2147483647 w 219"/>
                <a:gd name="T11" fmla="*/ 2147483647 h 287"/>
                <a:gd name="T12" fmla="*/ 2147483647 w 219"/>
                <a:gd name="T13" fmla="*/ 2147483647 h 287"/>
                <a:gd name="T14" fmla="*/ 2147483647 w 219"/>
                <a:gd name="T15" fmla="*/ 2147483647 h 287"/>
                <a:gd name="T16" fmla="*/ 0 w 219"/>
                <a:gd name="T17" fmla="*/ 2147483647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619@|5FFC:2303014|FBC:16777215|LFC:0|LBC:16777215"/>
            <p:cNvSpPr>
              <a:spLocks/>
            </p:cNvSpPr>
            <p:nvPr/>
          </p:nvSpPr>
          <p:spPr bwMode="auto">
            <a:xfrm>
              <a:off x="2035175" y="1231900"/>
              <a:ext cx="508000" cy="773113"/>
            </a:xfrm>
            <a:custGeom>
              <a:avLst/>
              <a:gdLst>
                <a:gd name="T0" fmla="*/ 2147483647 w 135"/>
                <a:gd name="T1" fmla="*/ 2147483647 h 206"/>
                <a:gd name="T2" fmla="*/ 2147483647 w 135"/>
                <a:gd name="T3" fmla="*/ 2147483647 h 206"/>
                <a:gd name="T4" fmla="*/ 2147483647 w 135"/>
                <a:gd name="T5" fmla="*/ 2147483647 h 206"/>
                <a:gd name="T6" fmla="*/ 2147483647 w 135"/>
                <a:gd name="T7" fmla="*/ 2147483647 h 206"/>
                <a:gd name="T8" fmla="*/ 0 w 135"/>
                <a:gd name="T9" fmla="*/ 2147483647 h 206"/>
                <a:gd name="T10" fmla="*/ 2147483647 w 135"/>
                <a:gd name="T11" fmla="*/ 2147483647 h 206"/>
                <a:gd name="T12" fmla="*/ 2147483647 w 135"/>
                <a:gd name="T13" fmla="*/ 2147483647 h 206"/>
                <a:gd name="T14" fmla="*/ 2147483647 w 135"/>
                <a:gd name="T15" fmla="*/ 2147483647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620@|5FFC:0|FBC:16777215|LFC:0|LBC:16777215"/>
            <p:cNvSpPr>
              <a:spLocks/>
            </p:cNvSpPr>
            <p:nvPr/>
          </p:nvSpPr>
          <p:spPr bwMode="auto">
            <a:xfrm>
              <a:off x="1101725" y="7367588"/>
              <a:ext cx="982663" cy="420688"/>
            </a:xfrm>
            <a:custGeom>
              <a:avLst/>
              <a:gdLst>
                <a:gd name="T0" fmla="*/ 2147483647 w 261"/>
                <a:gd name="T1" fmla="*/ 2147483647 h 112"/>
                <a:gd name="T2" fmla="*/ 2147483647 w 261"/>
                <a:gd name="T3" fmla="*/ 2147483647 h 112"/>
                <a:gd name="T4" fmla="*/ 2147483647 w 261"/>
                <a:gd name="T5" fmla="*/ 2147483647 h 112"/>
                <a:gd name="T6" fmla="*/ 2147483647 w 261"/>
                <a:gd name="T7" fmla="*/ 2147483647 h 112"/>
                <a:gd name="T8" fmla="*/ 2147483647 w 261"/>
                <a:gd name="T9" fmla="*/ 2147483647 h 112"/>
                <a:gd name="T10" fmla="*/ 2147483647 w 261"/>
                <a:gd name="T11" fmla="*/ 2147483647 h 112"/>
                <a:gd name="T12" fmla="*/ 2147483647 w 261"/>
                <a:gd name="T13" fmla="*/ 0 h 112"/>
                <a:gd name="T14" fmla="*/ 2147483647 w 261"/>
                <a:gd name="T15" fmla="*/ 2147483647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621@|5FFC:0|FBC:16777215|LFC:0|LBC:16777215"/>
            <p:cNvSpPr>
              <a:spLocks/>
            </p:cNvSpPr>
            <p:nvPr/>
          </p:nvSpPr>
          <p:spPr bwMode="auto">
            <a:xfrm>
              <a:off x="1711325" y="7546975"/>
              <a:ext cx="1027113" cy="574675"/>
            </a:xfrm>
            <a:custGeom>
              <a:avLst/>
              <a:gdLst>
                <a:gd name="T0" fmla="*/ 2147483647 w 273"/>
                <a:gd name="T1" fmla="*/ 2147483647 h 153"/>
                <a:gd name="T2" fmla="*/ 2147483647 w 273"/>
                <a:gd name="T3" fmla="*/ 2147483647 h 153"/>
                <a:gd name="T4" fmla="*/ 2147483647 w 273"/>
                <a:gd name="T5" fmla="*/ 2147483647 h 153"/>
                <a:gd name="T6" fmla="*/ 2147483647 w 273"/>
                <a:gd name="T7" fmla="*/ 2147483647 h 153"/>
                <a:gd name="T8" fmla="*/ 2147483647 w 273"/>
                <a:gd name="T9" fmla="*/ 2147483647 h 153"/>
                <a:gd name="T10" fmla="*/ 2147483647 w 273"/>
                <a:gd name="T11" fmla="*/ 2147483647 h 153"/>
                <a:gd name="T12" fmla="*/ 2147483647 w 273"/>
                <a:gd name="T13" fmla="*/ 2147483647 h 153"/>
                <a:gd name="T14" fmla="*/ 2147483647 w 273"/>
                <a:gd name="T15" fmla="*/ 2147483647 h 153"/>
                <a:gd name="T16" fmla="*/ 2147483647 w 273"/>
                <a:gd name="T17" fmla="*/ 2147483647 h 153"/>
                <a:gd name="T18" fmla="*/ 2147483647 w 273"/>
                <a:gd name="T19" fmla="*/ 2147483647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622@|5FFC:2303014|FBC:16777215|LFC:0|LBC:16777215"/>
            <p:cNvSpPr>
              <a:spLocks/>
            </p:cNvSpPr>
            <p:nvPr/>
          </p:nvSpPr>
          <p:spPr bwMode="auto">
            <a:xfrm>
              <a:off x="1109662" y="3357563"/>
              <a:ext cx="1628775" cy="4152900"/>
            </a:xfrm>
            <a:custGeom>
              <a:avLst/>
              <a:gdLst>
                <a:gd name="T0" fmla="*/ 2147483647 w 433"/>
                <a:gd name="T1" fmla="*/ 2147483647 h 1106"/>
                <a:gd name="T2" fmla="*/ 2147483647 w 433"/>
                <a:gd name="T3" fmla="*/ 2147483647 h 1106"/>
                <a:gd name="T4" fmla="*/ 2147483647 w 433"/>
                <a:gd name="T5" fmla="*/ 2147483647 h 1106"/>
                <a:gd name="T6" fmla="*/ 2147483647 w 433"/>
                <a:gd name="T7" fmla="*/ 2147483647 h 1106"/>
                <a:gd name="T8" fmla="*/ 2147483647 w 433"/>
                <a:gd name="T9" fmla="*/ 2147483647 h 1106"/>
                <a:gd name="T10" fmla="*/ 2147483647 w 433"/>
                <a:gd name="T11" fmla="*/ 2147483647 h 1106"/>
                <a:gd name="T12" fmla="*/ 2147483647 w 433"/>
                <a:gd name="T13" fmla="*/ 0 h 1106"/>
                <a:gd name="T14" fmla="*/ 2147483647 w 433"/>
                <a:gd name="T15" fmla="*/ 2147483647 h 1106"/>
                <a:gd name="T16" fmla="*/ 2147483647 w 433"/>
                <a:gd name="T17" fmla="*/ 2147483647 h 1106"/>
                <a:gd name="T18" fmla="*/ 2147483647 w 433"/>
                <a:gd name="T19" fmla="*/ 2147483647 h 1106"/>
                <a:gd name="T20" fmla="*/ 2147483647 w 433"/>
                <a:gd name="T21" fmla="*/ 2147483647 h 1106"/>
                <a:gd name="T22" fmla="*/ 2147483647 w 433"/>
                <a:gd name="T23" fmla="*/ 2147483647 h 1106"/>
                <a:gd name="T24" fmla="*/ 2147483647 w 433"/>
                <a:gd name="T25" fmla="*/ 2147483647 h 1106"/>
                <a:gd name="T26" fmla="*/ 2147483647 w 433"/>
                <a:gd name="T27" fmla="*/ 2147483647 h 1106"/>
                <a:gd name="T28" fmla="*/ 2147483647 w 433"/>
                <a:gd name="T29" fmla="*/ 2147483647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623@|5FFC:0|FBC:16777215|LFC:0|LBC:16777215"/>
            <p:cNvSpPr>
              <a:spLocks/>
            </p:cNvSpPr>
            <p:nvPr/>
          </p:nvSpPr>
          <p:spPr bwMode="auto">
            <a:xfrm>
              <a:off x="1350962" y="3357563"/>
              <a:ext cx="1387475" cy="4152900"/>
            </a:xfrm>
            <a:custGeom>
              <a:avLst/>
              <a:gdLst>
                <a:gd name="T0" fmla="*/ 2147483647 w 369"/>
                <a:gd name="T1" fmla="*/ 2147483647 h 1106"/>
                <a:gd name="T2" fmla="*/ 2147483647 w 369"/>
                <a:gd name="T3" fmla="*/ 2147483647 h 1106"/>
                <a:gd name="T4" fmla="*/ 2147483647 w 369"/>
                <a:gd name="T5" fmla="*/ 2147483647 h 1106"/>
                <a:gd name="T6" fmla="*/ 2147483647 w 369"/>
                <a:gd name="T7" fmla="*/ 2147483647 h 1106"/>
                <a:gd name="T8" fmla="*/ 2147483647 w 369"/>
                <a:gd name="T9" fmla="*/ 2147483647 h 1106"/>
                <a:gd name="T10" fmla="*/ 2147483647 w 369"/>
                <a:gd name="T11" fmla="*/ 2147483647 h 1106"/>
                <a:gd name="T12" fmla="*/ 2147483647 w 369"/>
                <a:gd name="T13" fmla="*/ 2147483647 h 1106"/>
                <a:gd name="T14" fmla="*/ 2147483647 w 369"/>
                <a:gd name="T15" fmla="*/ 2147483647 h 1106"/>
                <a:gd name="T16" fmla="*/ 2147483647 w 369"/>
                <a:gd name="T17" fmla="*/ 2147483647 h 1106"/>
                <a:gd name="T18" fmla="*/ 2147483647 w 369"/>
                <a:gd name="T19" fmla="*/ 2147483647 h 1106"/>
                <a:gd name="T20" fmla="*/ 2147483647 w 369"/>
                <a:gd name="T21" fmla="*/ 2147483647 h 1106"/>
                <a:gd name="T22" fmla="*/ 2147483647 w 369"/>
                <a:gd name="T23" fmla="*/ 2147483647 h 1106"/>
                <a:gd name="T24" fmla="*/ 2147483647 w 369"/>
                <a:gd name="T25" fmla="*/ 2147483647 h 1106"/>
                <a:gd name="T26" fmla="*/ 2147483647 w 369"/>
                <a:gd name="T27" fmla="*/ 2147483647 h 1106"/>
                <a:gd name="T28" fmla="*/ 2147483647 w 369"/>
                <a:gd name="T29" fmla="*/ 2147483647 h 1106"/>
                <a:gd name="T30" fmla="*/ 0 w 369"/>
                <a:gd name="T31" fmla="*/ 2147483647 h 1106"/>
                <a:gd name="T32" fmla="*/ 0 w 369"/>
                <a:gd name="T33" fmla="*/ 2147483647 h 1106"/>
                <a:gd name="T34" fmla="*/ 2147483647 w 369"/>
                <a:gd name="T35" fmla="*/ 2147483647 h 1106"/>
                <a:gd name="T36" fmla="*/ 2147483647 w 369"/>
                <a:gd name="T37" fmla="*/ 2147483647 h 1106"/>
                <a:gd name="T38" fmla="*/ 2147483647 w 369"/>
                <a:gd name="T39" fmla="*/ 2147483647 h 1106"/>
                <a:gd name="T40" fmla="*/ 2147483647 w 369"/>
                <a:gd name="T41" fmla="*/ 2147483647 h 1106"/>
                <a:gd name="T42" fmla="*/ 2147483647 w 369"/>
                <a:gd name="T43" fmla="*/ 2147483647 h 1106"/>
                <a:gd name="T44" fmla="*/ 2147483647 w 369"/>
                <a:gd name="T45" fmla="*/ 2147483647 h 1106"/>
                <a:gd name="T46" fmla="*/ 2147483647 w 369"/>
                <a:gd name="T47" fmla="*/ 2147483647 h 1106"/>
                <a:gd name="T48" fmla="*/ 2147483647 w 369"/>
                <a:gd name="T49" fmla="*/ 2147483647 h 1106"/>
                <a:gd name="T50" fmla="*/ 2147483647 w 369"/>
                <a:gd name="T51" fmla="*/ 2147483647 h 1106"/>
                <a:gd name="T52" fmla="*/ 2147483647 w 369"/>
                <a:gd name="T53" fmla="*/ 2147483647 h 1106"/>
                <a:gd name="T54" fmla="*/ 2147483647 w 369"/>
                <a:gd name="T55" fmla="*/ 2147483647 h 1106"/>
                <a:gd name="T56" fmla="*/ 2147483647 w 369"/>
                <a:gd name="T57" fmla="*/ 2147483647 h 1106"/>
                <a:gd name="T58" fmla="*/ 2147483647 w 369"/>
                <a:gd name="T59" fmla="*/ 2147483647 h 1106"/>
                <a:gd name="T60" fmla="*/ 2147483647 w 369"/>
                <a:gd name="T61" fmla="*/ 2147483647 h 1106"/>
                <a:gd name="T62" fmla="*/ 2147483647 w 369"/>
                <a:gd name="T63" fmla="*/ 2147483647 h 1106"/>
                <a:gd name="T64" fmla="*/ 2147483647 w 369"/>
                <a:gd name="T65" fmla="*/ 0 h 1106"/>
                <a:gd name="T66" fmla="*/ 2147483647 w 369"/>
                <a:gd name="T67" fmla="*/ 2147483647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624@|5FFC:0|FBC:16777215|LFC:0|LBC:16777215"/>
            <p:cNvSpPr>
              <a:spLocks/>
            </p:cNvSpPr>
            <p:nvPr/>
          </p:nvSpPr>
          <p:spPr bwMode="auto">
            <a:xfrm>
              <a:off x="1285875" y="3416300"/>
              <a:ext cx="1328738" cy="4416425"/>
            </a:xfrm>
            <a:custGeom>
              <a:avLst/>
              <a:gdLst>
                <a:gd name="T0" fmla="*/ 2147483647 w 353"/>
                <a:gd name="T1" fmla="*/ 2147483647 h 1176"/>
                <a:gd name="T2" fmla="*/ 2147483647 w 353"/>
                <a:gd name="T3" fmla="*/ 2147483647 h 1176"/>
                <a:gd name="T4" fmla="*/ 2147483647 w 353"/>
                <a:gd name="T5" fmla="*/ 2147483647 h 1176"/>
                <a:gd name="T6" fmla="*/ 2147483647 w 353"/>
                <a:gd name="T7" fmla="*/ 2147483647 h 1176"/>
                <a:gd name="T8" fmla="*/ 2147483647 w 353"/>
                <a:gd name="T9" fmla="*/ 2147483647 h 1176"/>
                <a:gd name="T10" fmla="*/ 2147483647 w 353"/>
                <a:gd name="T11" fmla="*/ 2147483647 h 1176"/>
                <a:gd name="T12" fmla="*/ 2147483647 w 353"/>
                <a:gd name="T13" fmla="*/ 0 h 1176"/>
                <a:gd name="T14" fmla="*/ 2147483647 w 353"/>
                <a:gd name="T15" fmla="*/ 2147483647 h 1176"/>
                <a:gd name="T16" fmla="*/ 2147483647 w 353"/>
                <a:gd name="T17" fmla="*/ 2147483647 h 1176"/>
                <a:gd name="T18" fmla="*/ 2147483647 w 353"/>
                <a:gd name="T19" fmla="*/ 2147483647 h 1176"/>
                <a:gd name="T20" fmla="*/ 2147483647 w 353"/>
                <a:gd name="T21" fmla="*/ 2147483647 h 1176"/>
                <a:gd name="T22" fmla="*/ 2147483647 w 353"/>
                <a:gd name="T23" fmla="*/ 2147483647 h 1176"/>
                <a:gd name="T24" fmla="*/ 2147483647 w 353"/>
                <a:gd name="T25" fmla="*/ 2147483647 h 1176"/>
                <a:gd name="T26" fmla="*/ 2147483647 w 353"/>
                <a:gd name="T27" fmla="*/ 2147483647 h 1176"/>
                <a:gd name="T28" fmla="*/ 2147483647 w 353"/>
                <a:gd name="T29" fmla="*/ 2147483647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Freeform 625@|5FFC:2303014|FBC:16777215|LFC:0|LBC:16777215"/>
            <p:cNvSpPr>
              <a:spLocks/>
            </p:cNvSpPr>
            <p:nvPr/>
          </p:nvSpPr>
          <p:spPr bwMode="auto">
            <a:xfrm>
              <a:off x="1403350" y="3822700"/>
              <a:ext cx="1068388" cy="3938588"/>
            </a:xfrm>
            <a:custGeom>
              <a:avLst/>
              <a:gdLst>
                <a:gd name="T0" fmla="*/ 2147483647 w 284"/>
                <a:gd name="T1" fmla="*/ 2147483647 h 1049"/>
                <a:gd name="T2" fmla="*/ 2147483647 w 284"/>
                <a:gd name="T3" fmla="*/ 2147483647 h 1049"/>
                <a:gd name="T4" fmla="*/ 2147483647 w 284"/>
                <a:gd name="T5" fmla="*/ 2147483647 h 1049"/>
                <a:gd name="T6" fmla="*/ 2147483647 w 284"/>
                <a:gd name="T7" fmla="*/ 2147483647 h 1049"/>
                <a:gd name="T8" fmla="*/ 2147483647 w 284"/>
                <a:gd name="T9" fmla="*/ 2147483647 h 1049"/>
                <a:gd name="T10" fmla="*/ 2147483647 w 284"/>
                <a:gd name="T11" fmla="*/ 2147483647 h 1049"/>
                <a:gd name="T12" fmla="*/ 2147483647 w 284"/>
                <a:gd name="T13" fmla="*/ 2147483647 h 1049"/>
                <a:gd name="T14" fmla="*/ 2147483647 w 284"/>
                <a:gd name="T15" fmla="*/ 2147483647 h 1049"/>
                <a:gd name="T16" fmla="*/ 2147483647 w 284"/>
                <a:gd name="T17" fmla="*/ 2147483647 h 1049"/>
                <a:gd name="T18" fmla="*/ 2147483647 w 284"/>
                <a:gd name="T19" fmla="*/ 2147483647 h 1049"/>
                <a:gd name="T20" fmla="*/ 2147483647 w 284"/>
                <a:gd name="T21" fmla="*/ 2147483647 h 1049"/>
                <a:gd name="T22" fmla="*/ 2147483647 w 284"/>
                <a:gd name="T23" fmla="*/ 2147483647 h 1049"/>
                <a:gd name="T24" fmla="*/ 2147483647 w 284"/>
                <a:gd name="T25" fmla="*/ 2147483647 h 1049"/>
                <a:gd name="T26" fmla="*/ 2147483647 w 284"/>
                <a:gd name="T27" fmla="*/ 2147483647 h 1049"/>
                <a:gd name="T28" fmla="*/ 2147483647 w 284"/>
                <a:gd name="T29" fmla="*/ 2147483647 h 1049"/>
                <a:gd name="T30" fmla="*/ 2147483647 w 284"/>
                <a:gd name="T31" fmla="*/ 2147483647 h 1049"/>
                <a:gd name="T32" fmla="*/ 2147483647 w 284"/>
                <a:gd name="T33" fmla="*/ 2147483647 h 1049"/>
                <a:gd name="T34" fmla="*/ 2147483647 w 284"/>
                <a:gd name="T35" fmla="*/ 2147483647 h 1049"/>
                <a:gd name="T36" fmla="*/ 2147483647 w 284"/>
                <a:gd name="T37" fmla="*/ 2147483647 h 1049"/>
                <a:gd name="T38" fmla="*/ 2147483647 w 284"/>
                <a:gd name="T39" fmla="*/ 2147483647 h 1049"/>
                <a:gd name="T40" fmla="*/ 2147483647 w 284"/>
                <a:gd name="T41" fmla="*/ 2147483647 h 1049"/>
                <a:gd name="T42" fmla="*/ 2147483647 w 284"/>
                <a:gd name="T43" fmla="*/ 2147483647 h 1049"/>
                <a:gd name="T44" fmla="*/ 2147483647 w 284"/>
                <a:gd name="T45" fmla="*/ 2147483647 h 1049"/>
                <a:gd name="T46" fmla="*/ 2147483647 w 284"/>
                <a:gd name="T47" fmla="*/ 2147483647 h 1049"/>
                <a:gd name="T48" fmla="*/ 2147483647 w 284"/>
                <a:gd name="T49" fmla="*/ 2147483647 h 1049"/>
                <a:gd name="T50" fmla="*/ 2147483647 w 284"/>
                <a:gd name="T51" fmla="*/ 2147483647 h 1049"/>
                <a:gd name="T52" fmla="*/ 2147483647 w 284"/>
                <a:gd name="T53" fmla="*/ 2147483647 h 1049"/>
                <a:gd name="T54" fmla="*/ 2147483647 w 284"/>
                <a:gd name="T55" fmla="*/ 2147483647 h 1049"/>
                <a:gd name="T56" fmla="*/ 2147483647 w 284"/>
                <a:gd name="T57" fmla="*/ 2147483647 h 1049"/>
                <a:gd name="T58" fmla="*/ 2147483647 w 284"/>
                <a:gd name="T59" fmla="*/ 2147483647 h 1049"/>
                <a:gd name="T60" fmla="*/ 2147483647 w 284"/>
                <a:gd name="T61" fmla="*/ 2147483647 h 1049"/>
                <a:gd name="T62" fmla="*/ 2147483647 w 284"/>
                <a:gd name="T63" fmla="*/ 2147483647 h 1049"/>
                <a:gd name="T64" fmla="*/ 2147483647 w 284"/>
                <a:gd name="T65" fmla="*/ 2147483647 h 1049"/>
                <a:gd name="T66" fmla="*/ 2147483647 w 284"/>
                <a:gd name="T67" fmla="*/ 2147483647 h 1049"/>
                <a:gd name="T68" fmla="*/ 2147483647 w 284"/>
                <a:gd name="T69" fmla="*/ 2147483647 h 1049"/>
                <a:gd name="T70" fmla="*/ 2147483647 w 284"/>
                <a:gd name="T71" fmla="*/ 2147483647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626@|5FFC:0|FBC:16777215|LFC:0|LBC:16777215"/>
            <p:cNvSpPr>
              <a:spLocks/>
            </p:cNvSpPr>
            <p:nvPr/>
          </p:nvSpPr>
          <p:spPr bwMode="auto">
            <a:xfrm>
              <a:off x="0" y="525463"/>
              <a:ext cx="4060825" cy="3402013"/>
            </a:xfrm>
            <a:custGeom>
              <a:avLst/>
              <a:gdLst>
                <a:gd name="T0" fmla="*/ 2147483647 w 1080"/>
                <a:gd name="T1" fmla="*/ 2147483647 h 906"/>
                <a:gd name="T2" fmla="*/ 2147483647 w 1080"/>
                <a:gd name="T3" fmla="*/ 2147483647 h 906"/>
                <a:gd name="T4" fmla="*/ 2147483647 w 1080"/>
                <a:gd name="T5" fmla="*/ 2147483647 h 906"/>
                <a:gd name="T6" fmla="*/ 2147483647 w 1080"/>
                <a:gd name="T7" fmla="*/ 2147483647 h 906"/>
                <a:gd name="T8" fmla="*/ 2147483647 w 1080"/>
                <a:gd name="T9" fmla="*/ 2147483647 h 906"/>
                <a:gd name="T10" fmla="*/ 2147483647 w 1080"/>
                <a:gd name="T11" fmla="*/ 2147483647 h 906"/>
                <a:gd name="T12" fmla="*/ 2147483647 w 1080"/>
                <a:gd name="T13" fmla="*/ 2147483647 h 906"/>
                <a:gd name="T14" fmla="*/ 2147483647 w 1080"/>
                <a:gd name="T15" fmla="*/ 2147483647 h 906"/>
                <a:gd name="T16" fmla="*/ 2147483647 w 1080"/>
                <a:gd name="T17" fmla="*/ 2147483647 h 906"/>
                <a:gd name="T18" fmla="*/ 2147483647 w 1080"/>
                <a:gd name="T19" fmla="*/ 2147483647 h 906"/>
                <a:gd name="T20" fmla="*/ 2147483647 w 1080"/>
                <a:gd name="T21" fmla="*/ 2147483647 h 906"/>
                <a:gd name="T22" fmla="*/ 2147483647 w 1080"/>
                <a:gd name="T23" fmla="*/ 2147483647 h 906"/>
                <a:gd name="T24" fmla="*/ 2147483647 w 1080"/>
                <a:gd name="T25" fmla="*/ 2147483647 h 906"/>
                <a:gd name="T26" fmla="*/ 2147483647 w 1080"/>
                <a:gd name="T27" fmla="*/ 2147483647 h 906"/>
                <a:gd name="T28" fmla="*/ 2147483647 w 1080"/>
                <a:gd name="T29" fmla="*/ 2147483647 h 906"/>
                <a:gd name="T30" fmla="*/ 2147483647 w 1080"/>
                <a:gd name="T31" fmla="*/ 2147483647 h 906"/>
                <a:gd name="T32" fmla="*/ 2147483647 w 1080"/>
                <a:gd name="T33" fmla="*/ 2147483647 h 906"/>
                <a:gd name="T34" fmla="*/ 2147483647 w 1080"/>
                <a:gd name="T35" fmla="*/ 2147483647 h 906"/>
                <a:gd name="T36" fmla="*/ 2147483647 w 1080"/>
                <a:gd name="T37" fmla="*/ 2147483647 h 906"/>
                <a:gd name="T38" fmla="*/ 2147483647 w 1080"/>
                <a:gd name="T39" fmla="*/ 2147483647 h 906"/>
                <a:gd name="T40" fmla="*/ 2147483647 w 1080"/>
                <a:gd name="T41" fmla="*/ 2147483647 h 906"/>
                <a:gd name="T42" fmla="*/ 2147483647 w 1080"/>
                <a:gd name="T43" fmla="*/ 2147483647 h 906"/>
                <a:gd name="T44" fmla="*/ 2147483647 w 1080"/>
                <a:gd name="T45" fmla="*/ 2147483647 h 906"/>
                <a:gd name="T46" fmla="*/ 2147483647 w 1080"/>
                <a:gd name="T47" fmla="*/ 2147483647 h 906"/>
                <a:gd name="T48" fmla="*/ 2147483647 w 1080"/>
                <a:gd name="T49" fmla="*/ 2147483647 h 906"/>
                <a:gd name="T50" fmla="*/ 2147483647 w 1080"/>
                <a:gd name="T51" fmla="*/ 2147483647 h 906"/>
                <a:gd name="T52" fmla="*/ 2147483647 w 1080"/>
                <a:gd name="T53" fmla="*/ 2147483647 h 906"/>
                <a:gd name="T54" fmla="*/ 2147483647 w 1080"/>
                <a:gd name="T55" fmla="*/ 2147483647 h 906"/>
                <a:gd name="T56" fmla="*/ 2147483647 w 1080"/>
                <a:gd name="T57" fmla="*/ 2147483647 h 906"/>
                <a:gd name="T58" fmla="*/ 2147483647 w 1080"/>
                <a:gd name="T59" fmla="*/ 2147483647 h 906"/>
                <a:gd name="T60" fmla="*/ 2147483647 w 1080"/>
                <a:gd name="T61" fmla="*/ 2147483647 h 906"/>
                <a:gd name="T62" fmla="*/ 2147483647 w 1080"/>
                <a:gd name="T63" fmla="*/ 2147483647 h 906"/>
                <a:gd name="T64" fmla="*/ 2147483647 w 1080"/>
                <a:gd name="T65" fmla="*/ 2147483647 h 906"/>
                <a:gd name="T66" fmla="*/ 2147483647 w 1080"/>
                <a:gd name="T67" fmla="*/ 2147483647 h 906"/>
                <a:gd name="T68" fmla="*/ 2147483647 w 1080"/>
                <a:gd name="T69" fmla="*/ 2147483647 h 906"/>
                <a:gd name="T70" fmla="*/ 2147483647 w 1080"/>
                <a:gd name="T71" fmla="*/ 2147483647 h 906"/>
                <a:gd name="T72" fmla="*/ 2147483647 w 1080"/>
                <a:gd name="T73" fmla="*/ 2147483647 h 906"/>
                <a:gd name="T74" fmla="*/ 2147483647 w 1080"/>
                <a:gd name="T75" fmla="*/ 2147483647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627@|5FFC:2303014|FBC:16777215|LFC:0|LBC:16777215"/>
            <p:cNvSpPr>
              <a:spLocks/>
            </p:cNvSpPr>
            <p:nvPr/>
          </p:nvSpPr>
          <p:spPr bwMode="auto">
            <a:xfrm>
              <a:off x="1109662" y="1730375"/>
              <a:ext cx="11113" cy="34925"/>
            </a:xfrm>
            <a:custGeom>
              <a:avLst/>
              <a:gdLst>
                <a:gd name="T0" fmla="*/ 0 w 3"/>
                <a:gd name="T1" fmla="*/ 0 h 9"/>
                <a:gd name="T2" fmla="*/ 2147483647 w 3"/>
                <a:gd name="T3" fmla="*/ 2147483647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628@|5FFC:2303014|FBC:16777215|LFC:0|LBC:16777215"/>
            <p:cNvSpPr>
              <a:spLocks/>
            </p:cNvSpPr>
            <p:nvPr/>
          </p:nvSpPr>
          <p:spPr bwMode="auto">
            <a:xfrm>
              <a:off x="444500" y="896938"/>
              <a:ext cx="3175" cy="38100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629@|5FFC:2303014|FBC:16777215|LFC:0|LBC:16777215"/>
            <p:cNvSpPr>
              <a:spLocks/>
            </p:cNvSpPr>
            <p:nvPr/>
          </p:nvSpPr>
          <p:spPr bwMode="auto">
            <a:xfrm>
              <a:off x="301625" y="533400"/>
              <a:ext cx="3700463" cy="3394075"/>
            </a:xfrm>
            <a:custGeom>
              <a:avLst/>
              <a:gdLst>
                <a:gd name="T0" fmla="*/ 2147483647 w 984"/>
                <a:gd name="T1" fmla="*/ 2147483647 h 904"/>
                <a:gd name="T2" fmla="*/ 2147483647 w 984"/>
                <a:gd name="T3" fmla="*/ 2147483647 h 904"/>
                <a:gd name="T4" fmla="*/ 2147483647 w 984"/>
                <a:gd name="T5" fmla="*/ 2147483647 h 904"/>
                <a:gd name="T6" fmla="*/ 2147483647 w 984"/>
                <a:gd name="T7" fmla="*/ 2147483647 h 904"/>
                <a:gd name="T8" fmla="*/ 2147483647 w 984"/>
                <a:gd name="T9" fmla="*/ 2147483647 h 904"/>
                <a:gd name="T10" fmla="*/ 2147483647 w 984"/>
                <a:gd name="T11" fmla="*/ 2147483647 h 904"/>
                <a:gd name="T12" fmla="*/ 2147483647 w 984"/>
                <a:gd name="T13" fmla="*/ 2147483647 h 904"/>
                <a:gd name="T14" fmla="*/ 2147483647 w 984"/>
                <a:gd name="T15" fmla="*/ 2147483647 h 904"/>
                <a:gd name="T16" fmla="*/ 2147483647 w 984"/>
                <a:gd name="T17" fmla="*/ 2147483647 h 904"/>
                <a:gd name="T18" fmla="*/ 2147483647 w 984"/>
                <a:gd name="T19" fmla="*/ 2147483647 h 904"/>
                <a:gd name="T20" fmla="*/ 2147483647 w 984"/>
                <a:gd name="T21" fmla="*/ 2147483647 h 904"/>
                <a:gd name="T22" fmla="*/ 2147483647 w 984"/>
                <a:gd name="T23" fmla="*/ 2147483647 h 904"/>
                <a:gd name="T24" fmla="*/ 2147483647 w 984"/>
                <a:gd name="T25" fmla="*/ 2147483647 h 904"/>
                <a:gd name="T26" fmla="*/ 2147483647 w 984"/>
                <a:gd name="T27" fmla="*/ 2147483647 h 904"/>
                <a:gd name="T28" fmla="*/ 2147483647 w 984"/>
                <a:gd name="T29" fmla="*/ 2147483647 h 904"/>
                <a:gd name="T30" fmla="*/ 2147483647 w 984"/>
                <a:gd name="T31" fmla="*/ 2147483647 h 904"/>
                <a:gd name="T32" fmla="*/ 2147483647 w 984"/>
                <a:gd name="T33" fmla="*/ 2147483647 h 904"/>
                <a:gd name="T34" fmla="*/ 2147483647 w 984"/>
                <a:gd name="T35" fmla="*/ 2147483647 h 904"/>
                <a:gd name="T36" fmla="*/ 2147483647 w 984"/>
                <a:gd name="T37" fmla="*/ 2147483647 h 904"/>
                <a:gd name="T38" fmla="*/ 2147483647 w 984"/>
                <a:gd name="T39" fmla="*/ 2147483647 h 904"/>
                <a:gd name="T40" fmla="*/ 2147483647 w 984"/>
                <a:gd name="T41" fmla="*/ 2147483647 h 904"/>
                <a:gd name="T42" fmla="*/ 2147483647 w 984"/>
                <a:gd name="T43" fmla="*/ 2147483647 h 904"/>
                <a:gd name="T44" fmla="*/ 2147483647 w 984"/>
                <a:gd name="T45" fmla="*/ 2147483647 h 904"/>
                <a:gd name="T46" fmla="*/ 2147483647 w 984"/>
                <a:gd name="T47" fmla="*/ 2147483647 h 904"/>
                <a:gd name="T48" fmla="*/ 2147483647 w 984"/>
                <a:gd name="T49" fmla="*/ 2147483647 h 904"/>
                <a:gd name="T50" fmla="*/ 2147483647 w 984"/>
                <a:gd name="T51" fmla="*/ 2147483647 h 904"/>
                <a:gd name="T52" fmla="*/ 2147483647 w 984"/>
                <a:gd name="T53" fmla="*/ 2147483647 h 904"/>
                <a:gd name="T54" fmla="*/ 2147483647 w 984"/>
                <a:gd name="T55" fmla="*/ 2147483647 h 904"/>
                <a:gd name="T56" fmla="*/ 2147483647 w 984"/>
                <a:gd name="T57" fmla="*/ 2147483647 h 904"/>
                <a:gd name="T58" fmla="*/ 2147483647 w 984"/>
                <a:gd name="T59" fmla="*/ 2147483647 h 904"/>
                <a:gd name="T60" fmla="*/ 2147483647 w 984"/>
                <a:gd name="T61" fmla="*/ 2147483647 h 904"/>
                <a:gd name="T62" fmla="*/ 2147483647 w 984"/>
                <a:gd name="T63" fmla="*/ 2147483647 h 904"/>
                <a:gd name="T64" fmla="*/ 2147483647 w 984"/>
                <a:gd name="T65" fmla="*/ 2147483647 h 904"/>
                <a:gd name="T66" fmla="*/ 2147483647 w 984"/>
                <a:gd name="T67" fmla="*/ 2147483647 h 904"/>
                <a:gd name="T68" fmla="*/ 2147483647 w 984"/>
                <a:gd name="T69" fmla="*/ 2147483647 h 904"/>
                <a:gd name="T70" fmla="*/ 2147483647 w 984"/>
                <a:gd name="T71" fmla="*/ 2147483647 h 904"/>
                <a:gd name="T72" fmla="*/ 2147483647 w 984"/>
                <a:gd name="T73" fmla="*/ 2147483647 h 904"/>
                <a:gd name="T74" fmla="*/ 2147483647 w 984"/>
                <a:gd name="T75" fmla="*/ 2147483647 h 904"/>
                <a:gd name="T76" fmla="*/ 2147483647 w 984"/>
                <a:gd name="T77" fmla="*/ 2147483647 h 904"/>
                <a:gd name="T78" fmla="*/ 2147483647 w 984"/>
                <a:gd name="T79" fmla="*/ 2147483647 h 904"/>
                <a:gd name="T80" fmla="*/ 2147483647 w 984"/>
                <a:gd name="T81" fmla="*/ 2147483647 h 904"/>
                <a:gd name="T82" fmla="*/ 2147483647 w 984"/>
                <a:gd name="T83" fmla="*/ 2147483647 h 904"/>
                <a:gd name="T84" fmla="*/ 2147483647 w 984"/>
                <a:gd name="T85" fmla="*/ 2147483647 h 904"/>
                <a:gd name="T86" fmla="*/ 2147483647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7" name="TextBox 13"/>
          <p:cNvSpPr txBox="1">
            <a:spLocks noChangeArrowheads="1"/>
          </p:cNvSpPr>
          <p:nvPr/>
        </p:nvSpPr>
        <p:spPr bwMode="auto">
          <a:xfrm>
            <a:off x="2138363" y="54435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8" name="TextBox 13"/>
          <p:cNvSpPr txBox="1">
            <a:spLocks noChangeArrowheads="1"/>
          </p:cNvSpPr>
          <p:nvPr/>
        </p:nvSpPr>
        <p:spPr bwMode="auto">
          <a:xfrm>
            <a:off x="2143125" y="5729288"/>
            <a:ext cx="19478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4044950" y="54435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4049713" y="5729288"/>
            <a:ext cx="19478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6018213" y="54435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6021388" y="5729288"/>
            <a:ext cx="194945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3" name="TextBox 13"/>
          <p:cNvSpPr txBox="1">
            <a:spLocks noChangeArrowheads="1"/>
          </p:cNvSpPr>
          <p:nvPr/>
        </p:nvSpPr>
        <p:spPr bwMode="auto">
          <a:xfrm>
            <a:off x="7999413" y="54435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8004175" y="5729288"/>
            <a:ext cx="19478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5" name="TextBox 13"/>
          <p:cNvSpPr txBox="1">
            <a:spLocks noChangeArrowheads="1"/>
          </p:cNvSpPr>
          <p:nvPr/>
        </p:nvSpPr>
        <p:spPr bwMode="auto">
          <a:xfrm>
            <a:off x="2405063" y="4781550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4362450" y="4549775"/>
            <a:ext cx="1371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7" name="TextBox 13"/>
          <p:cNvSpPr txBox="1">
            <a:spLocks noChangeArrowheads="1"/>
          </p:cNvSpPr>
          <p:nvPr/>
        </p:nvSpPr>
        <p:spPr bwMode="auto">
          <a:xfrm>
            <a:off x="6305550" y="42529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8" name="TextBox 13"/>
          <p:cNvSpPr txBox="1">
            <a:spLocks noChangeArrowheads="1"/>
          </p:cNvSpPr>
          <p:nvPr/>
        </p:nvSpPr>
        <p:spPr bwMode="auto">
          <a:xfrm>
            <a:off x="8261350" y="39354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9" name="文本框 122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89B7E1"/>
            </a:gs>
            <a:gs pos="34000">
              <a:srgbClr val="89B7E1"/>
            </a:gs>
            <a:gs pos="100000">
              <a:srgbClr val="327EC3"/>
            </a:gs>
          </a:gsLst>
          <a:lin ang="2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6" b="7982"/>
          <a:stretch>
            <a:fillRect/>
          </a:stretch>
        </p:blipFill>
        <p:spPr bwMode="auto">
          <a:xfrm>
            <a:off x="0" y="-57150"/>
            <a:ext cx="12192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1" name="组合 15"/>
          <p:cNvGrpSpPr>
            <a:grpSpLocks/>
          </p:cNvGrpSpPr>
          <p:nvPr/>
        </p:nvGrpSpPr>
        <p:grpSpPr bwMode="auto">
          <a:xfrm>
            <a:off x="452438" y="4148138"/>
            <a:ext cx="2016125" cy="2214562"/>
            <a:chOff x="0" y="0"/>
            <a:chExt cx="2016224" cy="2215991"/>
          </a:xfrm>
        </p:grpSpPr>
        <p:sp>
          <p:nvSpPr>
            <p:cNvPr id="27657" name="椭圆 16"/>
            <p:cNvSpPr>
              <a:spLocks noChangeArrowheads="1"/>
            </p:cNvSpPr>
            <p:nvPr/>
          </p:nvSpPr>
          <p:spPr bwMode="auto">
            <a:xfrm>
              <a:off x="0" y="171892"/>
              <a:ext cx="2016224" cy="1872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58" name="文本框 17"/>
            <p:cNvSpPr txBox="1">
              <a:spLocks noChangeArrowheads="1"/>
            </p:cNvSpPr>
            <p:nvPr/>
          </p:nvSpPr>
          <p:spPr bwMode="auto">
            <a:xfrm>
              <a:off x="360040" y="0"/>
              <a:ext cx="1296144" cy="221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38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3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52" name="组合 42"/>
          <p:cNvGrpSpPr>
            <a:grpSpLocks/>
          </p:cNvGrpSpPr>
          <p:nvPr/>
        </p:nvGrpSpPr>
        <p:grpSpPr bwMode="auto">
          <a:xfrm>
            <a:off x="6461125" y="201613"/>
            <a:ext cx="6157913" cy="1804987"/>
            <a:chOff x="0" y="0"/>
            <a:chExt cx="6157532" cy="1804917"/>
          </a:xfrm>
        </p:grpSpPr>
        <p:sp>
          <p:nvSpPr>
            <p:cNvPr id="27653" name="文本框 43"/>
            <p:cNvSpPr txBox="1">
              <a:spLocks noChangeArrowheads="1"/>
            </p:cNvSpPr>
            <p:nvPr/>
          </p:nvSpPr>
          <p:spPr bwMode="auto">
            <a:xfrm>
              <a:off x="9172" y="0"/>
              <a:ext cx="406760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总结反思</a:t>
              </a:r>
            </a:p>
          </p:txBody>
        </p:sp>
        <p:sp>
          <p:nvSpPr>
            <p:cNvPr id="27654" name="矩形 44"/>
            <p:cNvSpPr>
              <a:spLocks noChangeArrowheads="1"/>
            </p:cNvSpPr>
            <p:nvPr/>
          </p:nvSpPr>
          <p:spPr bwMode="auto">
            <a:xfrm>
              <a:off x="82093" y="760588"/>
              <a:ext cx="2448272" cy="508263"/>
            </a:xfrm>
            <a:prstGeom prst="rect">
              <a:avLst/>
            </a:prstGeom>
            <a:solidFill>
              <a:srgbClr val="FC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55" name="文本框 45"/>
            <p:cNvSpPr txBox="1">
              <a:spLocks noChangeArrowheads="1"/>
            </p:cNvSpPr>
            <p:nvPr/>
          </p:nvSpPr>
          <p:spPr bwMode="auto">
            <a:xfrm>
              <a:off x="117249" y="836803"/>
              <a:ext cx="28803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</a:rPr>
                <a:t>Reflection Summary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27656" name="文本框 46"/>
            <p:cNvSpPr txBox="1">
              <a:spLocks noChangeArrowheads="1"/>
            </p:cNvSpPr>
            <p:nvPr/>
          </p:nvSpPr>
          <p:spPr bwMode="auto">
            <a:xfrm>
              <a:off x="0" y="1343252"/>
              <a:ext cx="61575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简要描述这个章节想要描述的内容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讲讲这一年这一季度您发生的大事的关键词和重要突破</a:t>
              </a:r>
            </a:p>
          </p:txBody>
        </p:sp>
      </p:grpSp>
    </p:spTree>
  </p:cSld>
  <p:clrMapOvr>
    <a:masterClrMapping/>
  </p:clrMapOvr>
  <p:transition spd="slow" advClick="0" advTm="300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5"/>
          <p:cNvSpPr>
            <a:spLocks noChangeArrowheads="1"/>
          </p:cNvSpPr>
          <p:nvPr/>
        </p:nvSpPr>
        <p:spPr bwMode="auto">
          <a:xfrm>
            <a:off x="0" y="1449388"/>
            <a:ext cx="12192000" cy="4800600"/>
          </a:xfrm>
          <a:prstGeom prst="rect">
            <a:avLst/>
          </a:prstGeom>
          <a:solidFill>
            <a:srgbClr val="438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75" name="组合 8"/>
          <p:cNvGrpSpPr>
            <a:grpSpLocks/>
          </p:cNvGrpSpPr>
          <p:nvPr/>
        </p:nvGrpSpPr>
        <p:grpSpPr bwMode="auto">
          <a:xfrm>
            <a:off x="4525963" y="4070350"/>
            <a:ext cx="3119437" cy="1360488"/>
            <a:chOff x="0" y="0"/>
            <a:chExt cx="2490132" cy="1086165"/>
          </a:xfrm>
        </p:grpSpPr>
        <p:sp>
          <p:nvSpPr>
            <p:cNvPr id="28689" name="TextBox 10"/>
            <p:cNvSpPr txBox="1">
              <a:spLocks noChangeArrowheads="1"/>
            </p:cNvSpPr>
            <p:nvPr/>
          </p:nvSpPr>
          <p:spPr bwMode="auto">
            <a:xfrm>
              <a:off x="290294" y="0"/>
              <a:ext cx="1909543" cy="270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0" name="TextBox 11"/>
            <p:cNvSpPr txBox="1">
              <a:spLocks noChangeArrowheads="1"/>
            </p:cNvSpPr>
            <p:nvPr/>
          </p:nvSpPr>
          <p:spPr bwMode="auto">
            <a:xfrm>
              <a:off x="0" y="324579"/>
              <a:ext cx="2490132" cy="761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grpSp>
        <p:nvGrpSpPr>
          <p:cNvPr id="28676" name="组合 12"/>
          <p:cNvGrpSpPr>
            <a:grpSpLocks/>
          </p:cNvGrpSpPr>
          <p:nvPr/>
        </p:nvGrpSpPr>
        <p:grpSpPr bwMode="auto">
          <a:xfrm>
            <a:off x="7797800" y="4070350"/>
            <a:ext cx="3119438" cy="1360488"/>
            <a:chOff x="0" y="0"/>
            <a:chExt cx="2490132" cy="1086165"/>
          </a:xfrm>
        </p:grpSpPr>
        <p:sp>
          <p:nvSpPr>
            <p:cNvPr id="28687" name="TextBox 10"/>
            <p:cNvSpPr txBox="1">
              <a:spLocks noChangeArrowheads="1"/>
            </p:cNvSpPr>
            <p:nvPr/>
          </p:nvSpPr>
          <p:spPr bwMode="auto">
            <a:xfrm>
              <a:off x="290294" y="0"/>
              <a:ext cx="1909543" cy="270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88" name="TextBox 11"/>
            <p:cNvSpPr txBox="1">
              <a:spLocks noChangeArrowheads="1"/>
            </p:cNvSpPr>
            <p:nvPr/>
          </p:nvSpPr>
          <p:spPr bwMode="auto">
            <a:xfrm>
              <a:off x="0" y="324579"/>
              <a:ext cx="2490132" cy="761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grpSp>
        <p:nvGrpSpPr>
          <p:cNvPr id="28677" name="组合 18"/>
          <p:cNvGrpSpPr>
            <a:grpSpLocks/>
          </p:cNvGrpSpPr>
          <p:nvPr/>
        </p:nvGrpSpPr>
        <p:grpSpPr bwMode="auto">
          <a:xfrm>
            <a:off x="1252538" y="4083050"/>
            <a:ext cx="3119437" cy="1360488"/>
            <a:chOff x="0" y="0"/>
            <a:chExt cx="2490132" cy="1085506"/>
          </a:xfrm>
        </p:grpSpPr>
        <p:sp>
          <p:nvSpPr>
            <p:cNvPr id="28685" name="TextBox 10"/>
            <p:cNvSpPr txBox="1">
              <a:spLocks noChangeArrowheads="1"/>
            </p:cNvSpPr>
            <p:nvPr/>
          </p:nvSpPr>
          <p:spPr bwMode="auto">
            <a:xfrm>
              <a:off x="290294" y="0"/>
              <a:ext cx="1909543" cy="270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86" name="TextBox 11"/>
            <p:cNvSpPr txBox="1">
              <a:spLocks noChangeArrowheads="1"/>
            </p:cNvSpPr>
            <p:nvPr/>
          </p:nvSpPr>
          <p:spPr bwMode="auto">
            <a:xfrm>
              <a:off x="0" y="324579"/>
              <a:ext cx="2490132" cy="760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服务提供商。更多关于哎呀小小草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请访问：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www.topppt.cn</a:t>
              </a:r>
            </a:p>
          </p:txBody>
        </p:sp>
      </p:grpSp>
      <p:pic>
        <p:nvPicPr>
          <p:cNvPr id="28678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3" b="15871"/>
          <a:stretch>
            <a:fillRect/>
          </a:stretch>
        </p:blipFill>
        <p:spPr bwMode="auto">
          <a:xfrm>
            <a:off x="4594225" y="2497138"/>
            <a:ext cx="28813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Freeform 451"/>
          <p:cNvSpPr>
            <a:spLocks noEditPoints="1"/>
          </p:cNvSpPr>
          <p:nvPr/>
        </p:nvSpPr>
        <p:spPr bwMode="auto">
          <a:xfrm>
            <a:off x="3178175" y="2438400"/>
            <a:ext cx="255588" cy="254000"/>
          </a:xfrm>
          <a:custGeom>
            <a:avLst/>
            <a:gdLst>
              <a:gd name="T0" fmla="*/ 2147483647 w 287"/>
              <a:gd name="T1" fmla="*/ 2147483647 h 288"/>
              <a:gd name="T2" fmla="*/ 2147483647 w 287"/>
              <a:gd name="T3" fmla="*/ 2147483647 h 288"/>
              <a:gd name="T4" fmla="*/ 2147483647 w 287"/>
              <a:gd name="T5" fmla="*/ 2147483647 h 288"/>
              <a:gd name="T6" fmla="*/ 2147483647 w 287"/>
              <a:gd name="T7" fmla="*/ 2147483647 h 288"/>
              <a:gd name="T8" fmla="*/ 2147483647 w 287"/>
              <a:gd name="T9" fmla="*/ 0 h 288"/>
              <a:gd name="T10" fmla="*/ 2147483647 w 287"/>
              <a:gd name="T11" fmla="*/ 2147483647 h 288"/>
              <a:gd name="T12" fmla="*/ 2147483647 w 287"/>
              <a:gd name="T13" fmla="*/ 2147483647 h 288"/>
              <a:gd name="T14" fmla="*/ 2147483647 w 287"/>
              <a:gd name="T15" fmla="*/ 2147483647 h 288"/>
              <a:gd name="T16" fmla="*/ 2147483647 w 287"/>
              <a:gd name="T17" fmla="*/ 2147483647 h 288"/>
              <a:gd name="T18" fmla="*/ 0 w 287"/>
              <a:gd name="T19" fmla="*/ 2147483647 h 288"/>
              <a:gd name="T20" fmla="*/ 2147483647 w 287"/>
              <a:gd name="T21" fmla="*/ 2147483647 h 288"/>
              <a:gd name="T22" fmla="*/ 2147483647 w 287"/>
              <a:gd name="T23" fmla="*/ 2147483647 h 288"/>
              <a:gd name="T24" fmla="*/ 2147483647 w 287"/>
              <a:gd name="T25" fmla="*/ 2147483647 h 288"/>
              <a:gd name="T26" fmla="*/ 2147483647 w 287"/>
              <a:gd name="T27" fmla="*/ 2147483647 h 288"/>
              <a:gd name="T28" fmla="*/ 2147483647 w 287"/>
              <a:gd name="T29" fmla="*/ 2147483647 h 288"/>
              <a:gd name="T30" fmla="*/ 2147483647 w 287"/>
              <a:gd name="T31" fmla="*/ 2147483647 h 288"/>
              <a:gd name="T32" fmla="*/ 2147483647 w 287"/>
              <a:gd name="T33" fmla="*/ 2147483647 h 288"/>
              <a:gd name="T34" fmla="*/ 2147483647 w 287"/>
              <a:gd name="T35" fmla="*/ 2147483647 h 288"/>
              <a:gd name="T36" fmla="*/ 2147483647 w 287"/>
              <a:gd name="T37" fmla="*/ 2147483647 h 288"/>
              <a:gd name="T38" fmla="*/ 2147483647 w 287"/>
              <a:gd name="T39" fmla="*/ 2147483647 h 288"/>
              <a:gd name="T40" fmla="*/ 2147483647 w 287"/>
              <a:gd name="T41" fmla="*/ 2147483647 h 288"/>
              <a:gd name="T42" fmla="*/ 2147483647 w 287"/>
              <a:gd name="T43" fmla="*/ 2147483647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80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3177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6991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文本框 25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pic>
        <p:nvPicPr>
          <p:cNvPr id="28683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70"/>
          <a:stretch>
            <a:fillRect/>
          </a:stretch>
        </p:blipFill>
        <p:spPr bwMode="auto">
          <a:xfrm>
            <a:off x="7872413" y="2489200"/>
            <a:ext cx="2911475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36"/>
          <a:stretch>
            <a:fillRect/>
          </a:stretch>
        </p:blipFill>
        <p:spPr bwMode="auto">
          <a:xfrm>
            <a:off x="1314450" y="2476500"/>
            <a:ext cx="29114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Freeform 5"/>
          <p:cNvSpPr>
            <a:spLocks/>
          </p:cNvSpPr>
          <p:nvPr/>
        </p:nvSpPr>
        <p:spPr bwMode="auto">
          <a:xfrm>
            <a:off x="7326313" y="3348038"/>
            <a:ext cx="1936750" cy="1939925"/>
          </a:xfrm>
          <a:custGeom>
            <a:avLst/>
            <a:gdLst>
              <a:gd name="T0" fmla="*/ 2147483647 w 1112"/>
              <a:gd name="T1" fmla="*/ 2147483647 h 1114"/>
              <a:gd name="T2" fmla="*/ 2147483647 w 1112"/>
              <a:gd name="T3" fmla="*/ 2147483647 h 1114"/>
              <a:gd name="T4" fmla="*/ 0 w 1112"/>
              <a:gd name="T5" fmla="*/ 2147483647 h 1114"/>
              <a:gd name="T6" fmla="*/ 2147483647 w 1112"/>
              <a:gd name="T7" fmla="*/ 0 h 1114"/>
              <a:gd name="T8" fmla="*/ 2147483647 w 1112"/>
              <a:gd name="T9" fmla="*/ 2147483647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2" h="1114">
                <a:moveTo>
                  <a:pt x="1112" y="332"/>
                </a:moveTo>
                <a:lnTo>
                  <a:pt x="331" y="1114"/>
                </a:lnTo>
                <a:lnTo>
                  <a:pt x="0" y="782"/>
                </a:lnTo>
                <a:lnTo>
                  <a:pt x="781" y="0"/>
                </a:lnTo>
                <a:lnTo>
                  <a:pt x="1112" y="332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2" name="Freeform 6"/>
          <p:cNvSpPr>
            <a:spLocks/>
          </p:cNvSpPr>
          <p:nvPr/>
        </p:nvSpPr>
        <p:spPr bwMode="auto">
          <a:xfrm>
            <a:off x="5965825" y="3348038"/>
            <a:ext cx="1938338" cy="1939925"/>
          </a:xfrm>
          <a:custGeom>
            <a:avLst/>
            <a:gdLst>
              <a:gd name="T0" fmla="*/ 2147483647 w 1112"/>
              <a:gd name="T1" fmla="*/ 0 h 1114"/>
              <a:gd name="T2" fmla="*/ 2147483647 w 1112"/>
              <a:gd name="T3" fmla="*/ 2147483647 h 1114"/>
              <a:gd name="T4" fmla="*/ 2147483647 w 1112"/>
              <a:gd name="T5" fmla="*/ 2147483647 h 1114"/>
              <a:gd name="T6" fmla="*/ 0 w 1112"/>
              <a:gd name="T7" fmla="*/ 2147483647 h 1114"/>
              <a:gd name="T8" fmla="*/ 2147483647 w 1112"/>
              <a:gd name="T9" fmla="*/ 0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2" h="1114">
                <a:moveTo>
                  <a:pt x="332" y="0"/>
                </a:moveTo>
                <a:lnTo>
                  <a:pt x="1112" y="782"/>
                </a:lnTo>
                <a:lnTo>
                  <a:pt x="781" y="1114"/>
                </a:lnTo>
                <a:lnTo>
                  <a:pt x="0" y="332"/>
                </a:lnTo>
                <a:lnTo>
                  <a:pt x="332" y="0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3" name="Freeform 7"/>
          <p:cNvSpPr>
            <a:spLocks/>
          </p:cNvSpPr>
          <p:nvPr/>
        </p:nvSpPr>
        <p:spPr bwMode="auto">
          <a:xfrm>
            <a:off x="7326313" y="1985963"/>
            <a:ext cx="1936750" cy="1939925"/>
          </a:xfrm>
          <a:custGeom>
            <a:avLst/>
            <a:gdLst>
              <a:gd name="T0" fmla="*/ 2147483647 w 1112"/>
              <a:gd name="T1" fmla="*/ 0 h 1114"/>
              <a:gd name="T2" fmla="*/ 2147483647 w 1112"/>
              <a:gd name="T3" fmla="*/ 2147483647 h 1114"/>
              <a:gd name="T4" fmla="*/ 2147483647 w 1112"/>
              <a:gd name="T5" fmla="*/ 2147483647 h 1114"/>
              <a:gd name="T6" fmla="*/ 0 w 1112"/>
              <a:gd name="T7" fmla="*/ 2147483647 h 1114"/>
              <a:gd name="T8" fmla="*/ 2147483647 w 1112"/>
              <a:gd name="T9" fmla="*/ 0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2" h="1114">
                <a:moveTo>
                  <a:pt x="331" y="0"/>
                </a:moveTo>
                <a:lnTo>
                  <a:pt x="1112" y="782"/>
                </a:lnTo>
                <a:lnTo>
                  <a:pt x="781" y="1114"/>
                </a:lnTo>
                <a:lnTo>
                  <a:pt x="0" y="332"/>
                </a:lnTo>
                <a:lnTo>
                  <a:pt x="331" y="0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4" name="Freeform 8"/>
          <p:cNvSpPr>
            <a:spLocks/>
          </p:cNvSpPr>
          <p:nvPr/>
        </p:nvSpPr>
        <p:spPr bwMode="auto">
          <a:xfrm>
            <a:off x="5965825" y="1985963"/>
            <a:ext cx="1938338" cy="1939925"/>
          </a:xfrm>
          <a:custGeom>
            <a:avLst/>
            <a:gdLst>
              <a:gd name="T0" fmla="*/ 2147483647 w 1112"/>
              <a:gd name="T1" fmla="*/ 2147483647 h 1114"/>
              <a:gd name="T2" fmla="*/ 2147483647 w 1112"/>
              <a:gd name="T3" fmla="*/ 2147483647 h 1114"/>
              <a:gd name="T4" fmla="*/ 0 w 1112"/>
              <a:gd name="T5" fmla="*/ 2147483647 h 1114"/>
              <a:gd name="T6" fmla="*/ 2147483647 w 1112"/>
              <a:gd name="T7" fmla="*/ 0 h 1114"/>
              <a:gd name="T8" fmla="*/ 2147483647 w 1112"/>
              <a:gd name="T9" fmla="*/ 2147483647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2" h="1114">
                <a:moveTo>
                  <a:pt x="1112" y="332"/>
                </a:moveTo>
                <a:lnTo>
                  <a:pt x="332" y="1114"/>
                </a:lnTo>
                <a:lnTo>
                  <a:pt x="0" y="782"/>
                </a:lnTo>
                <a:lnTo>
                  <a:pt x="781" y="0"/>
                </a:lnTo>
                <a:lnTo>
                  <a:pt x="1112" y="332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5" name="Freeform 9"/>
          <p:cNvSpPr>
            <a:spLocks/>
          </p:cNvSpPr>
          <p:nvPr/>
        </p:nvSpPr>
        <p:spPr bwMode="auto">
          <a:xfrm>
            <a:off x="4606925" y="3348038"/>
            <a:ext cx="1938338" cy="1939925"/>
          </a:xfrm>
          <a:custGeom>
            <a:avLst/>
            <a:gdLst>
              <a:gd name="T0" fmla="*/ 2147483647 w 1113"/>
              <a:gd name="T1" fmla="*/ 2147483647 h 1114"/>
              <a:gd name="T2" fmla="*/ 2147483647 w 1113"/>
              <a:gd name="T3" fmla="*/ 2147483647 h 1114"/>
              <a:gd name="T4" fmla="*/ 0 w 1113"/>
              <a:gd name="T5" fmla="*/ 2147483647 h 1114"/>
              <a:gd name="T6" fmla="*/ 2147483647 w 1113"/>
              <a:gd name="T7" fmla="*/ 0 h 1114"/>
              <a:gd name="T8" fmla="*/ 2147483647 w 1113"/>
              <a:gd name="T9" fmla="*/ 2147483647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3" h="1114">
                <a:moveTo>
                  <a:pt x="1113" y="332"/>
                </a:moveTo>
                <a:lnTo>
                  <a:pt x="332" y="1114"/>
                </a:lnTo>
                <a:lnTo>
                  <a:pt x="0" y="782"/>
                </a:lnTo>
                <a:lnTo>
                  <a:pt x="781" y="0"/>
                </a:lnTo>
                <a:lnTo>
                  <a:pt x="1113" y="332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6" name="Freeform 10"/>
          <p:cNvSpPr>
            <a:spLocks/>
          </p:cNvSpPr>
          <p:nvPr/>
        </p:nvSpPr>
        <p:spPr bwMode="auto">
          <a:xfrm>
            <a:off x="3248025" y="3348038"/>
            <a:ext cx="1936750" cy="1939925"/>
          </a:xfrm>
          <a:custGeom>
            <a:avLst/>
            <a:gdLst>
              <a:gd name="T0" fmla="*/ 2147483647 w 1112"/>
              <a:gd name="T1" fmla="*/ 0 h 1114"/>
              <a:gd name="T2" fmla="*/ 2147483647 w 1112"/>
              <a:gd name="T3" fmla="*/ 2147483647 h 1114"/>
              <a:gd name="T4" fmla="*/ 2147483647 w 1112"/>
              <a:gd name="T5" fmla="*/ 2147483647 h 1114"/>
              <a:gd name="T6" fmla="*/ 0 w 1112"/>
              <a:gd name="T7" fmla="*/ 2147483647 h 1114"/>
              <a:gd name="T8" fmla="*/ 2147483647 w 1112"/>
              <a:gd name="T9" fmla="*/ 0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2" h="1114">
                <a:moveTo>
                  <a:pt x="331" y="0"/>
                </a:moveTo>
                <a:lnTo>
                  <a:pt x="1112" y="782"/>
                </a:lnTo>
                <a:lnTo>
                  <a:pt x="780" y="1114"/>
                </a:lnTo>
                <a:lnTo>
                  <a:pt x="0" y="332"/>
                </a:lnTo>
                <a:lnTo>
                  <a:pt x="331" y="0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7" name="Freeform 11"/>
          <p:cNvSpPr>
            <a:spLocks/>
          </p:cNvSpPr>
          <p:nvPr/>
        </p:nvSpPr>
        <p:spPr bwMode="auto">
          <a:xfrm>
            <a:off x="4606925" y="1985963"/>
            <a:ext cx="1938338" cy="1939925"/>
          </a:xfrm>
          <a:custGeom>
            <a:avLst/>
            <a:gdLst>
              <a:gd name="T0" fmla="*/ 2147483647 w 1113"/>
              <a:gd name="T1" fmla="*/ 0 h 1114"/>
              <a:gd name="T2" fmla="*/ 2147483647 w 1113"/>
              <a:gd name="T3" fmla="*/ 2147483647 h 1114"/>
              <a:gd name="T4" fmla="*/ 2147483647 w 1113"/>
              <a:gd name="T5" fmla="*/ 2147483647 h 1114"/>
              <a:gd name="T6" fmla="*/ 0 w 1113"/>
              <a:gd name="T7" fmla="*/ 2147483647 h 1114"/>
              <a:gd name="T8" fmla="*/ 2147483647 w 1113"/>
              <a:gd name="T9" fmla="*/ 0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3" h="1114">
                <a:moveTo>
                  <a:pt x="332" y="0"/>
                </a:moveTo>
                <a:lnTo>
                  <a:pt x="1113" y="782"/>
                </a:lnTo>
                <a:lnTo>
                  <a:pt x="781" y="1114"/>
                </a:lnTo>
                <a:lnTo>
                  <a:pt x="0" y="332"/>
                </a:lnTo>
                <a:lnTo>
                  <a:pt x="332" y="0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8" name="Freeform 12"/>
          <p:cNvSpPr>
            <a:spLocks/>
          </p:cNvSpPr>
          <p:nvPr/>
        </p:nvSpPr>
        <p:spPr bwMode="auto">
          <a:xfrm>
            <a:off x="3248025" y="1985963"/>
            <a:ext cx="1936750" cy="1939925"/>
          </a:xfrm>
          <a:custGeom>
            <a:avLst/>
            <a:gdLst>
              <a:gd name="T0" fmla="*/ 2147483647 w 1112"/>
              <a:gd name="T1" fmla="*/ 2147483647 h 1114"/>
              <a:gd name="T2" fmla="*/ 2147483647 w 1112"/>
              <a:gd name="T3" fmla="*/ 2147483647 h 1114"/>
              <a:gd name="T4" fmla="*/ 0 w 1112"/>
              <a:gd name="T5" fmla="*/ 2147483647 h 1114"/>
              <a:gd name="T6" fmla="*/ 2147483647 w 1112"/>
              <a:gd name="T7" fmla="*/ 0 h 1114"/>
              <a:gd name="T8" fmla="*/ 2147483647 w 1112"/>
              <a:gd name="T9" fmla="*/ 2147483647 h 1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2" h="1114">
                <a:moveTo>
                  <a:pt x="1112" y="332"/>
                </a:moveTo>
                <a:lnTo>
                  <a:pt x="331" y="1114"/>
                </a:lnTo>
                <a:lnTo>
                  <a:pt x="0" y="782"/>
                </a:lnTo>
                <a:lnTo>
                  <a:pt x="780" y="0"/>
                </a:lnTo>
                <a:lnTo>
                  <a:pt x="1112" y="332"/>
                </a:lnTo>
                <a:close/>
              </a:path>
            </a:pathLst>
          </a:custGeom>
          <a:solidFill>
            <a:srgbClr val="A6A6A6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9" name="Freeform 13"/>
          <p:cNvSpPr>
            <a:spLocks/>
          </p:cNvSpPr>
          <p:nvPr/>
        </p:nvSpPr>
        <p:spPr bwMode="auto">
          <a:xfrm>
            <a:off x="3090863" y="3190875"/>
            <a:ext cx="890587" cy="895350"/>
          </a:xfrm>
          <a:custGeom>
            <a:avLst/>
            <a:gdLst>
              <a:gd name="T0" fmla="*/ 2147483647 w 216"/>
              <a:gd name="T1" fmla="*/ 2147483647 h 217"/>
              <a:gd name="T2" fmla="*/ 2147483647 w 216"/>
              <a:gd name="T3" fmla="*/ 2147483647 h 217"/>
              <a:gd name="T4" fmla="*/ 2147483647 w 216"/>
              <a:gd name="T5" fmla="*/ 2147483647 h 217"/>
              <a:gd name="T6" fmla="*/ 2147483647 w 216"/>
              <a:gd name="T7" fmla="*/ 2147483647 h 217"/>
              <a:gd name="T8" fmla="*/ 2147483647 w 216"/>
              <a:gd name="T9" fmla="*/ 2147483647 h 2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" h="217">
                <a:moveTo>
                  <a:pt x="178" y="38"/>
                </a:moveTo>
                <a:cubicBezTo>
                  <a:pt x="216" y="77"/>
                  <a:pt x="216" y="139"/>
                  <a:pt x="178" y="178"/>
                </a:cubicBezTo>
                <a:cubicBezTo>
                  <a:pt x="139" y="217"/>
                  <a:pt x="77" y="217"/>
                  <a:pt x="38" y="178"/>
                </a:cubicBezTo>
                <a:cubicBezTo>
                  <a:pt x="0" y="139"/>
                  <a:pt x="0" y="77"/>
                  <a:pt x="38" y="38"/>
                </a:cubicBezTo>
                <a:cubicBezTo>
                  <a:pt x="77" y="0"/>
                  <a:pt x="139" y="0"/>
                  <a:pt x="178" y="38"/>
                </a:cubicBez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0" name="Freeform 14"/>
          <p:cNvSpPr>
            <a:spLocks/>
          </p:cNvSpPr>
          <p:nvPr/>
        </p:nvSpPr>
        <p:spPr bwMode="auto">
          <a:xfrm>
            <a:off x="4446588" y="1828800"/>
            <a:ext cx="895350" cy="895350"/>
          </a:xfrm>
          <a:custGeom>
            <a:avLst/>
            <a:gdLst>
              <a:gd name="T0" fmla="*/ 2147483647 w 217"/>
              <a:gd name="T1" fmla="*/ 2147483647 h 217"/>
              <a:gd name="T2" fmla="*/ 2147483647 w 217"/>
              <a:gd name="T3" fmla="*/ 2147483647 h 217"/>
              <a:gd name="T4" fmla="*/ 2147483647 w 217"/>
              <a:gd name="T5" fmla="*/ 2147483647 h 217"/>
              <a:gd name="T6" fmla="*/ 2147483647 w 217"/>
              <a:gd name="T7" fmla="*/ 2147483647 h 217"/>
              <a:gd name="T8" fmla="*/ 2147483647 w 217"/>
              <a:gd name="T9" fmla="*/ 2147483647 h 2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7" h="217">
                <a:moveTo>
                  <a:pt x="179" y="178"/>
                </a:moveTo>
                <a:cubicBezTo>
                  <a:pt x="140" y="217"/>
                  <a:pt x="78" y="217"/>
                  <a:pt x="39" y="178"/>
                </a:cubicBezTo>
                <a:cubicBezTo>
                  <a:pt x="0" y="139"/>
                  <a:pt x="0" y="77"/>
                  <a:pt x="39" y="38"/>
                </a:cubicBezTo>
                <a:cubicBezTo>
                  <a:pt x="78" y="0"/>
                  <a:pt x="140" y="0"/>
                  <a:pt x="179" y="38"/>
                </a:cubicBezTo>
                <a:cubicBezTo>
                  <a:pt x="217" y="77"/>
                  <a:pt x="217" y="139"/>
                  <a:pt x="179" y="178"/>
                </a:cubicBezTo>
                <a:close/>
              </a:path>
            </a:pathLst>
          </a:custGeom>
          <a:solidFill>
            <a:srgbClr val="438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1" name="Freeform 15"/>
          <p:cNvSpPr>
            <a:spLocks/>
          </p:cNvSpPr>
          <p:nvPr/>
        </p:nvSpPr>
        <p:spPr bwMode="auto">
          <a:xfrm>
            <a:off x="4446588" y="4552950"/>
            <a:ext cx="895350" cy="892175"/>
          </a:xfrm>
          <a:custGeom>
            <a:avLst/>
            <a:gdLst>
              <a:gd name="T0" fmla="*/ 2147483647 w 217"/>
              <a:gd name="T1" fmla="*/ 2147483647 h 216"/>
              <a:gd name="T2" fmla="*/ 2147483647 w 217"/>
              <a:gd name="T3" fmla="*/ 2147483647 h 216"/>
              <a:gd name="T4" fmla="*/ 2147483647 w 217"/>
              <a:gd name="T5" fmla="*/ 2147483647 h 216"/>
              <a:gd name="T6" fmla="*/ 2147483647 w 217"/>
              <a:gd name="T7" fmla="*/ 2147483647 h 216"/>
              <a:gd name="T8" fmla="*/ 2147483647 w 217"/>
              <a:gd name="T9" fmla="*/ 2147483647 h 2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7" h="216">
                <a:moveTo>
                  <a:pt x="179" y="38"/>
                </a:moveTo>
                <a:cubicBezTo>
                  <a:pt x="217" y="77"/>
                  <a:pt x="217" y="139"/>
                  <a:pt x="179" y="178"/>
                </a:cubicBezTo>
                <a:cubicBezTo>
                  <a:pt x="140" y="216"/>
                  <a:pt x="78" y="216"/>
                  <a:pt x="39" y="178"/>
                </a:cubicBezTo>
                <a:cubicBezTo>
                  <a:pt x="0" y="139"/>
                  <a:pt x="0" y="77"/>
                  <a:pt x="39" y="38"/>
                </a:cubicBezTo>
                <a:cubicBezTo>
                  <a:pt x="78" y="0"/>
                  <a:pt x="140" y="0"/>
                  <a:pt x="179" y="38"/>
                </a:cubicBezTo>
                <a:close/>
              </a:path>
            </a:pathLst>
          </a:cu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2" name="Freeform 16"/>
          <p:cNvSpPr>
            <a:spLocks/>
          </p:cNvSpPr>
          <p:nvPr/>
        </p:nvSpPr>
        <p:spPr bwMode="auto">
          <a:xfrm>
            <a:off x="5805488" y="3190875"/>
            <a:ext cx="895350" cy="895350"/>
          </a:xfrm>
          <a:custGeom>
            <a:avLst/>
            <a:gdLst>
              <a:gd name="T0" fmla="*/ 2147483647 w 217"/>
              <a:gd name="T1" fmla="*/ 2147483647 h 217"/>
              <a:gd name="T2" fmla="*/ 2147483647 w 217"/>
              <a:gd name="T3" fmla="*/ 2147483647 h 217"/>
              <a:gd name="T4" fmla="*/ 2147483647 w 217"/>
              <a:gd name="T5" fmla="*/ 2147483647 h 217"/>
              <a:gd name="T6" fmla="*/ 2147483647 w 217"/>
              <a:gd name="T7" fmla="*/ 2147483647 h 217"/>
              <a:gd name="T8" fmla="*/ 2147483647 w 217"/>
              <a:gd name="T9" fmla="*/ 2147483647 h 2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7" h="217">
                <a:moveTo>
                  <a:pt x="179" y="178"/>
                </a:moveTo>
                <a:cubicBezTo>
                  <a:pt x="140" y="217"/>
                  <a:pt x="78" y="217"/>
                  <a:pt x="39" y="178"/>
                </a:cubicBezTo>
                <a:cubicBezTo>
                  <a:pt x="0" y="139"/>
                  <a:pt x="0" y="77"/>
                  <a:pt x="39" y="38"/>
                </a:cubicBezTo>
                <a:cubicBezTo>
                  <a:pt x="78" y="0"/>
                  <a:pt x="140" y="0"/>
                  <a:pt x="179" y="38"/>
                </a:cubicBezTo>
                <a:cubicBezTo>
                  <a:pt x="217" y="77"/>
                  <a:pt x="217" y="139"/>
                  <a:pt x="179" y="178"/>
                </a:cubicBezTo>
                <a:close/>
              </a:path>
            </a:pathLst>
          </a:custGeom>
          <a:solidFill>
            <a:srgbClr val="8893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3" name="Freeform 17"/>
          <p:cNvSpPr>
            <a:spLocks/>
          </p:cNvSpPr>
          <p:nvPr/>
        </p:nvSpPr>
        <p:spPr bwMode="auto">
          <a:xfrm>
            <a:off x="7165975" y="1828800"/>
            <a:ext cx="893763" cy="895350"/>
          </a:xfrm>
          <a:custGeom>
            <a:avLst/>
            <a:gdLst>
              <a:gd name="T0" fmla="*/ 2147483647 w 217"/>
              <a:gd name="T1" fmla="*/ 2147483647 h 217"/>
              <a:gd name="T2" fmla="*/ 2147483647 w 217"/>
              <a:gd name="T3" fmla="*/ 2147483647 h 217"/>
              <a:gd name="T4" fmla="*/ 2147483647 w 217"/>
              <a:gd name="T5" fmla="*/ 2147483647 h 217"/>
              <a:gd name="T6" fmla="*/ 2147483647 w 217"/>
              <a:gd name="T7" fmla="*/ 2147483647 h 217"/>
              <a:gd name="T8" fmla="*/ 2147483647 w 217"/>
              <a:gd name="T9" fmla="*/ 2147483647 h 2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7" h="217">
                <a:moveTo>
                  <a:pt x="179" y="178"/>
                </a:moveTo>
                <a:cubicBezTo>
                  <a:pt x="140" y="217"/>
                  <a:pt x="78" y="217"/>
                  <a:pt x="39" y="178"/>
                </a:cubicBezTo>
                <a:cubicBezTo>
                  <a:pt x="0" y="139"/>
                  <a:pt x="0" y="77"/>
                  <a:pt x="39" y="38"/>
                </a:cubicBezTo>
                <a:cubicBezTo>
                  <a:pt x="78" y="0"/>
                  <a:pt x="140" y="0"/>
                  <a:pt x="179" y="38"/>
                </a:cubicBezTo>
                <a:cubicBezTo>
                  <a:pt x="217" y="77"/>
                  <a:pt x="217" y="139"/>
                  <a:pt x="179" y="178"/>
                </a:cubicBezTo>
                <a:close/>
              </a:path>
            </a:pathLst>
          </a:cu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4" name="Freeform 18"/>
          <p:cNvSpPr>
            <a:spLocks/>
          </p:cNvSpPr>
          <p:nvPr/>
        </p:nvSpPr>
        <p:spPr bwMode="auto">
          <a:xfrm>
            <a:off x="7165975" y="4552950"/>
            <a:ext cx="893763" cy="892175"/>
          </a:xfrm>
          <a:custGeom>
            <a:avLst/>
            <a:gdLst>
              <a:gd name="T0" fmla="*/ 2147483647 w 217"/>
              <a:gd name="T1" fmla="*/ 2147483647 h 216"/>
              <a:gd name="T2" fmla="*/ 2147483647 w 217"/>
              <a:gd name="T3" fmla="*/ 2147483647 h 216"/>
              <a:gd name="T4" fmla="*/ 2147483647 w 217"/>
              <a:gd name="T5" fmla="*/ 2147483647 h 216"/>
              <a:gd name="T6" fmla="*/ 2147483647 w 217"/>
              <a:gd name="T7" fmla="*/ 2147483647 h 216"/>
              <a:gd name="T8" fmla="*/ 2147483647 w 217"/>
              <a:gd name="T9" fmla="*/ 2147483647 h 2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7" h="216">
                <a:moveTo>
                  <a:pt x="179" y="38"/>
                </a:moveTo>
                <a:cubicBezTo>
                  <a:pt x="217" y="77"/>
                  <a:pt x="217" y="139"/>
                  <a:pt x="179" y="178"/>
                </a:cubicBezTo>
                <a:cubicBezTo>
                  <a:pt x="140" y="216"/>
                  <a:pt x="78" y="216"/>
                  <a:pt x="39" y="178"/>
                </a:cubicBezTo>
                <a:cubicBezTo>
                  <a:pt x="0" y="139"/>
                  <a:pt x="0" y="77"/>
                  <a:pt x="39" y="38"/>
                </a:cubicBezTo>
                <a:cubicBezTo>
                  <a:pt x="78" y="0"/>
                  <a:pt x="140" y="0"/>
                  <a:pt x="179" y="38"/>
                </a:cubicBezTo>
                <a:close/>
              </a:path>
            </a:pathLst>
          </a:custGeom>
          <a:solidFill>
            <a:srgbClr val="438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5" name="Freeform 19"/>
          <p:cNvSpPr>
            <a:spLocks/>
          </p:cNvSpPr>
          <p:nvPr/>
        </p:nvSpPr>
        <p:spPr bwMode="auto">
          <a:xfrm>
            <a:off x="8569325" y="3190875"/>
            <a:ext cx="893763" cy="895350"/>
          </a:xfrm>
          <a:custGeom>
            <a:avLst/>
            <a:gdLst>
              <a:gd name="T0" fmla="*/ 2147483647 w 217"/>
              <a:gd name="T1" fmla="*/ 2147483647 h 217"/>
              <a:gd name="T2" fmla="*/ 2147483647 w 217"/>
              <a:gd name="T3" fmla="*/ 2147483647 h 217"/>
              <a:gd name="T4" fmla="*/ 2147483647 w 217"/>
              <a:gd name="T5" fmla="*/ 2147483647 h 217"/>
              <a:gd name="T6" fmla="*/ 2147483647 w 217"/>
              <a:gd name="T7" fmla="*/ 2147483647 h 217"/>
              <a:gd name="T8" fmla="*/ 2147483647 w 217"/>
              <a:gd name="T9" fmla="*/ 2147483647 h 2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7" h="217">
                <a:moveTo>
                  <a:pt x="179" y="178"/>
                </a:moveTo>
                <a:cubicBezTo>
                  <a:pt x="140" y="217"/>
                  <a:pt x="78" y="217"/>
                  <a:pt x="39" y="178"/>
                </a:cubicBezTo>
                <a:cubicBezTo>
                  <a:pt x="0" y="139"/>
                  <a:pt x="0" y="77"/>
                  <a:pt x="39" y="38"/>
                </a:cubicBezTo>
                <a:cubicBezTo>
                  <a:pt x="78" y="0"/>
                  <a:pt x="140" y="0"/>
                  <a:pt x="179" y="38"/>
                </a:cubicBezTo>
                <a:cubicBezTo>
                  <a:pt x="217" y="77"/>
                  <a:pt x="217" y="139"/>
                  <a:pt x="179" y="178"/>
                </a:cubicBez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6" name="TextBox 55"/>
          <p:cNvSpPr txBox="1">
            <a:spLocks noChangeArrowheads="1"/>
          </p:cNvSpPr>
          <p:nvPr/>
        </p:nvSpPr>
        <p:spPr bwMode="auto">
          <a:xfrm flipH="1">
            <a:off x="4567238" y="2051050"/>
            <a:ext cx="622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717" name="TextBox 56"/>
          <p:cNvSpPr txBox="1">
            <a:spLocks noChangeArrowheads="1"/>
          </p:cNvSpPr>
          <p:nvPr/>
        </p:nvSpPr>
        <p:spPr bwMode="auto">
          <a:xfrm flipH="1">
            <a:off x="3184525" y="3397250"/>
            <a:ext cx="622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718" name="TextBox 57"/>
          <p:cNvSpPr txBox="1">
            <a:spLocks noChangeArrowheads="1"/>
          </p:cNvSpPr>
          <p:nvPr/>
        </p:nvSpPr>
        <p:spPr bwMode="auto">
          <a:xfrm flipH="1">
            <a:off x="4557713" y="4783138"/>
            <a:ext cx="6223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9719" name="TextBox 64"/>
          <p:cNvSpPr txBox="1">
            <a:spLocks noChangeArrowheads="1"/>
          </p:cNvSpPr>
          <p:nvPr/>
        </p:nvSpPr>
        <p:spPr bwMode="auto">
          <a:xfrm>
            <a:off x="7326313" y="2033588"/>
            <a:ext cx="6223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9720" name="TextBox 65"/>
          <p:cNvSpPr txBox="1">
            <a:spLocks noChangeArrowheads="1"/>
          </p:cNvSpPr>
          <p:nvPr/>
        </p:nvSpPr>
        <p:spPr bwMode="auto">
          <a:xfrm>
            <a:off x="8734425" y="3422650"/>
            <a:ext cx="6223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29721" name="TextBox 66"/>
          <p:cNvSpPr txBox="1">
            <a:spLocks noChangeArrowheads="1"/>
          </p:cNvSpPr>
          <p:nvPr/>
        </p:nvSpPr>
        <p:spPr bwMode="auto">
          <a:xfrm>
            <a:off x="7302500" y="4783138"/>
            <a:ext cx="6223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8301038" y="486886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3" name="TextBox 13"/>
          <p:cNvSpPr txBox="1">
            <a:spLocks noChangeArrowheads="1"/>
          </p:cNvSpPr>
          <p:nvPr/>
        </p:nvSpPr>
        <p:spPr bwMode="auto">
          <a:xfrm>
            <a:off x="8396288" y="5135563"/>
            <a:ext cx="2198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4" name="TextBox 13"/>
          <p:cNvSpPr txBox="1">
            <a:spLocks noChangeArrowheads="1"/>
          </p:cNvSpPr>
          <p:nvPr/>
        </p:nvSpPr>
        <p:spPr bwMode="auto">
          <a:xfrm>
            <a:off x="3373438" y="4973638"/>
            <a:ext cx="8016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2139950" y="5292725"/>
            <a:ext cx="2035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2255838" y="3306763"/>
            <a:ext cx="803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920750" y="3627438"/>
            <a:ext cx="2035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8" name="TextBox 13"/>
          <p:cNvSpPr txBox="1">
            <a:spLocks noChangeArrowheads="1"/>
          </p:cNvSpPr>
          <p:nvPr/>
        </p:nvSpPr>
        <p:spPr bwMode="auto">
          <a:xfrm>
            <a:off x="2894013" y="1897063"/>
            <a:ext cx="803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9" name="TextBox 13"/>
          <p:cNvSpPr txBox="1">
            <a:spLocks noChangeArrowheads="1"/>
          </p:cNvSpPr>
          <p:nvPr/>
        </p:nvSpPr>
        <p:spPr bwMode="auto">
          <a:xfrm>
            <a:off x="1660525" y="2217738"/>
            <a:ext cx="2036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0" name="TextBox 13"/>
          <p:cNvSpPr txBox="1">
            <a:spLocks noChangeArrowheads="1"/>
          </p:cNvSpPr>
          <p:nvPr/>
        </p:nvSpPr>
        <p:spPr bwMode="auto">
          <a:xfrm>
            <a:off x="9491663" y="334486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1" name="TextBox 13"/>
          <p:cNvSpPr txBox="1">
            <a:spLocks noChangeArrowheads="1"/>
          </p:cNvSpPr>
          <p:nvPr/>
        </p:nvSpPr>
        <p:spPr bwMode="auto">
          <a:xfrm>
            <a:off x="9586913" y="3611563"/>
            <a:ext cx="2122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2" name="TextBox 13"/>
          <p:cNvSpPr txBox="1">
            <a:spLocks noChangeArrowheads="1"/>
          </p:cNvSpPr>
          <p:nvPr/>
        </p:nvSpPr>
        <p:spPr bwMode="auto">
          <a:xfrm>
            <a:off x="8569325" y="1946275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3" name="TextBox 13"/>
          <p:cNvSpPr txBox="1">
            <a:spLocks noChangeArrowheads="1"/>
          </p:cNvSpPr>
          <p:nvPr/>
        </p:nvSpPr>
        <p:spPr bwMode="auto">
          <a:xfrm>
            <a:off x="8664575" y="2212975"/>
            <a:ext cx="2239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4" name="文本框 38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5"/>
          <a:stretch>
            <a:fillRect/>
          </a:stretch>
        </p:blipFill>
        <p:spPr bwMode="auto">
          <a:xfrm>
            <a:off x="0" y="-19050"/>
            <a:ext cx="12222163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圆角矩形 9"/>
          <p:cNvSpPr>
            <a:spLocks noChangeArrowheads="1"/>
          </p:cNvSpPr>
          <p:nvPr/>
        </p:nvSpPr>
        <p:spPr bwMode="auto">
          <a:xfrm>
            <a:off x="1323975" y="2033588"/>
            <a:ext cx="6229350" cy="3013075"/>
          </a:xfrm>
          <a:prstGeom prst="roundRect">
            <a:avLst>
              <a:gd name="adj" fmla="val 9083"/>
            </a:avLst>
          </a:prstGeom>
          <a:solidFill>
            <a:schemeClr val="bg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4" name="矩形 10"/>
          <p:cNvSpPr>
            <a:spLocks noChangeArrowheads="1"/>
          </p:cNvSpPr>
          <p:nvPr/>
        </p:nvSpPr>
        <p:spPr bwMode="auto">
          <a:xfrm>
            <a:off x="1681163" y="2765425"/>
            <a:ext cx="5514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哎呀小小草是集PPT模板开发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、PPT设计定制、PPT培训于一体的专业PPT服务提供商。最专业的PPT设计团队，最用心的PPT作品、最实用的PPT培训，最有趣的PPT体验；200家培训机构战略合作，长期服务300多家企业机构，客户满意率100%，回头率85%。</a:t>
            </a:r>
          </a:p>
        </p:txBody>
      </p:sp>
      <p:sp>
        <p:nvSpPr>
          <p:cNvPr id="30725" name="矩形 11"/>
          <p:cNvSpPr>
            <a:spLocks noChangeArrowheads="1"/>
          </p:cNvSpPr>
          <p:nvPr/>
        </p:nvSpPr>
        <p:spPr bwMode="auto">
          <a:xfrm>
            <a:off x="1681163" y="3724275"/>
            <a:ext cx="5629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拥有全国领先的PPT设计团队，并在商务展示领域为您提供领先行业的呈现方式与创意构成。因为专业、愈逐极致，我们力求为客户提供兼顾商业价值体现与视觉艺术并重的作品。更多关于哎呀小小草，请在百度搜索：哎呀小小草PPT</a:t>
            </a:r>
          </a:p>
        </p:txBody>
      </p:sp>
      <p:grpSp>
        <p:nvGrpSpPr>
          <p:cNvPr id="30726" name="组合 12"/>
          <p:cNvGrpSpPr>
            <a:grpSpLocks/>
          </p:cNvGrpSpPr>
          <p:nvPr/>
        </p:nvGrpSpPr>
        <p:grpSpPr bwMode="auto">
          <a:xfrm>
            <a:off x="3092450" y="1836738"/>
            <a:ext cx="2692400" cy="468312"/>
            <a:chOff x="0" y="0"/>
            <a:chExt cx="2693194" cy="521033"/>
          </a:xfrm>
        </p:grpSpPr>
        <p:grpSp>
          <p:nvGrpSpPr>
            <p:cNvPr id="30727" name="组合 13"/>
            <p:cNvGrpSpPr>
              <a:grpSpLocks/>
            </p:cNvGrpSpPr>
            <p:nvPr/>
          </p:nvGrpSpPr>
          <p:grpSpPr bwMode="auto">
            <a:xfrm>
              <a:off x="0" y="0"/>
              <a:ext cx="2693194" cy="521033"/>
              <a:chOff x="0" y="0"/>
              <a:chExt cx="2693194" cy="521033"/>
            </a:xfrm>
          </p:grpSpPr>
          <p:sp>
            <p:nvSpPr>
              <p:cNvPr id="30729" name="圆角矩形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93194" cy="514350"/>
              </a:xfrm>
              <a:prstGeom prst="roundRect">
                <a:avLst>
                  <a:gd name="adj" fmla="val 16667"/>
                </a:avLst>
              </a:prstGeom>
              <a:solidFill>
                <a:srgbClr val="438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730" name="任意多边形 16"/>
              <p:cNvSpPr>
                <a:spLocks/>
              </p:cNvSpPr>
              <p:nvPr/>
            </p:nvSpPr>
            <p:spPr bwMode="auto">
              <a:xfrm>
                <a:off x="0" y="99414"/>
                <a:ext cx="2693194" cy="421619"/>
              </a:xfrm>
              <a:custGeom>
                <a:avLst/>
                <a:gdLst>
                  <a:gd name="T0" fmla="*/ 2693194 w 2693194"/>
                  <a:gd name="T1" fmla="*/ 0 h 421619"/>
                  <a:gd name="T2" fmla="*/ 2693194 w 2693194"/>
                  <a:gd name="T3" fmla="*/ 335892 h 421619"/>
                  <a:gd name="T4" fmla="*/ 2607467 w 2693194"/>
                  <a:gd name="T5" fmla="*/ 421619 h 421619"/>
                  <a:gd name="T6" fmla="*/ 85727 w 2693194"/>
                  <a:gd name="T7" fmla="*/ 421619 h 421619"/>
                  <a:gd name="T8" fmla="*/ 0 w 2693194"/>
                  <a:gd name="T9" fmla="*/ 335892 h 421619"/>
                  <a:gd name="T10" fmla="*/ 0 w 2693194"/>
                  <a:gd name="T11" fmla="*/ 271095 h 421619"/>
                  <a:gd name="T12" fmla="*/ 69019 w 2693194"/>
                  <a:gd name="T13" fmla="*/ 284656 h 421619"/>
                  <a:gd name="T14" fmla="*/ 1927036 w 2693194"/>
                  <a:gd name="T15" fmla="*/ 166649 h 421619"/>
                  <a:gd name="T16" fmla="*/ 2368274 w 2693194"/>
                  <a:gd name="T17" fmla="*/ 79277 h 421619"/>
                  <a:gd name="T18" fmla="*/ 2693194 w 2693194"/>
                  <a:gd name="T19" fmla="*/ 0 h 4216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lnTo>
                      <a:pt x="2693194" y="0"/>
                    </a:lnTo>
                    <a:close/>
                  </a:path>
                </a:pathLst>
              </a:custGeom>
              <a:solidFill>
                <a:srgbClr val="89B7E1">
                  <a:alpha val="2509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0728" name="文本框 14"/>
            <p:cNvSpPr txBox="1">
              <a:spLocks noChangeArrowheads="1"/>
            </p:cNvSpPr>
            <p:nvPr/>
          </p:nvSpPr>
          <p:spPr bwMode="auto">
            <a:xfrm>
              <a:off x="264745" y="52828"/>
              <a:ext cx="2297743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Freeform 500"/>
          <p:cNvSpPr>
            <a:spLocks noEditPoints="1"/>
          </p:cNvSpPr>
          <p:nvPr/>
        </p:nvSpPr>
        <p:spPr bwMode="auto">
          <a:xfrm>
            <a:off x="2578100" y="4027488"/>
            <a:ext cx="298450" cy="755650"/>
          </a:xfrm>
          <a:custGeom>
            <a:avLst/>
            <a:gdLst>
              <a:gd name="T0" fmla="*/ 2147483647 w 276"/>
              <a:gd name="T1" fmla="*/ 2147483647 h 710"/>
              <a:gd name="T2" fmla="*/ 2147483647 w 276"/>
              <a:gd name="T3" fmla="*/ 2147483647 h 710"/>
              <a:gd name="T4" fmla="*/ 2147483647 w 276"/>
              <a:gd name="T5" fmla="*/ 2147483647 h 710"/>
              <a:gd name="T6" fmla="*/ 2147483647 w 276"/>
              <a:gd name="T7" fmla="*/ 2147483647 h 710"/>
              <a:gd name="T8" fmla="*/ 2147483647 w 276"/>
              <a:gd name="T9" fmla="*/ 0 h 710"/>
              <a:gd name="T10" fmla="*/ 2147483647 w 276"/>
              <a:gd name="T11" fmla="*/ 2147483647 h 710"/>
              <a:gd name="T12" fmla="*/ 2147483647 w 276"/>
              <a:gd name="T13" fmla="*/ 2147483647 h 710"/>
              <a:gd name="T14" fmla="*/ 2147483647 w 276"/>
              <a:gd name="T15" fmla="*/ 2147483647 h 710"/>
              <a:gd name="T16" fmla="*/ 2147483647 w 276"/>
              <a:gd name="T17" fmla="*/ 2147483647 h 710"/>
              <a:gd name="T18" fmla="*/ 2147483647 w 276"/>
              <a:gd name="T19" fmla="*/ 2147483647 h 710"/>
              <a:gd name="T20" fmla="*/ 2147483647 w 276"/>
              <a:gd name="T21" fmla="*/ 2147483647 h 710"/>
              <a:gd name="T22" fmla="*/ 2147483647 w 276"/>
              <a:gd name="T23" fmla="*/ 2147483647 h 710"/>
              <a:gd name="T24" fmla="*/ 2147483647 w 276"/>
              <a:gd name="T25" fmla="*/ 2147483647 h 710"/>
              <a:gd name="T26" fmla="*/ 2147483647 w 276"/>
              <a:gd name="T27" fmla="*/ 2147483647 h 710"/>
              <a:gd name="T28" fmla="*/ 2147483647 w 276"/>
              <a:gd name="T29" fmla="*/ 2147483647 h 710"/>
              <a:gd name="T30" fmla="*/ 2147483647 w 276"/>
              <a:gd name="T31" fmla="*/ 2147483647 h 710"/>
              <a:gd name="T32" fmla="*/ 2147483647 w 276"/>
              <a:gd name="T33" fmla="*/ 2147483647 h 710"/>
              <a:gd name="T34" fmla="*/ 2147483647 w 276"/>
              <a:gd name="T35" fmla="*/ 2147483647 h 710"/>
              <a:gd name="T36" fmla="*/ 0 w 276"/>
              <a:gd name="T37" fmla="*/ 2147483647 h 710"/>
              <a:gd name="T38" fmla="*/ 2147483647 w 276"/>
              <a:gd name="T39" fmla="*/ 2147483647 h 710"/>
              <a:gd name="T40" fmla="*/ 2147483647 w 276"/>
              <a:gd name="T41" fmla="*/ 2147483647 h 710"/>
              <a:gd name="T42" fmla="*/ 2147483647 w 276"/>
              <a:gd name="T43" fmla="*/ 2147483647 h 710"/>
              <a:gd name="T44" fmla="*/ 2147483647 w 276"/>
              <a:gd name="T45" fmla="*/ 2147483647 h 710"/>
              <a:gd name="T46" fmla="*/ 2147483647 w 276"/>
              <a:gd name="T47" fmla="*/ 2147483647 h 710"/>
              <a:gd name="T48" fmla="*/ 2147483647 w 276"/>
              <a:gd name="T49" fmla="*/ 2147483647 h 710"/>
              <a:gd name="T50" fmla="*/ 2147483647 w 276"/>
              <a:gd name="T51" fmla="*/ 2147483647 h 710"/>
              <a:gd name="T52" fmla="*/ 2147483647 w 276"/>
              <a:gd name="T53" fmla="*/ 2147483647 h 710"/>
              <a:gd name="T54" fmla="*/ 2147483647 w 276"/>
              <a:gd name="T55" fmla="*/ 2147483647 h 710"/>
              <a:gd name="T56" fmla="*/ 2147483647 w 276"/>
              <a:gd name="T57" fmla="*/ 2147483647 h 710"/>
              <a:gd name="T58" fmla="*/ 2147483647 w 276"/>
              <a:gd name="T59" fmla="*/ 2147483647 h 710"/>
              <a:gd name="T60" fmla="*/ 2147483647 w 276"/>
              <a:gd name="T61" fmla="*/ 2147483647 h 710"/>
              <a:gd name="T62" fmla="*/ 2147483647 w 276"/>
              <a:gd name="T63" fmla="*/ 2147483647 h 710"/>
              <a:gd name="T64" fmla="*/ 2147483647 w 276"/>
              <a:gd name="T65" fmla="*/ 2147483647 h 710"/>
              <a:gd name="T66" fmla="*/ 2147483647 w 276"/>
              <a:gd name="T67" fmla="*/ 2147483647 h 710"/>
              <a:gd name="T68" fmla="*/ 2147483647 w 276"/>
              <a:gd name="T69" fmla="*/ 2147483647 h 710"/>
              <a:gd name="T70" fmla="*/ 2147483647 w 276"/>
              <a:gd name="T71" fmla="*/ 2147483647 h 710"/>
              <a:gd name="T72" fmla="*/ 2147483647 w 276"/>
              <a:gd name="T73" fmla="*/ 2147483647 h 710"/>
              <a:gd name="T74" fmla="*/ 2147483647 w 276"/>
              <a:gd name="T75" fmla="*/ 2147483647 h 710"/>
              <a:gd name="T76" fmla="*/ 2147483647 w 276"/>
              <a:gd name="T77" fmla="*/ 2147483647 h 710"/>
              <a:gd name="T78" fmla="*/ 2147483647 w 276"/>
              <a:gd name="T79" fmla="*/ 2147483647 h 710"/>
              <a:gd name="T80" fmla="*/ 2147483647 w 276"/>
              <a:gd name="T81" fmla="*/ 2147483647 h 710"/>
              <a:gd name="T82" fmla="*/ 2147483647 w 276"/>
              <a:gd name="T83" fmla="*/ 2147483647 h 710"/>
              <a:gd name="T84" fmla="*/ 2147483647 w 276"/>
              <a:gd name="T85" fmla="*/ 2147483647 h 710"/>
              <a:gd name="T86" fmla="*/ 2147483647 w 276"/>
              <a:gd name="T87" fmla="*/ 2147483647 h 710"/>
              <a:gd name="T88" fmla="*/ 2147483647 w 276"/>
              <a:gd name="T89" fmla="*/ 2147483647 h 710"/>
              <a:gd name="T90" fmla="*/ 2147483647 w 276"/>
              <a:gd name="T91" fmla="*/ 2147483647 h 710"/>
              <a:gd name="T92" fmla="*/ 2147483647 w 276"/>
              <a:gd name="T93" fmla="*/ 2147483647 h 710"/>
              <a:gd name="T94" fmla="*/ 2147483647 w 276"/>
              <a:gd name="T95" fmla="*/ 2147483647 h 710"/>
              <a:gd name="T96" fmla="*/ 2147483647 w 276"/>
              <a:gd name="T97" fmla="*/ 2147483647 h 71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76" h="710">
                <a:moveTo>
                  <a:pt x="141" y="154"/>
                </a:moveTo>
                <a:lnTo>
                  <a:pt x="141" y="154"/>
                </a:lnTo>
                <a:lnTo>
                  <a:pt x="156" y="153"/>
                </a:lnTo>
                <a:lnTo>
                  <a:pt x="170" y="147"/>
                </a:lnTo>
                <a:lnTo>
                  <a:pt x="182" y="141"/>
                </a:lnTo>
                <a:lnTo>
                  <a:pt x="194" y="131"/>
                </a:lnTo>
                <a:lnTo>
                  <a:pt x="203" y="119"/>
                </a:lnTo>
                <a:lnTo>
                  <a:pt x="210" y="107"/>
                </a:lnTo>
                <a:lnTo>
                  <a:pt x="214" y="93"/>
                </a:lnTo>
                <a:lnTo>
                  <a:pt x="216" y="76"/>
                </a:lnTo>
                <a:lnTo>
                  <a:pt x="214" y="60"/>
                </a:lnTo>
                <a:lnTo>
                  <a:pt x="210" y="47"/>
                </a:lnTo>
                <a:lnTo>
                  <a:pt x="203" y="34"/>
                </a:lnTo>
                <a:lnTo>
                  <a:pt x="194" y="22"/>
                </a:lnTo>
                <a:lnTo>
                  <a:pt x="182" y="13"/>
                </a:lnTo>
                <a:lnTo>
                  <a:pt x="170" y="6"/>
                </a:lnTo>
                <a:lnTo>
                  <a:pt x="156" y="2"/>
                </a:lnTo>
                <a:lnTo>
                  <a:pt x="141" y="0"/>
                </a:lnTo>
                <a:lnTo>
                  <a:pt x="126" y="2"/>
                </a:lnTo>
                <a:lnTo>
                  <a:pt x="112" y="6"/>
                </a:lnTo>
                <a:lnTo>
                  <a:pt x="98" y="13"/>
                </a:lnTo>
                <a:lnTo>
                  <a:pt x="88" y="22"/>
                </a:lnTo>
                <a:lnTo>
                  <a:pt x="79" y="34"/>
                </a:lnTo>
                <a:lnTo>
                  <a:pt x="72" y="47"/>
                </a:lnTo>
                <a:lnTo>
                  <a:pt x="68" y="60"/>
                </a:lnTo>
                <a:lnTo>
                  <a:pt x="66" y="76"/>
                </a:lnTo>
                <a:lnTo>
                  <a:pt x="68" y="93"/>
                </a:lnTo>
                <a:lnTo>
                  <a:pt x="72" y="107"/>
                </a:lnTo>
                <a:lnTo>
                  <a:pt x="79" y="119"/>
                </a:lnTo>
                <a:lnTo>
                  <a:pt x="88" y="131"/>
                </a:lnTo>
                <a:lnTo>
                  <a:pt x="98" y="141"/>
                </a:lnTo>
                <a:lnTo>
                  <a:pt x="112" y="147"/>
                </a:lnTo>
                <a:lnTo>
                  <a:pt x="126" y="153"/>
                </a:lnTo>
                <a:lnTo>
                  <a:pt x="141" y="154"/>
                </a:lnTo>
                <a:close/>
                <a:moveTo>
                  <a:pt x="276" y="426"/>
                </a:moveTo>
                <a:lnTo>
                  <a:pt x="266" y="336"/>
                </a:lnTo>
                <a:lnTo>
                  <a:pt x="264" y="328"/>
                </a:lnTo>
                <a:lnTo>
                  <a:pt x="248" y="216"/>
                </a:lnTo>
                <a:lnTo>
                  <a:pt x="247" y="213"/>
                </a:lnTo>
                <a:lnTo>
                  <a:pt x="247" y="206"/>
                </a:lnTo>
                <a:lnTo>
                  <a:pt x="244" y="201"/>
                </a:lnTo>
                <a:lnTo>
                  <a:pt x="241" y="195"/>
                </a:lnTo>
                <a:lnTo>
                  <a:pt x="236" y="191"/>
                </a:lnTo>
                <a:lnTo>
                  <a:pt x="226" y="182"/>
                </a:lnTo>
                <a:lnTo>
                  <a:pt x="214" y="175"/>
                </a:lnTo>
                <a:lnTo>
                  <a:pt x="201" y="169"/>
                </a:lnTo>
                <a:lnTo>
                  <a:pt x="185" y="165"/>
                </a:lnTo>
                <a:lnTo>
                  <a:pt x="170" y="162"/>
                </a:lnTo>
                <a:lnTo>
                  <a:pt x="156" y="160"/>
                </a:lnTo>
                <a:lnTo>
                  <a:pt x="141" y="160"/>
                </a:lnTo>
                <a:lnTo>
                  <a:pt x="125" y="160"/>
                </a:lnTo>
                <a:lnTo>
                  <a:pt x="107" y="162"/>
                </a:lnTo>
                <a:lnTo>
                  <a:pt x="90" y="165"/>
                </a:lnTo>
                <a:lnTo>
                  <a:pt x="72" y="169"/>
                </a:lnTo>
                <a:lnTo>
                  <a:pt x="57" y="175"/>
                </a:lnTo>
                <a:lnTo>
                  <a:pt x="44" y="182"/>
                </a:lnTo>
                <a:lnTo>
                  <a:pt x="40" y="188"/>
                </a:lnTo>
                <a:lnTo>
                  <a:pt x="35" y="192"/>
                </a:lnTo>
                <a:lnTo>
                  <a:pt x="32" y="198"/>
                </a:lnTo>
                <a:lnTo>
                  <a:pt x="29" y="206"/>
                </a:lnTo>
                <a:lnTo>
                  <a:pt x="29" y="207"/>
                </a:lnTo>
                <a:lnTo>
                  <a:pt x="13" y="325"/>
                </a:lnTo>
                <a:lnTo>
                  <a:pt x="12" y="335"/>
                </a:lnTo>
                <a:lnTo>
                  <a:pt x="0" y="428"/>
                </a:lnTo>
                <a:lnTo>
                  <a:pt x="0" y="436"/>
                </a:lnTo>
                <a:lnTo>
                  <a:pt x="3" y="445"/>
                </a:lnTo>
                <a:lnTo>
                  <a:pt x="4" y="448"/>
                </a:lnTo>
                <a:lnTo>
                  <a:pt x="7" y="451"/>
                </a:lnTo>
                <a:lnTo>
                  <a:pt x="12" y="452"/>
                </a:lnTo>
                <a:lnTo>
                  <a:pt x="16" y="452"/>
                </a:lnTo>
                <a:lnTo>
                  <a:pt x="21" y="452"/>
                </a:lnTo>
                <a:lnTo>
                  <a:pt x="25" y="450"/>
                </a:lnTo>
                <a:lnTo>
                  <a:pt x="28" y="447"/>
                </a:lnTo>
                <a:lnTo>
                  <a:pt x="31" y="442"/>
                </a:lnTo>
                <a:lnTo>
                  <a:pt x="37" y="433"/>
                </a:lnTo>
                <a:lnTo>
                  <a:pt x="40" y="425"/>
                </a:lnTo>
                <a:lnTo>
                  <a:pt x="57" y="358"/>
                </a:lnTo>
                <a:lnTo>
                  <a:pt x="59" y="361"/>
                </a:lnTo>
                <a:lnTo>
                  <a:pt x="35" y="486"/>
                </a:lnTo>
                <a:lnTo>
                  <a:pt x="35" y="492"/>
                </a:lnTo>
                <a:lnTo>
                  <a:pt x="37" y="498"/>
                </a:lnTo>
                <a:lnTo>
                  <a:pt x="38" y="502"/>
                </a:lnTo>
                <a:lnTo>
                  <a:pt x="41" y="507"/>
                </a:lnTo>
                <a:lnTo>
                  <a:pt x="45" y="510"/>
                </a:lnTo>
                <a:lnTo>
                  <a:pt x="50" y="513"/>
                </a:lnTo>
                <a:lnTo>
                  <a:pt x="56" y="514"/>
                </a:lnTo>
                <a:lnTo>
                  <a:pt x="62" y="514"/>
                </a:lnTo>
                <a:lnTo>
                  <a:pt x="69" y="514"/>
                </a:lnTo>
                <a:lnTo>
                  <a:pt x="79" y="679"/>
                </a:lnTo>
                <a:lnTo>
                  <a:pt x="81" y="688"/>
                </a:lnTo>
                <a:lnTo>
                  <a:pt x="82" y="693"/>
                </a:lnTo>
                <a:lnTo>
                  <a:pt x="85" y="701"/>
                </a:lnTo>
                <a:lnTo>
                  <a:pt x="87" y="704"/>
                </a:lnTo>
                <a:lnTo>
                  <a:pt x="90" y="707"/>
                </a:lnTo>
                <a:lnTo>
                  <a:pt x="94" y="708"/>
                </a:lnTo>
                <a:lnTo>
                  <a:pt x="100" y="710"/>
                </a:lnTo>
                <a:lnTo>
                  <a:pt x="104" y="710"/>
                </a:lnTo>
                <a:lnTo>
                  <a:pt x="109" y="710"/>
                </a:lnTo>
                <a:lnTo>
                  <a:pt x="116" y="707"/>
                </a:lnTo>
                <a:lnTo>
                  <a:pt x="120" y="702"/>
                </a:lnTo>
                <a:lnTo>
                  <a:pt x="125" y="696"/>
                </a:lnTo>
                <a:lnTo>
                  <a:pt x="126" y="689"/>
                </a:lnTo>
                <a:lnTo>
                  <a:pt x="128" y="685"/>
                </a:lnTo>
                <a:lnTo>
                  <a:pt x="129" y="668"/>
                </a:lnTo>
                <a:lnTo>
                  <a:pt x="131" y="645"/>
                </a:lnTo>
                <a:lnTo>
                  <a:pt x="132" y="613"/>
                </a:lnTo>
                <a:lnTo>
                  <a:pt x="134" y="577"/>
                </a:lnTo>
                <a:lnTo>
                  <a:pt x="135" y="539"/>
                </a:lnTo>
                <a:lnTo>
                  <a:pt x="137" y="514"/>
                </a:lnTo>
                <a:lnTo>
                  <a:pt x="144" y="514"/>
                </a:lnTo>
                <a:lnTo>
                  <a:pt x="145" y="539"/>
                </a:lnTo>
                <a:lnTo>
                  <a:pt x="147" y="577"/>
                </a:lnTo>
                <a:lnTo>
                  <a:pt x="148" y="613"/>
                </a:lnTo>
                <a:lnTo>
                  <a:pt x="150" y="645"/>
                </a:lnTo>
                <a:lnTo>
                  <a:pt x="151" y="668"/>
                </a:lnTo>
                <a:lnTo>
                  <a:pt x="153" y="685"/>
                </a:lnTo>
                <a:lnTo>
                  <a:pt x="154" y="689"/>
                </a:lnTo>
                <a:lnTo>
                  <a:pt x="156" y="696"/>
                </a:lnTo>
                <a:lnTo>
                  <a:pt x="160" y="702"/>
                </a:lnTo>
                <a:lnTo>
                  <a:pt x="164" y="707"/>
                </a:lnTo>
                <a:lnTo>
                  <a:pt x="172" y="710"/>
                </a:lnTo>
                <a:lnTo>
                  <a:pt x="176" y="710"/>
                </a:lnTo>
                <a:lnTo>
                  <a:pt x="182" y="710"/>
                </a:lnTo>
                <a:lnTo>
                  <a:pt x="186" y="708"/>
                </a:lnTo>
                <a:lnTo>
                  <a:pt x="191" y="707"/>
                </a:lnTo>
                <a:lnTo>
                  <a:pt x="194" y="704"/>
                </a:lnTo>
                <a:lnTo>
                  <a:pt x="195" y="701"/>
                </a:lnTo>
                <a:lnTo>
                  <a:pt x="198" y="693"/>
                </a:lnTo>
                <a:lnTo>
                  <a:pt x="200" y="688"/>
                </a:lnTo>
                <a:lnTo>
                  <a:pt x="201" y="679"/>
                </a:lnTo>
                <a:lnTo>
                  <a:pt x="211" y="514"/>
                </a:lnTo>
                <a:lnTo>
                  <a:pt x="220" y="514"/>
                </a:lnTo>
                <a:lnTo>
                  <a:pt x="226" y="514"/>
                </a:lnTo>
                <a:lnTo>
                  <a:pt x="232" y="513"/>
                </a:lnTo>
                <a:lnTo>
                  <a:pt x="236" y="510"/>
                </a:lnTo>
                <a:lnTo>
                  <a:pt x="241" y="507"/>
                </a:lnTo>
                <a:lnTo>
                  <a:pt x="244" y="502"/>
                </a:lnTo>
                <a:lnTo>
                  <a:pt x="245" y="498"/>
                </a:lnTo>
                <a:lnTo>
                  <a:pt x="247" y="492"/>
                </a:lnTo>
                <a:lnTo>
                  <a:pt x="245" y="486"/>
                </a:lnTo>
                <a:lnTo>
                  <a:pt x="219" y="361"/>
                </a:lnTo>
                <a:lnTo>
                  <a:pt x="220" y="358"/>
                </a:lnTo>
                <a:lnTo>
                  <a:pt x="239" y="422"/>
                </a:lnTo>
                <a:lnTo>
                  <a:pt x="241" y="430"/>
                </a:lnTo>
                <a:lnTo>
                  <a:pt x="247" y="441"/>
                </a:lnTo>
                <a:lnTo>
                  <a:pt x="250" y="447"/>
                </a:lnTo>
                <a:lnTo>
                  <a:pt x="253" y="450"/>
                </a:lnTo>
                <a:lnTo>
                  <a:pt x="257" y="452"/>
                </a:lnTo>
                <a:lnTo>
                  <a:pt x="261" y="452"/>
                </a:lnTo>
                <a:lnTo>
                  <a:pt x="266" y="451"/>
                </a:lnTo>
                <a:lnTo>
                  <a:pt x="270" y="450"/>
                </a:lnTo>
                <a:lnTo>
                  <a:pt x="273" y="447"/>
                </a:lnTo>
                <a:lnTo>
                  <a:pt x="275" y="444"/>
                </a:lnTo>
                <a:lnTo>
                  <a:pt x="276" y="435"/>
                </a:lnTo>
                <a:lnTo>
                  <a:pt x="276" y="4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500"/>
          <p:cNvSpPr>
            <a:spLocks noEditPoints="1"/>
          </p:cNvSpPr>
          <p:nvPr/>
        </p:nvSpPr>
        <p:spPr bwMode="auto">
          <a:xfrm>
            <a:off x="4049713" y="3830638"/>
            <a:ext cx="358775" cy="954087"/>
          </a:xfrm>
          <a:custGeom>
            <a:avLst/>
            <a:gdLst>
              <a:gd name="T0" fmla="*/ 2147483647 w 276"/>
              <a:gd name="T1" fmla="*/ 2147483647 h 710"/>
              <a:gd name="T2" fmla="*/ 2147483647 w 276"/>
              <a:gd name="T3" fmla="*/ 2147483647 h 710"/>
              <a:gd name="T4" fmla="*/ 2147483647 w 276"/>
              <a:gd name="T5" fmla="*/ 2147483647 h 710"/>
              <a:gd name="T6" fmla="*/ 2147483647 w 276"/>
              <a:gd name="T7" fmla="*/ 2147483647 h 710"/>
              <a:gd name="T8" fmla="*/ 2147483647 w 276"/>
              <a:gd name="T9" fmla="*/ 0 h 710"/>
              <a:gd name="T10" fmla="*/ 2147483647 w 276"/>
              <a:gd name="T11" fmla="*/ 2147483647 h 710"/>
              <a:gd name="T12" fmla="*/ 2147483647 w 276"/>
              <a:gd name="T13" fmla="*/ 2147483647 h 710"/>
              <a:gd name="T14" fmla="*/ 2147483647 w 276"/>
              <a:gd name="T15" fmla="*/ 2147483647 h 710"/>
              <a:gd name="T16" fmla="*/ 2147483647 w 276"/>
              <a:gd name="T17" fmla="*/ 2147483647 h 710"/>
              <a:gd name="T18" fmla="*/ 2147483647 w 276"/>
              <a:gd name="T19" fmla="*/ 2147483647 h 710"/>
              <a:gd name="T20" fmla="*/ 2147483647 w 276"/>
              <a:gd name="T21" fmla="*/ 2147483647 h 710"/>
              <a:gd name="T22" fmla="*/ 2147483647 w 276"/>
              <a:gd name="T23" fmla="*/ 2147483647 h 710"/>
              <a:gd name="T24" fmla="*/ 2147483647 w 276"/>
              <a:gd name="T25" fmla="*/ 2147483647 h 710"/>
              <a:gd name="T26" fmla="*/ 2147483647 w 276"/>
              <a:gd name="T27" fmla="*/ 2147483647 h 710"/>
              <a:gd name="T28" fmla="*/ 2147483647 w 276"/>
              <a:gd name="T29" fmla="*/ 2147483647 h 710"/>
              <a:gd name="T30" fmla="*/ 2147483647 w 276"/>
              <a:gd name="T31" fmla="*/ 2147483647 h 710"/>
              <a:gd name="T32" fmla="*/ 2147483647 w 276"/>
              <a:gd name="T33" fmla="*/ 2147483647 h 710"/>
              <a:gd name="T34" fmla="*/ 2147483647 w 276"/>
              <a:gd name="T35" fmla="*/ 2147483647 h 710"/>
              <a:gd name="T36" fmla="*/ 0 w 276"/>
              <a:gd name="T37" fmla="*/ 2147483647 h 710"/>
              <a:gd name="T38" fmla="*/ 2147483647 w 276"/>
              <a:gd name="T39" fmla="*/ 2147483647 h 710"/>
              <a:gd name="T40" fmla="*/ 2147483647 w 276"/>
              <a:gd name="T41" fmla="*/ 2147483647 h 710"/>
              <a:gd name="T42" fmla="*/ 2147483647 w 276"/>
              <a:gd name="T43" fmla="*/ 2147483647 h 710"/>
              <a:gd name="T44" fmla="*/ 2147483647 w 276"/>
              <a:gd name="T45" fmla="*/ 2147483647 h 710"/>
              <a:gd name="T46" fmla="*/ 2147483647 w 276"/>
              <a:gd name="T47" fmla="*/ 2147483647 h 710"/>
              <a:gd name="T48" fmla="*/ 2147483647 w 276"/>
              <a:gd name="T49" fmla="*/ 2147483647 h 710"/>
              <a:gd name="T50" fmla="*/ 2147483647 w 276"/>
              <a:gd name="T51" fmla="*/ 2147483647 h 710"/>
              <a:gd name="T52" fmla="*/ 2147483647 w 276"/>
              <a:gd name="T53" fmla="*/ 2147483647 h 710"/>
              <a:gd name="T54" fmla="*/ 2147483647 w 276"/>
              <a:gd name="T55" fmla="*/ 2147483647 h 710"/>
              <a:gd name="T56" fmla="*/ 2147483647 w 276"/>
              <a:gd name="T57" fmla="*/ 2147483647 h 710"/>
              <a:gd name="T58" fmla="*/ 2147483647 w 276"/>
              <a:gd name="T59" fmla="*/ 2147483647 h 710"/>
              <a:gd name="T60" fmla="*/ 2147483647 w 276"/>
              <a:gd name="T61" fmla="*/ 2147483647 h 710"/>
              <a:gd name="T62" fmla="*/ 2147483647 w 276"/>
              <a:gd name="T63" fmla="*/ 2147483647 h 710"/>
              <a:gd name="T64" fmla="*/ 2147483647 w 276"/>
              <a:gd name="T65" fmla="*/ 2147483647 h 710"/>
              <a:gd name="T66" fmla="*/ 2147483647 w 276"/>
              <a:gd name="T67" fmla="*/ 2147483647 h 710"/>
              <a:gd name="T68" fmla="*/ 2147483647 w 276"/>
              <a:gd name="T69" fmla="*/ 2147483647 h 710"/>
              <a:gd name="T70" fmla="*/ 2147483647 w 276"/>
              <a:gd name="T71" fmla="*/ 2147483647 h 710"/>
              <a:gd name="T72" fmla="*/ 2147483647 w 276"/>
              <a:gd name="T73" fmla="*/ 2147483647 h 710"/>
              <a:gd name="T74" fmla="*/ 2147483647 w 276"/>
              <a:gd name="T75" fmla="*/ 2147483647 h 710"/>
              <a:gd name="T76" fmla="*/ 2147483647 w 276"/>
              <a:gd name="T77" fmla="*/ 2147483647 h 710"/>
              <a:gd name="T78" fmla="*/ 2147483647 w 276"/>
              <a:gd name="T79" fmla="*/ 2147483647 h 710"/>
              <a:gd name="T80" fmla="*/ 2147483647 w 276"/>
              <a:gd name="T81" fmla="*/ 2147483647 h 710"/>
              <a:gd name="T82" fmla="*/ 2147483647 w 276"/>
              <a:gd name="T83" fmla="*/ 2147483647 h 710"/>
              <a:gd name="T84" fmla="*/ 2147483647 w 276"/>
              <a:gd name="T85" fmla="*/ 2147483647 h 710"/>
              <a:gd name="T86" fmla="*/ 2147483647 w 276"/>
              <a:gd name="T87" fmla="*/ 2147483647 h 710"/>
              <a:gd name="T88" fmla="*/ 2147483647 w 276"/>
              <a:gd name="T89" fmla="*/ 2147483647 h 710"/>
              <a:gd name="T90" fmla="*/ 2147483647 w 276"/>
              <a:gd name="T91" fmla="*/ 2147483647 h 710"/>
              <a:gd name="T92" fmla="*/ 2147483647 w 276"/>
              <a:gd name="T93" fmla="*/ 2147483647 h 710"/>
              <a:gd name="T94" fmla="*/ 2147483647 w 276"/>
              <a:gd name="T95" fmla="*/ 2147483647 h 710"/>
              <a:gd name="T96" fmla="*/ 2147483647 w 276"/>
              <a:gd name="T97" fmla="*/ 2147483647 h 71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76" h="710">
                <a:moveTo>
                  <a:pt x="141" y="154"/>
                </a:moveTo>
                <a:lnTo>
                  <a:pt x="141" y="154"/>
                </a:lnTo>
                <a:lnTo>
                  <a:pt x="156" y="153"/>
                </a:lnTo>
                <a:lnTo>
                  <a:pt x="170" y="147"/>
                </a:lnTo>
                <a:lnTo>
                  <a:pt x="182" y="141"/>
                </a:lnTo>
                <a:lnTo>
                  <a:pt x="194" y="131"/>
                </a:lnTo>
                <a:lnTo>
                  <a:pt x="203" y="119"/>
                </a:lnTo>
                <a:lnTo>
                  <a:pt x="210" y="107"/>
                </a:lnTo>
                <a:lnTo>
                  <a:pt x="214" y="93"/>
                </a:lnTo>
                <a:lnTo>
                  <a:pt x="216" y="76"/>
                </a:lnTo>
                <a:lnTo>
                  <a:pt x="214" y="60"/>
                </a:lnTo>
                <a:lnTo>
                  <a:pt x="210" y="47"/>
                </a:lnTo>
                <a:lnTo>
                  <a:pt x="203" y="34"/>
                </a:lnTo>
                <a:lnTo>
                  <a:pt x="194" y="22"/>
                </a:lnTo>
                <a:lnTo>
                  <a:pt x="182" y="13"/>
                </a:lnTo>
                <a:lnTo>
                  <a:pt x="170" y="6"/>
                </a:lnTo>
                <a:lnTo>
                  <a:pt x="156" y="2"/>
                </a:lnTo>
                <a:lnTo>
                  <a:pt x="141" y="0"/>
                </a:lnTo>
                <a:lnTo>
                  <a:pt x="126" y="2"/>
                </a:lnTo>
                <a:lnTo>
                  <a:pt x="112" y="6"/>
                </a:lnTo>
                <a:lnTo>
                  <a:pt x="98" y="13"/>
                </a:lnTo>
                <a:lnTo>
                  <a:pt x="88" y="22"/>
                </a:lnTo>
                <a:lnTo>
                  <a:pt x="79" y="34"/>
                </a:lnTo>
                <a:lnTo>
                  <a:pt x="72" y="47"/>
                </a:lnTo>
                <a:lnTo>
                  <a:pt x="68" y="60"/>
                </a:lnTo>
                <a:lnTo>
                  <a:pt x="66" y="76"/>
                </a:lnTo>
                <a:lnTo>
                  <a:pt x="68" y="93"/>
                </a:lnTo>
                <a:lnTo>
                  <a:pt x="72" y="107"/>
                </a:lnTo>
                <a:lnTo>
                  <a:pt x="79" y="119"/>
                </a:lnTo>
                <a:lnTo>
                  <a:pt x="88" y="131"/>
                </a:lnTo>
                <a:lnTo>
                  <a:pt x="98" y="141"/>
                </a:lnTo>
                <a:lnTo>
                  <a:pt x="112" y="147"/>
                </a:lnTo>
                <a:lnTo>
                  <a:pt x="126" y="153"/>
                </a:lnTo>
                <a:lnTo>
                  <a:pt x="141" y="154"/>
                </a:lnTo>
                <a:close/>
                <a:moveTo>
                  <a:pt x="276" y="426"/>
                </a:moveTo>
                <a:lnTo>
                  <a:pt x="266" y="336"/>
                </a:lnTo>
                <a:lnTo>
                  <a:pt x="264" y="328"/>
                </a:lnTo>
                <a:lnTo>
                  <a:pt x="248" y="216"/>
                </a:lnTo>
                <a:lnTo>
                  <a:pt x="247" y="213"/>
                </a:lnTo>
                <a:lnTo>
                  <a:pt x="247" y="206"/>
                </a:lnTo>
                <a:lnTo>
                  <a:pt x="244" y="201"/>
                </a:lnTo>
                <a:lnTo>
                  <a:pt x="241" y="195"/>
                </a:lnTo>
                <a:lnTo>
                  <a:pt x="236" y="191"/>
                </a:lnTo>
                <a:lnTo>
                  <a:pt x="226" y="182"/>
                </a:lnTo>
                <a:lnTo>
                  <a:pt x="214" y="175"/>
                </a:lnTo>
                <a:lnTo>
                  <a:pt x="201" y="169"/>
                </a:lnTo>
                <a:lnTo>
                  <a:pt x="185" y="165"/>
                </a:lnTo>
                <a:lnTo>
                  <a:pt x="170" y="162"/>
                </a:lnTo>
                <a:lnTo>
                  <a:pt x="156" y="160"/>
                </a:lnTo>
                <a:lnTo>
                  <a:pt x="141" y="160"/>
                </a:lnTo>
                <a:lnTo>
                  <a:pt x="125" y="160"/>
                </a:lnTo>
                <a:lnTo>
                  <a:pt x="107" y="162"/>
                </a:lnTo>
                <a:lnTo>
                  <a:pt x="90" y="165"/>
                </a:lnTo>
                <a:lnTo>
                  <a:pt x="72" y="169"/>
                </a:lnTo>
                <a:lnTo>
                  <a:pt x="57" y="175"/>
                </a:lnTo>
                <a:lnTo>
                  <a:pt x="44" y="182"/>
                </a:lnTo>
                <a:lnTo>
                  <a:pt x="40" y="188"/>
                </a:lnTo>
                <a:lnTo>
                  <a:pt x="35" y="192"/>
                </a:lnTo>
                <a:lnTo>
                  <a:pt x="32" y="198"/>
                </a:lnTo>
                <a:lnTo>
                  <a:pt x="29" y="206"/>
                </a:lnTo>
                <a:lnTo>
                  <a:pt x="29" y="207"/>
                </a:lnTo>
                <a:lnTo>
                  <a:pt x="13" y="325"/>
                </a:lnTo>
                <a:lnTo>
                  <a:pt x="12" y="335"/>
                </a:lnTo>
                <a:lnTo>
                  <a:pt x="0" y="428"/>
                </a:lnTo>
                <a:lnTo>
                  <a:pt x="0" y="436"/>
                </a:lnTo>
                <a:lnTo>
                  <a:pt x="3" y="445"/>
                </a:lnTo>
                <a:lnTo>
                  <a:pt x="4" y="448"/>
                </a:lnTo>
                <a:lnTo>
                  <a:pt x="7" y="451"/>
                </a:lnTo>
                <a:lnTo>
                  <a:pt x="12" y="452"/>
                </a:lnTo>
                <a:lnTo>
                  <a:pt x="16" y="452"/>
                </a:lnTo>
                <a:lnTo>
                  <a:pt x="21" y="452"/>
                </a:lnTo>
                <a:lnTo>
                  <a:pt x="25" y="450"/>
                </a:lnTo>
                <a:lnTo>
                  <a:pt x="28" y="447"/>
                </a:lnTo>
                <a:lnTo>
                  <a:pt x="31" y="442"/>
                </a:lnTo>
                <a:lnTo>
                  <a:pt x="37" y="433"/>
                </a:lnTo>
                <a:lnTo>
                  <a:pt x="40" y="425"/>
                </a:lnTo>
                <a:lnTo>
                  <a:pt x="57" y="358"/>
                </a:lnTo>
                <a:lnTo>
                  <a:pt x="59" y="361"/>
                </a:lnTo>
                <a:lnTo>
                  <a:pt x="35" y="486"/>
                </a:lnTo>
                <a:lnTo>
                  <a:pt x="35" y="492"/>
                </a:lnTo>
                <a:lnTo>
                  <a:pt x="37" y="498"/>
                </a:lnTo>
                <a:lnTo>
                  <a:pt x="38" y="502"/>
                </a:lnTo>
                <a:lnTo>
                  <a:pt x="41" y="507"/>
                </a:lnTo>
                <a:lnTo>
                  <a:pt x="45" y="510"/>
                </a:lnTo>
                <a:lnTo>
                  <a:pt x="50" y="513"/>
                </a:lnTo>
                <a:lnTo>
                  <a:pt x="56" y="514"/>
                </a:lnTo>
                <a:lnTo>
                  <a:pt x="62" y="514"/>
                </a:lnTo>
                <a:lnTo>
                  <a:pt x="69" y="514"/>
                </a:lnTo>
                <a:lnTo>
                  <a:pt x="79" y="679"/>
                </a:lnTo>
                <a:lnTo>
                  <a:pt x="81" y="688"/>
                </a:lnTo>
                <a:lnTo>
                  <a:pt x="82" y="693"/>
                </a:lnTo>
                <a:lnTo>
                  <a:pt x="85" y="701"/>
                </a:lnTo>
                <a:lnTo>
                  <a:pt x="87" y="704"/>
                </a:lnTo>
                <a:lnTo>
                  <a:pt x="90" y="707"/>
                </a:lnTo>
                <a:lnTo>
                  <a:pt x="94" y="708"/>
                </a:lnTo>
                <a:lnTo>
                  <a:pt x="100" y="710"/>
                </a:lnTo>
                <a:lnTo>
                  <a:pt x="104" y="710"/>
                </a:lnTo>
                <a:lnTo>
                  <a:pt x="109" y="710"/>
                </a:lnTo>
                <a:lnTo>
                  <a:pt x="116" y="707"/>
                </a:lnTo>
                <a:lnTo>
                  <a:pt x="120" y="702"/>
                </a:lnTo>
                <a:lnTo>
                  <a:pt x="125" y="696"/>
                </a:lnTo>
                <a:lnTo>
                  <a:pt x="126" y="689"/>
                </a:lnTo>
                <a:lnTo>
                  <a:pt x="128" y="685"/>
                </a:lnTo>
                <a:lnTo>
                  <a:pt x="129" y="668"/>
                </a:lnTo>
                <a:lnTo>
                  <a:pt x="131" y="645"/>
                </a:lnTo>
                <a:lnTo>
                  <a:pt x="132" y="613"/>
                </a:lnTo>
                <a:lnTo>
                  <a:pt x="134" y="577"/>
                </a:lnTo>
                <a:lnTo>
                  <a:pt x="135" y="539"/>
                </a:lnTo>
                <a:lnTo>
                  <a:pt x="137" y="514"/>
                </a:lnTo>
                <a:lnTo>
                  <a:pt x="144" y="514"/>
                </a:lnTo>
                <a:lnTo>
                  <a:pt x="145" y="539"/>
                </a:lnTo>
                <a:lnTo>
                  <a:pt x="147" y="577"/>
                </a:lnTo>
                <a:lnTo>
                  <a:pt x="148" y="613"/>
                </a:lnTo>
                <a:lnTo>
                  <a:pt x="150" y="645"/>
                </a:lnTo>
                <a:lnTo>
                  <a:pt x="151" y="668"/>
                </a:lnTo>
                <a:lnTo>
                  <a:pt x="153" y="685"/>
                </a:lnTo>
                <a:lnTo>
                  <a:pt x="154" y="689"/>
                </a:lnTo>
                <a:lnTo>
                  <a:pt x="156" y="696"/>
                </a:lnTo>
                <a:lnTo>
                  <a:pt x="160" y="702"/>
                </a:lnTo>
                <a:lnTo>
                  <a:pt x="164" y="707"/>
                </a:lnTo>
                <a:lnTo>
                  <a:pt x="172" y="710"/>
                </a:lnTo>
                <a:lnTo>
                  <a:pt x="176" y="710"/>
                </a:lnTo>
                <a:lnTo>
                  <a:pt x="182" y="710"/>
                </a:lnTo>
                <a:lnTo>
                  <a:pt x="186" y="708"/>
                </a:lnTo>
                <a:lnTo>
                  <a:pt x="191" y="707"/>
                </a:lnTo>
                <a:lnTo>
                  <a:pt x="194" y="704"/>
                </a:lnTo>
                <a:lnTo>
                  <a:pt x="195" y="701"/>
                </a:lnTo>
                <a:lnTo>
                  <a:pt x="198" y="693"/>
                </a:lnTo>
                <a:lnTo>
                  <a:pt x="200" y="688"/>
                </a:lnTo>
                <a:lnTo>
                  <a:pt x="201" y="679"/>
                </a:lnTo>
                <a:lnTo>
                  <a:pt x="211" y="514"/>
                </a:lnTo>
                <a:lnTo>
                  <a:pt x="220" y="514"/>
                </a:lnTo>
                <a:lnTo>
                  <a:pt x="226" y="514"/>
                </a:lnTo>
                <a:lnTo>
                  <a:pt x="232" y="513"/>
                </a:lnTo>
                <a:lnTo>
                  <a:pt x="236" y="510"/>
                </a:lnTo>
                <a:lnTo>
                  <a:pt x="241" y="507"/>
                </a:lnTo>
                <a:lnTo>
                  <a:pt x="244" y="502"/>
                </a:lnTo>
                <a:lnTo>
                  <a:pt x="245" y="498"/>
                </a:lnTo>
                <a:lnTo>
                  <a:pt x="247" y="492"/>
                </a:lnTo>
                <a:lnTo>
                  <a:pt x="245" y="486"/>
                </a:lnTo>
                <a:lnTo>
                  <a:pt x="219" y="361"/>
                </a:lnTo>
                <a:lnTo>
                  <a:pt x="220" y="358"/>
                </a:lnTo>
                <a:lnTo>
                  <a:pt x="239" y="422"/>
                </a:lnTo>
                <a:lnTo>
                  <a:pt x="241" y="430"/>
                </a:lnTo>
                <a:lnTo>
                  <a:pt x="247" y="441"/>
                </a:lnTo>
                <a:lnTo>
                  <a:pt x="250" y="447"/>
                </a:lnTo>
                <a:lnTo>
                  <a:pt x="253" y="450"/>
                </a:lnTo>
                <a:lnTo>
                  <a:pt x="257" y="452"/>
                </a:lnTo>
                <a:lnTo>
                  <a:pt x="261" y="452"/>
                </a:lnTo>
                <a:lnTo>
                  <a:pt x="266" y="451"/>
                </a:lnTo>
                <a:lnTo>
                  <a:pt x="270" y="450"/>
                </a:lnTo>
                <a:lnTo>
                  <a:pt x="273" y="447"/>
                </a:lnTo>
                <a:lnTo>
                  <a:pt x="275" y="444"/>
                </a:lnTo>
                <a:lnTo>
                  <a:pt x="276" y="435"/>
                </a:lnTo>
                <a:lnTo>
                  <a:pt x="276" y="42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500"/>
          <p:cNvSpPr>
            <a:spLocks noEditPoints="1"/>
          </p:cNvSpPr>
          <p:nvPr/>
        </p:nvSpPr>
        <p:spPr bwMode="auto">
          <a:xfrm>
            <a:off x="5561013" y="3617913"/>
            <a:ext cx="436562" cy="1169987"/>
          </a:xfrm>
          <a:custGeom>
            <a:avLst/>
            <a:gdLst>
              <a:gd name="T0" fmla="*/ 2147483647 w 276"/>
              <a:gd name="T1" fmla="*/ 2147483647 h 710"/>
              <a:gd name="T2" fmla="*/ 2147483647 w 276"/>
              <a:gd name="T3" fmla="*/ 2147483647 h 710"/>
              <a:gd name="T4" fmla="*/ 2147483647 w 276"/>
              <a:gd name="T5" fmla="*/ 2147483647 h 710"/>
              <a:gd name="T6" fmla="*/ 2147483647 w 276"/>
              <a:gd name="T7" fmla="*/ 2147483647 h 710"/>
              <a:gd name="T8" fmla="*/ 2147483647 w 276"/>
              <a:gd name="T9" fmla="*/ 0 h 710"/>
              <a:gd name="T10" fmla="*/ 2147483647 w 276"/>
              <a:gd name="T11" fmla="*/ 2147483647 h 710"/>
              <a:gd name="T12" fmla="*/ 2147483647 w 276"/>
              <a:gd name="T13" fmla="*/ 2147483647 h 710"/>
              <a:gd name="T14" fmla="*/ 2147483647 w 276"/>
              <a:gd name="T15" fmla="*/ 2147483647 h 710"/>
              <a:gd name="T16" fmla="*/ 2147483647 w 276"/>
              <a:gd name="T17" fmla="*/ 2147483647 h 710"/>
              <a:gd name="T18" fmla="*/ 2147483647 w 276"/>
              <a:gd name="T19" fmla="*/ 2147483647 h 710"/>
              <a:gd name="T20" fmla="*/ 2147483647 w 276"/>
              <a:gd name="T21" fmla="*/ 2147483647 h 710"/>
              <a:gd name="T22" fmla="*/ 2147483647 w 276"/>
              <a:gd name="T23" fmla="*/ 2147483647 h 710"/>
              <a:gd name="T24" fmla="*/ 2147483647 w 276"/>
              <a:gd name="T25" fmla="*/ 2147483647 h 710"/>
              <a:gd name="T26" fmla="*/ 2147483647 w 276"/>
              <a:gd name="T27" fmla="*/ 2147483647 h 710"/>
              <a:gd name="T28" fmla="*/ 2147483647 w 276"/>
              <a:gd name="T29" fmla="*/ 2147483647 h 710"/>
              <a:gd name="T30" fmla="*/ 2147483647 w 276"/>
              <a:gd name="T31" fmla="*/ 2147483647 h 710"/>
              <a:gd name="T32" fmla="*/ 2147483647 w 276"/>
              <a:gd name="T33" fmla="*/ 2147483647 h 710"/>
              <a:gd name="T34" fmla="*/ 2147483647 w 276"/>
              <a:gd name="T35" fmla="*/ 2147483647 h 710"/>
              <a:gd name="T36" fmla="*/ 0 w 276"/>
              <a:gd name="T37" fmla="*/ 2147483647 h 710"/>
              <a:gd name="T38" fmla="*/ 2147483647 w 276"/>
              <a:gd name="T39" fmla="*/ 2147483647 h 710"/>
              <a:gd name="T40" fmla="*/ 2147483647 w 276"/>
              <a:gd name="T41" fmla="*/ 2147483647 h 710"/>
              <a:gd name="T42" fmla="*/ 2147483647 w 276"/>
              <a:gd name="T43" fmla="*/ 2147483647 h 710"/>
              <a:gd name="T44" fmla="*/ 2147483647 w 276"/>
              <a:gd name="T45" fmla="*/ 2147483647 h 710"/>
              <a:gd name="T46" fmla="*/ 2147483647 w 276"/>
              <a:gd name="T47" fmla="*/ 2147483647 h 710"/>
              <a:gd name="T48" fmla="*/ 2147483647 w 276"/>
              <a:gd name="T49" fmla="*/ 2147483647 h 710"/>
              <a:gd name="T50" fmla="*/ 2147483647 w 276"/>
              <a:gd name="T51" fmla="*/ 2147483647 h 710"/>
              <a:gd name="T52" fmla="*/ 2147483647 w 276"/>
              <a:gd name="T53" fmla="*/ 2147483647 h 710"/>
              <a:gd name="T54" fmla="*/ 2147483647 w 276"/>
              <a:gd name="T55" fmla="*/ 2147483647 h 710"/>
              <a:gd name="T56" fmla="*/ 2147483647 w 276"/>
              <a:gd name="T57" fmla="*/ 2147483647 h 710"/>
              <a:gd name="T58" fmla="*/ 2147483647 w 276"/>
              <a:gd name="T59" fmla="*/ 2147483647 h 710"/>
              <a:gd name="T60" fmla="*/ 2147483647 w 276"/>
              <a:gd name="T61" fmla="*/ 2147483647 h 710"/>
              <a:gd name="T62" fmla="*/ 2147483647 w 276"/>
              <a:gd name="T63" fmla="*/ 2147483647 h 710"/>
              <a:gd name="T64" fmla="*/ 2147483647 w 276"/>
              <a:gd name="T65" fmla="*/ 2147483647 h 710"/>
              <a:gd name="T66" fmla="*/ 2147483647 w 276"/>
              <a:gd name="T67" fmla="*/ 2147483647 h 710"/>
              <a:gd name="T68" fmla="*/ 2147483647 w 276"/>
              <a:gd name="T69" fmla="*/ 2147483647 h 710"/>
              <a:gd name="T70" fmla="*/ 2147483647 w 276"/>
              <a:gd name="T71" fmla="*/ 2147483647 h 710"/>
              <a:gd name="T72" fmla="*/ 2147483647 w 276"/>
              <a:gd name="T73" fmla="*/ 2147483647 h 710"/>
              <a:gd name="T74" fmla="*/ 2147483647 w 276"/>
              <a:gd name="T75" fmla="*/ 2147483647 h 710"/>
              <a:gd name="T76" fmla="*/ 2147483647 w 276"/>
              <a:gd name="T77" fmla="*/ 2147483647 h 710"/>
              <a:gd name="T78" fmla="*/ 2147483647 w 276"/>
              <a:gd name="T79" fmla="*/ 2147483647 h 710"/>
              <a:gd name="T80" fmla="*/ 2147483647 w 276"/>
              <a:gd name="T81" fmla="*/ 2147483647 h 710"/>
              <a:gd name="T82" fmla="*/ 2147483647 w 276"/>
              <a:gd name="T83" fmla="*/ 2147483647 h 710"/>
              <a:gd name="T84" fmla="*/ 2147483647 w 276"/>
              <a:gd name="T85" fmla="*/ 2147483647 h 710"/>
              <a:gd name="T86" fmla="*/ 2147483647 w 276"/>
              <a:gd name="T87" fmla="*/ 2147483647 h 710"/>
              <a:gd name="T88" fmla="*/ 2147483647 w 276"/>
              <a:gd name="T89" fmla="*/ 2147483647 h 710"/>
              <a:gd name="T90" fmla="*/ 2147483647 w 276"/>
              <a:gd name="T91" fmla="*/ 2147483647 h 710"/>
              <a:gd name="T92" fmla="*/ 2147483647 w 276"/>
              <a:gd name="T93" fmla="*/ 2147483647 h 710"/>
              <a:gd name="T94" fmla="*/ 2147483647 w 276"/>
              <a:gd name="T95" fmla="*/ 2147483647 h 710"/>
              <a:gd name="T96" fmla="*/ 2147483647 w 276"/>
              <a:gd name="T97" fmla="*/ 2147483647 h 71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76" h="710">
                <a:moveTo>
                  <a:pt x="141" y="154"/>
                </a:moveTo>
                <a:lnTo>
                  <a:pt x="141" y="154"/>
                </a:lnTo>
                <a:lnTo>
                  <a:pt x="156" y="153"/>
                </a:lnTo>
                <a:lnTo>
                  <a:pt x="170" y="147"/>
                </a:lnTo>
                <a:lnTo>
                  <a:pt x="182" y="141"/>
                </a:lnTo>
                <a:lnTo>
                  <a:pt x="194" y="131"/>
                </a:lnTo>
                <a:lnTo>
                  <a:pt x="203" y="119"/>
                </a:lnTo>
                <a:lnTo>
                  <a:pt x="210" y="107"/>
                </a:lnTo>
                <a:lnTo>
                  <a:pt x="214" y="93"/>
                </a:lnTo>
                <a:lnTo>
                  <a:pt x="216" y="76"/>
                </a:lnTo>
                <a:lnTo>
                  <a:pt x="214" y="60"/>
                </a:lnTo>
                <a:lnTo>
                  <a:pt x="210" y="47"/>
                </a:lnTo>
                <a:lnTo>
                  <a:pt x="203" y="34"/>
                </a:lnTo>
                <a:lnTo>
                  <a:pt x="194" y="22"/>
                </a:lnTo>
                <a:lnTo>
                  <a:pt x="182" y="13"/>
                </a:lnTo>
                <a:lnTo>
                  <a:pt x="170" y="6"/>
                </a:lnTo>
                <a:lnTo>
                  <a:pt x="156" y="2"/>
                </a:lnTo>
                <a:lnTo>
                  <a:pt x="141" y="0"/>
                </a:lnTo>
                <a:lnTo>
                  <a:pt x="126" y="2"/>
                </a:lnTo>
                <a:lnTo>
                  <a:pt x="112" y="6"/>
                </a:lnTo>
                <a:lnTo>
                  <a:pt x="98" y="13"/>
                </a:lnTo>
                <a:lnTo>
                  <a:pt x="88" y="22"/>
                </a:lnTo>
                <a:lnTo>
                  <a:pt x="79" y="34"/>
                </a:lnTo>
                <a:lnTo>
                  <a:pt x="72" y="47"/>
                </a:lnTo>
                <a:lnTo>
                  <a:pt x="68" y="60"/>
                </a:lnTo>
                <a:lnTo>
                  <a:pt x="66" y="76"/>
                </a:lnTo>
                <a:lnTo>
                  <a:pt x="68" y="93"/>
                </a:lnTo>
                <a:lnTo>
                  <a:pt x="72" y="107"/>
                </a:lnTo>
                <a:lnTo>
                  <a:pt x="79" y="119"/>
                </a:lnTo>
                <a:lnTo>
                  <a:pt x="88" y="131"/>
                </a:lnTo>
                <a:lnTo>
                  <a:pt x="98" y="141"/>
                </a:lnTo>
                <a:lnTo>
                  <a:pt x="112" y="147"/>
                </a:lnTo>
                <a:lnTo>
                  <a:pt x="126" y="153"/>
                </a:lnTo>
                <a:lnTo>
                  <a:pt x="141" y="154"/>
                </a:lnTo>
                <a:close/>
                <a:moveTo>
                  <a:pt x="276" y="426"/>
                </a:moveTo>
                <a:lnTo>
                  <a:pt x="266" y="336"/>
                </a:lnTo>
                <a:lnTo>
                  <a:pt x="264" y="328"/>
                </a:lnTo>
                <a:lnTo>
                  <a:pt x="248" y="216"/>
                </a:lnTo>
                <a:lnTo>
                  <a:pt x="247" y="213"/>
                </a:lnTo>
                <a:lnTo>
                  <a:pt x="247" y="206"/>
                </a:lnTo>
                <a:lnTo>
                  <a:pt x="244" y="201"/>
                </a:lnTo>
                <a:lnTo>
                  <a:pt x="241" y="195"/>
                </a:lnTo>
                <a:lnTo>
                  <a:pt x="236" y="191"/>
                </a:lnTo>
                <a:lnTo>
                  <a:pt x="226" y="182"/>
                </a:lnTo>
                <a:lnTo>
                  <a:pt x="214" y="175"/>
                </a:lnTo>
                <a:lnTo>
                  <a:pt x="201" y="169"/>
                </a:lnTo>
                <a:lnTo>
                  <a:pt x="185" y="165"/>
                </a:lnTo>
                <a:lnTo>
                  <a:pt x="170" y="162"/>
                </a:lnTo>
                <a:lnTo>
                  <a:pt x="156" y="160"/>
                </a:lnTo>
                <a:lnTo>
                  <a:pt x="141" y="160"/>
                </a:lnTo>
                <a:lnTo>
                  <a:pt x="125" y="160"/>
                </a:lnTo>
                <a:lnTo>
                  <a:pt x="107" y="162"/>
                </a:lnTo>
                <a:lnTo>
                  <a:pt x="90" y="165"/>
                </a:lnTo>
                <a:lnTo>
                  <a:pt x="72" y="169"/>
                </a:lnTo>
                <a:lnTo>
                  <a:pt x="57" y="175"/>
                </a:lnTo>
                <a:lnTo>
                  <a:pt x="44" y="182"/>
                </a:lnTo>
                <a:lnTo>
                  <a:pt x="40" y="188"/>
                </a:lnTo>
                <a:lnTo>
                  <a:pt x="35" y="192"/>
                </a:lnTo>
                <a:lnTo>
                  <a:pt x="32" y="198"/>
                </a:lnTo>
                <a:lnTo>
                  <a:pt x="29" y="206"/>
                </a:lnTo>
                <a:lnTo>
                  <a:pt x="29" y="207"/>
                </a:lnTo>
                <a:lnTo>
                  <a:pt x="13" y="325"/>
                </a:lnTo>
                <a:lnTo>
                  <a:pt x="12" y="335"/>
                </a:lnTo>
                <a:lnTo>
                  <a:pt x="0" y="428"/>
                </a:lnTo>
                <a:lnTo>
                  <a:pt x="0" y="436"/>
                </a:lnTo>
                <a:lnTo>
                  <a:pt x="3" y="445"/>
                </a:lnTo>
                <a:lnTo>
                  <a:pt x="4" y="448"/>
                </a:lnTo>
                <a:lnTo>
                  <a:pt x="7" y="451"/>
                </a:lnTo>
                <a:lnTo>
                  <a:pt x="12" y="452"/>
                </a:lnTo>
                <a:lnTo>
                  <a:pt x="16" y="452"/>
                </a:lnTo>
                <a:lnTo>
                  <a:pt x="21" y="452"/>
                </a:lnTo>
                <a:lnTo>
                  <a:pt x="25" y="450"/>
                </a:lnTo>
                <a:lnTo>
                  <a:pt x="28" y="447"/>
                </a:lnTo>
                <a:lnTo>
                  <a:pt x="31" y="442"/>
                </a:lnTo>
                <a:lnTo>
                  <a:pt x="37" y="433"/>
                </a:lnTo>
                <a:lnTo>
                  <a:pt x="40" y="425"/>
                </a:lnTo>
                <a:lnTo>
                  <a:pt x="57" y="358"/>
                </a:lnTo>
                <a:lnTo>
                  <a:pt x="59" y="361"/>
                </a:lnTo>
                <a:lnTo>
                  <a:pt x="35" y="486"/>
                </a:lnTo>
                <a:lnTo>
                  <a:pt x="35" y="492"/>
                </a:lnTo>
                <a:lnTo>
                  <a:pt x="37" y="498"/>
                </a:lnTo>
                <a:lnTo>
                  <a:pt x="38" y="502"/>
                </a:lnTo>
                <a:lnTo>
                  <a:pt x="41" y="507"/>
                </a:lnTo>
                <a:lnTo>
                  <a:pt x="45" y="510"/>
                </a:lnTo>
                <a:lnTo>
                  <a:pt x="50" y="513"/>
                </a:lnTo>
                <a:lnTo>
                  <a:pt x="56" y="514"/>
                </a:lnTo>
                <a:lnTo>
                  <a:pt x="62" y="514"/>
                </a:lnTo>
                <a:lnTo>
                  <a:pt x="69" y="514"/>
                </a:lnTo>
                <a:lnTo>
                  <a:pt x="79" y="679"/>
                </a:lnTo>
                <a:lnTo>
                  <a:pt x="81" y="688"/>
                </a:lnTo>
                <a:lnTo>
                  <a:pt x="82" y="693"/>
                </a:lnTo>
                <a:lnTo>
                  <a:pt x="85" y="701"/>
                </a:lnTo>
                <a:lnTo>
                  <a:pt x="87" y="704"/>
                </a:lnTo>
                <a:lnTo>
                  <a:pt x="90" y="707"/>
                </a:lnTo>
                <a:lnTo>
                  <a:pt x="94" y="708"/>
                </a:lnTo>
                <a:lnTo>
                  <a:pt x="100" y="710"/>
                </a:lnTo>
                <a:lnTo>
                  <a:pt x="104" y="710"/>
                </a:lnTo>
                <a:lnTo>
                  <a:pt x="109" y="710"/>
                </a:lnTo>
                <a:lnTo>
                  <a:pt x="116" y="707"/>
                </a:lnTo>
                <a:lnTo>
                  <a:pt x="120" y="702"/>
                </a:lnTo>
                <a:lnTo>
                  <a:pt x="125" y="696"/>
                </a:lnTo>
                <a:lnTo>
                  <a:pt x="126" y="689"/>
                </a:lnTo>
                <a:lnTo>
                  <a:pt x="128" y="685"/>
                </a:lnTo>
                <a:lnTo>
                  <a:pt x="129" y="668"/>
                </a:lnTo>
                <a:lnTo>
                  <a:pt x="131" y="645"/>
                </a:lnTo>
                <a:lnTo>
                  <a:pt x="132" y="613"/>
                </a:lnTo>
                <a:lnTo>
                  <a:pt x="134" y="577"/>
                </a:lnTo>
                <a:lnTo>
                  <a:pt x="135" y="539"/>
                </a:lnTo>
                <a:lnTo>
                  <a:pt x="137" y="514"/>
                </a:lnTo>
                <a:lnTo>
                  <a:pt x="144" y="514"/>
                </a:lnTo>
                <a:lnTo>
                  <a:pt x="145" y="539"/>
                </a:lnTo>
                <a:lnTo>
                  <a:pt x="147" y="577"/>
                </a:lnTo>
                <a:lnTo>
                  <a:pt x="148" y="613"/>
                </a:lnTo>
                <a:lnTo>
                  <a:pt x="150" y="645"/>
                </a:lnTo>
                <a:lnTo>
                  <a:pt x="151" y="668"/>
                </a:lnTo>
                <a:lnTo>
                  <a:pt x="153" y="685"/>
                </a:lnTo>
                <a:lnTo>
                  <a:pt x="154" y="689"/>
                </a:lnTo>
                <a:lnTo>
                  <a:pt x="156" y="696"/>
                </a:lnTo>
                <a:lnTo>
                  <a:pt x="160" y="702"/>
                </a:lnTo>
                <a:lnTo>
                  <a:pt x="164" y="707"/>
                </a:lnTo>
                <a:lnTo>
                  <a:pt x="172" y="710"/>
                </a:lnTo>
                <a:lnTo>
                  <a:pt x="176" y="710"/>
                </a:lnTo>
                <a:lnTo>
                  <a:pt x="182" y="710"/>
                </a:lnTo>
                <a:lnTo>
                  <a:pt x="186" y="708"/>
                </a:lnTo>
                <a:lnTo>
                  <a:pt x="191" y="707"/>
                </a:lnTo>
                <a:lnTo>
                  <a:pt x="194" y="704"/>
                </a:lnTo>
                <a:lnTo>
                  <a:pt x="195" y="701"/>
                </a:lnTo>
                <a:lnTo>
                  <a:pt x="198" y="693"/>
                </a:lnTo>
                <a:lnTo>
                  <a:pt x="200" y="688"/>
                </a:lnTo>
                <a:lnTo>
                  <a:pt x="201" y="679"/>
                </a:lnTo>
                <a:lnTo>
                  <a:pt x="211" y="514"/>
                </a:lnTo>
                <a:lnTo>
                  <a:pt x="220" y="514"/>
                </a:lnTo>
                <a:lnTo>
                  <a:pt x="226" y="514"/>
                </a:lnTo>
                <a:lnTo>
                  <a:pt x="232" y="513"/>
                </a:lnTo>
                <a:lnTo>
                  <a:pt x="236" y="510"/>
                </a:lnTo>
                <a:lnTo>
                  <a:pt x="241" y="507"/>
                </a:lnTo>
                <a:lnTo>
                  <a:pt x="244" y="502"/>
                </a:lnTo>
                <a:lnTo>
                  <a:pt x="245" y="498"/>
                </a:lnTo>
                <a:lnTo>
                  <a:pt x="247" y="492"/>
                </a:lnTo>
                <a:lnTo>
                  <a:pt x="245" y="486"/>
                </a:lnTo>
                <a:lnTo>
                  <a:pt x="219" y="361"/>
                </a:lnTo>
                <a:lnTo>
                  <a:pt x="220" y="358"/>
                </a:lnTo>
                <a:lnTo>
                  <a:pt x="239" y="422"/>
                </a:lnTo>
                <a:lnTo>
                  <a:pt x="241" y="430"/>
                </a:lnTo>
                <a:lnTo>
                  <a:pt x="247" y="441"/>
                </a:lnTo>
                <a:lnTo>
                  <a:pt x="250" y="447"/>
                </a:lnTo>
                <a:lnTo>
                  <a:pt x="253" y="450"/>
                </a:lnTo>
                <a:lnTo>
                  <a:pt x="257" y="452"/>
                </a:lnTo>
                <a:lnTo>
                  <a:pt x="261" y="452"/>
                </a:lnTo>
                <a:lnTo>
                  <a:pt x="266" y="451"/>
                </a:lnTo>
                <a:lnTo>
                  <a:pt x="270" y="450"/>
                </a:lnTo>
                <a:lnTo>
                  <a:pt x="273" y="447"/>
                </a:lnTo>
                <a:lnTo>
                  <a:pt x="275" y="444"/>
                </a:lnTo>
                <a:lnTo>
                  <a:pt x="276" y="435"/>
                </a:lnTo>
                <a:lnTo>
                  <a:pt x="276" y="426"/>
                </a:ln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500"/>
          <p:cNvSpPr>
            <a:spLocks noEditPoints="1"/>
          </p:cNvSpPr>
          <p:nvPr/>
        </p:nvSpPr>
        <p:spPr bwMode="auto">
          <a:xfrm>
            <a:off x="7029450" y="3378200"/>
            <a:ext cx="511175" cy="1414463"/>
          </a:xfrm>
          <a:custGeom>
            <a:avLst/>
            <a:gdLst>
              <a:gd name="T0" fmla="*/ 2147483647 w 276"/>
              <a:gd name="T1" fmla="*/ 2147483647 h 710"/>
              <a:gd name="T2" fmla="*/ 2147483647 w 276"/>
              <a:gd name="T3" fmla="*/ 2147483647 h 710"/>
              <a:gd name="T4" fmla="*/ 2147483647 w 276"/>
              <a:gd name="T5" fmla="*/ 2147483647 h 710"/>
              <a:gd name="T6" fmla="*/ 2147483647 w 276"/>
              <a:gd name="T7" fmla="*/ 2147483647 h 710"/>
              <a:gd name="T8" fmla="*/ 2147483647 w 276"/>
              <a:gd name="T9" fmla="*/ 0 h 710"/>
              <a:gd name="T10" fmla="*/ 2147483647 w 276"/>
              <a:gd name="T11" fmla="*/ 2147483647 h 710"/>
              <a:gd name="T12" fmla="*/ 2147483647 w 276"/>
              <a:gd name="T13" fmla="*/ 2147483647 h 710"/>
              <a:gd name="T14" fmla="*/ 2147483647 w 276"/>
              <a:gd name="T15" fmla="*/ 2147483647 h 710"/>
              <a:gd name="T16" fmla="*/ 2147483647 w 276"/>
              <a:gd name="T17" fmla="*/ 2147483647 h 710"/>
              <a:gd name="T18" fmla="*/ 2147483647 w 276"/>
              <a:gd name="T19" fmla="*/ 2147483647 h 710"/>
              <a:gd name="T20" fmla="*/ 2147483647 w 276"/>
              <a:gd name="T21" fmla="*/ 2147483647 h 710"/>
              <a:gd name="T22" fmla="*/ 2147483647 w 276"/>
              <a:gd name="T23" fmla="*/ 2147483647 h 710"/>
              <a:gd name="T24" fmla="*/ 2147483647 w 276"/>
              <a:gd name="T25" fmla="*/ 2147483647 h 710"/>
              <a:gd name="T26" fmla="*/ 2147483647 w 276"/>
              <a:gd name="T27" fmla="*/ 2147483647 h 710"/>
              <a:gd name="T28" fmla="*/ 2147483647 w 276"/>
              <a:gd name="T29" fmla="*/ 2147483647 h 710"/>
              <a:gd name="T30" fmla="*/ 2147483647 w 276"/>
              <a:gd name="T31" fmla="*/ 2147483647 h 710"/>
              <a:gd name="T32" fmla="*/ 2147483647 w 276"/>
              <a:gd name="T33" fmla="*/ 2147483647 h 710"/>
              <a:gd name="T34" fmla="*/ 2147483647 w 276"/>
              <a:gd name="T35" fmla="*/ 2147483647 h 710"/>
              <a:gd name="T36" fmla="*/ 0 w 276"/>
              <a:gd name="T37" fmla="*/ 2147483647 h 710"/>
              <a:gd name="T38" fmla="*/ 2147483647 w 276"/>
              <a:gd name="T39" fmla="*/ 2147483647 h 710"/>
              <a:gd name="T40" fmla="*/ 2147483647 w 276"/>
              <a:gd name="T41" fmla="*/ 2147483647 h 710"/>
              <a:gd name="T42" fmla="*/ 2147483647 w 276"/>
              <a:gd name="T43" fmla="*/ 2147483647 h 710"/>
              <a:gd name="T44" fmla="*/ 2147483647 w 276"/>
              <a:gd name="T45" fmla="*/ 2147483647 h 710"/>
              <a:gd name="T46" fmla="*/ 2147483647 w 276"/>
              <a:gd name="T47" fmla="*/ 2147483647 h 710"/>
              <a:gd name="T48" fmla="*/ 2147483647 w 276"/>
              <a:gd name="T49" fmla="*/ 2147483647 h 710"/>
              <a:gd name="T50" fmla="*/ 2147483647 w 276"/>
              <a:gd name="T51" fmla="*/ 2147483647 h 710"/>
              <a:gd name="T52" fmla="*/ 2147483647 w 276"/>
              <a:gd name="T53" fmla="*/ 2147483647 h 710"/>
              <a:gd name="T54" fmla="*/ 2147483647 w 276"/>
              <a:gd name="T55" fmla="*/ 2147483647 h 710"/>
              <a:gd name="T56" fmla="*/ 2147483647 w 276"/>
              <a:gd name="T57" fmla="*/ 2147483647 h 710"/>
              <a:gd name="T58" fmla="*/ 2147483647 w 276"/>
              <a:gd name="T59" fmla="*/ 2147483647 h 710"/>
              <a:gd name="T60" fmla="*/ 2147483647 w 276"/>
              <a:gd name="T61" fmla="*/ 2147483647 h 710"/>
              <a:gd name="T62" fmla="*/ 2147483647 w 276"/>
              <a:gd name="T63" fmla="*/ 2147483647 h 710"/>
              <a:gd name="T64" fmla="*/ 2147483647 w 276"/>
              <a:gd name="T65" fmla="*/ 2147483647 h 710"/>
              <a:gd name="T66" fmla="*/ 2147483647 w 276"/>
              <a:gd name="T67" fmla="*/ 2147483647 h 710"/>
              <a:gd name="T68" fmla="*/ 2147483647 w 276"/>
              <a:gd name="T69" fmla="*/ 2147483647 h 710"/>
              <a:gd name="T70" fmla="*/ 2147483647 w 276"/>
              <a:gd name="T71" fmla="*/ 2147483647 h 710"/>
              <a:gd name="T72" fmla="*/ 2147483647 w 276"/>
              <a:gd name="T73" fmla="*/ 2147483647 h 710"/>
              <a:gd name="T74" fmla="*/ 2147483647 w 276"/>
              <a:gd name="T75" fmla="*/ 2147483647 h 710"/>
              <a:gd name="T76" fmla="*/ 2147483647 w 276"/>
              <a:gd name="T77" fmla="*/ 2147483647 h 710"/>
              <a:gd name="T78" fmla="*/ 2147483647 w 276"/>
              <a:gd name="T79" fmla="*/ 2147483647 h 710"/>
              <a:gd name="T80" fmla="*/ 2147483647 w 276"/>
              <a:gd name="T81" fmla="*/ 2147483647 h 710"/>
              <a:gd name="T82" fmla="*/ 2147483647 w 276"/>
              <a:gd name="T83" fmla="*/ 2147483647 h 710"/>
              <a:gd name="T84" fmla="*/ 2147483647 w 276"/>
              <a:gd name="T85" fmla="*/ 2147483647 h 710"/>
              <a:gd name="T86" fmla="*/ 2147483647 w 276"/>
              <a:gd name="T87" fmla="*/ 2147483647 h 710"/>
              <a:gd name="T88" fmla="*/ 2147483647 w 276"/>
              <a:gd name="T89" fmla="*/ 2147483647 h 710"/>
              <a:gd name="T90" fmla="*/ 2147483647 w 276"/>
              <a:gd name="T91" fmla="*/ 2147483647 h 710"/>
              <a:gd name="T92" fmla="*/ 2147483647 w 276"/>
              <a:gd name="T93" fmla="*/ 2147483647 h 710"/>
              <a:gd name="T94" fmla="*/ 2147483647 w 276"/>
              <a:gd name="T95" fmla="*/ 2147483647 h 710"/>
              <a:gd name="T96" fmla="*/ 2147483647 w 276"/>
              <a:gd name="T97" fmla="*/ 2147483647 h 71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76" h="710">
                <a:moveTo>
                  <a:pt x="141" y="154"/>
                </a:moveTo>
                <a:lnTo>
                  <a:pt x="141" y="154"/>
                </a:lnTo>
                <a:lnTo>
                  <a:pt x="156" y="153"/>
                </a:lnTo>
                <a:lnTo>
                  <a:pt x="170" y="147"/>
                </a:lnTo>
                <a:lnTo>
                  <a:pt x="182" y="141"/>
                </a:lnTo>
                <a:lnTo>
                  <a:pt x="194" y="131"/>
                </a:lnTo>
                <a:lnTo>
                  <a:pt x="203" y="119"/>
                </a:lnTo>
                <a:lnTo>
                  <a:pt x="210" y="107"/>
                </a:lnTo>
                <a:lnTo>
                  <a:pt x="214" y="93"/>
                </a:lnTo>
                <a:lnTo>
                  <a:pt x="216" y="76"/>
                </a:lnTo>
                <a:lnTo>
                  <a:pt x="214" y="60"/>
                </a:lnTo>
                <a:lnTo>
                  <a:pt x="210" y="47"/>
                </a:lnTo>
                <a:lnTo>
                  <a:pt x="203" y="34"/>
                </a:lnTo>
                <a:lnTo>
                  <a:pt x="194" y="22"/>
                </a:lnTo>
                <a:lnTo>
                  <a:pt x="182" y="13"/>
                </a:lnTo>
                <a:lnTo>
                  <a:pt x="170" y="6"/>
                </a:lnTo>
                <a:lnTo>
                  <a:pt x="156" y="2"/>
                </a:lnTo>
                <a:lnTo>
                  <a:pt x="141" y="0"/>
                </a:lnTo>
                <a:lnTo>
                  <a:pt x="126" y="2"/>
                </a:lnTo>
                <a:lnTo>
                  <a:pt x="112" y="6"/>
                </a:lnTo>
                <a:lnTo>
                  <a:pt x="98" y="13"/>
                </a:lnTo>
                <a:lnTo>
                  <a:pt x="88" y="22"/>
                </a:lnTo>
                <a:lnTo>
                  <a:pt x="79" y="34"/>
                </a:lnTo>
                <a:lnTo>
                  <a:pt x="72" y="47"/>
                </a:lnTo>
                <a:lnTo>
                  <a:pt x="68" y="60"/>
                </a:lnTo>
                <a:lnTo>
                  <a:pt x="66" y="76"/>
                </a:lnTo>
                <a:lnTo>
                  <a:pt x="68" y="93"/>
                </a:lnTo>
                <a:lnTo>
                  <a:pt x="72" y="107"/>
                </a:lnTo>
                <a:lnTo>
                  <a:pt x="79" y="119"/>
                </a:lnTo>
                <a:lnTo>
                  <a:pt x="88" y="131"/>
                </a:lnTo>
                <a:lnTo>
                  <a:pt x="98" y="141"/>
                </a:lnTo>
                <a:lnTo>
                  <a:pt x="112" y="147"/>
                </a:lnTo>
                <a:lnTo>
                  <a:pt x="126" y="153"/>
                </a:lnTo>
                <a:lnTo>
                  <a:pt x="141" y="154"/>
                </a:lnTo>
                <a:close/>
                <a:moveTo>
                  <a:pt x="276" y="426"/>
                </a:moveTo>
                <a:lnTo>
                  <a:pt x="266" y="336"/>
                </a:lnTo>
                <a:lnTo>
                  <a:pt x="264" y="328"/>
                </a:lnTo>
                <a:lnTo>
                  <a:pt x="248" y="216"/>
                </a:lnTo>
                <a:lnTo>
                  <a:pt x="247" y="213"/>
                </a:lnTo>
                <a:lnTo>
                  <a:pt x="247" y="206"/>
                </a:lnTo>
                <a:lnTo>
                  <a:pt x="244" y="201"/>
                </a:lnTo>
                <a:lnTo>
                  <a:pt x="241" y="195"/>
                </a:lnTo>
                <a:lnTo>
                  <a:pt x="236" y="191"/>
                </a:lnTo>
                <a:lnTo>
                  <a:pt x="226" y="182"/>
                </a:lnTo>
                <a:lnTo>
                  <a:pt x="214" y="175"/>
                </a:lnTo>
                <a:lnTo>
                  <a:pt x="201" y="169"/>
                </a:lnTo>
                <a:lnTo>
                  <a:pt x="185" y="165"/>
                </a:lnTo>
                <a:lnTo>
                  <a:pt x="170" y="162"/>
                </a:lnTo>
                <a:lnTo>
                  <a:pt x="156" y="160"/>
                </a:lnTo>
                <a:lnTo>
                  <a:pt x="141" y="160"/>
                </a:lnTo>
                <a:lnTo>
                  <a:pt x="125" y="160"/>
                </a:lnTo>
                <a:lnTo>
                  <a:pt x="107" y="162"/>
                </a:lnTo>
                <a:lnTo>
                  <a:pt x="90" y="165"/>
                </a:lnTo>
                <a:lnTo>
                  <a:pt x="72" y="169"/>
                </a:lnTo>
                <a:lnTo>
                  <a:pt x="57" y="175"/>
                </a:lnTo>
                <a:lnTo>
                  <a:pt x="44" y="182"/>
                </a:lnTo>
                <a:lnTo>
                  <a:pt x="40" y="188"/>
                </a:lnTo>
                <a:lnTo>
                  <a:pt x="35" y="192"/>
                </a:lnTo>
                <a:lnTo>
                  <a:pt x="32" y="198"/>
                </a:lnTo>
                <a:lnTo>
                  <a:pt x="29" y="206"/>
                </a:lnTo>
                <a:lnTo>
                  <a:pt x="29" y="207"/>
                </a:lnTo>
                <a:lnTo>
                  <a:pt x="13" y="325"/>
                </a:lnTo>
                <a:lnTo>
                  <a:pt x="12" y="335"/>
                </a:lnTo>
                <a:lnTo>
                  <a:pt x="0" y="428"/>
                </a:lnTo>
                <a:lnTo>
                  <a:pt x="0" y="436"/>
                </a:lnTo>
                <a:lnTo>
                  <a:pt x="3" y="445"/>
                </a:lnTo>
                <a:lnTo>
                  <a:pt x="4" y="448"/>
                </a:lnTo>
                <a:lnTo>
                  <a:pt x="7" y="451"/>
                </a:lnTo>
                <a:lnTo>
                  <a:pt x="12" y="452"/>
                </a:lnTo>
                <a:lnTo>
                  <a:pt x="16" y="452"/>
                </a:lnTo>
                <a:lnTo>
                  <a:pt x="21" y="452"/>
                </a:lnTo>
                <a:lnTo>
                  <a:pt x="25" y="450"/>
                </a:lnTo>
                <a:lnTo>
                  <a:pt x="28" y="447"/>
                </a:lnTo>
                <a:lnTo>
                  <a:pt x="31" y="442"/>
                </a:lnTo>
                <a:lnTo>
                  <a:pt x="37" y="433"/>
                </a:lnTo>
                <a:lnTo>
                  <a:pt x="40" y="425"/>
                </a:lnTo>
                <a:lnTo>
                  <a:pt x="57" y="358"/>
                </a:lnTo>
                <a:lnTo>
                  <a:pt x="59" y="361"/>
                </a:lnTo>
                <a:lnTo>
                  <a:pt x="35" y="486"/>
                </a:lnTo>
                <a:lnTo>
                  <a:pt x="35" y="492"/>
                </a:lnTo>
                <a:lnTo>
                  <a:pt x="37" y="498"/>
                </a:lnTo>
                <a:lnTo>
                  <a:pt x="38" y="502"/>
                </a:lnTo>
                <a:lnTo>
                  <a:pt x="41" y="507"/>
                </a:lnTo>
                <a:lnTo>
                  <a:pt x="45" y="510"/>
                </a:lnTo>
                <a:lnTo>
                  <a:pt x="50" y="513"/>
                </a:lnTo>
                <a:lnTo>
                  <a:pt x="56" y="514"/>
                </a:lnTo>
                <a:lnTo>
                  <a:pt x="62" y="514"/>
                </a:lnTo>
                <a:lnTo>
                  <a:pt x="69" y="514"/>
                </a:lnTo>
                <a:lnTo>
                  <a:pt x="79" y="679"/>
                </a:lnTo>
                <a:lnTo>
                  <a:pt x="81" y="688"/>
                </a:lnTo>
                <a:lnTo>
                  <a:pt x="82" y="693"/>
                </a:lnTo>
                <a:lnTo>
                  <a:pt x="85" y="701"/>
                </a:lnTo>
                <a:lnTo>
                  <a:pt x="87" y="704"/>
                </a:lnTo>
                <a:lnTo>
                  <a:pt x="90" y="707"/>
                </a:lnTo>
                <a:lnTo>
                  <a:pt x="94" y="708"/>
                </a:lnTo>
                <a:lnTo>
                  <a:pt x="100" y="710"/>
                </a:lnTo>
                <a:lnTo>
                  <a:pt x="104" y="710"/>
                </a:lnTo>
                <a:lnTo>
                  <a:pt x="109" y="710"/>
                </a:lnTo>
                <a:lnTo>
                  <a:pt x="116" y="707"/>
                </a:lnTo>
                <a:lnTo>
                  <a:pt x="120" y="702"/>
                </a:lnTo>
                <a:lnTo>
                  <a:pt x="125" y="696"/>
                </a:lnTo>
                <a:lnTo>
                  <a:pt x="126" y="689"/>
                </a:lnTo>
                <a:lnTo>
                  <a:pt x="128" y="685"/>
                </a:lnTo>
                <a:lnTo>
                  <a:pt x="129" y="668"/>
                </a:lnTo>
                <a:lnTo>
                  <a:pt x="131" y="645"/>
                </a:lnTo>
                <a:lnTo>
                  <a:pt x="132" y="613"/>
                </a:lnTo>
                <a:lnTo>
                  <a:pt x="134" y="577"/>
                </a:lnTo>
                <a:lnTo>
                  <a:pt x="135" y="539"/>
                </a:lnTo>
                <a:lnTo>
                  <a:pt x="137" y="514"/>
                </a:lnTo>
                <a:lnTo>
                  <a:pt x="144" y="514"/>
                </a:lnTo>
                <a:lnTo>
                  <a:pt x="145" y="539"/>
                </a:lnTo>
                <a:lnTo>
                  <a:pt x="147" y="577"/>
                </a:lnTo>
                <a:lnTo>
                  <a:pt x="148" y="613"/>
                </a:lnTo>
                <a:lnTo>
                  <a:pt x="150" y="645"/>
                </a:lnTo>
                <a:lnTo>
                  <a:pt x="151" y="668"/>
                </a:lnTo>
                <a:lnTo>
                  <a:pt x="153" y="685"/>
                </a:lnTo>
                <a:lnTo>
                  <a:pt x="154" y="689"/>
                </a:lnTo>
                <a:lnTo>
                  <a:pt x="156" y="696"/>
                </a:lnTo>
                <a:lnTo>
                  <a:pt x="160" y="702"/>
                </a:lnTo>
                <a:lnTo>
                  <a:pt x="164" y="707"/>
                </a:lnTo>
                <a:lnTo>
                  <a:pt x="172" y="710"/>
                </a:lnTo>
                <a:lnTo>
                  <a:pt x="176" y="710"/>
                </a:lnTo>
                <a:lnTo>
                  <a:pt x="182" y="710"/>
                </a:lnTo>
                <a:lnTo>
                  <a:pt x="186" y="708"/>
                </a:lnTo>
                <a:lnTo>
                  <a:pt x="191" y="707"/>
                </a:lnTo>
                <a:lnTo>
                  <a:pt x="194" y="704"/>
                </a:lnTo>
                <a:lnTo>
                  <a:pt x="195" y="701"/>
                </a:lnTo>
                <a:lnTo>
                  <a:pt x="198" y="693"/>
                </a:lnTo>
                <a:lnTo>
                  <a:pt x="200" y="688"/>
                </a:lnTo>
                <a:lnTo>
                  <a:pt x="201" y="679"/>
                </a:lnTo>
                <a:lnTo>
                  <a:pt x="211" y="514"/>
                </a:lnTo>
                <a:lnTo>
                  <a:pt x="220" y="514"/>
                </a:lnTo>
                <a:lnTo>
                  <a:pt x="226" y="514"/>
                </a:lnTo>
                <a:lnTo>
                  <a:pt x="232" y="513"/>
                </a:lnTo>
                <a:lnTo>
                  <a:pt x="236" y="510"/>
                </a:lnTo>
                <a:lnTo>
                  <a:pt x="241" y="507"/>
                </a:lnTo>
                <a:lnTo>
                  <a:pt x="244" y="502"/>
                </a:lnTo>
                <a:lnTo>
                  <a:pt x="245" y="498"/>
                </a:lnTo>
                <a:lnTo>
                  <a:pt x="247" y="492"/>
                </a:lnTo>
                <a:lnTo>
                  <a:pt x="245" y="486"/>
                </a:lnTo>
                <a:lnTo>
                  <a:pt x="219" y="361"/>
                </a:lnTo>
                <a:lnTo>
                  <a:pt x="220" y="358"/>
                </a:lnTo>
                <a:lnTo>
                  <a:pt x="239" y="422"/>
                </a:lnTo>
                <a:lnTo>
                  <a:pt x="241" y="430"/>
                </a:lnTo>
                <a:lnTo>
                  <a:pt x="247" y="441"/>
                </a:lnTo>
                <a:lnTo>
                  <a:pt x="250" y="447"/>
                </a:lnTo>
                <a:lnTo>
                  <a:pt x="253" y="450"/>
                </a:lnTo>
                <a:lnTo>
                  <a:pt x="257" y="452"/>
                </a:lnTo>
                <a:lnTo>
                  <a:pt x="261" y="452"/>
                </a:lnTo>
                <a:lnTo>
                  <a:pt x="266" y="451"/>
                </a:lnTo>
                <a:lnTo>
                  <a:pt x="270" y="450"/>
                </a:lnTo>
                <a:lnTo>
                  <a:pt x="273" y="447"/>
                </a:lnTo>
                <a:lnTo>
                  <a:pt x="275" y="444"/>
                </a:lnTo>
                <a:lnTo>
                  <a:pt x="276" y="435"/>
                </a:lnTo>
                <a:lnTo>
                  <a:pt x="276" y="426"/>
                </a:lnTo>
                <a:close/>
              </a:path>
            </a:pathLst>
          </a:cu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500"/>
          <p:cNvSpPr>
            <a:spLocks noEditPoints="1"/>
          </p:cNvSpPr>
          <p:nvPr/>
        </p:nvSpPr>
        <p:spPr bwMode="auto">
          <a:xfrm>
            <a:off x="8493125" y="3173413"/>
            <a:ext cx="576263" cy="1619250"/>
          </a:xfrm>
          <a:custGeom>
            <a:avLst/>
            <a:gdLst>
              <a:gd name="T0" fmla="*/ 2147483647 w 276"/>
              <a:gd name="T1" fmla="*/ 2147483647 h 710"/>
              <a:gd name="T2" fmla="*/ 2147483647 w 276"/>
              <a:gd name="T3" fmla="*/ 2147483647 h 710"/>
              <a:gd name="T4" fmla="*/ 2147483647 w 276"/>
              <a:gd name="T5" fmla="*/ 2147483647 h 710"/>
              <a:gd name="T6" fmla="*/ 2147483647 w 276"/>
              <a:gd name="T7" fmla="*/ 2147483647 h 710"/>
              <a:gd name="T8" fmla="*/ 2147483647 w 276"/>
              <a:gd name="T9" fmla="*/ 0 h 710"/>
              <a:gd name="T10" fmla="*/ 2147483647 w 276"/>
              <a:gd name="T11" fmla="*/ 2147483647 h 710"/>
              <a:gd name="T12" fmla="*/ 2147483647 w 276"/>
              <a:gd name="T13" fmla="*/ 2147483647 h 710"/>
              <a:gd name="T14" fmla="*/ 2147483647 w 276"/>
              <a:gd name="T15" fmla="*/ 2147483647 h 710"/>
              <a:gd name="T16" fmla="*/ 2147483647 w 276"/>
              <a:gd name="T17" fmla="*/ 2147483647 h 710"/>
              <a:gd name="T18" fmla="*/ 2147483647 w 276"/>
              <a:gd name="T19" fmla="*/ 2147483647 h 710"/>
              <a:gd name="T20" fmla="*/ 2147483647 w 276"/>
              <a:gd name="T21" fmla="*/ 2147483647 h 710"/>
              <a:gd name="T22" fmla="*/ 2147483647 w 276"/>
              <a:gd name="T23" fmla="*/ 2147483647 h 710"/>
              <a:gd name="T24" fmla="*/ 2147483647 w 276"/>
              <a:gd name="T25" fmla="*/ 2147483647 h 710"/>
              <a:gd name="T26" fmla="*/ 2147483647 w 276"/>
              <a:gd name="T27" fmla="*/ 2147483647 h 710"/>
              <a:gd name="T28" fmla="*/ 2147483647 w 276"/>
              <a:gd name="T29" fmla="*/ 2147483647 h 710"/>
              <a:gd name="T30" fmla="*/ 2147483647 w 276"/>
              <a:gd name="T31" fmla="*/ 2147483647 h 710"/>
              <a:gd name="T32" fmla="*/ 2147483647 w 276"/>
              <a:gd name="T33" fmla="*/ 2147483647 h 710"/>
              <a:gd name="T34" fmla="*/ 2147483647 w 276"/>
              <a:gd name="T35" fmla="*/ 2147483647 h 710"/>
              <a:gd name="T36" fmla="*/ 0 w 276"/>
              <a:gd name="T37" fmla="*/ 2147483647 h 710"/>
              <a:gd name="T38" fmla="*/ 2147483647 w 276"/>
              <a:gd name="T39" fmla="*/ 2147483647 h 710"/>
              <a:gd name="T40" fmla="*/ 2147483647 w 276"/>
              <a:gd name="T41" fmla="*/ 2147483647 h 710"/>
              <a:gd name="T42" fmla="*/ 2147483647 w 276"/>
              <a:gd name="T43" fmla="*/ 2147483647 h 710"/>
              <a:gd name="T44" fmla="*/ 2147483647 w 276"/>
              <a:gd name="T45" fmla="*/ 2147483647 h 710"/>
              <a:gd name="T46" fmla="*/ 2147483647 w 276"/>
              <a:gd name="T47" fmla="*/ 2147483647 h 710"/>
              <a:gd name="T48" fmla="*/ 2147483647 w 276"/>
              <a:gd name="T49" fmla="*/ 2147483647 h 710"/>
              <a:gd name="T50" fmla="*/ 2147483647 w 276"/>
              <a:gd name="T51" fmla="*/ 2147483647 h 710"/>
              <a:gd name="T52" fmla="*/ 2147483647 w 276"/>
              <a:gd name="T53" fmla="*/ 2147483647 h 710"/>
              <a:gd name="T54" fmla="*/ 2147483647 w 276"/>
              <a:gd name="T55" fmla="*/ 2147483647 h 710"/>
              <a:gd name="T56" fmla="*/ 2147483647 w 276"/>
              <a:gd name="T57" fmla="*/ 2147483647 h 710"/>
              <a:gd name="T58" fmla="*/ 2147483647 w 276"/>
              <a:gd name="T59" fmla="*/ 2147483647 h 710"/>
              <a:gd name="T60" fmla="*/ 2147483647 w 276"/>
              <a:gd name="T61" fmla="*/ 2147483647 h 710"/>
              <a:gd name="T62" fmla="*/ 2147483647 w 276"/>
              <a:gd name="T63" fmla="*/ 2147483647 h 710"/>
              <a:gd name="T64" fmla="*/ 2147483647 w 276"/>
              <a:gd name="T65" fmla="*/ 2147483647 h 710"/>
              <a:gd name="T66" fmla="*/ 2147483647 w 276"/>
              <a:gd name="T67" fmla="*/ 2147483647 h 710"/>
              <a:gd name="T68" fmla="*/ 2147483647 w 276"/>
              <a:gd name="T69" fmla="*/ 2147483647 h 710"/>
              <a:gd name="T70" fmla="*/ 2147483647 w 276"/>
              <a:gd name="T71" fmla="*/ 2147483647 h 710"/>
              <a:gd name="T72" fmla="*/ 2147483647 w 276"/>
              <a:gd name="T73" fmla="*/ 2147483647 h 710"/>
              <a:gd name="T74" fmla="*/ 2147483647 w 276"/>
              <a:gd name="T75" fmla="*/ 2147483647 h 710"/>
              <a:gd name="T76" fmla="*/ 2147483647 w 276"/>
              <a:gd name="T77" fmla="*/ 2147483647 h 710"/>
              <a:gd name="T78" fmla="*/ 2147483647 w 276"/>
              <a:gd name="T79" fmla="*/ 2147483647 h 710"/>
              <a:gd name="T80" fmla="*/ 2147483647 w 276"/>
              <a:gd name="T81" fmla="*/ 2147483647 h 710"/>
              <a:gd name="T82" fmla="*/ 2147483647 w 276"/>
              <a:gd name="T83" fmla="*/ 2147483647 h 710"/>
              <a:gd name="T84" fmla="*/ 2147483647 w 276"/>
              <a:gd name="T85" fmla="*/ 2147483647 h 710"/>
              <a:gd name="T86" fmla="*/ 2147483647 w 276"/>
              <a:gd name="T87" fmla="*/ 2147483647 h 710"/>
              <a:gd name="T88" fmla="*/ 2147483647 w 276"/>
              <a:gd name="T89" fmla="*/ 2147483647 h 710"/>
              <a:gd name="T90" fmla="*/ 2147483647 w 276"/>
              <a:gd name="T91" fmla="*/ 2147483647 h 710"/>
              <a:gd name="T92" fmla="*/ 2147483647 w 276"/>
              <a:gd name="T93" fmla="*/ 2147483647 h 710"/>
              <a:gd name="T94" fmla="*/ 2147483647 w 276"/>
              <a:gd name="T95" fmla="*/ 2147483647 h 710"/>
              <a:gd name="T96" fmla="*/ 2147483647 w 276"/>
              <a:gd name="T97" fmla="*/ 2147483647 h 71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76" h="710">
                <a:moveTo>
                  <a:pt x="141" y="154"/>
                </a:moveTo>
                <a:lnTo>
                  <a:pt x="141" y="154"/>
                </a:lnTo>
                <a:lnTo>
                  <a:pt x="156" y="153"/>
                </a:lnTo>
                <a:lnTo>
                  <a:pt x="170" y="147"/>
                </a:lnTo>
                <a:lnTo>
                  <a:pt x="182" y="141"/>
                </a:lnTo>
                <a:lnTo>
                  <a:pt x="194" y="131"/>
                </a:lnTo>
                <a:lnTo>
                  <a:pt x="203" y="119"/>
                </a:lnTo>
                <a:lnTo>
                  <a:pt x="210" y="107"/>
                </a:lnTo>
                <a:lnTo>
                  <a:pt x="214" y="93"/>
                </a:lnTo>
                <a:lnTo>
                  <a:pt x="216" y="76"/>
                </a:lnTo>
                <a:lnTo>
                  <a:pt x="214" y="60"/>
                </a:lnTo>
                <a:lnTo>
                  <a:pt x="210" y="47"/>
                </a:lnTo>
                <a:lnTo>
                  <a:pt x="203" y="34"/>
                </a:lnTo>
                <a:lnTo>
                  <a:pt x="194" y="22"/>
                </a:lnTo>
                <a:lnTo>
                  <a:pt x="182" y="13"/>
                </a:lnTo>
                <a:lnTo>
                  <a:pt x="170" y="6"/>
                </a:lnTo>
                <a:lnTo>
                  <a:pt x="156" y="2"/>
                </a:lnTo>
                <a:lnTo>
                  <a:pt x="141" y="0"/>
                </a:lnTo>
                <a:lnTo>
                  <a:pt x="126" y="2"/>
                </a:lnTo>
                <a:lnTo>
                  <a:pt x="112" y="6"/>
                </a:lnTo>
                <a:lnTo>
                  <a:pt x="98" y="13"/>
                </a:lnTo>
                <a:lnTo>
                  <a:pt x="88" y="22"/>
                </a:lnTo>
                <a:lnTo>
                  <a:pt x="79" y="34"/>
                </a:lnTo>
                <a:lnTo>
                  <a:pt x="72" y="47"/>
                </a:lnTo>
                <a:lnTo>
                  <a:pt x="68" y="60"/>
                </a:lnTo>
                <a:lnTo>
                  <a:pt x="66" y="76"/>
                </a:lnTo>
                <a:lnTo>
                  <a:pt x="68" y="93"/>
                </a:lnTo>
                <a:lnTo>
                  <a:pt x="72" y="107"/>
                </a:lnTo>
                <a:lnTo>
                  <a:pt x="79" y="119"/>
                </a:lnTo>
                <a:lnTo>
                  <a:pt x="88" y="131"/>
                </a:lnTo>
                <a:lnTo>
                  <a:pt x="98" y="141"/>
                </a:lnTo>
                <a:lnTo>
                  <a:pt x="112" y="147"/>
                </a:lnTo>
                <a:lnTo>
                  <a:pt x="126" y="153"/>
                </a:lnTo>
                <a:lnTo>
                  <a:pt x="141" y="154"/>
                </a:lnTo>
                <a:close/>
                <a:moveTo>
                  <a:pt x="276" y="426"/>
                </a:moveTo>
                <a:lnTo>
                  <a:pt x="266" y="336"/>
                </a:lnTo>
                <a:lnTo>
                  <a:pt x="264" y="328"/>
                </a:lnTo>
                <a:lnTo>
                  <a:pt x="248" y="216"/>
                </a:lnTo>
                <a:lnTo>
                  <a:pt x="247" y="213"/>
                </a:lnTo>
                <a:lnTo>
                  <a:pt x="247" y="206"/>
                </a:lnTo>
                <a:lnTo>
                  <a:pt x="244" y="201"/>
                </a:lnTo>
                <a:lnTo>
                  <a:pt x="241" y="195"/>
                </a:lnTo>
                <a:lnTo>
                  <a:pt x="236" y="191"/>
                </a:lnTo>
                <a:lnTo>
                  <a:pt x="226" y="182"/>
                </a:lnTo>
                <a:lnTo>
                  <a:pt x="214" y="175"/>
                </a:lnTo>
                <a:lnTo>
                  <a:pt x="201" y="169"/>
                </a:lnTo>
                <a:lnTo>
                  <a:pt x="185" y="165"/>
                </a:lnTo>
                <a:lnTo>
                  <a:pt x="170" y="162"/>
                </a:lnTo>
                <a:lnTo>
                  <a:pt x="156" y="160"/>
                </a:lnTo>
                <a:lnTo>
                  <a:pt x="141" y="160"/>
                </a:lnTo>
                <a:lnTo>
                  <a:pt x="125" y="160"/>
                </a:lnTo>
                <a:lnTo>
                  <a:pt x="107" y="162"/>
                </a:lnTo>
                <a:lnTo>
                  <a:pt x="90" y="165"/>
                </a:lnTo>
                <a:lnTo>
                  <a:pt x="72" y="169"/>
                </a:lnTo>
                <a:lnTo>
                  <a:pt x="57" y="175"/>
                </a:lnTo>
                <a:lnTo>
                  <a:pt x="44" y="182"/>
                </a:lnTo>
                <a:lnTo>
                  <a:pt x="40" y="188"/>
                </a:lnTo>
                <a:lnTo>
                  <a:pt x="35" y="192"/>
                </a:lnTo>
                <a:lnTo>
                  <a:pt x="32" y="198"/>
                </a:lnTo>
                <a:lnTo>
                  <a:pt x="29" y="206"/>
                </a:lnTo>
                <a:lnTo>
                  <a:pt x="29" y="207"/>
                </a:lnTo>
                <a:lnTo>
                  <a:pt x="13" y="325"/>
                </a:lnTo>
                <a:lnTo>
                  <a:pt x="12" y="335"/>
                </a:lnTo>
                <a:lnTo>
                  <a:pt x="0" y="428"/>
                </a:lnTo>
                <a:lnTo>
                  <a:pt x="0" y="436"/>
                </a:lnTo>
                <a:lnTo>
                  <a:pt x="3" y="445"/>
                </a:lnTo>
                <a:lnTo>
                  <a:pt x="4" y="448"/>
                </a:lnTo>
                <a:lnTo>
                  <a:pt x="7" y="451"/>
                </a:lnTo>
                <a:lnTo>
                  <a:pt x="12" y="452"/>
                </a:lnTo>
                <a:lnTo>
                  <a:pt x="16" y="452"/>
                </a:lnTo>
                <a:lnTo>
                  <a:pt x="21" y="452"/>
                </a:lnTo>
                <a:lnTo>
                  <a:pt x="25" y="450"/>
                </a:lnTo>
                <a:lnTo>
                  <a:pt x="28" y="447"/>
                </a:lnTo>
                <a:lnTo>
                  <a:pt x="31" y="442"/>
                </a:lnTo>
                <a:lnTo>
                  <a:pt x="37" y="433"/>
                </a:lnTo>
                <a:lnTo>
                  <a:pt x="40" y="425"/>
                </a:lnTo>
                <a:lnTo>
                  <a:pt x="57" y="358"/>
                </a:lnTo>
                <a:lnTo>
                  <a:pt x="59" y="361"/>
                </a:lnTo>
                <a:lnTo>
                  <a:pt x="35" y="486"/>
                </a:lnTo>
                <a:lnTo>
                  <a:pt x="35" y="492"/>
                </a:lnTo>
                <a:lnTo>
                  <a:pt x="37" y="498"/>
                </a:lnTo>
                <a:lnTo>
                  <a:pt x="38" y="502"/>
                </a:lnTo>
                <a:lnTo>
                  <a:pt x="41" y="507"/>
                </a:lnTo>
                <a:lnTo>
                  <a:pt x="45" y="510"/>
                </a:lnTo>
                <a:lnTo>
                  <a:pt x="50" y="513"/>
                </a:lnTo>
                <a:lnTo>
                  <a:pt x="56" y="514"/>
                </a:lnTo>
                <a:lnTo>
                  <a:pt x="62" y="514"/>
                </a:lnTo>
                <a:lnTo>
                  <a:pt x="69" y="514"/>
                </a:lnTo>
                <a:lnTo>
                  <a:pt x="79" y="679"/>
                </a:lnTo>
                <a:lnTo>
                  <a:pt x="81" y="688"/>
                </a:lnTo>
                <a:lnTo>
                  <a:pt x="82" y="693"/>
                </a:lnTo>
                <a:lnTo>
                  <a:pt x="85" y="701"/>
                </a:lnTo>
                <a:lnTo>
                  <a:pt x="87" y="704"/>
                </a:lnTo>
                <a:lnTo>
                  <a:pt x="90" y="707"/>
                </a:lnTo>
                <a:lnTo>
                  <a:pt x="94" y="708"/>
                </a:lnTo>
                <a:lnTo>
                  <a:pt x="100" y="710"/>
                </a:lnTo>
                <a:lnTo>
                  <a:pt x="104" y="710"/>
                </a:lnTo>
                <a:lnTo>
                  <a:pt x="109" y="710"/>
                </a:lnTo>
                <a:lnTo>
                  <a:pt x="116" y="707"/>
                </a:lnTo>
                <a:lnTo>
                  <a:pt x="120" y="702"/>
                </a:lnTo>
                <a:lnTo>
                  <a:pt x="125" y="696"/>
                </a:lnTo>
                <a:lnTo>
                  <a:pt x="126" y="689"/>
                </a:lnTo>
                <a:lnTo>
                  <a:pt x="128" y="685"/>
                </a:lnTo>
                <a:lnTo>
                  <a:pt x="129" y="668"/>
                </a:lnTo>
                <a:lnTo>
                  <a:pt x="131" y="645"/>
                </a:lnTo>
                <a:lnTo>
                  <a:pt x="132" y="613"/>
                </a:lnTo>
                <a:lnTo>
                  <a:pt x="134" y="577"/>
                </a:lnTo>
                <a:lnTo>
                  <a:pt x="135" y="539"/>
                </a:lnTo>
                <a:lnTo>
                  <a:pt x="137" y="514"/>
                </a:lnTo>
                <a:lnTo>
                  <a:pt x="144" y="514"/>
                </a:lnTo>
                <a:lnTo>
                  <a:pt x="145" y="539"/>
                </a:lnTo>
                <a:lnTo>
                  <a:pt x="147" y="577"/>
                </a:lnTo>
                <a:lnTo>
                  <a:pt x="148" y="613"/>
                </a:lnTo>
                <a:lnTo>
                  <a:pt x="150" y="645"/>
                </a:lnTo>
                <a:lnTo>
                  <a:pt x="151" y="668"/>
                </a:lnTo>
                <a:lnTo>
                  <a:pt x="153" y="685"/>
                </a:lnTo>
                <a:lnTo>
                  <a:pt x="154" y="689"/>
                </a:lnTo>
                <a:lnTo>
                  <a:pt x="156" y="696"/>
                </a:lnTo>
                <a:lnTo>
                  <a:pt x="160" y="702"/>
                </a:lnTo>
                <a:lnTo>
                  <a:pt x="164" y="707"/>
                </a:lnTo>
                <a:lnTo>
                  <a:pt x="172" y="710"/>
                </a:lnTo>
                <a:lnTo>
                  <a:pt x="176" y="710"/>
                </a:lnTo>
                <a:lnTo>
                  <a:pt x="182" y="710"/>
                </a:lnTo>
                <a:lnTo>
                  <a:pt x="186" y="708"/>
                </a:lnTo>
                <a:lnTo>
                  <a:pt x="191" y="707"/>
                </a:lnTo>
                <a:lnTo>
                  <a:pt x="194" y="704"/>
                </a:lnTo>
                <a:lnTo>
                  <a:pt x="195" y="701"/>
                </a:lnTo>
                <a:lnTo>
                  <a:pt x="198" y="693"/>
                </a:lnTo>
                <a:lnTo>
                  <a:pt x="200" y="688"/>
                </a:lnTo>
                <a:lnTo>
                  <a:pt x="201" y="679"/>
                </a:lnTo>
                <a:lnTo>
                  <a:pt x="211" y="514"/>
                </a:lnTo>
                <a:lnTo>
                  <a:pt x="220" y="514"/>
                </a:lnTo>
                <a:lnTo>
                  <a:pt x="226" y="514"/>
                </a:lnTo>
                <a:lnTo>
                  <a:pt x="232" y="513"/>
                </a:lnTo>
                <a:lnTo>
                  <a:pt x="236" y="510"/>
                </a:lnTo>
                <a:lnTo>
                  <a:pt x="241" y="507"/>
                </a:lnTo>
                <a:lnTo>
                  <a:pt x="244" y="502"/>
                </a:lnTo>
                <a:lnTo>
                  <a:pt x="245" y="498"/>
                </a:lnTo>
                <a:lnTo>
                  <a:pt x="247" y="492"/>
                </a:lnTo>
                <a:lnTo>
                  <a:pt x="245" y="486"/>
                </a:lnTo>
                <a:lnTo>
                  <a:pt x="219" y="361"/>
                </a:lnTo>
                <a:lnTo>
                  <a:pt x="220" y="358"/>
                </a:lnTo>
                <a:lnTo>
                  <a:pt x="239" y="422"/>
                </a:lnTo>
                <a:lnTo>
                  <a:pt x="241" y="430"/>
                </a:lnTo>
                <a:lnTo>
                  <a:pt x="247" y="441"/>
                </a:lnTo>
                <a:lnTo>
                  <a:pt x="250" y="447"/>
                </a:lnTo>
                <a:lnTo>
                  <a:pt x="253" y="450"/>
                </a:lnTo>
                <a:lnTo>
                  <a:pt x="257" y="452"/>
                </a:lnTo>
                <a:lnTo>
                  <a:pt x="261" y="452"/>
                </a:lnTo>
                <a:lnTo>
                  <a:pt x="266" y="451"/>
                </a:lnTo>
                <a:lnTo>
                  <a:pt x="270" y="450"/>
                </a:lnTo>
                <a:lnTo>
                  <a:pt x="273" y="447"/>
                </a:lnTo>
                <a:lnTo>
                  <a:pt x="275" y="444"/>
                </a:lnTo>
                <a:lnTo>
                  <a:pt x="276" y="435"/>
                </a:lnTo>
                <a:lnTo>
                  <a:pt x="276" y="426"/>
                </a:lnTo>
                <a:close/>
              </a:path>
            </a:pathLst>
          </a:custGeom>
          <a:solidFill>
            <a:srgbClr val="438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눈물 방울 87"/>
          <p:cNvSpPr>
            <a:spLocks/>
          </p:cNvSpPr>
          <p:nvPr/>
        </p:nvSpPr>
        <p:spPr bwMode="auto">
          <a:xfrm rot="8100000">
            <a:off x="6858000" y="2262188"/>
            <a:ext cx="868363" cy="868362"/>
          </a:xfrm>
          <a:custGeom>
            <a:avLst/>
            <a:gdLst>
              <a:gd name="T0" fmla="*/ 0 w 868363"/>
              <a:gd name="T1" fmla="*/ 434181 h 868363"/>
              <a:gd name="T2" fmla="*/ 434182 w 868363"/>
              <a:gd name="T3" fmla="*/ 0 h 868363"/>
              <a:gd name="T4" fmla="*/ 868363 w 868363"/>
              <a:gd name="T5" fmla="*/ 0 h 868363"/>
              <a:gd name="T6" fmla="*/ 868363 w 868363"/>
              <a:gd name="T7" fmla="*/ 434181 h 868363"/>
              <a:gd name="T8" fmla="*/ 434181 w 868363"/>
              <a:gd name="T9" fmla="*/ 868360 h 868363"/>
              <a:gd name="T10" fmla="*/ -1 w 868363"/>
              <a:gd name="T11" fmla="*/ 434181 h 868363"/>
              <a:gd name="T12" fmla="*/ 0 w 868363"/>
              <a:gd name="T13" fmla="*/ 434181 h 8683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68363" h="868363">
                <a:moveTo>
                  <a:pt x="0" y="434182"/>
                </a:moveTo>
                <a:cubicBezTo>
                  <a:pt x="0" y="194390"/>
                  <a:pt x="194390" y="0"/>
                  <a:pt x="434182" y="0"/>
                </a:cubicBezTo>
                <a:lnTo>
                  <a:pt x="868363" y="0"/>
                </a:lnTo>
                <a:lnTo>
                  <a:pt x="868363" y="434182"/>
                </a:lnTo>
                <a:cubicBezTo>
                  <a:pt x="868363" y="673974"/>
                  <a:pt x="673973" y="868364"/>
                  <a:pt x="434181" y="868364"/>
                </a:cubicBezTo>
                <a:cubicBezTo>
                  <a:pt x="194389" y="868364"/>
                  <a:pt x="-1" y="673974"/>
                  <a:pt x="-1" y="434182"/>
                </a:cubicBezTo>
                <a:lnTo>
                  <a:pt x="0" y="434182"/>
                </a:lnTo>
                <a:close/>
              </a:path>
            </a:pathLst>
          </a:cu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직사각형 85"/>
          <p:cNvSpPr>
            <a:spLocks noChangeArrowheads="1"/>
          </p:cNvSpPr>
          <p:nvPr/>
        </p:nvSpPr>
        <p:spPr bwMode="auto">
          <a:xfrm>
            <a:off x="6640513" y="2481263"/>
            <a:ext cx="1331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ko-KR" altLang="en-US" sz="2800" b="1">
              <a:solidFill>
                <a:schemeClr val="bg1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31756" name="눈물 방울 112"/>
          <p:cNvSpPr>
            <a:spLocks/>
          </p:cNvSpPr>
          <p:nvPr/>
        </p:nvSpPr>
        <p:spPr bwMode="auto">
          <a:xfrm rot="8100000">
            <a:off x="5422900" y="2681288"/>
            <a:ext cx="708025" cy="709612"/>
          </a:xfrm>
          <a:custGeom>
            <a:avLst/>
            <a:gdLst>
              <a:gd name="T0" fmla="*/ 0 w 708025"/>
              <a:gd name="T1" fmla="*/ 354806 h 709613"/>
              <a:gd name="T2" fmla="*/ 354013 w 708025"/>
              <a:gd name="T3" fmla="*/ 0 h 709613"/>
              <a:gd name="T4" fmla="*/ 708025 w 708025"/>
              <a:gd name="T5" fmla="*/ 0 h 709613"/>
              <a:gd name="T6" fmla="*/ 708025 w 708025"/>
              <a:gd name="T7" fmla="*/ 354806 h 709613"/>
              <a:gd name="T8" fmla="*/ 354012 w 708025"/>
              <a:gd name="T9" fmla="*/ 709610 h 709613"/>
              <a:gd name="T10" fmla="*/ -1 w 708025"/>
              <a:gd name="T11" fmla="*/ 354806 h 709613"/>
              <a:gd name="T12" fmla="*/ 0 w 708025"/>
              <a:gd name="T13" fmla="*/ 354806 h 7096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8025" h="709613">
                <a:moveTo>
                  <a:pt x="0" y="354807"/>
                </a:moveTo>
                <a:cubicBezTo>
                  <a:pt x="0" y="158853"/>
                  <a:pt x="158497" y="0"/>
                  <a:pt x="354013" y="0"/>
                </a:cubicBezTo>
                <a:lnTo>
                  <a:pt x="708025" y="0"/>
                </a:lnTo>
                <a:lnTo>
                  <a:pt x="708025" y="354807"/>
                </a:lnTo>
                <a:cubicBezTo>
                  <a:pt x="708025" y="550761"/>
                  <a:pt x="549528" y="709614"/>
                  <a:pt x="354012" y="709614"/>
                </a:cubicBezTo>
                <a:cubicBezTo>
                  <a:pt x="158496" y="709614"/>
                  <a:pt x="-1" y="550761"/>
                  <a:pt x="-1" y="354807"/>
                </a:cubicBezTo>
                <a:lnTo>
                  <a:pt x="0" y="354807"/>
                </a:lnTo>
                <a:close/>
              </a:path>
            </a:pathLst>
          </a:cu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직사각형 108"/>
          <p:cNvSpPr>
            <a:spLocks noChangeArrowheads="1"/>
          </p:cNvSpPr>
          <p:nvPr/>
        </p:nvSpPr>
        <p:spPr bwMode="auto">
          <a:xfrm>
            <a:off x="5270500" y="2846388"/>
            <a:ext cx="1065213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3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ko-KR" altLang="en-US" sz="2300" b="1">
              <a:solidFill>
                <a:schemeClr val="bg1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31758" name="눈물 방울 134"/>
          <p:cNvSpPr>
            <a:spLocks/>
          </p:cNvSpPr>
          <p:nvPr/>
        </p:nvSpPr>
        <p:spPr bwMode="auto">
          <a:xfrm rot="8100000">
            <a:off x="3929063" y="3025775"/>
            <a:ext cx="611187" cy="620713"/>
          </a:xfrm>
          <a:custGeom>
            <a:avLst/>
            <a:gdLst>
              <a:gd name="T0" fmla="*/ 0 w 611188"/>
              <a:gd name="T1" fmla="*/ 310360 h 620711"/>
              <a:gd name="T2" fmla="*/ 305594 w 611188"/>
              <a:gd name="T3" fmla="*/ 0 h 620711"/>
              <a:gd name="T4" fmla="*/ 611184 w 611188"/>
              <a:gd name="T5" fmla="*/ 0 h 620711"/>
              <a:gd name="T6" fmla="*/ 611184 w 611188"/>
              <a:gd name="T7" fmla="*/ 310360 h 620711"/>
              <a:gd name="T8" fmla="*/ 305594 w 611188"/>
              <a:gd name="T9" fmla="*/ 620720 h 620711"/>
              <a:gd name="T10" fmla="*/ 0 w 611188"/>
              <a:gd name="T11" fmla="*/ 310360 h 6207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11188" h="620711">
                <a:moveTo>
                  <a:pt x="0" y="310356"/>
                </a:moveTo>
                <a:cubicBezTo>
                  <a:pt x="0" y="138951"/>
                  <a:pt x="136819" y="0"/>
                  <a:pt x="305594" y="0"/>
                </a:cubicBezTo>
                <a:lnTo>
                  <a:pt x="611188" y="0"/>
                </a:lnTo>
                <a:lnTo>
                  <a:pt x="611188" y="310356"/>
                </a:lnTo>
                <a:cubicBezTo>
                  <a:pt x="611188" y="481761"/>
                  <a:pt x="474369" y="620712"/>
                  <a:pt x="305594" y="620712"/>
                </a:cubicBezTo>
                <a:cubicBezTo>
                  <a:pt x="136819" y="620712"/>
                  <a:pt x="0" y="481761"/>
                  <a:pt x="0" y="31035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9" name="직사각형 120"/>
          <p:cNvSpPr>
            <a:spLocks noChangeArrowheads="1"/>
          </p:cNvSpPr>
          <p:nvPr/>
        </p:nvSpPr>
        <p:spPr bwMode="auto">
          <a:xfrm>
            <a:off x="3675063" y="3171825"/>
            <a:ext cx="11525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ko-KR" altLang="en-US" sz="2000" b="1">
              <a:solidFill>
                <a:schemeClr val="bg1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31760" name="눈물 방울 139"/>
          <p:cNvSpPr>
            <a:spLocks/>
          </p:cNvSpPr>
          <p:nvPr/>
        </p:nvSpPr>
        <p:spPr bwMode="auto">
          <a:xfrm rot="8100000">
            <a:off x="2471738" y="3363913"/>
            <a:ext cx="523875" cy="525462"/>
          </a:xfrm>
          <a:custGeom>
            <a:avLst/>
            <a:gdLst>
              <a:gd name="T0" fmla="*/ 0 w 523875"/>
              <a:gd name="T1" fmla="*/ 262731 h 525463"/>
              <a:gd name="T2" fmla="*/ 261938 w 523875"/>
              <a:gd name="T3" fmla="*/ 0 h 525463"/>
              <a:gd name="T4" fmla="*/ 523875 w 523875"/>
              <a:gd name="T5" fmla="*/ 0 h 525463"/>
              <a:gd name="T6" fmla="*/ 523875 w 523875"/>
              <a:gd name="T7" fmla="*/ 262731 h 525463"/>
              <a:gd name="T8" fmla="*/ 261937 w 523875"/>
              <a:gd name="T9" fmla="*/ 525460 h 525463"/>
              <a:gd name="T10" fmla="*/ -1 w 523875"/>
              <a:gd name="T11" fmla="*/ 262731 h 525463"/>
              <a:gd name="T12" fmla="*/ 0 w 523875"/>
              <a:gd name="T13" fmla="*/ 262731 h 5254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3875" h="525463">
                <a:moveTo>
                  <a:pt x="0" y="262732"/>
                </a:moveTo>
                <a:cubicBezTo>
                  <a:pt x="0" y="117629"/>
                  <a:pt x="117274" y="0"/>
                  <a:pt x="261938" y="0"/>
                </a:cubicBezTo>
                <a:lnTo>
                  <a:pt x="523875" y="0"/>
                </a:lnTo>
                <a:lnTo>
                  <a:pt x="523875" y="262732"/>
                </a:lnTo>
                <a:cubicBezTo>
                  <a:pt x="523875" y="407835"/>
                  <a:pt x="406601" y="525464"/>
                  <a:pt x="261937" y="525464"/>
                </a:cubicBezTo>
                <a:cubicBezTo>
                  <a:pt x="117273" y="525464"/>
                  <a:pt x="-1" y="407835"/>
                  <a:pt x="-1" y="262732"/>
                </a:cubicBezTo>
                <a:lnTo>
                  <a:pt x="0" y="26273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61" name="직사각형 138"/>
          <p:cNvSpPr>
            <a:spLocks noChangeArrowheads="1"/>
          </p:cNvSpPr>
          <p:nvPr/>
        </p:nvSpPr>
        <p:spPr bwMode="auto">
          <a:xfrm>
            <a:off x="2162175" y="3513138"/>
            <a:ext cx="11525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ko-KR" altLang="en-US" sz="1500" b="1">
              <a:solidFill>
                <a:schemeClr val="bg1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31762" name="눈물 방울 87"/>
          <p:cNvSpPr>
            <a:spLocks/>
          </p:cNvSpPr>
          <p:nvPr/>
        </p:nvSpPr>
        <p:spPr bwMode="auto">
          <a:xfrm rot="8100000">
            <a:off x="8332788" y="1978025"/>
            <a:ext cx="868362" cy="868363"/>
          </a:xfrm>
          <a:custGeom>
            <a:avLst/>
            <a:gdLst>
              <a:gd name="T0" fmla="*/ 0 w 868363"/>
              <a:gd name="T1" fmla="*/ 434182 h 868363"/>
              <a:gd name="T2" fmla="*/ 434181 w 868363"/>
              <a:gd name="T3" fmla="*/ 0 h 868363"/>
              <a:gd name="T4" fmla="*/ 868359 w 868363"/>
              <a:gd name="T5" fmla="*/ 0 h 868363"/>
              <a:gd name="T6" fmla="*/ 868359 w 868363"/>
              <a:gd name="T7" fmla="*/ 434182 h 868363"/>
              <a:gd name="T8" fmla="*/ 434181 w 868363"/>
              <a:gd name="T9" fmla="*/ 868364 h 868363"/>
              <a:gd name="T10" fmla="*/ -1 w 868363"/>
              <a:gd name="T11" fmla="*/ 434182 h 868363"/>
              <a:gd name="T12" fmla="*/ 0 w 868363"/>
              <a:gd name="T13" fmla="*/ 434182 h 8683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68363" h="868363">
                <a:moveTo>
                  <a:pt x="0" y="434182"/>
                </a:moveTo>
                <a:cubicBezTo>
                  <a:pt x="0" y="194390"/>
                  <a:pt x="194390" y="0"/>
                  <a:pt x="434182" y="0"/>
                </a:cubicBezTo>
                <a:lnTo>
                  <a:pt x="868363" y="0"/>
                </a:lnTo>
                <a:lnTo>
                  <a:pt x="868363" y="434182"/>
                </a:lnTo>
                <a:cubicBezTo>
                  <a:pt x="868363" y="673974"/>
                  <a:pt x="673973" y="868364"/>
                  <a:pt x="434181" y="868364"/>
                </a:cubicBezTo>
                <a:cubicBezTo>
                  <a:pt x="194389" y="868364"/>
                  <a:pt x="-1" y="673974"/>
                  <a:pt x="-1" y="434182"/>
                </a:cubicBezTo>
                <a:lnTo>
                  <a:pt x="0" y="434182"/>
                </a:lnTo>
                <a:close/>
              </a:path>
            </a:pathLst>
          </a:custGeom>
          <a:solidFill>
            <a:srgbClr val="4383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63" name="직사각형 85"/>
          <p:cNvSpPr>
            <a:spLocks noChangeArrowheads="1"/>
          </p:cNvSpPr>
          <p:nvPr/>
        </p:nvSpPr>
        <p:spPr bwMode="auto">
          <a:xfrm>
            <a:off x="8115300" y="2197100"/>
            <a:ext cx="1331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ko-KR" altLang="en-US" sz="2800" b="1">
              <a:solidFill>
                <a:schemeClr val="bg1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31764" name="TextBox 13"/>
          <p:cNvSpPr txBox="1">
            <a:spLocks noChangeArrowheads="1"/>
          </p:cNvSpPr>
          <p:nvPr/>
        </p:nvSpPr>
        <p:spPr bwMode="auto">
          <a:xfrm>
            <a:off x="2362200" y="5113338"/>
            <a:ext cx="7032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5" name="TextBox 13"/>
          <p:cNvSpPr txBox="1">
            <a:spLocks noChangeArrowheads="1"/>
          </p:cNvSpPr>
          <p:nvPr/>
        </p:nvSpPr>
        <p:spPr bwMode="auto">
          <a:xfrm>
            <a:off x="3898900" y="5113338"/>
            <a:ext cx="7032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TextBox 13"/>
          <p:cNvSpPr txBox="1">
            <a:spLocks noChangeArrowheads="1"/>
          </p:cNvSpPr>
          <p:nvPr/>
        </p:nvSpPr>
        <p:spPr bwMode="auto">
          <a:xfrm>
            <a:off x="5424488" y="5113338"/>
            <a:ext cx="7032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TextBox 13"/>
          <p:cNvSpPr txBox="1">
            <a:spLocks noChangeArrowheads="1"/>
          </p:cNvSpPr>
          <p:nvPr/>
        </p:nvSpPr>
        <p:spPr bwMode="auto">
          <a:xfrm>
            <a:off x="6932613" y="5113338"/>
            <a:ext cx="7032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8" name="TextBox 13"/>
          <p:cNvSpPr txBox="1">
            <a:spLocks noChangeArrowheads="1"/>
          </p:cNvSpPr>
          <p:nvPr/>
        </p:nvSpPr>
        <p:spPr bwMode="auto">
          <a:xfrm>
            <a:off x="8493125" y="5113338"/>
            <a:ext cx="7032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1769" name="直接箭头连接符 25"/>
          <p:cNvCxnSpPr>
            <a:cxnSpLocks noChangeShapeType="1"/>
          </p:cNvCxnSpPr>
          <p:nvPr/>
        </p:nvCxnSpPr>
        <p:spPr bwMode="auto">
          <a:xfrm flipV="1">
            <a:off x="2162175" y="2070100"/>
            <a:ext cx="0" cy="292100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0" name="直接箭头连接符 26"/>
          <p:cNvCxnSpPr>
            <a:cxnSpLocks noChangeShapeType="1"/>
          </p:cNvCxnSpPr>
          <p:nvPr/>
        </p:nvCxnSpPr>
        <p:spPr bwMode="auto">
          <a:xfrm>
            <a:off x="2162175" y="4991100"/>
            <a:ext cx="7578725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71" name="文本框 27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0820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89B7E1"/>
            </a:gs>
            <a:gs pos="34000">
              <a:srgbClr val="89B7E1"/>
            </a:gs>
            <a:gs pos="100000">
              <a:srgbClr val="327EC3"/>
            </a:gs>
          </a:gsLst>
          <a:lin ang="2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任意多边形 30"/>
          <p:cNvSpPr>
            <a:spLocks/>
          </p:cNvSpPr>
          <p:nvPr/>
        </p:nvSpPr>
        <p:spPr bwMode="auto">
          <a:xfrm>
            <a:off x="8478838" y="0"/>
            <a:ext cx="304800" cy="4441825"/>
          </a:xfrm>
          <a:custGeom>
            <a:avLst/>
            <a:gdLst>
              <a:gd name="T0" fmla="*/ 0 w 374073"/>
              <a:gd name="T1" fmla="*/ 0 h 4442427"/>
              <a:gd name="T2" fmla="*/ 164888 w 374073"/>
              <a:gd name="T3" fmla="*/ 0 h 4442427"/>
              <a:gd name="T4" fmla="*/ 164888 w 374073"/>
              <a:gd name="T5" fmla="*/ 4440019 h 4442427"/>
              <a:gd name="T6" fmla="*/ 0 w 374073"/>
              <a:gd name="T7" fmla="*/ 4011916 h 4442427"/>
              <a:gd name="T8" fmla="*/ 0 w 374073"/>
              <a:gd name="T9" fmla="*/ 0 h 4442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74073" h="4442427">
                <a:moveTo>
                  <a:pt x="0" y="0"/>
                </a:moveTo>
                <a:lnTo>
                  <a:pt x="374073" y="0"/>
                </a:lnTo>
                <a:lnTo>
                  <a:pt x="374073" y="4442427"/>
                </a:lnTo>
                <a:lnTo>
                  <a:pt x="0" y="40140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任意多边形 31"/>
          <p:cNvSpPr>
            <a:spLocks/>
          </p:cNvSpPr>
          <p:nvPr/>
        </p:nvSpPr>
        <p:spPr bwMode="auto">
          <a:xfrm flipH="1" flipV="1">
            <a:off x="7902575" y="2416175"/>
            <a:ext cx="304800" cy="4441825"/>
          </a:xfrm>
          <a:custGeom>
            <a:avLst/>
            <a:gdLst>
              <a:gd name="T0" fmla="*/ 0 w 374073"/>
              <a:gd name="T1" fmla="*/ 0 h 4442427"/>
              <a:gd name="T2" fmla="*/ 164888 w 374073"/>
              <a:gd name="T3" fmla="*/ 0 h 4442427"/>
              <a:gd name="T4" fmla="*/ 164888 w 374073"/>
              <a:gd name="T5" fmla="*/ 4440019 h 4442427"/>
              <a:gd name="T6" fmla="*/ 0 w 374073"/>
              <a:gd name="T7" fmla="*/ 4011916 h 4442427"/>
              <a:gd name="T8" fmla="*/ 0 w 374073"/>
              <a:gd name="T9" fmla="*/ 0 h 4442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74073" h="4442427">
                <a:moveTo>
                  <a:pt x="0" y="0"/>
                </a:moveTo>
                <a:lnTo>
                  <a:pt x="374073" y="0"/>
                </a:lnTo>
                <a:lnTo>
                  <a:pt x="374073" y="4442427"/>
                </a:lnTo>
                <a:lnTo>
                  <a:pt x="0" y="40140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5364" name="组合 32"/>
          <p:cNvGrpSpPr>
            <a:grpSpLocks/>
          </p:cNvGrpSpPr>
          <p:nvPr/>
        </p:nvGrpSpPr>
        <p:grpSpPr bwMode="auto">
          <a:xfrm>
            <a:off x="8515350" y="787400"/>
            <a:ext cx="2366963" cy="461963"/>
            <a:chOff x="0" y="0"/>
            <a:chExt cx="2367211" cy="461665"/>
          </a:xfrm>
        </p:grpSpPr>
        <p:sp>
          <p:nvSpPr>
            <p:cNvPr id="15387" name="文本框 33"/>
            <p:cNvSpPr txBox="1">
              <a:spLocks noChangeArrowheads="1"/>
            </p:cNvSpPr>
            <p:nvPr/>
          </p:nvSpPr>
          <p:spPr bwMode="auto">
            <a:xfrm>
              <a:off x="0" y="0"/>
              <a:ext cx="778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34D5D"/>
                  </a:solidFill>
                </a:rPr>
                <a:t>1</a:t>
              </a:r>
              <a:endParaRPr lang="zh-CN" altLang="en-US" sz="2400" b="1">
                <a:solidFill>
                  <a:srgbClr val="334D5D"/>
                </a:solidFill>
              </a:endParaRPr>
            </a:p>
          </p:txBody>
        </p:sp>
        <p:sp>
          <p:nvSpPr>
            <p:cNvPr id="15388" name="文本框 34"/>
            <p:cNvSpPr txBox="1">
              <a:spLocks noChangeArrowheads="1"/>
            </p:cNvSpPr>
            <p:nvPr/>
          </p:nvSpPr>
          <p:spPr bwMode="auto">
            <a:xfrm flipH="1">
              <a:off x="314823" y="48640"/>
              <a:ext cx="20523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单击此处添加目录</a:t>
              </a:r>
            </a:p>
          </p:txBody>
        </p:sp>
      </p:grpSp>
      <p:grpSp>
        <p:nvGrpSpPr>
          <p:cNvPr id="15365" name="组合 35"/>
          <p:cNvGrpSpPr>
            <a:grpSpLocks/>
          </p:cNvGrpSpPr>
          <p:nvPr/>
        </p:nvGrpSpPr>
        <p:grpSpPr bwMode="auto">
          <a:xfrm>
            <a:off x="8515350" y="1517650"/>
            <a:ext cx="2366963" cy="461963"/>
            <a:chOff x="0" y="0"/>
            <a:chExt cx="2367211" cy="461665"/>
          </a:xfrm>
        </p:grpSpPr>
        <p:sp>
          <p:nvSpPr>
            <p:cNvPr id="15385" name="文本框 36"/>
            <p:cNvSpPr txBox="1">
              <a:spLocks noChangeArrowheads="1"/>
            </p:cNvSpPr>
            <p:nvPr/>
          </p:nvSpPr>
          <p:spPr bwMode="auto">
            <a:xfrm>
              <a:off x="0" y="0"/>
              <a:ext cx="778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34D5D"/>
                  </a:solidFill>
                </a:rPr>
                <a:t>2</a:t>
              </a:r>
              <a:endParaRPr lang="zh-CN" altLang="en-US" sz="2400" b="1">
                <a:solidFill>
                  <a:srgbClr val="334D5D"/>
                </a:solidFill>
              </a:endParaRPr>
            </a:p>
          </p:txBody>
        </p:sp>
        <p:sp>
          <p:nvSpPr>
            <p:cNvPr id="15386" name="文本框 37"/>
            <p:cNvSpPr txBox="1">
              <a:spLocks noChangeArrowheads="1"/>
            </p:cNvSpPr>
            <p:nvPr/>
          </p:nvSpPr>
          <p:spPr bwMode="auto">
            <a:xfrm flipH="1">
              <a:off x="314823" y="48640"/>
              <a:ext cx="20523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单击此处添加目录</a:t>
              </a:r>
            </a:p>
          </p:txBody>
        </p:sp>
      </p:grpSp>
      <p:grpSp>
        <p:nvGrpSpPr>
          <p:cNvPr id="15366" name="组合 38"/>
          <p:cNvGrpSpPr>
            <a:grpSpLocks/>
          </p:cNvGrpSpPr>
          <p:nvPr/>
        </p:nvGrpSpPr>
        <p:grpSpPr bwMode="auto">
          <a:xfrm>
            <a:off x="8515350" y="2246313"/>
            <a:ext cx="2366963" cy="461962"/>
            <a:chOff x="0" y="0"/>
            <a:chExt cx="2367211" cy="461665"/>
          </a:xfrm>
        </p:grpSpPr>
        <p:sp>
          <p:nvSpPr>
            <p:cNvPr id="15383" name="文本框 39"/>
            <p:cNvSpPr txBox="1">
              <a:spLocks noChangeArrowheads="1"/>
            </p:cNvSpPr>
            <p:nvPr/>
          </p:nvSpPr>
          <p:spPr bwMode="auto">
            <a:xfrm>
              <a:off x="0" y="0"/>
              <a:ext cx="778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34D5D"/>
                  </a:solidFill>
                </a:rPr>
                <a:t>3</a:t>
              </a:r>
              <a:endParaRPr lang="zh-CN" altLang="en-US" sz="2400" b="1">
                <a:solidFill>
                  <a:srgbClr val="334D5D"/>
                </a:solidFill>
              </a:endParaRPr>
            </a:p>
          </p:txBody>
        </p:sp>
        <p:sp>
          <p:nvSpPr>
            <p:cNvPr id="15384" name="文本框 40"/>
            <p:cNvSpPr txBox="1">
              <a:spLocks noChangeArrowheads="1"/>
            </p:cNvSpPr>
            <p:nvPr/>
          </p:nvSpPr>
          <p:spPr bwMode="auto">
            <a:xfrm flipH="1">
              <a:off x="314823" y="48640"/>
              <a:ext cx="20523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单击此处添加目录</a:t>
              </a:r>
            </a:p>
          </p:txBody>
        </p:sp>
      </p:grpSp>
      <p:grpSp>
        <p:nvGrpSpPr>
          <p:cNvPr id="15367" name="组合 41"/>
          <p:cNvGrpSpPr>
            <a:grpSpLocks/>
          </p:cNvGrpSpPr>
          <p:nvPr/>
        </p:nvGrpSpPr>
        <p:grpSpPr bwMode="auto">
          <a:xfrm>
            <a:off x="5803900" y="3797300"/>
            <a:ext cx="2214563" cy="461963"/>
            <a:chOff x="0" y="0"/>
            <a:chExt cx="2214374" cy="461665"/>
          </a:xfrm>
        </p:grpSpPr>
        <p:sp>
          <p:nvSpPr>
            <p:cNvPr id="15381" name="文本框 42"/>
            <p:cNvSpPr txBox="1">
              <a:spLocks noChangeArrowheads="1"/>
            </p:cNvSpPr>
            <p:nvPr/>
          </p:nvSpPr>
          <p:spPr bwMode="auto">
            <a:xfrm>
              <a:off x="2136552" y="0"/>
              <a:ext cx="778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34D5D"/>
                  </a:solidFill>
                </a:rPr>
                <a:t>4</a:t>
              </a:r>
              <a:endParaRPr lang="zh-CN" altLang="en-US" sz="2400" b="1">
                <a:solidFill>
                  <a:srgbClr val="334D5D"/>
                </a:solidFill>
              </a:endParaRPr>
            </a:p>
          </p:txBody>
        </p:sp>
        <p:sp>
          <p:nvSpPr>
            <p:cNvPr id="15382" name="文本框 43"/>
            <p:cNvSpPr txBox="1">
              <a:spLocks noChangeArrowheads="1"/>
            </p:cNvSpPr>
            <p:nvPr/>
          </p:nvSpPr>
          <p:spPr bwMode="auto">
            <a:xfrm flipH="1">
              <a:off x="0" y="48640"/>
              <a:ext cx="20523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单击此处添加目录</a:t>
              </a:r>
            </a:p>
          </p:txBody>
        </p:sp>
      </p:grpSp>
      <p:grpSp>
        <p:nvGrpSpPr>
          <p:cNvPr id="15368" name="组合 44"/>
          <p:cNvGrpSpPr>
            <a:grpSpLocks/>
          </p:cNvGrpSpPr>
          <p:nvPr/>
        </p:nvGrpSpPr>
        <p:grpSpPr bwMode="auto">
          <a:xfrm>
            <a:off x="5803900" y="4527550"/>
            <a:ext cx="2214563" cy="461963"/>
            <a:chOff x="0" y="0"/>
            <a:chExt cx="2214374" cy="461665"/>
          </a:xfrm>
        </p:grpSpPr>
        <p:sp>
          <p:nvSpPr>
            <p:cNvPr id="15379" name="文本框 45"/>
            <p:cNvSpPr txBox="1">
              <a:spLocks noChangeArrowheads="1"/>
            </p:cNvSpPr>
            <p:nvPr/>
          </p:nvSpPr>
          <p:spPr bwMode="auto">
            <a:xfrm>
              <a:off x="2136552" y="0"/>
              <a:ext cx="778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34D5D"/>
                  </a:solidFill>
                </a:rPr>
                <a:t>5</a:t>
              </a:r>
              <a:endParaRPr lang="zh-CN" altLang="en-US" sz="2400" b="1">
                <a:solidFill>
                  <a:srgbClr val="334D5D"/>
                </a:solidFill>
              </a:endParaRPr>
            </a:p>
          </p:txBody>
        </p:sp>
        <p:sp>
          <p:nvSpPr>
            <p:cNvPr id="15380" name="文本框 46"/>
            <p:cNvSpPr txBox="1">
              <a:spLocks noChangeArrowheads="1"/>
            </p:cNvSpPr>
            <p:nvPr/>
          </p:nvSpPr>
          <p:spPr bwMode="auto">
            <a:xfrm flipH="1">
              <a:off x="0" y="48640"/>
              <a:ext cx="20523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单击此处添加目录</a:t>
              </a:r>
            </a:p>
          </p:txBody>
        </p:sp>
      </p:grpSp>
      <p:grpSp>
        <p:nvGrpSpPr>
          <p:cNvPr id="15369" name="组合 47"/>
          <p:cNvGrpSpPr>
            <a:grpSpLocks/>
          </p:cNvGrpSpPr>
          <p:nvPr/>
        </p:nvGrpSpPr>
        <p:grpSpPr bwMode="auto">
          <a:xfrm>
            <a:off x="5803900" y="5256213"/>
            <a:ext cx="2214563" cy="461962"/>
            <a:chOff x="0" y="0"/>
            <a:chExt cx="2214374" cy="461665"/>
          </a:xfrm>
        </p:grpSpPr>
        <p:sp>
          <p:nvSpPr>
            <p:cNvPr id="15377" name="文本框 48"/>
            <p:cNvSpPr txBox="1">
              <a:spLocks noChangeArrowheads="1"/>
            </p:cNvSpPr>
            <p:nvPr/>
          </p:nvSpPr>
          <p:spPr bwMode="auto">
            <a:xfrm>
              <a:off x="2136552" y="0"/>
              <a:ext cx="778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334D5D"/>
                  </a:solidFill>
                </a:rPr>
                <a:t>6</a:t>
              </a:r>
              <a:endParaRPr lang="zh-CN" altLang="en-US" sz="2400" b="1">
                <a:solidFill>
                  <a:srgbClr val="334D5D"/>
                </a:solidFill>
              </a:endParaRPr>
            </a:p>
          </p:txBody>
        </p:sp>
        <p:sp>
          <p:nvSpPr>
            <p:cNvPr id="15378" name="文本框 49"/>
            <p:cNvSpPr txBox="1">
              <a:spLocks noChangeArrowheads="1"/>
            </p:cNvSpPr>
            <p:nvPr/>
          </p:nvSpPr>
          <p:spPr bwMode="auto">
            <a:xfrm flipH="1">
              <a:off x="0" y="48640"/>
              <a:ext cx="20523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单击此处添加目录</a:t>
              </a:r>
            </a:p>
          </p:txBody>
        </p:sp>
      </p:grpSp>
      <p:grpSp>
        <p:nvGrpSpPr>
          <p:cNvPr id="15370" name="组合 50"/>
          <p:cNvGrpSpPr>
            <a:grpSpLocks/>
          </p:cNvGrpSpPr>
          <p:nvPr/>
        </p:nvGrpSpPr>
        <p:grpSpPr bwMode="auto">
          <a:xfrm>
            <a:off x="26988" y="0"/>
            <a:ext cx="2967037" cy="1306513"/>
            <a:chOff x="0" y="0"/>
            <a:chExt cx="2965579" cy="1306700"/>
          </a:xfrm>
        </p:grpSpPr>
        <p:cxnSp>
          <p:nvCxnSpPr>
            <p:cNvPr id="15373" name="直接连接符 51"/>
            <p:cNvCxnSpPr>
              <a:cxnSpLocks noChangeShapeType="1"/>
            </p:cNvCxnSpPr>
            <p:nvPr/>
          </p:nvCxnSpPr>
          <p:spPr bwMode="auto">
            <a:xfrm flipH="1">
              <a:off x="191460" y="0"/>
              <a:ext cx="836579" cy="836579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74" name="直接连接符 52"/>
            <p:cNvCxnSpPr>
              <a:cxnSpLocks noChangeShapeType="1"/>
            </p:cNvCxnSpPr>
            <p:nvPr/>
          </p:nvCxnSpPr>
          <p:spPr bwMode="auto">
            <a:xfrm flipH="1">
              <a:off x="0" y="0"/>
              <a:ext cx="1306701" cy="130670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75" name="文本框 53"/>
            <p:cNvSpPr txBox="1">
              <a:spLocks noChangeArrowheads="1"/>
            </p:cNvSpPr>
            <p:nvPr/>
          </p:nvSpPr>
          <p:spPr bwMode="auto">
            <a:xfrm flipH="1">
              <a:off x="913191" y="412367"/>
              <a:ext cx="20523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6" name="文本框 54"/>
            <p:cNvSpPr txBox="1">
              <a:spLocks noChangeArrowheads="1"/>
            </p:cNvSpPr>
            <p:nvPr/>
          </p:nvSpPr>
          <p:spPr bwMode="auto">
            <a:xfrm flipH="1">
              <a:off x="1721489" y="753301"/>
              <a:ext cx="871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sp>
        <p:nvSpPr>
          <p:cNvPr id="15371" name="椭圆 61"/>
          <p:cNvSpPr>
            <a:spLocks noChangeArrowheads="1"/>
          </p:cNvSpPr>
          <p:nvPr/>
        </p:nvSpPr>
        <p:spPr bwMode="auto">
          <a:xfrm>
            <a:off x="1504950" y="2144713"/>
            <a:ext cx="3276600" cy="3276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537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2365375"/>
            <a:ext cx="2852737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89B7E1"/>
            </a:gs>
            <a:gs pos="34000">
              <a:srgbClr val="89B7E1"/>
            </a:gs>
            <a:gs pos="100000">
              <a:srgbClr val="327EC3"/>
            </a:gs>
          </a:gsLst>
          <a:lin ang="2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6" b="7982"/>
          <a:stretch>
            <a:fillRect/>
          </a:stretch>
        </p:blipFill>
        <p:spPr bwMode="auto">
          <a:xfrm>
            <a:off x="0" y="-57150"/>
            <a:ext cx="12192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组合 14"/>
          <p:cNvGrpSpPr>
            <a:grpSpLocks/>
          </p:cNvGrpSpPr>
          <p:nvPr/>
        </p:nvGrpSpPr>
        <p:grpSpPr bwMode="auto">
          <a:xfrm>
            <a:off x="452438" y="4148138"/>
            <a:ext cx="2016125" cy="2214562"/>
            <a:chOff x="0" y="0"/>
            <a:chExt cx="2016224" cy="2215991"/>
          </a:xfrm>
        </p:grpSpPr>
        <p:sp>
          <p:nvSpPr>
            <p:cNvPr id="16393" name="椭圆 15"/>
            <p:cNvSpPr>
              <a:spLocks noChangeArrowheads="1"/>
            </p:cNvSpPr>
            <p:nvPr/>
          </p:nvSpPr>
          <p:spPr bwMode="auto">
            <a:xfrm>
              <a:off x="0" y="171892"/>
              <a:ext cx="2016224" cy="1872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394" name="文本框 16"/>
            <p:cNvSpPr txBox="1">
              <a:spLocks noChangeArrowheads="1"/>
            </p:cNvSpPr>
            <p:nvPr/>
          </p:nvSpPr>
          <p:spPr bwMode="auto">
            <a:xfrm>
              <a:off x="360040" y="0"/>
              <a:ext cx="1296144" cy="221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38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3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388" name="组合 42"/>
          <p:cNvGrpSpPr>
            <a:grpSpLocks/>
          </p:cNvGrpSpPr>
          <p:nvPr/>
        </p:nvGrpSpPr>
        <p:grpSpPr bwMode="auto">
          <a:xfrm>
            <a:off x="6251575" y="201613"/>
            <a:ext cx="6157913" cy="1804987"/>
            <a:chOff x="0" y="0"/>
            <a:chExt cx="6157532" cy="1804917"/>
          </a:xfrm>
        </p:grpSpPr>
        <p:sp>
          <p:nvSpPr>
            <p:cNvPr id="16389" name="文本框 43"/>
            <p:cNvSpPr txBox="1">
              <a:spLocks noChangeArrowheads="1"/>
            </p:cNvSpPr>
            <p:nvPr/>
          </p:nvSpPr>
          <p:spPr bwMode="auto">
            <a:xfrm>
              <a:off x="9172" y="0"/>
              <a:ext cx="406760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整体概述</a:t>
              </a:r>
            </a:p>
          </p:txBody>
        </p:sp>
        <p:sp>
          <p:nvSpPr>
            <p:cNvPr id="16390" name="矩形 44"/>
            <p:cNvSpPr>
              <a:spLocks noChangeArrowheads="1"/>
            </p:cNvSpPr>
            <p:nvPr/>
          </p:nvSpPr>
          <p:spPr bwMode="auto">
            <a:xfrm>
              <a:off x="82093" y="760588"/>
              <a:ext cx="2448272" cy="508263"/>
            </a:xfrm>
            <a:prstGeom prst="rect">
              <a:avLst/>
            </a:prstGeom>
            <a:solidFill>
              <a:srgbClr val="FC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391" name="文本框 45"/>
            <p:cNvSpPr txBox="1">
              <a:spLocks noChangeArrowheads="1"/>
            </p:cNvSpPr>
            <p:nvPr/>
          </p:nvSpPr>
          <p:spPr bwMode="auto">
            <a:xfrm>
              <a:off x="117249" y="836803"/>
              <a:ext cx="28803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The Year-end Summary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16392" name="文本框 46"/>
            <p:cNvSpPr txBox="1">
              <a:spLocks noChangeArrowheads="1"/>
            </p:cNvSpPr>
            <p:nvPr/>
          </p:nvSpPr>
          <p:spPr bwMode="auto">
            <a:xfrm>
              <a:off x="0" y="1343252"/>
              <a:ext cx="61575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简要描述这个章节想要描述的内容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讲讲这一年这一季度您发生的大事的关键词和重要突破</a:t>
              </a:r>
            </a:p>
          </p:txBody>
        </p:sp>
      </p:grpSp>
    </p:spTree>
  </p:cSld>
  <p:clrMapOvr>
    <a:masterClrMapping/>
  </p:clrMapOvr>
  <p:transition spd="slow" advClick="0" advTm="3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  <p:pic>
        <p:nvPicPr>
          <p:cNvPr id="17411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1291888" y="5422900"/>
            <a:ext cx="113982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Freeform 5"/>
          <p:cNvSpPr>
            <a:spLocks/>
          </p:cNvSpPr>
          <p:nvPr/>
        </p:nvSpPr>
        <p:spPr bwMode="auto">
          <a:xfrm>
            <a:off x="4686300" y="2438400"/>
            <a:ext cx="2787650" cy="2720975"/>
          </a:xfrm>
          <a:custGeom>
            <a:avLst/>
            <a:gdLst>
              <a:gd name="T0" fmla="*/ 2147483647 w 287"/>
              <a:gd name="T1" fmla="*/ 2147483647 h 280"/>
              <a:gd name="T2" fmla="*/ 2147483647 w 287"/>
              <a:gd name="T3" fmla="*/ 2147483647 h 280"/>
              <a:gd name="T4" fmla="*/ 2147483647 w 287"/>
              <a:gd name="T5" fmla="*/ 2147483647 h 280"/>
              <a:gd name="T6" fmla="*/ 2147483647 w 287"/>
              <a:gd name="T7" fmla="*/ 2147483647 h 280"/>
              <a:gd name="T8" fmla="*/ 2147483647 w 287"/>
              <a:gd name="T9" fmla="*/ 2147483647 h 280"/>
              <a:gd name="T10" fmla="*/ 2147483647 w 287"/>
              <a:gd name="T11" fmla="*/ 2147483647 h 280"/>
              <a:gd name="T12" fmla="*/ 2147483647 w 287"/>
              <a:gd name="T13" fmla="*/ 2147483647 h 280"/>
              <a:gd name="T14" fmla="*/ 2147483647 w 287"/>
              <a:gd name="T15" fmla="*/ 0 h 280"/>
              <a:gd name="T16" fmla="*/ 2147483647 w 287"/>
              <a:gd name="T17" fmla="*/ 2147483647 h 280"/>
              <a:gd name="T18" fmla="*/ 2147483647 w 287"/>
              <a:gd name="T19" fmla="*/ 2147483647 h 280"/>
              <a:gd name="T20" fmla="*/ 2147483647 w 287"/>
              <a:gd name="T21" fmla="*/ 2147483647 h 280"/>
              <a:gd name="T22" fmla="*/ 2147483647 w 287"/>
              <a:gd name="T23" fmla="*/ 2147483647 h 280"/>
              <a:gd name="T24" fmla="*/ 2147483647 w 287"/>
              <a:gd name="T25" fmla="*/ 2147483647 h 280"/>
              <a:gd name="T26" fmla="*/ 2147483647 w 287"/>
              <a:gd name="T27" fmla="*/ 2147483647 h 280"/>
              <a:gd name="T28" fmla="*/ 2147483647 w 287"/>
              <a:gd name="T29" fmla="*/ 2147483647 h 280"/>
              <a:gd name="T30" fmla="*/ 2147483647 w 287"/>
              <a:gd name="T31" fmla="*/ 2147483647 h 280"/>
              <a:gd name="T32" fmla="*/ 2147483647 w 287"/>
              <a:gd name="T33" fmla="*/ 2147483647 h 280"/>
              <a:gd name="T34" fmla="*/ 2147483647 w 287"/>
              <a:gd name="T35" fmla="*/ 2147483647 h 280"/>
              <a:gd name="T36" fmla="*/ 2147483647 w 287"/>
              <a:gd name="T37" fmla="*/ 2147483647 h 280"/>
              <a:gd name="T38" fmla="*/ 2147483647 w 287"/>
              <a:gd name="T39" fmla="*/ 2147483647 h 280"/>
              <a:gd name="T40" fmla="*/ 2147483647 w 287"/>
              <a:gd name="T41" fmla="*/ 2147483647 h 280"/>
              <a:gd name="T42" fmla="*/ 2147483647 w 287"/>
              <a:gd name="T43" fmla="*/ 2147483647 h 280"/>
              <a:gd name="T44" fmla="*/ 2147483647 w 287"/>
              <a:gd name="T45" fmla="*/ 2147483647 h 280"/>
              <a:gd name="T46" fmla="*/ 2147483647 w 287"/>
              <a:gd name="T47" fmla="*/ 2147483647 h 280"/>
              <a:gd name="T48" fmla="*/ 2147483647 w 287"/>
              <a:gd name="T49" fmla="*/ 2147483647 h 280"/>
              <a:gd name="T50" fmla="*/ 2147483647 w 287"/>
              <a:gd name="T51" fmla="*/ 2147483647 h 280"/>
              <a:gd name="T52" fmla="*/ 2147483647 w 287"/>
              <a:gd name="T53" fmla="*/ 2147483647 h 280"/>
              <a:gd name="T54" fmla="*/ 2147483647 w 287"/>
              <a:gd name="T55" fmla="*/ 2147483647 h 280"/>
              <a:gd name="T56" fmla="*/ 2147483647 w 287"/>
              <a:gd name="T57" fmla="*/ 2147483647 h 280"/>
              <a:gd name="T58" fmla="*/ 2147483647 w 287"/>
              <a:gd name="T59" fmla="*/ 2147483647 h 280"/>
              <a:gd name="T60" fmla="*/ 2147483647 w 287"/>
              <a:gd name="T61" fmla="*/ 2147483647 h 280"/>
              <a:gd name="T62" fmla="*/ 2147483647 w 287"/>
              <a:gd name="T63" fmla="*/ 2147483647 h 280"/>
              <a:gd name="T64" fmla="*/ 2147483647 w 287"/>
              <a:gd name="T65" fmla="*/ 2147483647 h 280"/>
              <a:gd name="T66" fmla="*/ 2147483647 w 287"/>
              <a:gd name="T67" fmla="*/ 2147483647 h 280"/>
              <a:gd name="T68" fmla="*/ 2147483647 w 287"/>
              <a:gd name="T69" fmla="*/ 2147483647 h 280"/>
              <a:gd name="T70" fmla="*/ 2147483647 w 287"/>
              <a:gd name="T71" fmla="*/ 2147483647 h 280"/>
              <a:gd name="T72" fmla="*/ 2147483647 w 287"/>
              <a:gd name="T73" fmla="*/ 2147483647 h 280"/>
              <a:gd name="T74" fmla="*/ 2147483647 w 287"/>
              <a:gd name="T75" fmla="*/ 2147483647 h 28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7" h="280">
                <a:moveTo>
                  <a:pt x="277" y="130"/>
                </a:moveTo>
                <a:cubicBezTo>
                  <a:pt x="281" y="122"/>
                  <a:pt x="281" y="112"/>
                  <a:pt x="278" y="103"/>
                </a:cubicBezTo>
                <a:cubicBezTo>
                  <a:pt x="275" y="93"/>
                  <a:pt x="269" y="85"/>
                  <a:pt x="261" y="81"/>
                </a:cubicBezTo>
                <a:cubicBezTo>
                  <a:pt x="262" y="73"/>
                  <a:pt x="261" y="64"/>
                  <a:pt x="256" y="57"/>
                </a:cubicBezTo>
                <a:cubicBezTo>
                  <a:pt x="252" y="51"/>
                  <a:pt x="246" y="46"/>
                  <a:pt x="239" y="44"/>
                </a:cubicBezTo>
                <a:cubicBezTo>
                  <a:pt x="238" y="38"/>
                  <a:pt x="235" y="33"/>
                  <a:pt x="231" y="29"/>
                </a:cubicBezTo>
                <a:cubicBezTo>
                  <a:pt x="225" y="22"/>
                  <a:pt x="217" y="19"/>
                  <a:pt x="209" y="18"/>
                </a:cubicBezTo>
                <a:cubicBezTo>
                  <a:pt x="201" y="7"/>
                  <a:pt x="187" y="0"/>
                  <a:pt x="171" y="0"/>
                </a:cubicBezTo>
                <a:cubicBezTo>
                  <a:pt x="164" y="0"/>
                  <a:pt x="158" y="1"/>
                  <a:pt x="152" y="4"/>
                </a:cubicBezTo>
                <a:cubicBezTo>
                  <a:pt x="146" y="7"/>
                  <a:pt x="142" y="10"/>
                  <a:pt x="139" y="14"/>
                </a:cubicBezTo>
                <a:cubicBezTo>
                  <a:pt x="137" y="12"/>
                  <a:pt x="135" y="11"/>
                  <a:pt x="133" y="9"/>
                </a:cubicBezTo>
                <a:cubicBezTo>
                  <a:pt x="127" y="4"/>
                  <a:pt x="120" y="2"/>
                  <a:pt x="112" y="2"/>
                </a:cubicBezTo>
                <a:cubicBezTo>
                  <a:pt x="100" y="2"/>
                  <a:pt x="89" y="8"/>
                  <a:pt x="79" y="18"/>
                </a:cubicBezTo>
                <a:cubicBezTo>
                  <a:pt x="71" y="18"/>
                  <a:pt x="62" y="22"/>
                  <a:pt x="56" y="29"/>
                </a:cubicBezTo>
                <a:cubicBezTo>
                  <a:pt x="52" y="33"/>
                  <a:pt x="49" y="38"/>
                  <a:pt x="47" y="44"/>
                </a:cubicBezTo>
                <a:cubicBezTo>
                  <a:pt x="40" y="46"/>
                  <a:pt x="34" y="51"/>
                  <a:pt x="30" y="57"/>
                </a:cubicBezTo>
                <a:cubicBezTo>
                  <a:pt x="26" y="64"/>
                  <a:pt x="24" y="73"/>
                  <a:pt x="25" y="81"/>
                </a:cubicBezTo>
                <a:cubicBezTo>
                  <a:pt x="17" y="85"/>
                  <a:pt x="11" y="93"/>
                  <a:pt x="8" y="103"/>
                </a:cubicBezTo>
                <a:cubicBezTo>
                  <a:pt x="5" y="112"/>
                  <a:pt x="6" y="122"/>
                  <a:pt x="9" y="130"/>
                </a:cubicBezTo>
                <a:cubicBezTo>
                  <a:pt x="0" y="143"/>
                  <a:pt x="0" y="161"/>
                  <a:pt x="1" y="167"/>
                </a:cubicBezTo>
                <a:cubicBezTo>
                  <a:pt x="2" y="185"/>
                  <a:pt x="10" y="199"/>
                  <a:pt x="22" y="207"/>
                </a:cubicBezTo>
                <a:cubicBezTo>
                  <a:pt x="21" y="216"/>
                  <a:pt x="24" y="225"/>
                  <a:pt x="29" y="233"/>
                </a:cubicBezTo>
                <a:cubicBezTo>
                  <a:pt x="35" y="240"/>
                  <a:pt x="42" y="245"/>
                  <a:pt x="50" y="246"/>
                </a:cubicBezTo>
                <a:cubicBezTo>
                  <a:pt x="51" y="252"/>
                  <a:pt x="54" y="258"/>
                  <a:pt x="58" y="262"/>
                </a:cubicBezTo>
                <a:cubicBezTo>
                  <a:pt x="65" y="269"/>
                  <a:pt x="74" y="273"/>
                  <a:pt x="84" y="273"/>
                </a:cubicBezTo>
                <a:cubicBezTo>
                  <a:pt x="86" y="273"/>
                  <a:pt x="88" y="273"/>
                  <a:pt x="90" y="272"/>
                </a:cubicBezTo>
                <a:cubicBezTo>
                  <a:pt x="98" y="278"/>
                  <a:pt x="106" y="280"/>
                  <a:pt x="114" y="280"/>
                </a:cubicBezTo>
                <a:cubicBezTo>
                  <a:pt x="127" y="280"/>
                  <a:pt x="139" y="273"/>
                  <a:pt x="146" y="260"/>
                </a:cubicBezTo>
                <a:cubicBezTo>
                  <a:pt x="149" y="266"/>
                  <a:pt x="153" y="271"/>
                  <a:pt x="159" y="274"/>
                </a:cubicBezTo>
                <a:cubicBezTo>
                  <a:pt x="164" y="277"/>
                  <a:pt x="169" y="279"/>
                  <a:pt x="175" y="279"/>
                </a:cubicBezTo>
                <a:cubicBezTo>
                  <a:pt x="183" y="279"/>
                  <a:pt x="190" y="277"/>
                  <a:pt x="196" y="272"/>
                </a:cubicBezTo>
                <a:cubicBezTo>
                  <a:pt x="198" y="273"/>
                  <a:pt x="201" y="273"/>
                  <a:pt x="203" y="273"/>
                </a:cubicBezTo>
                <a:cubicBezTo>
                  <a:pt x="211" y="273"/>
                  <a:pt x="219" y="270"/>
                  <a:pt x="225" y="265"/>
                </a:cubicBezTo>
                <a:cubicBezTo>
                  <a:pt x="231" y="260"/>
                  <a:pt x="235" y="254"/>
                  <a:pt x="237" y="246"/>
                </a:cubicBezTo>
                <a:cubicBezTo>
                  <a:pt x="245" y="245"/>
                  <a:pt x="252" y="240"/>
                  <a:pt x="257" y="233"/>
                </a:cubicBezTo>
                <a:cubicBezTo>
                  <a:pt x="263" y="225"/>
                  <a:pt x="265" y="216"/>
                  <a:pt x="265" y="207"/>
                </a:cubicBezTo>
                <a:cubicBezTo>
                  <a:pt x="276" y="199"/>
                  <a:pt x="284" y="185"/>
                  <a:pt x="286" y="167"/>
                </a:cubicBezTo>
                <a:cubicBezTo>
                  <a:pt x="287" y="156"/>
                  <a:pt x="285" y="141"/>
                  <a:pt x="277" y="130"/>
                </a:cubicBezTo>
                <a:close/>
              </a:path>
            </a:pathLst>
          </a:custGeom>
          <a:solidFill>
            <a:srgbClr val="DADD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6"/>
          <p:cNvSpPr>
            <a:spLocks noEditPoints="1"/>
          </p:cNvSpPr>
          <p:nvPr/>
        </p:nvSpPr>
        <p:spPr bwMode="auto">
          <a:xfrm>
            <a:off x="4773613" y="2487613"/>
            <a:ext cx="2613025" cy="2759075"/>
          </a:xfrm>
          <a:custGeom>
            <a:avLst/>
            <a:gdLst>
              <a:gd name="T0" fmla="*/ 2147483647 w 269"/>
              <a:gd name="T1" fmla="*/ 2147483647 h 284"/>
              <a:gd name="T2" fmla="*/ 2147483647 w 269"/>
              <a:gd name="T3" fmla="*/ 2147483647 h 284"/>
              <a:gd name="T4" fmla="*/ 2147483647 w 269"/>
              <a:gd name="T5" fmla="*/ 2147483647 h 284"/>
              <a:gd name="T6" fmla="*/ 2147483647 w 269"/>
              <a:gd name="T7" fmla="*/ 2147483647 h 284"/>
              <a:gd name="T8" fmla="*/ 2147483647 w 269"/>
              <a:gd name="T9" fmla="*/ 2147483647 h 284"/>
              <a:gd name="T10" fmla="*/ 2147483647 w 269"/>
              <a:gd name="T11" fmla="*/ 2147483647 h 284"/>
              <a:gd name="T12" fmla="*/ 2147483647 w 269"/>
              <a:gd name="T13" fmla="*/ 2147483647 h 284"/>
              <a:gd name="T14" fmla="*/ 2147483647 w 269"/>
              <a:gd name="T15" fmla="*/ 2147483647 h 284"/>
              <a:gd name="T16" fmla="*/ 2147483647 w 269"/>
              <a:gd name="T17" fmla="*/ 2147483647 h 284"/>
              <a:gd name="T18" fmla="*/ 2147483647 w 269"/>
              <a:gd name="T19" fmla="*/ 2147483647 h 284"/>
              <a:gd name="T20" fmla="*/ 2147483647 w 269"/>
              <a:gd name="T21" fmla="*/ 2147483647 h 284"/>
              <a:gd name="T22" fmla="*/ 2147483647 w 269"/>
              <a:gd name="T23" fmla="*/ 2147483647 h 284"/>
              <a:gd name="T24" fmla="*/ 2147483647 w 269"/>
              <a:gd name="T25" fmla="*/ 2147483647 h 284"/>
              <a:gd name="T26" fmla="*/ 2147483647 w 269"/>
              <a:gd name="T27" fmla="*/ 2147483647 h 284"/>
              <a:gd name="T28" fmla="*/ 2147483647 w 269"/>
              <a:gd name="T29" fmla="*/ 2147483647 h 284"/>
              <a:gd name="T30" fmla="*/ 2147483647 w 269"/>
              <a:gd name="T31" fmla="*/ 2147483647 h 284"/>
              <a:gd name="T32" fmla="*/ 2147483647 w 269"/>
              <a:gd name="T33" fmla="*/ 2147483647 h 284"/>
              <a:gd name="T34" fmla="*/ 2147483647 w 269"/>
              <a:gd name="T35" fmla="*/ 2147483647 h 284"/>
              <a:gd name="T36" fmla="*/ 2147483647 w 269"/>
              <a:gd name="T37" fmla="*/ 2147483647 h 284"/>
              <a:gd name="T38" fmla="*/ 2147483647 w 269"/>
              <a:gd name="T39" fmla="*/ 2147483647 h 284"/>
              <a:gd name="T40" fmla="*/ 2147483647 w 269"/>
              <a:gd name="T41" fmla="*/ 2147483647 h 284"/>
              <a:gd name="T42" fmla="*/ 2147483647 w 269"/>
              <a:gd name="T43" fmla="*/ 2147483647 h 284"/>
              <a:gd name="T44" fmla="*/ 2147483647 w 269"/>
              <a:gd name="T45" fmla="*/ 2147483647 h 284"/>
              <a:gd name="T46" fmla="*/ 2147483647 w 269"/>
              <a:gd name="T47" fmla="*/ 2147483647 h 284"/>
              <a:gd name="T48" fmla="*/ 2147483647 w 269"/>
              <a:gd name="T49" fmla="*/ 2147483647 h 284"/>
              <a:gd name="T50" fmla="*/ 2147483647 w 269"/>
              <a:gd name="T51" fmla="*/ 2147483647 h 284"/>
              <a:gd name="T52" fmla="*/ 2147483647 w 269"/>
              <a:gd name="T53" fmla="*/ 2147483647 h 284"/>
              <a:gd name="T54" fmla="*/ 2147483647 w 269"/>
              <a:gd name="T55" fmla="*/ 2147483647 h 284"/>
              <a:gd name="T56" fmla="*/ 2147483647 w 269"/>
              <a:gd name="T57" fmla="*/ 2147483647 h 284"/>
              <a:gd name="T58" fmla="*/ 2147483647 w 269"/>
              <a:gd name="T59" fmla="*/ 2147483647 h 284"/>
              <a:gd name="T60" fmla="*/ 2147483647 w 269"/>
              <a:gd name="T61" fmla="*/ 2147483647 h 284"/>
              <a:gd name="T62" fmla="*/ 2147483647 w 269"/>
              <a:gd name="T63" fmla="*/ 2147483647 h 284"/>
              <a:gd name="T64" fmla="*/ 2147483647 w 269"/>
              <a:gd name="T65" fmla="*/ 2147483647 h 284"/>
              <a:gd name="T66" fmla="*/ 2147483647 w 269"/>
              <a:gd name="T67" fmla="*/ 2147483647 h 284"/>
              <a:gd name="T68" fmla="*/ 2147483647 w 269"/>
              <a:gd name="T69" fmla="*/ 2147483647 h 284"/>
              <a:gd name="T70" fmla="*/ 2147483647 w 269"/>
              <a:gd name="T71" fmla="*/ 2147483647 h 284"/>
              <a:gd name="T72" fmla="*/ 2147483647 w 269"/>
              <a:gd name="T73" fmla="*/ 2147483647 h 284"/>
              <a:gd name="T74" fmla="*/ 2147483647 w 269"/>
              <a:gd name="T75" fmla="*/ 2147483647 h 284"/>
              <a:gd name="T76" fmla="*/ 2147483647 w 269"/>
              <a:gd name="T77" fmla="*/ 2147483647 h 284"/>
              <a:gd name="T78" fmla="*/ 2147483647 w 269"/>
              <a:gd name="T79" fmla="*/ 2147483647 h 284"/>
              <a:gd name="T80" fmla="*/ 2147483647 w 269"/>
              <a:gd name="T81" fmla="*/ 2147483647 h 284"/>
              <a:gd name="T82" fmla="*/ 2147483647 w 269"/>
              <a:gd name="T83" fmla="*/ 2147483647 h 284"/>
              <a:gd name="T84" fmla="*/ 2147483647 w 269"/>
              <a:gd name="T85" fmla="*/ 2147483647 h 284"/>
              <a:gd name="T86" fmla="*/ 2147483647 w 269"/>
              <a:gd name="T87" fmla="*/ 2147483647 h 284"/>
              <a:gd name="T88" fmla="*/ 2147483647 w 269"/>
              <a:gd name="T89" fmla="*/ 2147483647 h 284"/>
              <a:gd name="T90" fmla="*/ 2147483647 w 269"/>
              <a:gd name="T91" fmla="*/ 2147483647 h 28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69" h="284">
                <a:moveTo>
                  <a:pt x="74" y="23"/>
                </a:moveTo>
                <a:cubicBezTo>
                  <a:pt x="85" y="9"/>
                  <a:pt x="103" y="0"/>
                  <a:pt x="119" y="12"/>
                </a:cubicBezTo>
                <a:cubicBezTo>
                  <a:pt x="136" y="25"/>
                  <a:pt x="135" y="50"/>
                  <a:pt x="124" y="67"/>
                </a:cubicBezTo>
                <a:cubicBezTo>
                  <a:pt x="135" y="81"/>
                  <a:pt x="134" y="105"/>
                  <a:pt x="121" y="117"/>
                </a:cubicBezTo>
                <a:cubicBezTo>
                  <a:pt x="132" y="130"/>
                  <a:pt x="133" y="153"/>
                  <a:pt x="123" y="167"/>
                </a:cubicBezTo>
                <a:cubicBezTo>
                  <a:pt x="135" y="179"/>
                  <a:pt x="135" y="200"/>
                  <a:pt x="124" y="212"/>
                </a:cubicBezTo>
                <a:cubicBezTo>
                  <a:pt x="149" y="245"/>
                  <a:pt x="113" y="284"/>
                  <a:pt x="84" y="257"/>
                </a:cubicBezTo>
                <a:cubicBezTo>
                  <a:pt x="67" y="263"/>
                  <a:pt x="49" y="251"/>
                  <a:pt x="49" y="233"/>
                </a:cubicBezTo>
                <a:cubicBezTo>
                  <a:pt x="31" y="233"/>
                  <a:pt x="18" y="215"/>
                  <a:pt x="23" y="197"/>
                </a:cubicBezTo>
                <a:cubicBezTo>
                  <a:pt x="9" y="191"/>
                  <a:pt x="2" y="176"/>
                  <a:pt x="1" y="161"/>
                </a:cubicBezTo>
                <a:cubicBezTo>
                  <a:pt x="0" y="149"/>
                  <a:pt x="3" y="134"/>
                  <a:pt x="12" y="126"/>
                </a:cubicBezTo>
                <a:cubicBezTo>
                  <a:pt x="0" y="111"/>
                  <a:pt x="9" y="86"/>
                  <a:pt x="27" y="81"/>
                </a:cubicBezTo>
                <a:cubicBezTo>
                  <a:pt x="21" y="66"/>
                  <a:pt x="30" y="47"/>
                  <a:pt x="47" y="46"/>
                </a:cubicBezTo>
                <a:cubicBezTo>
                  <a:pt x="46" y="33"/>
                  <a:pt x="61" y="20"/>
                  <a:pt x="74" y="23"/>
                </a:cubicBezTo>
                <a:close/>
                <a:moveTo>
                  <a:pt x="150" y="13"/>
                </a:moveTo>
                <a:cubicBezTo>
                  <a:pt x="132" y="21"/>
                  <a:pt x="147" y="40"/>
                  <a:pt x="155" y="49"/>
                </a:cubicBezTo>
                <a:cubicBezTo>
                  <a:pt x="135" y="59"/>
                  <a:pt x="137" y="80"/>
                  <a:pt x="156" y="91"/>
                </a:cubicBezTo>
                <a:cubicBezTo>
                  <a:pt x="140" y="101"/>
                  <a:pt x="133" y="124"/>
                  <a:pt x="151" y="135"/>
                </a:cubicBezTo>
                <a:cubicBezTo>
                  <a:pt x="155" y="133"/>
                  <a:pt x="160" y="132"/>
                  <a:pt x="164" y="132"/>
                </a:cubicBezTo>
                <a:cubicBezTo>
                  <a:pt x="164" y="120"/>
                  <a:pt x="171" y="111"/>
                  <a:pt x="183" y="108"/>
                </a:cubicBezTo>
                <a:cubicBezTo>
                  <a:pt x="181" y="101"/>
                  <a:pt x="183" y="94"/>
                  <a:pt x="187" y="88"/>
                </a:cubicBezTo>
                <a:cubicBezTo>
                  <a:pt x="182" y="87"/>
                  <a:pt x="177" y="84"/>
                  <a:pt x="173" y="78"/>
                </a:cubicBezTo>
                <a:cubicBezTo>
                  <a:pt x="168" y="81"/>
                  <a:pt x="162" y="81"/>
                  <a:pt x="157" y="7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7" y="77"/>
                  <a:pt x="180" y="69"/>
                  <a:pt x="179" y="60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186" y="65"/>
                  <a:pt x="183" y="71"/>
                  <a:pt x="178" y="75"/>
                </a:cubicBezTo>
                <a:cubicBezTo>
                  <a:pt x="188" y="88"/>
                  <a:pt x="211" y="82"/>
                  <a:pt x="204" y="59"/>
                </a:cubicBezTo>
                <a:cubicBezTo>
                  <a:pt x="229" y="47"/>
                  <a:pt x="206" y="22"/>
                  <a:pt x="191" y="32"/>
                </a:cubicBezTo>
                <a:cubicBezTo>
                  <a:pt x="189" y="15"/>
                  <a:pt x="166" y="6"/>
                  <a:pt x="150" y="13"/>
                </a:cubicBezTo>
                <a:close/>
                <a:moveTo>
                  <a:pt x="155" y="192"/>
                </a:moveTo>
                <a:cubicBezTo>
                  <a:pt x="136" y="197"/>
                  <a:pt x="135" y="223"/>
                  <a:pt x="151" y="231"/>
                </a:cubicBezTo>
                <a:cubicBezTo>
                  <a:pt x="148" y="241"/>
                  <a:pt x="149" y="250"/>
                  <a:pt x="158" y="255"/>
                </a:cubicBezTo>
                <a:cubicBezTo>
                  <a:pt x="168" y="261"/>
                  <a:pt x="176" y="256"/>
                  <a:pt x="183" y="249"/>
                </a:cubicBezTo>
                <a:cubicBezTo>
                  <a:pt x="191" y="253"/>
                  <a:pt x="199" y="253"/>
                  <a:pt x="206" y="248"/>
                </a:cubicBezTo>
                <a:cubicBezTo>
                  <a:pt x="214" y="241"/>
                  <a:pt x="213" y="234"/>
                  <a:pt x="211" y="225"/>
                </a:cubicBezTo>
                <a:cubicBezTo>
                  <a:pt x="230" y="232"/>
                  <a:pt x="246" y="212"/>
                  <a:pt x="237" y="194"/>
                </a:cubicBezTo>
                <a:cubicBezTo>
                  <a:pt x="253" y="188"/>
                  <a:pt x="259" y="177"/>
                  <a:pt x="261" y="161"/>
                </a:cubicBezTo>
                <a:cubicBezTo>
                  <a:pt x="262" y="151"/>
                  <a:pt x="260" y="137"/>
                  <a:pt x="252" y="131"/>
                </a:cubicBezTo>
                <a:cubicBezTo>
                  <a:pt x="248" y="133"/>
                  <a:pt x="245" y="134"/>
                  <a:pt x="241" y="135"/>
                </a:cubicBezTo>
                <a:cubicBezTo>
                  <a:pt x="236" y="144"/>
                  <a:pt x="228" y="150"/>
                  <a:pt x="218" y="149"/>
                </a:cubicBezTo>
                <a:cubicBezTo>
                  <a:pt x="216" y="154"/>
                  <a:pt x="217" y="161"/>
                  <a:pt x="220" y="166"/>
                </a:cubicBezTo>
                <a:cubicBezTo>
                  <a:pt x="226" y="163"/>
                  <a:pt x="234" y="165"/>
                  <a:pt x="241" y="169"/>
                </a:cubicBezTo>
                <a:cubicBezTo>
                  <a:pt x="237" y="174"/>
                  <a:pt x="237" y="174"/>
                  <a:pt x="237" y="174"/>
                </a:cubicBezTo>
                <a:cubicBezTo>
                  <a:pt x="224" y="166"/>
                  <a:pt x="212" y="176"/>
                  <a:pt x="214" y="192"/>
                </a:cubicBezTo>
                <a:cubicBezTo>
                  <a:pt x="208" y="192"/>
                  <a:pt x="208" y="192"/>
                  <a:pt x="208" y="192"/>
                </a:cubicBezTo>
                <a:cubicBezTo>
                  <a:pt x="207" y="184"/>
                  <a:pt x="208" y="176"/>
                  <a:pt x="214" y="170"/>
                </a:cubicBezTo>
                <a:cubicBezTo>
                  <a:pt x="210" y="163"/>
                  <a:pt x="210" y="154"/>
                  <a:pt x="211" y="147"/>
                </a:cubicBezTo>
                <a:cubicBezTo>
                  <a:pt x="202" y="143"/>
                  <a:pt x="197" y="134"/>
                  <a:pt x="198" y="124"/>
                </a:cubicBezTo>
                <a:cubicBezTo>
                  <a:pt x="192" y="123"/>
                  <a:pt x="188" y="119"/>
                  <a:pt x="185" y="114"/>
                </a:cubicBezTo>
                <a:cubicBezTo>
                  <a:pt x="175" y="116"/>
                  <a:pt x="170" y="124"/>
                  <a:pt x="171" y="133"/>
                </a:cubicBezTo>
                <a:cubicBezTo>
                  <a:pt x="189" y="140"/>
                  <a:pt x="193" y="161"/>
                  <a:pt x="182" y="176"/>
                </a:cubicBezTo>
                <a:cubicBezTo>
                  <a:pt x="195" y="186"/>
                  <a:pt x="195" y="206"/>
                  <a:pt x="184" y="218"/>
                </a:cubicBezTo>
                <a:cubicBezTo>
                  <a:pt x="189" y="223"/>
                  <a:pt x="190" y="230"/>
                  <a:pt x="188" y="236"/>
                </a:cubicBezTo>
                <a:cubicBezTo>
                  <a:pt x="182" y="234"/>
                  <a:pt x="182" y="234"/>
                  <a:pt x="182" y="234"/>
                </a:cubicBezTo>
                <a:cubicBezTo>
                  <a:pt x="185" y="221"/>
                  <a:pt x="173" y="216"/>
                  <a:pt x="163" y="220"/>
                </a:cubicBezTo>
                <a:cubicBezTo>
                  <a:pt x="160" y="214"/>
                  <a:pt x="160" y="214"/>
                  <a:pt x="160" y="214"/>
                </a:cubicBezTo>
                <a:cubicBezTo>
                  <a:pt x="166" y="212"/>
                  <a:pt x="173" y="211"/>
                  <a:pt x="179" y="214"/>
                </a:cubicBezTo>
                <a:cubicBezTo>
                  <a:pt x="191" y="203"/>
                  <a:pt x="185" y="182"/>
                  <a:pt x="171" y="179"/>
                </a:cubicBezTo>
                <a:cubicBezTo>
                  <a:pt x="195" y="157"/>
                  <a:pt x="173" y="131"/>
                  <a:pt x="154" y="141"/>
                </a:cubicBezTo>
                <a:cubicBezTo>
                  <a:pt x="135" y="152"/>
                  <a:pt x="139" y="182"/>
                  <a:pt x="155" y="192"/>
                </a:cubicBezTo>
                <a:close/>
                <a:moveTo>
                  <a:pt x="231" y="86"/>
                </a:moveTo>
                <a:cubicBezTo>
                  <a:pt x="262" y="88"/>
                  <a:pt x="262" y="128"/>
                  <a:pt x="237" y="128"/>
                </a:cubicBezTo>
                <a:cubicBezTo>
                  <a:pt x="227" y="152"/>
                  <a:pt x="202" y="144"/>
                  <a:pt x="204" y="119"/>
                </a:cubicBezTo>
                <a:cubicBezTo>
                  <a:pt x="187" y="115"/>
                  <a:pt x="183" y="100"/>
                  <a:pt x="196" y="88"/>
                </a:cubicBezTo>
                <a:cubicBezTo>
                  <a:pt x="207" y="85"/>
                  <a:pt x="214" y="74"/>
                  <a:pt x="211" y="63"/>
                </a:cubicBezTo>
                <a:cubicBezTo>
                  <a:pt x="215" y="60"/>
                  <a:pt x="218" y="57"/>
                  <a:pt x="220" y="53"/>
                </a:cubicBezTo>
                <a:cubicBezTo>
                  <a:pt x="238" y="53"/>
                  <a:pt x="241" y="76"/>
                  <a:pt x="231" y="86"/>
                </a:cubicBezTo>
                <a:close/>
                <a:moveTo>
                  <a:pt x="195" y="23"/>
                </a:moveTo>
                <a:cubicBezTo>
                  <a:pt x="188" y="6"/>
                  <a:pt x="163" y="0"/>
                  <a:pt x="147" y="7"/>
                </a:cubicBezTo>
                <a:cubicBezTo>
                  <a:pt x="128" y="16"/>
                  <a:pt x="134" y="34"/>
                  <a:pt x="145" y="47"/>
                </a:cubicBezTo>
                <a:cubicBezTo>
                  <a:pt x="132" y="57"/>
                  <a:pt x="132" y="80"/>
                  <a:pt x="144" y="91"/>
                </a:cubicBezTo>
                <a:cubicBezTo>
                  <a:pt x="131" y="103"/>
                  <a:pt x="131" y="128"/>
                  <a:pt x="145" y="139"/>
                </a:cubicBezTo>
                <a:cubicBezTo>
                  <a:pt x="131" y="152"/>
                  <a:pt x="131" y="177"/>
                  <a:pt x="143" y="190"/>
                </a:cubicBezTo>
                <a:cubicBezTo>
                  <a:pt x="131" y="200"/>
                  <a:pt x="131" y="225"/>
                  <a:pt x="143" y="234"/>
                </a:cubicBezTo>
                <a:cubicBezTo>
                  <a:pt x="141" y="245"/>
                  <a:pt x="145" y="255"/>
                  <a:pt x="154" y="261"/>
                </a:cubicBezTo>
                <a:cubicBezTo>
                  <a:pt x="165" y="267"/>
                  <a:pt x="176" y="265"/>
                  <a:pt x="185" y="257"/>
                </a:cubicBezTo>
                <a:cubicBezTo>
                  <a:pt x="193" y="260"/>
                  <a:pt x="203" y="259"/>
                  <a:pt x="210" y="253"/>
                </a:cubicBezTo>
                <a:cubicBezTo>
                  <a:pt x="216" y="248"/>
                  <a:pt x="219" y="241"/>
                  <a:pt x="219" y="233"/>
                </a:cubicBezTo>
                <a:cubicBezTo>
                  <a:pt x="237" y="233"/>
                  <a:pt x="250" y="215"/>
                  <a:pt x="245" y="197"/>
                </a:cubicBezTo>
                <a:cubicBezTo>
                  <a:pt x="259" y="191"/>
                  <a:pt x="266" y="176"/>
                  <a:pt x="267" y="161"/>
                </a:cubicBezTo>
                <a:cubicBezTo>
                  <a:pt x="268" y="149"/>
                  <a:pt x="266" y="134"/>
                  <a:pt x="256" y="126"/>
                </a:cubicBezTo>
                <a:cubicBezTo>
                  <a:pt x="269" y="111"/>
                  <a:pt x="260" y="86"/>
                  <a:pt x="241" y="81"/>
                </a:cubicBezTo>
                <a:cubicBezTo>
                  <a:pt x="247" y="66"/>
                  <a:pt x="238" y="47"/>
                  <a:pt x="222" y="46"/>
                </a:cubicBezTo>
                <a:cubicBezTo>
                  <a:pt x="222" y="33"/>
                  <a:pt x="208" y="20"/>
                  <a:pt x="195" y="23"/>
                </a:cubicBezTo>
                <a:close/>
                <a:moveTo>
                  <a:pt x="70" y="116"/>
                </a:moveTo>
                <a:cubicBezTo>
                  <a:pt x="75" y="124"/>
                  <a:pt x="83" y="125"/>
                  <a:pt x="90" y="120"/>
                </a:cubicBezTo>
                <a:cubicBezTo>
                  <a:pt x="89" y="111"/>
                  <a:pt x="93" y="103"/>
                  <a:pt x="100" y="98"/>
                </a:cubicBezTo>
                <a:cubicBezTo>
                  <a:pt x="104" y="103"/>
                  <a:pt x="104" y="103"/>
                  <a:pt x="104" y="103"/>
                </a:cubicBezTo>
                <a:cubicBezTo>
                  <a:pt x="99" y="107"/>
                  <a:pt x="96" y="112"/>
                  <a:pt x="96" y="119"/>
                </a:cubicBezTo>
                <a:cubicBezTo>
                  <a:pt x="97" y="124"/>
                  <a:pt x="100" y="130"/>
                  <a:pt x="105" y="132"/>
                </a:cubicBezTo>
                <a:cubicBezTo>
                  <a:pt x="103" y="138"/>
                  <a:pt x="103" y="138"/>
                  <a:pt x="103" y="138"/>
                </a:cubicBezTo>
                <a:cubicBezTo>
                  <a:pt x="98" y="136"/>
                  <a:pt x="94" y="132"/>
                  <a:pt x="92" y="126"/>
                </a:cubicBezTo>
                <a:cubicBezTo>
                  <a:pt x="83" y="132"/>
                  <a:pt x="72" y="130"/>
                  <a:pt x="66" y="122"/>
                </a:cubicBezTo>
                <a:cubicBezTo>
                  <a:pt x="61" y="126"/>
                  <a:pt x="55" y="128"/>
                  <a:pt x="49" y="128"/>
                </a:cubicBezTo>
                <a:cubicBezTo>
                  <a:pt x="51" y="132"/>
                  <a:pt x="52" y="135"/>
                  <a:pt x="52" y="139"/>
                </a:cubicBezTo>
                <a:cubicBezTo>
                  <a:pt x="67" y="136"/>
                  <a:pt x="79" y="143"/>
                  <a:pt x="83" y="159"/>
                </a:cubicBezTo>
                <a:cubicBezTo>
                  <a:pt x="88" y="158"/>
                  <a:pt x="94" y="159"/>
                  <a:pt x="98" y="163"/>
                </a:cubicBezTo>
                <a:cubicBezTo>
                  <a:pt x="104" y="160"/>
                  <a:pt x="112" y="160"/>
                  <a:pt x="118" y="163"/>
                </a:cubicBezTo>
                <a:cubicBezTo>
                  <a:pt x="128" y="148"/>
                  <a:pt x="124" y="129"/>
                  <a:pt x="111" y="117"/>
                </a:cubicBezTo>
                <a:cubicBezTo>
                  <a:pt x="127" y="104"/>
                  <a:pt x="130" y="84"/>
                  <a:pt x="116" y="68"/>
                </a:cubicBezTo>
                <a:cubicBezTo>
                  <a:pt x="127" y="55"/>
                  <a:pt x="132" y="29"/>
                  <a:pt x="115" y="17"/>
                </a:cubicBezTo>
                <a:cubicBezTo>
                  <a:pt x="100" y="6"/>
                  <a:pt x="85" y="19"/>
                  <a:pt x="77" y="31"/>
                </a:cubicBezTo>
                <a:cubicBezTo>
                  <a:pt x="62" y="25"/>
                  <a:pt x="48" y="41"/>
                  <a:pt x="57" y="56"/>
                </a:cubicBezTo>
                <a:cubicBezTo>
                  <a:pt x="67" y="73"/>
                  <a:pt x="95" y="76"/>
                  <a:pt x="97" y="56"/>
                </a:cubicBezTo>
                <a:cubicBezTo>
                  <a:pt x="90" y="55"/>
                  <a:pt x="85" y="52"/>
                  <a:pt x="80" y="47"/>
                </a:cubicBezTo>
                <a:cubicBezTo>
                  <a:pt x="86" y="43"/>
                  <a:pt x="86" y="43"/>
                  <a:pt x="86" y="43"/>
                </a:cubicBezTo>
                <a:cubicBezTo>
                  <a:pt x="93" y="52"/>
                  <a:pt x="107" y="52"/>
                  <a:pt x="111" y="40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15" y="48"/>
                  <a:pt x="110" y="53"/>
                  <a:pt x="103" y="55"/>
                </a:cubicBezTo>
                <a:cubicBezTo>
                  <a:pt x="103" y="69"/>
                  <a:pt x="92" y="77"/>
                  <a:pt x="79" y="76"/>
                </a:cubicBezTo>
                <a:cubicBezTo>
                  <a:pt x="84" y="86"/>
                  <a:pt x="82" y="98"/>
                  <a:pt x="72" y="103"/>
                </a:cubicBezTo>
                <a:cubicBezTo>
                  <a:pt x="73" y="107"/>
                  <a:pt x="72" y="112"/>
                  <a:pt x="70" y="116"/>
                </a:cubicBezTo>
                <a:close/>
                <a:moveTo>
                  <a:pt x="98" y="171"/>
                </a:moveTo>
                <a:cubicBezTo>
                  <a:pt x="86" y="160"/>
                  <a:pt x="73" y="165"/>
                  <a:pt x="77" y="181"/>
                </a:cubicBezTo>
                <a:cubicBezTo>
                  <a:pt x="59" y="189"/>
                  <a:pt x="61" y="209"/>
                  <a:pt x="79" y="211"/>
                </a:cubicBezTo>
                <a:cubicBezTo>
                  <a:pt x="81" y="202"/>
                  <a:pt x="88" y="197"/>
                  <a:pt x="97" y="195"/>
                </a:cubicBezTo>
                <a:cubicBezTo>
                  <a:pt x="98" y="201"/>
                  <a:pt x="98" y="201"/>
                  <a:pt x="98" y="201"/>
                </a:cubicBezTo>
                <a:cubicBezTo>
                  <a:pt x="81" y="205"/>
                  <a:pt x="82" y="225"/>
                  <a:pt x="96" y="231"/>
                </a:cubicBezTo>
                <a:cubicBezTo>
                  <a:pt x="94" y="237"/>
                  <a:pt x="94" y="237"/>
                  <a:pt x="94" y="237"/>
                </a:cubicBezTo>
                <a:cubicBezTo>
                  <a:pt x="86" y="234"/>
                  <a:pt x="80" y="227"/>
                  <a:pt x="79" y="218"/>
                </a:cubicBezTo>
                <a:cubicBezTo>
                  <a:pt x="56" y="215"/>
                  <a:pt x="51" y="189"/>
                  <a:pt x="69" y="177"/>
                </a:cubicBezTo>
                <a:cubicBezTo>
                  <a:pt x="69" y="171"/>
                  <a:pt x="72" y="165"/>
                  <a:pt x="77" y="162"/>
                </a:cubicBezTo>
                <a:cubicBezTo>
                  <a:pt x="73" y="142"/>
                  <a:pt x="55" y="143"/>
                  <a:pt x="43" y="149"/>
                </a:cubicBezTo>
                <a:cubicBezTo>
                  <a:pt x="48" y="139"/>
                  <a:pt x="47" y="126"/>
                  <a:pt x="31" y="125"/>
                </a:cubicBezTo>
                <a:cubicBezTo>
                  <a:pt x="13" y="125"/>
                  <a:pt x="6" y="145"/>
                  <a:pt x="8" y="161"/>
                </a:cubicBezTo>
                <a:cubicBezTo>
                  <a:pt x="9" y="177"/>
                  <a:pt x="16" y="188"/>
                  <a:pt x="31" y="194"/>
                </a:cubicBezTo>
                <a:cubicBezTo>
                  <a:pt x="25" y="214"/>
                  <a:pt x="37" y="230"/>
                  <a:pt x="57" y="225"/>
                </a:cubicBezTo>
                <a:cubicBezTo>
                  <a:pt x="54" y="245"/>
                  <a:pt x="67" y="256"/>
                  <a:pt x="85" y="249"/>
                </a:cubicBezTo>
                <a:cubicBezTo>
                  <a:pt x="111" y="276"/>
                  <a:pt x="141" y="242"/>
                  <a:pt x="116" y="212"/>
                </a:cubicBezTo>
                <a:cubicBezTo>
                  <a:pt x="127" y="202"/>
                  <a:pt x="130" y="184"/>
                  <a:pt x="119" y="172"/>
                </a:cubicBezTo>
                <a:cubicBezTo>
                  <a:pt x="113" y="166"/>
                  <a:pt x="104" y="166"/>
                  <a:pt x="98" y="171"/>
                </a:cubicBezTo>
                <a:close/>
                <a:moveTo>
                  <a:pt x="18" y="122"/>
                </a:moveTo>
                <a:cubicBezTo>
                  <a:pt x="26" y="118"/>
                  <a:pt x="32" y="118"/>
                  <a:pt x="41" y="121"/>
                </a:cubicBezTo>
                <a:cubicBezTo>
                  <a:pt x="54" y="125"/>
                  <a:pt x="75" y="113"/>
                  <a:pt x="62" y="99"/>
                </a:cubicBezTo>
                <a:cubicBezTo>
                  <a:pt x="75" y="100"/>
                  <a:pt x="80" y="83"/>
                  <a:pt x="70" y="75"/>
                </a:cubicBezTo>
                <a:cubicBezTo>
                  <a:pt x="60" y="72"/>
                  <a:pt x="52" y="63"/>
                  <a:pt x="48" y="53"/>
                </a:cubicBezTo>
                <a:cubicBezTo>
                  <a:pt x="30" y="53"/>
                  <a:pt x="28" y="76"/>
                  <a:pt x="38" y="86"/>
                </a:cubicBezTo>
                <a:cubicBezTo>
                  <a:pt x="19" y="85"/>
                  <a:pt x="6" y="108"/>
                  <a:pt x="18" y="122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Oval 63"/>
          <p:cNvSpPr>
            <a:spLocks noChangeAspect="1" noChangeArrowheads="1"/>
          </p:cNvSpPr>
          <p:nvPr/>
        </p:nvSpPr>
        <p:spPr bwMode="auto">
          <a:xfrm>
            <a:off x="8094663" y="1987550"/>
            <a:ext cx="900112" cy="900113"/>
          </a:xfrm>
          <a:prstGeom prst="ellipse">
            <a:avLst/>
          </a:pr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7" name="Oval 66"/>
          <p:cNvSpPr>
            <a:spLocks noChangeAspect="1" noChangeArrowheads="1"/>
          </p:cNvSpPr>
          <p:nvPr/>
        </p:nvSpPr>
        <p:spPr bwMode="auto">
          <a:xfrm>
            <a:off x="3167063" y="1987550"/>
            <a:ext cx="900112" cy="900113"/>
          </a:xfrm>
          <a:prstGeom prst="ellipse">
            <a:avLst/>
          </a:prstGeom>
          <a:solidFill>
            <a:srgbClr val="327E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8" name="Oval 69"/>
          <p:cNvSpPr>
            <a:spLocks noChangeAspect="1" noChangeArrowheads="1"/>
          </p:cNvSpPr>
          <p:nvPr/>
        </p:nvSpPr>
        <p:spPr bwMode="auto">
          <a:xfrm>
            <a:off x="8094663" y="3246438"/>
            <a:ext cx="900112" cy="900112"/>
          </a:xfrm>
          <a:prstGeom prst="ellipse">
            <a:avLst/>
          </a:prstGeom>
          <a:solidFill>
            <a:srgbClr val="327E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9" name="Oval 72"/>
          <p:cNvSpPr>
            <a:spLocks noChangeAspect="1" noChangeArrowheads="1"/>
          </p:cNvSpPr>
          <p:nvPr/>
        </p:nvSpPr>
        <p:spPr bwMode="auto">
          <a:xfrm>
            <a:off x="3167063" y="3246438"/>
            <a:ext cx="900112" cy="900112"/>
          </a:xfrm>
          <a:prstGeom prst="ellipse">
            <a:avLst/>
          </a:pr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0" name="Oval 75"/>
          <p:cNvSpPr>
            <a:spLocks noChangeAspect="1" noChangeArrowheads="1"/>
          </p:cNvSpPr>
          <p:nvPr/>
        </p:nvSpPr>
        <p:spPr bwMode="auto">
          <a:xfrm>
            <a:off x="8094663" y="4505325"/>
            <a:ext cx="900112" cy="900113"/>
          </a:xfrm>
          <a:prstGeom prst="ellipse">
            <a:avLst/>
          </a:pr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1" name="Oval 78"/>
          <p:cNvSpPr>
            <a:spLocks noChangeAspect="1" noChangeArrowheads="1"/>
          </p:cNvSpPr>
          <p:nvPr/>
        </p:nvSpPr>
        <p:spPr bwMode="auto">
          <a:xfrm>
            <a:off x="3167063" y="4505325"/>
            <a:ext cx="900112" cy="900113"/>
          </a:xfrm>
          <a:prstGeom prst="ellipse">
            <a:avLst/>
          </a:pr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2" name="Freeform 34"/>
          <p:cNvSpPr>
            <a:spLocks noEditPoints="1"/>
          </p:cNvSpPr>
          <p:nvPr/>
        </p:nvSpPr>
        <p:spPr bwMode="auto">
          <a:xfrm>
            <a:off x="3365500" y="2247900"/>
            <a:ext cx="460375" cy="396875"/>
          </a:xfrm>
          <a:custGeom>
            <a:avLst/>
            <a:gdLst>
              <a:gd name="T0" fmla="*/ 2147483647 w 1232"/>
              <a:gd name="T1" fmla="*/ 2147483647 h 1062"/>
              <a:gd name="T2" fmla="*/ 2147483647 w 1232"/>
              <a:gd name="T3" fmla="*/ 2147483647 h 1062"/>
              <a:gd name="T4" fmla="*/ 2147483647 w 1232"/>
              <a:gd name="T5" fmla="*/ 2147483647 h 1062"/>
              <a:gd name="T6" fmla="*/ 2147483647 w 1232"/>
              <a:gd name="T7" fmla="*/ 2147483647 h 1062"/>
              <a:gd name="T8" fmla="*/ 2147483647 w 1232"/>
              <a:gd name="T9" fmla="*/ 2147483647 h 1062"/>
              <a:gd name="T10" fmla="*/ 2147483647 w 1232"/>
              <a:gd name="T11" fmla="*/ 2147483647 h 1062"/>
              <a:gd name="T12" fmla="*/ 2147483647 w 1232"/>
              <a:gd name="T13" fmla="*/ 2147483647 h 1062"/>
              <a:gd name="T14" fmla="*/ 2147483647 w 1232"/>
              <a:gd name="T15" fmla="*/ 2147483647 h 1062"/>
              <a:gd name="T16" fmla="*/ 2147483647 w 1232"/>
              <a:gd name="T17" fmla="*/ 2147483647 h 1062"/>
              <a:gd name="T18" fmla="*/ 2147483647 w 1232"/>
              <a:gd name="T19" fmla="*/ 2147483647 h 1062"/>
              <a:gd name="T20" fmla="*/ 2147483647 w 1232"/>
              <a:gd name="T21" fmla="*/ 2147483647 h 1062"/>
              <a:gd name="T22" fmla="*/ 2147483647 w 1232"/>
              <a:gd name="T23" fmla="*/ 2147483647 h 1062"/>
              <a:gd name="T24" fmla="*/ 2147483647 w 1232"/>
              <a:gd name="T25" fmla="*/ 2147483647 h 1062"/>
              <a:gd name="T26" fmla="*/ 2147483647 w 1232"/>
              <a:gd name="T27" fmla="*/ 2147483647 h 1062"/>
              <a:gd name="T28" fmla="*/ 2147483647 w 1232"/>
              <a:gd name="T29" fmla="*/ 2147483647 h 1062"/>
              <a:gd name="T30" fmla="*/ 2147483647 w 1232"/>
              <a:gd name="T31" fmla="*/ 2147483647 h 1062"/>
              <a:gd name="T32" fmla="*/ 2147483647 w 1232"/>
              <a:gd name="T33" fmla="*/ 2147483647 h 1062"/>
              <a:gd name="T34" fmla="*/ 2147483647 w 1232"/>
              <a:gd name="T35" fmla="*/ 2147483647 h 10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Freeform 35"/>
          <p:cNvSpPr>
            <a:spLocks/>
          </p:cNvSpPr>
          <p:nvPr/>
        </p:nvSpPr>
        <p:spPr bwMode="auto">
          <a:xfrm>
            <a:off x="3444875" y="2327275"/>
            <a:ext cx="65088" cy="65088"/>
          </a:xfrm>
          <a:custGeom>
            <a:avLst/>
            <a:gdLst>
              <a:gd name="T0" fmla="*/ 2147483647 w 173"/>
              <a:gd name="T1" fmla="*/ 0 h 173"/>
              <a:gd name="T2" fmla="*/ 2147483647 w 173"/>
              <a:gd name="T3" fmla="*/ 0 h 173"/>
              <a:gd name="T4" fmla="*/ 0 w 173"/>
              <a:gd name="T5" fmla="*/ 2147483647 h 173"/>
              <a:gd name="T6" fmla="*/ 0 w 173"/>
              <a:gd name="T7" fmla="*/ 2147483647 h 173"/>
              <a:gd name="T8" fmla="*/ 2147483647 w 173"/>
              <a:gd name="T9" fmla="*/ 2147483647 h 173"/>
              <a:gd name="T10" fmla="*/ 2147483647 w 173"/>
              <a:gd name="T11" fmla="*/ 2147483647 h 173"/>
              <a:gd name="T12" fmla="*/ 2147483647 w 173"/>
              <a:gd name="T13" fmla="*/ 2147483647 h 173"/>
              <a:gd name="T14" fmla="*/ 2147483647 w 173"/>
              <a:gd name="T15" fmla="*/ 2147483647 h 173"/>
              <a:gd name="T16" fmla="*/ 2147483647 w 173"/>
              <a:gd name="T17" fmla="*/ 2147483647 h 173"/>
              <a:gd name="T18" fmla="*/ 2147483647 w 173"/>
              <a:gd name="T19" fmla="*/ 2147483647 h 173"/>
              <a:gd name="T20" fmla="*/ 2147483647 w 173"/>
              <a:gd name="T21" fmla="*/ 0 h 1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3" h="173"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69" y="0"/>
                  <a:pt x="0" y="6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5"/>
                  <a:pt x="8" y="173"/>
                  <a:pt x="18" y="173"/>
                </a:cubicBezTo>
                <a:cubicBezTo>
                  <a:pt x="28" y="173"/>
                  <a:pt x="36" y="165"/>
                  <a:pt x="36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6" y="89"/>
                  <a:pt x="89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65" y="36"/>
                  <a:pt x="173" y="28"/>
                  <a:pt x="173" y="18"/>
                </a:cubicBezTo>
                <a:cubicBezTo>
                  <a:pt x="173" y="8"/>
                  <a:pt x="165" y="0"/>
                  <a:pt x="15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87"/>
          <p:cNvSpPr>
            <a:spLocks noEditPoints="1"/>
          </p:cNvSpPr>
          <p:nvPr/>
        </p:nvSpPr>
        <p:spPr bwMode="auto">
          <a:xfrm>
            <a:off x="3411538" y="3552825"/>
            <a:ext cx="414337" cy="311150"/>
          </a:xfrm>
          <a:custGeom>
            <a:avLst/>
            <a:gdLst>
              <a:gd name="T0" fmla="*/ 2147483647 w 1124"/>
              <a:gd name="T1" fmla="*/ 2147483647 h 843"/>
              <a:gd name="T2" fmla="*/ 2147483647 w 1124"/>
              <a:gd name="T3" fmla="*/ 0 h 843"/>
              <a:gd name="T4" fmla="*/ 2147483647 w 1124"/>
              <a:gd name="T5" fmla="*/ 2147483647 h 843"/>
              <a:gd name="T6" fmla="*/ 2147483647 w 1124"/>
              <a:gd name="T7" fmla="*/ 2147483647 h 843"/>
              <a:gd name="T8" fmla="*/ 2147483647 w 1124"/>
              <a:gd name="T9" fmla="*/ 2147483647 h 843"/>
              <a:gd name="T10" fmla="*/ 2147483647 w 1124"/>
              <a:gd name="T11" fmla="*/ 2147483647 h 843"/>
              <a:gd name="T12" fmla="*/ 2147483647 w 1124"/>
              <a:gd name="T13" fmla="*/ 2147483647 h 843"/>
              <a:gd name="T14" fmla="*/ 2147483647 w 1124"/>
              <a:gd name="T15" fmla="*/ 2147483647 h 843"/>
              <a:gd name="T16" fmla="*/ 2147483647 w 1124"/>
              <a:gd name="T17" fmla="*/ 2147483647 h 843"/>
              <a:gd name="T18" fmla="*/ 2147483647 w 1124"/>
              <a:gd name="T19" fmla="*/ 2147483647 h 843"/>
              <a:gd name="T20" fmla="*/ 2147483647 w 1124"/>
              <a:gd name="T21" fmla="*/ 2147483647 h 843"/>
              <a:gd name="T22" fmla="*/ 2147483647 w 1124"/>
              <a:gd name="T23" fmla="*/ 2147483647 h 843"/>
              <a:gd name="T24" fmla="*/ 2147483647 w 1124"/>
              <a:gd name="T25" fmla="*/ 2147483647 h 843"/>
              <a:gd name="T26" fmla="*/ 2147483647 w 1124"/>
              <a:gd name="T27" fmla="*/ 2147483647 h 843"/>
              <a:gd name="T28" fmla="*/ 2147483647 w 1124"/>
              <a:gd name="T29" fmla="*/ 2147483647 h 843"/>
              <a:gd name="T30" fmla="*/ 2147483647 w 1124"/>
              <a:gd name="T31" fmla="*/ 2147483647 h 843"/>
              <a:gd name="T32" fmla="*/ 2147483647 w 1124"/>
              <a:gd name="T33" fmla="*/ 2147483647 h 843"/>
              <a:gd name="T34" fmla="*/ 2147483647 w 1124"/>
              <a:gd name="T35" fmla="*/ 2147483647 h 843"/>
              <a:gd name="T36" fmla="*/ 2147483647 w 1124"/>
              <a:gd name="T37" fmla="*/ 2147483647 h 843"/>
              <a:gd name="T38" fmla="*/ 2147483647 w 1124"/>
              <a:gd name="T39" fmla="*/ 2147483647 h 843"/>
              <a:gd name="T40" fmla="*/ 2147483647 w 1124"/>
              <a:gd name="T41" fmla="*/ 2147483647 h 843"/>
              <a:gd name="T42" fmla="*/ 2147483647 w 1124"/>
              <a:gd name="T43" fmla="*/ 2147483647 h 843"/>
              <a:gd name="T44" fmla="*/ 2147483647 w 1124"/>
              <a:gd name="T45" fmla="*/ 2147483647 h 843"/>
              <a:gd name="T46" fmla="*/ 2147483647 w 1124"/>
              <a:gd name="T47" fmla="*/ 2147483647 h 843"/>
              <a:gd name="T48" fmla="*/ 2147483647 w 1124"/>
              <a:gd name="T49" fmla="*/ 2147483647 h 843"/>
              <a:gd name="T50" fmla="*/ 2147483647 w 1124"/>
              <a:gd name="T51" fmla="*/ 2147483647 h 843"/>
              <a:gd name="T52" fmla="*/ 2147483647 w 1124"/>
              <a:gd name="T53" fmla="*/ 2147483647 h 843"/>
              <a:gd name="T54" fmla="*/ 2147483647 w 1124"/>
              <a:gd name="T55" fmla="*/ 2147483647 h 843"/>
              <a:gd name="T56" fmla="*/ 2147483647 w 1124"/>
              <a:gd name="T57" fmla="*/ 2147483647 h 843"/>
              <a:gd name="T58" fmla="*/ 2147483647 w 1124"/>
              <a:gd name="T59" fmla="*/ 2147483647 h 843"/>
              <a:gd name="T60" fmla="*/ 2147483647 w 1124"/>
              <a:gd name="T61" fmla="*/ 2147483647 h 843"/>
              <a:gd name="T62" fmla="*/ 2147483647 w 1124"/>
              <a:gd name="T63" fmla="*/ 2147483647 h 843"/>
              <a:gd name="T64" fmla="*/ 2147483647 w 1124"/>
              <a:gd name="T65" fmla="*/ 2147483647 h 843"/>
              <a:gd name="T66" fmla="*/ 2147483647 w 1124"/>
              <a:gd name="T67" fmla="*/ 2147483647 h 843"/>
              <a:gd name="T68" fmla="*/ 2147483647 w 1124"/>
              <a:gd name="T69" fmla="*/ 2147483647 h 843"/>
              <a:gd name="T70" fmla="*/ 2147483647 w 1124"/>
              <a:gd name="T71" fmla="*/ 2147483647 h 843"/>
              <a:gd name="T72" fmla="*/ 2147483647 w 1124"/>
              <a:gd name="T73" fmla="*/ 2147483647 h 843"/>
              <a:gd name="T74" fmla="*/ 2147483647 w 1124"/>
              <a:gd name="T75" fmla="*/ 2147483647 h 843"/>
              <a:gd name="T76" fmla="*/ 2147483647 w 1124"/>
              <a:gd name="T77" fmla="*/ 2147483647 h 84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Freeform 5"/>
          <p:cNvSpPr>
            <a:spLocks noEditPoints="1"/>
          </p:cNvSpPr>
          <p:nvPr/>
        </p:nvSpPr>
        <p:spPr bwMode="auto">
          <a:xfrm>
            <a:off x="3392488" y="4746625"/>
            <a:ext cx="412750" cy="407988"/>
          </a:xfrm>
          <a:custGeom>
            <a:avLst/>
            <a:gdLst>
              <a:gd name="T0" fmla="*/ 2147483647 w 1047"/>
              <a:gd name="T1" fmla="*/ 2147483647 h 1037"/>
              <a:gd name="T2" fmla="*/ 2147483647 w 1047"/>
              <a:gd name="T3" fmla="*/ 0 h 1037"/>
              <a:gd name="T4" fmla="*/ 2147483647 w 1047"/>
              <a:gd name="T5" fmla="*/ 2147483647 h 1037"/>
              <a:gd name="T6" fmla="*/ 2147483647 w 1047"/>
              <a:gd name="T7" fmla="*/ 2147483647 h 1037"/>
              <a:gd name="T8" fmla="*/ 2147483647 w 1047"/>
              <a:gd name="T9" fmla="*/ 2147483647 h 1037"/>
              <a:gd name="T10" fmla="*/ 2147483647 w 1047"/>
              <a:gd name="T11" fmla="*/ 2147483647 h 1037"/>
              <a:gd name="T12" fmla="*/ 2147483647 w 1047"/>
              <a:gd name="T13" fmla="*/ 2147483647 h 1037"/>
              <a:gd name="T14" fmla="*/ 2147483647 w 1047"/>
              <a:gd name="T15" fmla="*/ 2147483647 h 1037"/>
              <a:gd name="T16" fmla="*/ 2147483647 w 1047"/>
              <a:gd name="T17" fmla="*/ 2147483647 h 1037"/>
              <a:gd name="T18" fmla="*/ 2147483647 w 1047"/>
              <a:gd name="T19" fmla="*/ 2147483647 h 1037"/>
              <a:gd name="T20" fmla="*/ 2147483647 w 1047"/>
              <a:gd name="T21" fmla="*/ 2147483647 h 1037"/>
              <a:gd name="T22" fmla="*/ 2147483647 w 1047"/>
              <a:gd name="T23" fmla="*/ 2147483647 h 1037"/>
              <a:gd name="T24" fmla="*/ 2147483647 w 1047"/>
              <a:gd name="T25" fmla="*/ 2147483647 h 1037"/>
              <a:gd name="T26" fmla="*/ 2147483647 w 1047"/>
              <a:gd name="T27" fmla="*/ 2147483647 h 1037"/>
              <a:gd name="T28" fmla="*/ 2147483647 w 1047"/>
              <a:gd name="T29" fmla="*/ 2147483647 h 1037"/>
              <a:gd name="T30" fmla="*/ 2147483647 w 1047"/>
              <a:gd name="T31" fmla="*/ 2147483647 h 1037"/>
              <a:gd name="T32" fmla="*/ 2147483647 w 1047"/>
              <a:gd name="T33" fmla="*/ 2147483647 h 1037"/>
              <a:gd name="T34" fmla="*/ 2147483647 w 1047"/>
              <a:gd name="T35" fmla="*/ 2147483647 h 1037"/>
              <a:gd name="T36" fmla="*/ 2147483647 w 1047"/>
              <a:gd name="T37" fmla="*/ 2147483647 h 1037"/>
              <a:gd name="T38" fmla="*/ 2147483647 w 1047"/>
              <a:gd name="T39" fmla="*/ 2147483647 h 1037"/>
              <a:gd name="T40" fmla="*/ 2147483647 w 1047"/>
              <a:gd name="T41" fmla="*/ 2147483647 h 1037"/>
              <a:gd name="T42" fmla="*/ 2147483647 w 1047"/>
              <a:gd name="T43" fmla="*/ 2147483647 h 1037"/>
              <a:gd name="T44" fmla="*/ 2147483647 w 1047"/>
              <a:gd name="T45" fmla="*/ 2147483647 h 1037"/>
              <a:gd name="T46" fmla="*/ 2147483647 w 1047"/>
              <a:gd name="T47" fmla="*/ 2147483647 h 1037"/>
              <a:gd name="T48" fmla="*/ 2147483647 w 1047"/>
              <a:gd name="T49" fmla="*/ 2147483647 h 1037"/>
              <a:gd name="T50" fmla="*/ 2147483647 w 1047"/>
              <a:gd name="T51" fmla="*/ 2147483647 h 1037"/>
              <a:gd name="T52" fmla="*/ 2147483647 w 1047"/>
              <a:gd name="T53" fmla="*/ 2147483647 h 1037"/>
              <a:gd name="T54" fmla="*/ 2147483647 w 1047"/>
              <a:gd name="T55" fmla="*/ 2147483647 h 1037"/>
              <a:gd name="T56" fmla="*/ 2147483647 w 1047"/>
              <a:gd name="T57" fmla="*/ 2147483647 h 1037"/>
              <a:gd name="T58" fmla="*/ 2147483647 w 1047"/>
              <a:gd name="T59" fmla="*/ 2147483647 h 1037"/>
              <a:gd name="T60" fmla="*/ 2147483647 w 1047"/>
              <a:gd name="T61" fmla="*/ 2147483647 h 1037"/>
              <a:gd name="T62" fmla="*/ 2147483647 w 1047"/>
              <a:gd name="T63" fmla="*/ 2147483647 h 1037"/>
              <a:gd name="T64" fmla="*/ 2147483647 w 1047"/>
              <a:gd name="T65" fmla="*/ 2147483647 h 1037"/>
              <a:gd name="T66" fmla="*/ 2147483647 w 1047"/>
              <a:gd name="T67" fmla="*/ 2147483647 h 1037"/>
              <a:gd name="T68" fmla="*/ 2147483647 w 1047"/>
              <a:gd name="T69" fmla="*/ 2147483647 h 1037"/>
              <a:gd name="T70" fmla="*/ 2147483647 w 1047"/>
              <a:gd name="T71" fmla="*/ 2147483647 h 1037"/>
              <a:gd name="T72" fmla="*/ 2147483647 w 1047"/>
              <a:gd name="T73" fmla="*/ 2147483647 h 1037"/>
              <a:gd name="T74" fmla="*/ 2147483647 w 1047"/>
              <a:gd name="T75" fmla="*/ 2147483647 h 1037"/>
              <a:gd name="T76" fmla="*/ 2147483647 w 1047"/>
              <a:gd name="T77" fmla="*/ 2147483647 h 1037"/>
              <a:gd name="T78" fmla="*/ 2147483647 w 1047"/>
              <a:gd name="T79" fmla="*/ 2147483647 h 1037"/>
              <a:gd name="T80" fmla="*/ 2147483647 w 1047"/>
              <a:gd name="T81" fmla="*/ 2147483647 h 1037"/>
              <a:gd name="T82" fmla="*/ 2147483647 w 1047"/>
              <a:gd name="T83" fmla="*/ 2147483647 h 1037"/>
              <a:gd name="T84" fmla="*/ 2147483647 w 1047"/>
              <a:gd name="T85" fmla="*/ 2147483647 h 1037"/>
              <a:gd name="T86" fmla="*/ 2147483647 w 1047"/>
              <a:gd name="T87" fmla="*/ 2147483647 h 1037"/>
              <a:gd name="T88" fmla="*/ 2147483647 w 1047"/>
              <a:gd name="T89" fmla="*/ 2147483647 h 1037"/>
              <a:gd name="T90" fmla="*/ 2147483647 w 1047"/>
              <a:gd name="T91" fmla="*/ 2147483647 h 103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47" h="1037">
                <a:moveTo>
                  <a:pt x="744" y="26"/>
                </a:moveTo>
                <a:cubicBezTo>
                  <a:pt x="727" y="10"/>
                  <a:pt x="705" y="0"/>
                  <a:pt x="681" y="0"/>
                </a:cubicBezTo>
                <a:cubicBezTo>
                  <a:pt x="657" y="0"/>
                  <a:pt x="635" y="10"/>
                  <a:pt x="618" y="26"/>
                </a:cubicBezTo>
                <a:cubicBezTo>
                  <a:pt x="568" y="77"/>
                  <a:pt x="568" y="77"/>
                  <a:pt x="568" y="77"/>
                </a:cubicBezTo>
                <a:cubicBezTo>
                  <a:pt x="551" y="94"/>
                  <a:pt x="541" y="116"/>
                  <a:pt x="541" y="140"/>
                </a:cubicBezTo>
                <a:cubicBezTo>
                  <a:pt x="541" y="157"/>
                  <a:pt x="546" y="173"/>
                  <a:pt x="555" y="187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37" y="396"/>
                  <a:pt x="13" y="425"/>
                  <a:pt x="7" y="460"/>
                </a:cubicBezTo>
                <a:cubicBezTo>
                  <a:pt x="0" y="495"/>
                  <a:pt x="11" y="531"/>
                  <a:pt x="37" y="556"/>
                </a:cubicBezTo>
                <a:cubicBezTo>
                  <a:pt x="491" y="1006"/>
                  <a:pt x="491" y="1006"/>
                  <a:pt x="491" y="1006"/>
                </a:cubicBezTo>
                <a:cubicBezTo>
                  <a:pt x="511" y="1025"/>
                  <a:pt x="537" y="1036"/>
                  <a:pt x="565" y="1037"/>
                </a:cubicBezTo>
                <a:cubicBezTo>
                  <a:pt x="565" y="1037"/>
                  <a:pt x="567" y="1037"/>
                  <a:pt x="567" y="1037"/>
                </a:cubicBezTo>
                <a:cubicBezTo>
                  <a:pt x="575" y="1037"/>
                  <a:pt x="582" y="1036"/>
                  <a:pt x="589" y="1035"/>
                </a:cubicBezTo>
                <a:cubicBezTo>
                  <a:pt x="625" y="1027"/>
                  <a:pt x="654" y="1003"/>
                  <a:pt x="667" y="969"/>
                </a:cubicBezTo>
                <a:cubicBezTo>
                  <a:pt x="858" y="491"/>
                  <a:pt x="858" y="491"/>
                  <a:pt x="858" y="491"/>
                </a:cubicBezTo>
                <a:cubicBezTo>
                  <a:pt x="872" y="501"/>
                  <a:pt x="889" y="506"/>
                  <a:pt x="907" y="506"/>
                </a:cubicBezTo>
                <a:cubicBezTo>
                  <a:pt x="931" y="506"/>
                  <a:pt x="953" y="496"/>
                  <a:pt x="970" y="480"/>
                </a:cubicBezTo>
                <a:cubicBezTo>
                  <a:pt x="1020" y="429"/>
                  <a:pt x="1020" y="429"/>
                  <a:pt x="1020" y="429"/>
                </a:cubicBezTo>
                <a:cubicBezTo>
                  <a:pt x="1037" y="412"/>
                  <a:pt x="1047" y="390"/>
                  <a:pt x="1047" y="366"/>
                </a:cubicBezTo>
                <a:cubicBezTo>
                  <a:pt x="1047" y="342"/>
                  <a:pt x="1037" y="319"/>
                  <a:pt x="1021" y="303"/>
                </a:cubicBezTo>
                <a:lnTo>
                  <a:pt x="744" y="26"/>
                </a:lnTo>
                <a:close/>
                <a:moveTo>
                  <a:pt x="601" y="943"/>
                </a:moveTo>
                <a:cubicBezTo>
                  <a:pt x="596" y="954"/>
                  <a:pt x="586" y="962"/>
                  <a:pt x="575" y="965"/>
                </a:cubicBezTo>
                <a:cubicBezTo>
                  <a:pt x="572" y="965"/>
                  <a:pt x="569" y="966"/>
                  <a:pt x="566" y="966"/>
                </a:cubicBezTo>
                <a:cubicBezTo>
                  <a:pt x="557" y="965"/>
                  <a:pt x="549" y="962"/>
                  <a:pt x="542" y="955"/>
                </a:cubicBezTo>
                <a:cubicBezTo>
                  <a:pt x="87" y="505"/>
                  <a:pt x="87" y="505"/>
                  <a:pt x="87" y="505"/>
                </a:cubicBezTo>
                <a:cubicBezTo>
                  <a:pt x="79" y="497"/>
                  <a:pt x="75" y="485"/>
                  <a:pt x="77" y="473"/>
                </a:cubicBezTo>
                <a:cubicBezTo>
                  <a:pt x="79" y="462"/>
                  <a:pt x="87" y="452"/>
                  <a:pt x="98" y="447"/>
                </a:cubicBezTo>
                <a:cubicBezTo>
                  <a:pt x="320" y="358"/>
                  <a:pt x="320" y="358"/>
                  <a:pt x="320" y="358"/>
                </a:cubicBezTo>
                <a:cubicBezTo>
                  <a:pt x="470" y="408"/>
                  <a:pt x="620" y="360"/>
                  <a:pt x="770" y="520"/>
                </a:cubicBezTo>
                <a:lnTo>
                  <a:pt x="601" y="943"/>
                </a:lnTo>
                <a:close/>
                <a:moveTo>
                  <a:pt x="970" y="378"/>
                </a:moveTo>
                <a:cubicBezTo>
                  <a:pt x="919" y="429"/>
                  <a:pt x="919" y="429"/>
                  <a:pt x="919" y="429"/>
                </a:cubicBezTo>
                <a:cubicBezTo>
                  <a:pt x="912" y="436"/>
                  <a:pt x="901" y="436"/>
                  <a:pt x="894" y="429"/>
                </a:cubicBezTo>
                <a:cubicBezTo>
                  <a:pt x="831" y="366"/>
                  <a:pt x="831" y="366"/>
                  <a:pt x="831" y="366"/>
                </a:cubicBezTo>
                <a:cubicBezTo>
                  <a:pt x="780" y="494"/>
                  <a:pt x="780" y="494"/>
                  <a:pt x="780" y="494"/>
                </a:cubicBezTo>
                <a:cubicBezTo>
                  <a:pt x="784" y="483"/>
                  <a:pt x="784" y="483"/>
                  <a:pt x="784" y="483"/>
                </a:cubicBezTo>
                <a:cubicBezTo>
                  <a:pt x="676" y="376"/>
                  <a:pt x="567" y="362"/>
                  <a:pt x="468" y="350"/>
                </a:cubicBezTo>
                <a:cubicBezTo>
                  <a:pt x="437" y="346"/>
                  <a:pt x="406" y="342"/>
                  <a:pt x="376" y="336"/>
                </a:cubicBezTo>
                <a:cubicBezTo>
                  <a:pt x="679" y="214"/>
                  <a:pt x="679" y="214"/>
                  <a:pt x="679" y="214"/>
                </a:cubicBezTo>
                <a:cubicBezTo>
                  <a:pt x="618" y="153"/>
                  <a:pt x="618" y="153"/>
                  <a:pt x="618" y="153"/>
                </a:cubicBezTo>
                <a:cubicBezTo>
                  <a:pt x="611" y="146"/>
                  <a:pt x="611" y="135"/>
                  <a:pt x="618" y="128"/>
                </a:cubicBezTo>
                <a:cubicBezTo>
                  <a:pt x="669" y="77"/>
                  <a:pt x="669" y="77"/>
                  <a:pt x="669" y="77"/>
                </a:cubicBezTo>
                <a:cubicBezTo>
                  <a:pt x="676" y="70"/>
                  <a:pt x="687" y="70"/>
                  <a:pt x="694" y="77"/>
                </a:cubicBezTo>
                <a:cubicBezTo>
                  <a:pt x="970" y="353"/>
                  <a:pt x="970" y="353"/>
                  <a:pt x="970" y="353"/>
                </a:cubicBezTo>
                <a:cubicBezTo>
                  <a:pt x="977" y="360"/>
                  <a:pt x="977" y="372"/>
                  <a:pt x="970" y="3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Freeform 6"/>
          <p:cNvSpPr>
            <a:spLocks noEditPoints="1"/>
          </p:cNvSpPr>
          <p:nvPr/>
        </p:nvSpPr>
        <p:spPr bwMode="auto">
          <a:xfrm>
            <a:off x="3592513" y="4930775"/>
            <a:ext cx="69850" cy="69850"/>
          </a:xfrm>
          <a:custGeom>
            <a:avLst/>
            <a:gdLst>
              <a:gd name="T0" fmla="*/ 2147483647 w 178"/>
              <a:gd name="T1" fmla="*/ 2147483647 h 179"/>
              <a:gd name="T2" fmla="*/ 2147483647 w 178"/>
              <a:gd name="T3" fmla="*/ 2147483647 h 179"/>
              <a:gd name="T4" fmla="*/ 2147483647 w 178"/>
              <a:gd name="T5" fmla="*/ 0 h 179"/>
              <a:gd name="T6" fmla="*/ 0 w 178"/>
              <a:gd name="T7" fmla="*/ 2147483647 h 179"/>
              <a:gd name="T8" fmla="*/ 2147483647 w 178"/>
              <a:gd name="T9" fmla="*/ 2147483647 h 179"/>
              <a:gd name="T10" fmla="*/ 2147483647 w 178"/>
              <a:gd name="T11" fmla="*/ 2147483647 h 179"/>
              <a:gd name="T12" fmla="*/ 2147483647 w 178"/>
              <a:gd name="T13" fmla="*/ 2147483647 h 179"/>
              <a:gd name="T14" fmla="*/ 2147483647 w 178"/>
              <a:gd name="T15" fmla="*/ 2147483647 h 179"/>
              <a:gd name="T16" fmla="*/ 2147483647 w 178"/>
              <a:gd name="T17" fmla="*/ 2147483647 h 179"/>
              <a:gd name="T18" fmla="*/ 2147483647 w 178"/>
              <a:gd name="T19" fmla="*/ 2147483647 h 1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8" h="179">
                <a:moveTo>
                  <a:pt x="89" y="179"/>
                </a:moveTo>
                <a:cubicBezTo>
                  <a:pt x="138" y="179"/>
                  <a:pt x="178" y="139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89" y="179"/>
                </a:cubicBezTo>
                <a:close/>
                <a:moveTo>
                  <a:pt x="89" y="36"/>
                </a:move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89" y="143"/>
                </a:cubicBezTo>
                <a:cubicBezTo>
                  <a:pt x="59" y="143"/>
                  <a:pt x="35" y="119"/>
                  <a:pt x="35" y="89"/>
                </a:cubicBezTo>
                <a:cubicBezTo>
                  <a:pt x="35" y="60"/>
                  <a:pt x="59" y="36"/>
                  <a:pt x="8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Freeform 7"/>
          <p:cNvSpPr>
            <a:spLocks noEditPoints="1"/>
          </p:cNvSpPr>
          <p:nvPr/>
        </p:nvSpPr>
        <p:spPr bwMode="auto">
          <a:xfrm>
            <a:off x="3775075" y="4705350"/>
            <a:ext cx="69850" cy="69850"/>
          </a:xfrm>
          <a:custGeom>
            <a:avLst/>
            <a:gdLst>
              <a:gd name="T0" fmla="*/ 2147483647 w 179"/>
              <a:gd name="T1" fmla="*/ 0 h 179"/>
              <a:gd name="T2" fmla="*/ 0 w 179"/>
              <a:gd name="T3" fmla="*/ 2147483647 h 179"/>
              <a:gd name="T4" fmla="*/ 2147483647 w 179"/>
              <a:gd name="T5" fmla="*/ 2147483647 h 179"/>
              <a:gd name="T6" fmla="*/ 2147483647 w 179"/>
              <a:gd name="T7" fmla="*/ 2147483647 h 179"/>
              <a:gd name="T8" fmla="*/ 2147483647 w 179"/>
              <a:gd name="T9" fmla="*/ 0 h 179"/>
              <a:gd name="T10" fmla="*/ 2147483647 w 179"/>
              <a:gd name="T11" fmla="*/ 2147483647 h 179"/>
              <a:gd name="T12" fmla="*/ 2147483647 w 179"/>
              <a:gd name="T13" fmla="*/ 2147483647 h 179"/>
              <a:gd name="T14" fmla="*/ 2147483647 w 179"/>
              <a:gd name="T15" fmla="*/ 2147483647 h 179"/>
              <a:gd name="T16" fmla="*/ 2147483647 w 179"/>
              <a:gd name="T17" fmla="*/ 2147483647 h 179"/>
              <a:gd name="T18" fmla="*/ 2147483647 w 179"/>
              <a:gd name="T19" fmla="*/ 2147483647 h 1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9" h="179">
                <a:moveTo>
                  <a:pt x="90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90" y="179"/>
                </a:cubicBezTo>
                <a:cubicBezTo>
                  <a:pt x="139" y="179"/>
                  <a:pt x="179" y="139"/>
                  <a:pt x="179" y="89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43"/>
                </a:moveTo>
                <a:cubicBezTo>
                  <a:pt x="60" y="143"/>
                  <a:pt x="36" y="119"/>
                  <a:pt x="36" y="89"/>
                </a:cubicBezTo>
                <a:cubicBezTo>
                  <a:pt x="36" y="60"/>
                  <a:pt x="60" y="36"/>
                  <a:pt x="90" y="36"/>
                </a:cubicBez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90" y="1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Freeform 8"/>
          <p:cNvSpPr>
            <a:spLocks noEditPoints="1"/>
          </p:cNvSpPr>
          <p:nvPr/>
        </p:nvSpPr>
        <p:spPr bwMode="auto">
          <a:xfrm>
            <a:off x="3506788" y="4916488"/>
            <a:ext cx="57150" cy="55562"/>
          </a:xfrm>
          <a:custGeom>
            <a:avLst/>
            <a:gdLst>
              <a:gd name="T0" fmla="*/ 0 w 143"/>
              <a:gd name="T1" fmla="*/ 2147483647 h 143"/>
              <a:gd name="T2" fmla="*/ 2147483647 w 143"/>
              <a:gd name="T3" fmla="*/ 2147483647 h 143"/>
              <a:gd name="T4" fmla="*/ 2147483647 w 143"/>
              <a:gd name="T5" fmla="*/ 2147483647 h 143"/>
              <a:gd name="T6" fmla="*/ 2147483647 w 143"/>
              <a:gd name="T7" fmla="*/ 0 h 143"/>
              <a:gd name="T8" fmla="*/ 0 w 143"/>
              <a:gd name="T9" fmla="*/ 2147483647 h 143"/>
              <a:gd name="T10" fmla="*/ 2147483647 w 143"/>
              <a:gd name="T11" fmla="*/ 2147483647 h 143"/>
              <a:gd name="T12" fmla="*/ 2147483647 w 143"/>
              <a:gd name="T13" fmla="*/ 2147483647 h 143"/>
              <a:gd name="T14" fmla="*/ 2147483647 w 143"/>
              <a:gd name="T15" fmla="*/ 2147483647 h 143"/>
              <a:gd name="T16" fmla="*/ 2147483647 w 143"/>
              <a:gd name="T17" fmla="*/ 2147483647 h 143"/>
              <a:gd name="T18" fmla="*/ 2147483647 w 143"/>
              <a:gd name="T19" fmla="*/ 2147483647 h 1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3" h="143">
                <a:moveTo>
                  <a:pt x="0" y="72"/>
                </a:moveTo>
                <a:cubicBezTo>
                  <a:pt x="0" y="111"/>
                  <a:pt x="32" y="143"/>
                  <a:pt x="72" y="143"/>
                </a:cubicBezTo>
                <a:cubicBezTo>
                  <a:pt x="111" y="143"/>
                  <a:pt x="143" y="111"/>
                  <a:pt x="143" y="72"/>
                </a:cubicBezTo>
                <a:cubicBezTo>
                  <a:pt x="143" y="32"/>
                  <a:pt x="11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lose/>
                <a:moveTo>
                  <a:pt x="72" y="36"/>
                </a:moveTo>
                <a:cubicBezTo>
                  <a:pt x="91" y="36"/>
                  <a:pt x="107" y="52"/>
                  <a:pt x="107" y="72"/>
                </a:cubicBezTo>
                <a:cubicBezTo>
                  <a:pt x="107" y="92"/>
                  <a:pt x="91" y="108"/>
                  <a:pt x="72" y="108"/>
                </a:cubicBezTo>
                <a:cubicBezTo>
                  <a:pt x="52" y="108"/>
                  <a:pt x="36" y="9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Oval 9"/>
          <p:cNvSpPr>
            <a:spLocks noChangeArrowheads="1"/>
          </p:cNvSpPr>
          <p:nvPr/>
        </p:nvSpPr>
        <p:spPr bwMode="auto">
          <a:xfrm>
            <a:off x="3563938" y="5014913"/>
            <a:ext cx="28575" cy="269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0" name="Oval 10"/>
          <p:cNvSpPr>
            <a:spLocks noChangeArrowheads="1"/>
          </p:cNvSpPr>
          <p:nvPr/>
        </p:nvSpPr>
        <p:spPr bwMode="auto">
          <a:xfrm>
            <a:off x="3787775" y="4803775"/>
            <a:ext cx="28575" cy="285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id-ID" altLang="en-US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1" name="Freeform 39"/>
          <p:cNvSpPr>
            <a:spLocks noEditPoints="1"/>
          </p:cNvSpPr>
          <p:nvPr/>
        </p:nvSpPr>
        <p:spPr bwMode="auto">
          <a:xfrm>
            <a:off x="8372475" y="2200275"/>
            <a:ext cx="344488" cy="500063"/>
          </a:xfrm>
          <a:custGeom>
            <a:avLst/>
            <a:gdLst>
              <a:gd name="T0" fmla="*/ 2147483647 w 1120"/>
              <a:gd name="T1" fmla="*/ 0 h 1629"/>
              <a:gd name="T2" fmla="*/ 0 w 1120"/>
              <a:gd name="T3" fmla="*/ 2147483647 h 1629"/>
              <a:gd name="T4" fmla="*/ 2147483647 w 1120"/>
              <a:gd name="T5" fmla="*/ 2147483647 h 1629"/>
              <a:gd name="T6" fmla="*/ 2147483647 w 1120"/>
              <a:gd name="T7" fmla="*/ 2147483647 h 1629"/>
              <a:gd name="T8" fmla="*/ 2147483647 w 1120"/>
              <a:gd name="T9" fmla="*/ 2147483647 h 1629"/>
              <a:gd name="T10" fmla="*/ 2147483647 w 1120"/>
              <a:gd name="T11" fmla="*/ 2147483647 h 1629"/>
              <a:gd name="T12" fmla="*/ 2147483647 w 1120"/>
              <a:gd name="T13" fmla="*/ 0 h 1629"/>
              <a:gd name="T14" fmla="*/ 2147483647 w 1120"/>
              <a:gd name="T15" fmla="*/ 2147483647 h 1629"/>
              <a:gd name="T16" fmla="*/ 2147483647 w 1120"/>
              <a:gd name="T17" fmla="*/ 2147483647 h 1629"/>
              <a:gd name="T18" fmla="*/ 2147483647 w 1120"/>
              <a:gd name="T19" fmla="*/ 2147483647 h 1629"/>
              <a:gd name="T20" fmla="*/ 2147483647 w 1120"/>
              <a:gd name="T21" fmla="*/ 2147483647 h 1629"/>
              <a:gd name="T22" fmla="*/ 2147483647 w 1120"/>
              <a:gd name="T23" fmla="*/ 2147483647 h 1629"/>
              <a:gd name="T24" fmla="*/ 2147483647 w 1120"/>
              <a:gd name="T25" fmla="*/ 2147483647 h 1629"/>
              <a:gd name="T26" fmla="*/ 2147483647 w 1120"/>
              <a:gd name="T27" fmla="*/ 2147483647 h 1629"/>
              <a:gd name="T28" fmla="*/ 2147483647 w 1120"/>
              <a:gd name="T29" fmla="*/ 2147483647 h 1629"/>
              <a:gd name="T30" fmla="*/ 2147483647 w 1120"/>
              <a:gd name="T31" fmla="*/ 2147483647 h 1629"/>
              <a:gd name="T32" fmla="*/ 2147483647 w 1120"/>
              <a:gd name="T33" fmla="*/ 2147483647 h 1629"/>
              <a:gd name="T34" fmla="*/ 2147483647 w 1120"/>
              <a:gd name="T35" fmla="*/ 2147483647 h 1629"/>
              <a:gd name="T36" fmla="*/ 2147483647 w 1120"/>
              <a:gd name="T37" fmla="*/ 2147483647 h 1629"/>
              <a:gd name="T38" fmla="*/ 2147483647 w 1120"/>
              <a:gd name="T39" fmla="*/ 2147483647 h 1629"/>
              <a:gd name="T40" fmla="*/ 2147483647 w 1120"/>
              <a:gd name="T41" fmla="*/ 2147483647 h 1629"/>
              <a:gd name="T42" fmla="*/ 2147483647 w 1120"/>
              <a:gd name="T43" fmla="*/ 2147483647 h 1629"/>
              <a:gd name="T44" fmla="*/ 2147483647 w 1120"/>
              <a:gd name="T45" fmla="*/ 2147483647 h 1629"/>
              <a:gd name="T46" fmla="*/ 2147483647 w 1120"/>
              <a:gd name="T47" fmla="*/ 2147483647 h 1629"/>
              <a:gd name="T48" fmla="*/ 2147483647 w 1120"/>
              <a:gd name="T49" fmla="*/ 2147483647 h 1629"/>
              <a:gd name="T50" fmla="*/ 2147483647 w 1120"/>
              <a:gd name="T51" fmla="*/ 2147483647 h 1629"/>
              <a:gd name="T52" fmla="*/ 2147483647 w 1120"/>
              <a:gd name="T53" fmla="*/ 2147483647 h 1629"/>
              <a:gd name="T54" fmla="*/ 2147483647 w 1120"/>
              <a:gd name="T55" fmla="*/ 2147483647 h 1629"/>
              <a:gd name="T56" fmla="*/ 2147483647 w 1120"/>
              <a:gd name="T57" fmla="*/ 2147483647 h 1629"/>
              <a:gd name="T58" fmla="*/ 2147483647 w 1120"/>
              <a:gd name="T59" fmla="*/ 2147483647 h 1629"/>
              <a:gd name="T60" fmla="*/ 2147483647 w 1120"/>
              <a:gd name="T61" fmla="*/ 2147483647 h 162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2" name="Freeform 40"/>
          <p:cNvSpPr>
            <a:spLocks/>
          </p:cNvSpPr>
          <p:nvPr/>
        </p:nvSpPr>
        <p:spPr bwMode="auto">
          <a:xfrm>
            <a:off x="8451850" y="2278063"/>
            <a:ext cx="101600" cy="101600"/>
          </a:xfrm>
          <a:custGeom>
            <a:avLst/>
            <a:gdLst>
              <a:gd name="T0" fmla="*/ 2147483647 w 330"/>
              <a:gd name="T1" fmla="*/ 0 h 330"/>
              <a:gd name="T2" fmla="*/ 0 w 330"/>
              <a:gd name="T3" fmla="*/ 2147483647 h 330"/>
              <a:gd name="T4" fmla="*/ 2147483647 w 330"/>
              <a:gd name="T5" fmla="*/ 2147483647 h 330"/>
              <a:gd name="T6" fmla="*/ 2147483647 w 330"/>
              <a:gd name="T7" fmla="*/ 2147483647 h 330"/>
              <a:gd name="T8" fmla="*/ 2147483647 w 330"/>
              <a:gd name="T9" fmla="*/ 2147483647 h 330"/>
              <a:gd name="T10" fmla="*/ 2147483647 w 330"/>
              <a:gd name="T11" fmla="*/ 2147483647 h 330"/>
              <a:gd name="T12" fmla="*/ 2147483647 w 330"/>
              <a:gd name="T13" fmla="*/ 0 h 3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0" h="330">
                <a:moveTo>
                  <a:pt x="305" y="0"/>
                </a:moveTo>
                <a:cubicBezTo>
                  <a:pt x="137" y="0"/>
                  <a:pt x="0" y="137"/>
                  <a:pt x="0" y="305"/>
                </a:cubicBezTo>
                <a:cubicBezTo>
                  <a:pt x="0" y="319"/>
                  <a:pt x="11" y="330"/>
                  <a:pt x="25" y="330"/>
                </a:cubicBezTo>
                <a:cubicBezTo>
                  <a:pt x="39" y="330"/>
                  <a:pt x="50" y="319"/>
                  <a:pt x="50" y="305"/>
                </a:cubicBezTo>
                <a:cubicBezTo>
                  <a:pt x="50" y="165"/>
                  <a:pt x="165" y="50"/>
                  <a:pt x="305" y="50"/>
                </a:cubicBezTo>
                <a:cubicBezTo>
                  <a:pt x="319" y="50"/>
                  <a:pt x="330" y="39"/>
                  <a:pt x="330" y="25"/>
                </a:cubicBezTo>
                <a:cubicBezTo>
                  <a:pt x="330" y="11"/>
                  <a:pt x="319" y="0"/>
                  <a:pt x="30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3" name="Freeform 48"/>
          <p:cNvSpPr>
            <a:spLocks noEditPoints="1"/>
          </p:cNvSpPr>
          <p:nvPr/>
        </p:nvSpPr>
        <p:spPr bwMode="auto">
          <a:xfrm>
            <a:off x="8372475" y="3495675"/>
            <a:ext cx="374650" cy="374650"/>
          </a:xfrm>
          <a:custGeom>
            <a:avLst/>
            <a:gdLst>
              <a:gd name="T0" fmla="*/ 2147483647 w 1068"/>
              <a:gd name="T1" fmla="*/ 2147483647 h 1068"/>
              <a:gd name="T2" fmla="*/ 2147483647 w 1068"/>
              <a:gd name="T3" fmla="*/ 0 h 1068"/>
              <a:gd name="T4" fmla="*/ 2147483647 w 1068"/>
              <a:gd name="T5" fmla="*/ 2147483647 h 1068"/>
              <a:gd name="T6" fmla="*/ 2147483647 w 1068"/>
              <a:gd name="T7" fmla="*/ 2147483647 h 1068"/>
              <a:gd name="T8" fmla="*/ 2147483647 w 1068"/>
              <a:gd name="T9" fmla="*/ 2147483647 h 1068"/>
              <a:gd name="T10" fmla="*/ 0 w 1068"/>
              <a:gd name="T11" fmla="*/ 2147483647 h 1068"/>
              <a:gd name="T12" fmla="*/ 2147483647 w 1068"/>
              <a:gd name="T13" fmla="*/ 2147483647 h 1068"/>
              <a:gd name="T14" fmla="*/ 2147483647 w 1068"/>
              <a:gd name="T15" fmla="*/ 2147483647 h 1068"/>
              <a:gd name="T16" fmla="*/ 2147483647 w 1068"/>
              <a:gd name="T17" fmla="*/ 2147483647 h 1068"/>
              <a:gd name="T18" fmla="*/ 2147483647 w 1068"/>
              <a:gd name="T19" fmla="*/ 2147483647 h 1068"/>
              <a:gd name="T20" fmla="*/ 2147483647 w 1068"/>
              <a:gd name="T21" fmla="*/ 2147483647 h 1068"/>
              <a:gd name="T22" fmla="*/ 2147483647 w 1068"/>
              <a:gd name="T23" fmla="*/ 2147483647 h 1068"/>
              <a:gd name="T24" fmla="*/ 2147483647 w 1068"/>
              <a:gd name="T25" fmla="*/ 2147483647 h 1068"/>
              <a:gd name="T26" fmla="*/ 2147483647 w 1068"/>
              <a:gd name="T27" fmla="*/ 2147483647 h 1068"/>
              <a:gd name="T28" fmla="*/ 2147483647 w 1068"/>
              <a:gd name="T29" fmla="*/ 2147483647 h 1068"/>
              <a:gd name="T30" fmla="*/ 2147483647 w 1068"/>
              <a:gd name="T31" fmla="*/ 2147483647 h 1068"/>
              <a:gd name="T32" fmla="*/ 2147483647 w 1068"/>
              <a:gd name="T33" fmla="*/ 2147483647 h 1068"/>
              <a:gd name="T34" fmla="*/ 2147483647 w 1068"/>
              <a:gd name="T35" fmla="*/ 2147483647 h 1068"/>
              <a:gd name="T36" fmla="*/ 2147483647 w 1068"/>
              <a:gd name="T37" fmla="*/ 2147483647 h 1068"/>
              <a:gd name="T38" fmla="*/ 2147483647 w 1068"/>
              <a:gd name="T39" fmla="*/ 2147483647 h 1068"/>
              <a:gd name="T40" fmla="*/ 2147483647 w 1068"/>
              <a:gd name="T41" fmla="*/ 2147483647 h 1068"/>
              <a:gd name="T42" fmla="*/ 2147483647 w 1068"/>
              <a:gd name="T43" fmla="*/ 2147483647 h 1068"/>
              <a:gd name="T44" fmla="*/ 2147483647 w 1068"/>
              <a:gd name="T45" fmla="*/ 2147483647 h 1068"/>
              <a:gd name="T46" fmla="*/ 2147483647 w 1068"/>
              <a:gd name="T47" fmla="*/ 2147483647 h 1068"/>
              <a:gd name="T48" fmla="*/ 2147483647 w 1068"/>
              <a:gd name="T49" fmla="*/ 2147483647 h 1068"/>
              <a:gd name="T50" fmla="*/ 2147483647 w 1068"/>
              <a:gd name="T51" fmla="*/ 2147483647 h 1068"/>
              <a:gd name="T52" fmla="*/ 2147483647 w 1068"/>
              <a:gd name="T53" fmla="*/ 2147483647 h 1068"/>
              <a:gd name="T54" fmla="*/ 2147483647 w 1068"/>
              <a:gd name="T55" fmla="*/ 2147483647 h 1068"/>
              <a:gd name="T56" fmla="*/ 2147483647 w 1068"/>
              <a:gd name="T57" fmla="*/ 2147483647 h 1068"/>
              <a:gd name="T58" fmla="*/ 2147483647 w 1068"/>
              <a:gd name="T59" fmla="*/ 2147483647 h 1068"/>
              <a:gd name="T60" fmla="*/ 2147483647 w 1068"/>
              <a:gd name="T61" fmla="*/ 2147483647 h 1068"/>
              <a:gd name="T62" fmla="*/ 2147483647 w 1068"/>
              <a:gd name="T63" fmla="*/ 2147483647 h 1068"/>
              <a:gd name="T64" fmla="*/ 2147483647 w 1068"/>
              <a:gd name="T65" fmla="*/ 2147483647 h 1068"/>
              <a:gd name="T66" fmla="*/ 2147483647 w 1068"/>
              <a:gd name="T67" fmla="*/ 2147483647 h 1068"/>
              <a:gd name="T68" fmla="*/ 2147483647 w 1068"/>
              <a:gd name="T69" fmla="*/ 2147483647 h 1068"/>
              <a:gd name="T70" fmla="*/ 2147483647 w 1068"/>
              <a:gd name="T71" fmla="*/ 2147483647 h 1068"/>
              <a:gd name="T72" fmla="*/ 2147483647 w 1068"/>
              <a:gd name="T73" fmla="*/ 2147483647 h 1068"/>
              <a:gd name="T74" fmla="*/ 2147483647 w 1068"/>
              <a:gd name="T75" fmla="*/ 2147483647 h 106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68" h="1068">
                <a:moveTo>
                  <a:pt x="974" y="349"/>
                </a:moveTo>
                <a:cubicBezTo>
                  <a:pt x="932" y="339"/>
                  <a:pt x="834" y="339"/>
                  <a:pt x="690" y="335"/>
                </a:cubicBezTo>
                <a:cubicBezTo>
                  <a:pt x="697" y="304"/>
                  <a:pt x="699" y="275"/>
                  <a:pt x="699" y="225"/>
                </a:cubicBezTo>
                <a:cubicBezTo>
                  <a:pt x="699" y="105"/>
                  <a:pt x="611" y="0"/>
                  <a:pt x="534" y="0"/>
                </a:cubicBezTo>
                <a:cubicBezTo>
                  <a:pt x="480" y="0"/>
                  <a:pt x="435" y="45"/>
                  <a:pt x="434" y="99"/>
                </a:cubicBezTo>
                <a:cubicBezTo>
                  <a:pt x="433" y="167"/>
                  <a:pt x="413" y="283"/>
                  <a:pt x="301" y="342"/>
                </a:cubicBezTo>
                <a:cubicBezTo>
                  <a:pt x="292" y="346"/>
                  <a:pt x="269" y="357"/>
                  <a:pt x="265" y="35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50" y="345"/>
                  <a:pt x="225" y="334"/>
                  <a:pt x="201" y="334"/>
                </a:cubicBezTo>
                <a:cubicBezTo>
                  <a:pt x="100" y="334"/>
                  <a:pt x="100" y="334"/>
                  <a:pt x="100" y="334"/>
                </a:cubicBezTo>
                <a:cubicBezTo>
                  <a:pt x="45" y="334"/>
                  <a:pt x="0" y="379"/>
                  <a:pt x="0" y="434"/>
                </a:cubicBezTo>
                <a:cubicBezTo>
                  <a:pt x="0" y="968"/>
                  <a:pt x="0" y="968"/>
                  <a:pt x="0" y="968"/>
                </a:cubicBezTo>
                <a:cubicBezTo>
                  <a:pt x="0" y="1023"/>
                  <a:pt x="45" y="1068"/>
                  <a:pt x="100" y="1068"/>
                </a:cubicBezTo>
                <a:cubicBezTo>
                  <a:pt x="201" y="1068"/>
                  <a:pt x="201" y="1068"/>
                  <a:pt x="201" y="1068"/>
                </a:cubicBezTo>
                <a:cubicBezTo>
                  <a:pt x="240" y="1068"/>
                  <a:pt x="273" y="1044"/>
                  <a:pt x="290" y="1010"/>
                </a:cubicBezTo>
                <a:cubicBezTo>
                  <a:pt x="290" y="1011"/>
                  <a:pt x="291" y="1011"/>
                  <a:pt x="291" y="1011"/>
                </a:cubicBezTo>
                <a:cubicBezTo>
                  <a:pt x="293" y="1011"/>
                  <a:pt x="296" y="1012"/>
                  <a:pt x="299" y="1013"/>
                </a:cubicBezTo>
                <a:cubicBezTo>
                  <a:pt x="300" y="1013"/>
                  <a:pt x="300" y="1013"/>
                  <a:pt x="301" y="1013"/>
                </a:cubicBezTo>
                <a:cubicBezTo>
                  <a:pt x="320" y="1018"/>
                  <a:pt x="357" y="1027"/>
                  <a:pt x="436" y="1045"/>
                </a:cubicBezTo>
                <a:cubicBezTo>
                  <a:pt x="453" y="1049"/>
                  <a:pt x="542" y="1068"/>
                  <a:pt x="635" y="1068"/>
                </a:cubicBezTo>
                <a:cubicBezTo>
                  <a:pt x="818" y="1068"/>
                  <a:pt x="818" y="1068"/>
                  <a:pt x="818" y="1068"/>
                </a:cubicBezTo>
                <a:cubicBezTo>
                  <a:pt x="873" y="1068"/>
                  <a:pt x="913" y="1047"/>
                  <a:pt x="937" y="1004"/>
                </a:cubicBezTo>
                <a:cubicBezTo>
                  <a:pt x="938" y="1003"/>
                  <a:pt x="945" y="988"/>
                  <a:pt x="952" y="968"/>
                </a:cubicBezTo>
                <a:cubicBezTo>
                  <a:pt x="956" y="952"/>
                  <a:pt x="958" y="931"/>
                  <a:pt x="952" y="909"/>
                </a:cubicBezTo>
                <a:cubicBezTo>
                  <a:pt x="988" y="884"/>
                  <a:pt x="1000" y="847"/>
                  <a:pt x="1007" y="823"/>
                </a:cubicBezTo>
                <a:cubicBezTo>
                  <a:pt x="1020" y="783"/>
                  <a:pt x="1016" y="753"/>
                  <a:pt x="1007" y="732"/>
                </a:cubicBezTo>
                <a:cubicBezTo>
                  <a:pt x="1027" y="713"/>
                  <a:pt x="1045" y="684"/>
                  <a:pt x="1052" y="640"/>
                </a:cubicBezTo>
                <a:cubicBezTo>
                  <a:pt x="1056" y="612"/>
                  <a:pt x="1052" y="584"/>
                  <a:pt x="1039" y="560"/>
                </a:cubicBezTo>
                <a:cubicBezTo>
                  <a:pt x="1058" y="539"/>
                  <a:pt x="1066" y="513"/>
                  <a:pt x="1067" y="488"/>
                </a:cubicBezTo>
                <a:cubicBezTo>
                  <a:pt x="1068" y="481"/>
                  <a:pt x="1068" y="481"/>
                  <a:pt x="1068" y="481"/>
                </a:cubicBezTo>
                <a:cubicBezTo>
                  <a:pt x="1068" y="476"/>
                  <a:pt x="1068" y="474"/>
                  <a:pt x="1068" y="464"/>
                </a:cubicBezTo>
                <a:cubicBezTo>
                  <a:pt x="1068" y="422"/>
                  <a:pt x="1039" y="368"/>
                  <a:pt x="974" y="349"/>
                </a:cubicBezTo>
                <a:close/>
                <a:moveTo>
                  <a:pt x="234" y="968"/>
                </a:moveTo>
                <a:cubicBezTo>
                  <a:pt x="234" y="986"/>
                  <a:pt x="219" y="1001"/>
                  <a:pt x="201" y="1001"/>
                </a:cubicBezTo>
                <a:cubicBezTo>
                  <a:pt x="100" y="1001"/>
                  <a:pt x="100" y="1001"/>
                  <a:pt x="100" y="1001"/>
                </a:cubicBezTo>
                <a:cubicBezTo>
                  <a:pt x="82" y="1001"/>
                  <a:pt x="67" y="986"/>
                  <a:pt x="67" y="968"/>
                </a:cubicBezTo>
                <a:cubicBezTo>
                  <a:pt x="67" y="434"/>
                  <a:pt x="67" y="434"/>
                  <a:pt x="67" y="434"/>
                </a:cubicBezTo>
                <a:cubicBezTo>
                  <a:pt x="67" y="415"/>
                  <a:pt x="82" y="401"/>
                  <a:pt x="100" y="401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19" y="401"/>
                  <a:pt x="234" y="415"/>
                  <a:pt x="234" y="434"/>
                </a:cubicBezTo>
                <a:lnTo>
                  <a:pt x="234" y="968"/>
                </a:lnTo>
                <a:close/>
                <a:moveTo>
                  <a:pt x="1001" y="485"/>
                </a:moveTo>
                <a:cubicBezTo>
                  <a:pt x="1000" y="502"/>
                  <a:pt x="993" y="534"/>
                  <a:pt x="935" y="534"/>
                </a:cubicBezTo>
                <a:cubicBezTo>
                  <a:pt x="885" y="534"/>
                  <a:pt x="868" y="534"/>
                  <a:pt x="868" y="534"/>
                </a:cubicBezTo>
                <a:cubicBezTo>
                  <a:pt x="859" y="534"/>
                  <a:pt x="851" y="541"/>
                  <a:pt x="851" y="551"/>
                </a:cubicBezTo>
                <a:cubicBezTo>
                  <a:pt x="851" y="560"/>
                  <a:pt x="859" y="567"/>
                  <a:pt x="868" y="567"/>
                </a:cubicBezTo>
                <a:cubicBezTo>
                  <a:pt x="868" y="567"/>
                  <a:pt x="883" y="567"/>
                  <a:pt x="933" y="567"/>
                </a:cubicBezTo>
                <a:cubicBezTo>
                  <a:pt x="983" y="567"/>
                  <a:pt x="989" y="609"/>
                  <a:pt x="986" y="629"/>
                </a:cubicBezTo>
                <a:cubicBezTo>
                  <a:pt x="982" y="654"/>
                  <a:pt x="970" y="701"/>
                  <a:pt x="914" y="701"/>
                </a:cubicBezTo>
                <a:cubicBezTo>
                  <a:pt x="858" y="701"/>
                  <a:pt x="835" y="701"/>
                  <a:pt x="835" y="701"/>
                </a:cubicBezTo>
                <a:cubicBezTo>
                  <a:pt x="825" y="701"/>
                  <a:pt x="818" y="708"/>
                  <a:pt x="818" y="718"/>
                </a:cubicBezTo>
                <a:cubicBezTo>
                  <a:pt x="818" y="727"/>
                  <a:pt x="825" y="734"/>
                  <a:pt x="835" y="734"/>
                </a:cubicBezTo>
                <a:cubicBezTo>
                  <a:pt x="835" y="734"/>
                  <a:pt x="874" y="734"/>
                  <a:pt x="900" y="734"/>
                </a:cubicBezTo>
                <a:cubicBezTo>
                  <a:pt x="957" y="734"/>
                  <a:pt x="952" y="777"/>
                  <a:pt x="944" y="803"/>
                </a:cubicBezTo>
                <a:cubicBezTo>
                  <a:pt x="933" y="837"/>
                  <a:pt x="926" y="868"/>
                  <a:pt x="856" y="868"/>
                </a:cubicBezTo>
                <a:cubicBezTo>
                  <a:pt x="831" y="868"/>
                  <a:pt x="801" y="868"/>
                  <a:pt x="801" y="868"/>
                </a:cubicBezTo>
                <a:cubicBezTo>
                  <a:pt x="792" y="868"/>
                  <a:pt x="784" y="875"/>
                  <a:pt x="784" y="884"/>
                </a:cubicBezTo>
                <a:cubicBezTo>
                  <a:pt x="784" y="894"/>
                  <a:pt x="792" y="901"/>
                  <a:pt x="801" y="901"/>
                </a:cubicBezTo>
                <a:cubicBezTo>
                  <a:pt x="801" y="901"/>
                  <a:pt x="824" y="901"/>
                  <a:pt x="853" y="901"/>
                </a:cubicBezTo>
                <a:cubicBezTo>
                  <a:pt x="890" y="901"/>
                  <a:pt x="892" y="936"/>
                  <a:pt x="888" y="948"/>
                </a:cubicBezTo>
                <a:cubicBezTo>
                  <a:pt x="884" y="962"/>
                  <a:pt x="879" y="972"/>
                  <a:pt x="878" y="972"/>
                </a:cubicBezTo>
                <a:cubicBezTo>
                  <a:pt x="868" y="990"/>
                  <a:pt x="852" y="1001"/>
                  <a:pt x="818" y="1001"/>
                </a:cubicBezTo>
                <a:cubicBezTo>
                  <a:pt x="635" y="1001"/>
                  <a:pt x="635" y="1001"/>
                  <a:pt x="635" y="1001"/>
                </a:cubicBezTo>
                <a:cubicBezTo>
                  <a:pt x="544" y="1001"/>
                  <a:pt x="453" y="980"/>
                  <a:pt x="450" y="980"/>
                </a:cubicBezTo>
                <a:cubicBezTo>
                  <a:pt x="312" y="948"/>
                  <a:pt x="304" y="946"/>
                  <a:pt x="296" y="943"/>
                </a:cubicBezTo>
                <a:cubicBezTo>
                  <a:pt x="296" y="943"/>
                  <a:pt x="268" y="938"/>
                  <a:pt x="268" y="914"/>
                </a:cubicBezTo>
                <a:cubicBezTo>
                  <a:pt x="267" y="453"/>
                  <a:pt x="267" y="453"/>
                  <a:pt x="267" y="453"/>
                </a:cubicBezTo>
                <a:cubicBezTo>
                  <a:pt x="267" y="437"/>
                  <a:pt x="277" y="423"/>
                  <a:pt x="294" y="418"/>
                </a:cubicBezTo>
                <a:cubicBezTo>
                  <a:pt x="296" y="417"/>
                  <a:pt x="299" y="416"/>
                  <a:pt x="301" y="415"/>
                </a:cubicBezTo>
                <a:cubicBezTo>
                  <a:pt x="453" y="352"/>
                  <a:pt x="500" y="214"/>
                  <a:pt x="501" y="100"/>
                </a:cubicBezTo>
                <a:cubicBezTo>
                  <a:pt x="501" y="84"/>
                  <a:pt x="513" y="67"/>
                  <a:pt x="534" y="67"/>
                </a:cubicBezTo>
                <a:cubicBezTo>
                  <a:pt x="570" y="67"/>
                  <a:pt x="632" y="138"/>
                  <a:pt x="632" y="225"/>
                </a:cubicBezTo>
                <a:cubicBezTo>
                  <a:pt x="632" y="304"/>
                  <a:pt x="629" y="318"/>
                  <a:pt x="601" y="401"/>
                </a:cubicBezTo>
                <a:cubicBezTo>
                  <a:pt x="935" y="401"/>
                  <a:pt x="932" y="405"/>
                  <a:pt x="962" y="413"/>
                </a:cubicBezTo>
                <a:cubicBezTo>
                  <a:pt x="998" y="423"/>
                  <a:pt x="1002" y="454"/>
                  <a:pt x="1002" y="464"/>
                </a:cubicBezTo>
                <a:cubicBezTo>
                  <a:pt x="1002" y="476"/>
                  <a:pt x="1001" y="474"/>
                  <a:pt x="1001" y="4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4" name="Freeform 49"/>
          <p:cNvSpPr>
            <a:spLocks noEditPoints="1"/>
          </p:cNvSpPr>
          <p:nvPr/>
        </p:nvSpPr>
        <p:spPr bwMode="auto">
          <a:xfrm>
            <a:off x="8407400" y="3798888"/>
            <a:ext cx="34925" cy="36512"/>
          </a:xfrm>
          <a:custGeom>
            <a:avLst/>
            <a:gdLst>
              <a:gd name="T0" fmla="*/ 2147483647 w 101"/>
              <a:gd name="T1" fmla="*/ 0 h 100"/>
              <a:gd name="T2" fmla="*/ 0 w 101"/>
              <a:gd name="T3" fmla="*/ 2147483647 h 100"/>
              <a:gd name="T4" fmla="*/ 2147483647 w 101"/>
              <a:gd name="T5" fmla="*/ 2147483647 h 100"/>
              <a:gd name="T6" fmla="*/ 2147483647 w 101"/>
              <a:gd name="T7" fmla="*/ 2147483647 h 100"/>
              <a:gd name="T8" fmla="*/ 2147483647 w 101"/>
              <a:gd name="T9" fmla="*/ 0 h 100"/>
              <a:gd name="T10" fmla="*/ 2147483647 w 101"/>
              <a:gd name="T11" fmla="*/ 2147483647 h 100"/>
              <a:gd name="T12" fmla="*/ 2147483647 w 101"/>
              <a:gd name="T13" fmla="*/ 2147483647 h 100"/>
              <a:gd name="T14" fmla="*/ 2147483647 w 101"/>
              <a:gd name="T15" fmla="*/ 2147483647 h 100"/>
              <a:gd name="T16" fmla="*/ 2147483647 w 101"/>
              <a:gd name="T17" fmla="*/ 2147483647 h 100"/>
              <a:gd name="T18" fmla="*/ 2147483647 w 101"/>
              <a:gd name="T19" fmla="*/ 2147483647 h 1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1" h="100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7"/>
                  <a:pt x="23" y="100"/>
                  <a:pt x="50" y="100"/>
                </a:cubicBezTo>
                <a:cubicBezTo>
                  <a:pt x="78" y="100"/>
                  <a:pt x="101" y="77"/>
                  <a:pt x="101" y="50"/>
                </a:cubicBezTo>
                <a:cubicBezTo>
                  <a:pt x="101" y="22"/>
                  <a:pt x="78" y="0"/>
                  <a:pt x="50" y="0"/>
                </a:cubicBezTo>
                <a:close/>
                <a:moveTo>
                  <a:pt x="50" y="67"/>
                </a:moveTo>
                <a:cubicBezTo>
                  <a:pt x="41" y="67"/>
                  <a:pt x="34" y="59"/>
                  <a:pt x="34" y="50"/>
                </a:cubicBezTo>
                <a:cubicBezTo>
                  <a:pt x="34" y="41"/>
                  <a:pt x="41" y="33"/>
                  <a:pt x="50" y="33"/>
                </a:cubicBezTo>
                <a:cubicBezTo>
                  <a:pt x="60" y="33"/>
                  <a:pt x="67" y="41"/>
                  <a:pt x="67" y="50"/>
                </a:cubicBezTo>
                <a:cubicBezTo>
                  <a:pt x="67" y="59"/>
                  <a:pt x="60" y="67"/>
                  <a:pt x="50" y="67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5" name="Freeform 14"/>
          <p:cNvSpPr>
            <a:spLocks noEditPoints="1"/>
          </p:cNvSpPr>
          <p:nvPr/>
        </p:nvSpPr>
        <p:spPr bwMode="auto">
          <a:xfrm>
            <a:off x="8328025" y="4737100"/>
            <a:ext cx="425450" cy="427038"/>
          </a:xfrm>
          <a:custGeom>
            <a:avLst/>
            <a:gdLst>
              <a:gd name="T0" fmla="*/ 2147483647 w 688"/>
              <a:gd name="T1" fmla="*/ 2147483647 h 688"/>
              <a:gd name="T2" fmla="*/ 2147483647 w 688"/>
              <a:gd name="T3" fmla="*/ 2147483647 h 688"/>
              <a:gd name="T4" fmla="*/ 2147483647 w 688"/>
              <a:gd name="T5" fmla="*/ 2147483647 h 688"/>
              <a:gd name="T6" fmla="*/ 0 w 688"/>
              <a:gd name="T7" fmla="*/ 2147483647 h 688"/>
              <a:gd name="T8" fmla="*/ 2147483647 w 688"/>
              <a:gd name="T9" fmla="*/ 2147483647 h 688"/>
              <a:gd name="T10" fmla="*/ 2147483647 w 688"/>
              <a:gd name="T11" fmla="*/ 2147483647 h 688"/>
              <a:gd name="T12" fmla="*/ 2147483647 w 688"/>
              <a:gd name="T13" fmla="*/ 2147483647 h 688"/>
              <a:gd name="T14" fmla="*/ 2147483647 w 688"/>
              <a:gd name="T15" fmla="*/ 2147483647 h 688"/>
              <a:gd name="T16" fmla="*/ 2147483647 w 688"/>
              <a:gd name="T17" fmla="*/ 2147483647 h 688"/>
              <a:gd name="T18" fmla="*/ 2147483647 w 688"/>
              <a:gd name="T19" fmla="*/ 2147483647 h 688"/>
              <a:gd name="T20" fmla="*/ 2147483647 w 688"/>
              <a:gd name="T21" fmla="*/ 2147483647 h 688"/>
              <a:gd name="T22" fmla="*/ 2147483647 w 688"/>
              <a:gd name="T23" fmla="*/ 2147483647 h 688"/>
              <a:gd name="T24" fmla="*/ 2147483647 w 688"/>
              <a:gd name="T25" fmla="*/ 2147483647 h 688"/>
              <a:gd name="T26" fmla="*/ 2147483647 w 688"/>
              <a:gd name="T27" fmla="*/ 2147483647 h 688"/>
              <a:gd name="T28" fmla="*/ 2147483647 w 688"/>
              <a:gd name="T29" fmla="*/ 2147483647 h 688"/>
              <a:gd name="T30" fmla="*/ 2147483647 w 688"/>
              <a:gd name="T31" fmla="*/ 2147483647 h 688"/>
              <a:gd name="T32" fmla="*/ 2147483647 w 688"/>
              <a:gd name="T33" fmla="*/ 2147483647 h 688"/>
              <a:gd name="T34" fmla="*/ 2147483647 w 688"/>
              <a:gd name="T35" fmla="*/ 2147483647 h 688"/>
              <a:gd name="T36" fmla="*/ 2147483647 w 688"/>
              <a:gd name="T37" fmla="*/ 2147483647 h 688"/>
              <a:gd name="T38" fmla="*/ 2147483647 w 688"/>
              <a:gd name="T39" fmla="*/ 2147483647 h 688"/>
              <a:gd name="T40" fmla="*/ 2147483647 w 688"/>
              <a:gd name="T41" fmla="*/ 2147483647 h 688"/>
              <a:gd name="T42" fmla="*/ 2147483647 w 688"/>
              <a:gd name="T43" fmla="*/ 2147483647 h 688"/>
              <a:gd name="T44" fmla="*/ 2147483647 w 688"/>
              <a:gd name="T45" fmla="*/ 2147483647 h 688"/>
              <a:gd name="T46" fmla="*/ 2147483647 w 688"/>
              <a:gd name="T47" fmla="*/ 2147483647 h 688"/>
              <a:gd name="T48" fmla="*/ 2147483647 w 688"/>
              <a:gd name="T49" fmla="*/ 2147483647 h 688"/>
              <a:gd name="T50" fmla="*/ 2147483647 w 688"/>
              <a:gd name="T51" fmla="*/ 2147483647 h 688"/>
              <a:gd name="T52" fmla="*/ 2147483647 w 688"/>
              <a:gd name="T53" fmla="*/ 2147483647 h 688"/>
              <a:gd name="T54" fmla="*/ 2147483647 w 688"/>
              <a:gd name="T55" fmla="*/ 2147483647 h 688"/>
              <a:gd name="T56" fmla="*/ 2147483647 w 688"/>
              <a:gd name="T57" fmla="*/ 2147483647 h 688"/>
              <a:gd name="T58" fmla="*/ 2147483647 w 688"/>
              <a:gd name="T59" fmla="*/ 2147483647 h 688"/>
              <a:gd name="T60" fmla="*/ 2147483647 w 688"/>
              <a:gd name="T61" fmla="*/ 2147483647 h 688"/>
              <a:gd name="T62" fmla="*/ 2147483647 w 688"/>
              <a:gd name="T63" fmla="*/ 2147483647 h 688"/>
              <a:gd name="T64" fmla="*/ 2147483647 w 688"/>
              <a:gd name="T65" fmla="*/ 2147483647 h 688"/>
              <a:gd name="T66" fmla="*/ 2147483647 w 688"/>
              <a:gd name="T67" fmla="*/ 2147483647 h 688"/>
              <a:gd name="T68" fmla="*/ 2147483647 w 688"/>
              <a:gd name="T69" fmla="*/ 2147483647 h 688"/>
              <a:gd name="T70" fmla="*/ 2147483647 w 688"/>
              <a:gd name="T71" fmla="*/ 2147483647 h 688"/>
              <a:gd name="T72" fmla="*/ 2147483647 w 688"/>
              <a:gd name="T73" fmla="*/ 2147483647 h 6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36" name="Straight Connector 132"/>
          <p:cNvCxnSpPr>
            <a:cxnSpLocks noChangeShapeType="1"/>
          </p:cNvCxnSpPr>
          <p:nvPr/>
        </p:nvCxnSpPr>
        <p:spPr bwMode="auto">
          <a:xfrm>
            <a:off x="4064000" y="2414588"/>
            <a:ext cx="152400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7" name="Straight Connector 133"/>
          <p:cNvCxnSpPr>
            <a:cxnSpLocks noChangeShapeType="1"/>
          </p:cNvCxnSpPr>
          <p:nvPr/>
        </p:nvCxnSpPr>
        <p:spPr bwMode="auto">
          <a:xfrm>
            <a:off x="4216400" y="2409825"/>
            <a:ext cx="0" cy="253365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8" name="Straight Connector 136"/>
          <p:cNvCxnSpPr>
            <a:cxnSpLocks noChangeShapeType="1"/>
          </p:cNvCxnSpPr>
          <p:nvPr/>
        </p:nvCxnSpPr>
        <p:spPr bwMode="auto">
          <a:xfrm>
            <a:off x="4064000" y="4943475"/>
            <a:ext cx="152400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9" name="Straight Connector 137"/>
          <p:cNvCxnSpPr>
            <a:cxnSpLocks noChangeShapeType="1"/>
          </p:cNvCxnSpPr>
          <p:nvPr/>
        </p:nvCxnSpPr>
        <p:spPr bwMode="auto">
          <a:xfrm>
            <a:off x="4054475" y="3692525"/>
            <a:ext cx="650875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0" name="Straight Connector 141"/>
          <p:cNvCxnSpPr>
            <a:cxnSpLocks noChangeShapeType="1"/>
          </p:cNvCxnSpPr>
          <p:nvPr/>
        </p:nvCxnSpPr>
        <p:spPr bwMode="auto">
          <a:xfrm>
            <a:off x="7940675" y="2414588"/>
            <a:ext cx="152400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1" name="Straight Connector 142"/>
          <p:cNvCxnSpPr>
            <a:cxnSpLocks noChangeShapeType="1"/>
          </p:cNvCxnSpPr>
          <p:nvPr/>
        </p:nvCxnSpPr>
        <p:spPr bwMode="auto">
          <a:xfrm>
            <a:off x="7940675" y="2409825"/>
            <a:ext cx="0" cy="253365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2" name="Straight Connector 143"/>
          <p:cNvCxnSpPr>
            <a:cxnSpLocks noChangeShapeType="1"/>
          </p:cNvCxnSpPr>
          <p:nvPr/>
        </p:nvCxnSpPr>
        <p:spPr bwMode="auto">
          <a:xfrm>
            <a:off x="7940675" y="4943475"/>
            <a:ext cx="152400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3" name="Straight Connector 144"/>
          <p:cNvCxnSpPr>
            <a:cxnSpLocks noChangeShapeType="1"/>
          </p:cNvCxnSpPr>
          <p:nvPr/>
        </p:nvCxnSpPr>
        <p:spPr bwMode="auto">
          <a:xfrm>
            <a:off x="7435850" y="3692525"/>
            <a:ext cx="650875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4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989013" y="21082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92125" y="2393950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989013" y="34051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92125" y="3690938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989013" y="46831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92125" y="4968875"/>
            <a:ext cx="2474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0" name="TextBox 13"/>
          <p:cNvSpPr txBox="1">
            <a:spLocks noChangeArrowheads="1"/>
          </p:cNvSpPr>
          <p:nvPr/>
        </p:nvSpPr>
        <p:spPr bwMode="auto">
          <a:xfrm>
            <a:off x="9339263" y="21209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1" name="TextBox 13"/>
          <p:cNvSpPr txBox="1">
            <a:spLocks noChangeArrowheads="1"/>
          </p:cNvSpPr>
          <p:nvPr/>
        </p:nvSpPr>
        <p:spPr bwMode="auto">
          <a:xfrm>
            <a:off x="9339263" y="2406650"/>
            <a:ext cx="25669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2" name="TextBox 13"/>
          <p:cNvSpPr txBox="1">
            <a:spLocks noChangeArrowheads="1"/>
          </p:cNvSpPr>
          <p:nvPr/>
        </p:nvSpPr>
        <p:spPr bwMode="auto">
          <a:xfrm>
            <a:off x="9339263" y="3417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3" name="TextBox 13"/>
          <p:cNvSpPr txBox="1">
            <a:spLocks noChangeArrowheads="1"/>
          </p:cNvSpPr>
          <p:nvPr/>
        </p:nvSpPr>
        <p:spPr bwMode="auto">
          <a:xfrm>
            <a:off x="9339263" y="3703638"/>
            <a:ext cx="2566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4" name="TextBox 13"/>
          <p:cNvSpPr txBox="1">
            <a:spLocks noChangeArrowheads="1"/>
          </p:cNvSpPr>
          <p:nvPr/>
        </p:nvSpPr>
        <p:spPr bwMode="auto">
          <a:xfrm>
            <a:off x="9339263" y="4695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55" name="TextBox 13"/>
          <p:cNvSpPr txBox="1">
            <a:spLocks noChangeArrowheads="1"/>
          </p:cNvSpPr>
          <p:nvPr/>
        </p:nvSpPr>
        <p:spPr bwMode="auto">
          <a:xfrm>
            <a:off x="9339263" y="4981575"/>
            <a:ext cx="2566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85"/>
          <a:stretch>
            <a:fillRect/>
          </a:stretch>
        </p:blipFill>
        <p:spPr bwMode="auto">
          <a:xfrm>
            <a:off x="-66675" y="-682625"/>
            <a:ext cx="12258675" cy="531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519113" y="5051425"/>
            <a:ext cx="3298825" cy="738188"/>
            <a:chOff x="0" y="0"/>
            <a:chExt cx="3297991" cy="738664"/>
          </a:xfrm>
        </p:grpSpPr>
        <p:sp>
          <p:nvSpPr>
            <p:cNvPr id="18444" name="Oval 4"/>
            <p:cNvSpPr>
              <a:spLocks noChangeArrowheads="1"/>
            </p:cNvSpPr>
            <p:nvPr/>
          </p:nvSpPr>
          <p:spPr bwMode="auto">
            <a:xfrm>
              <a:off x="0" y="18045"/>
              <a:ext cx="639271" cy="639271"/>
            </a:xfrm>
            <a:prstGeom prst="ellipse">
              <a:avLst/>
            </a:prstGeom>
            <a:solidFill>
              <a:srgbClr val="327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5" name="TextBox 6"/>
            <p:cNvSpPr txBox="1">
              <a:spLocks noChangeArrowheads="1"/>
            </p:cNvSpPr>
            <p:nvPr/>
          </p:nvSpPr>
          <p:spPr bwMode="auto">
            <a:xfrm>
              <a:off x="778408" y="0"/>
              <a:ext cx="25195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36" name="Group 7"/>
          <p:cNvGrpSpPr>
            <a:grpSpLocks/>
          </p:cNvGrpSpPr>
          <p:nvPr/>
        </p:nvGrpSpPr>
        <p:grpSpPr bwMode="auto">
          <a:xfrm>
            <a:off x="4225925" y="5068888"/>
            <a:ext cx="3278188" cy="738187"/>
            <a:chOff x="0" y="0"/>
            <a:chExt cx="3278770" cy="738664"/>
          </a:xfrm>
        </p:grpSpPr>
        <p:sp>
          <p:nvSpPr>
            <p:cNvPr id="18442" name="Oval 8"/>
            <p:cNvSpPr>
              <a:spLocks noChangeArrowheads="1"/>
            </p:cNvSpPr>
            <p:nvPr/>
          </p:nvSpPr>
          <p:spPr bwMode="auto">
            <a:xfrm>
              <a:off x="0" y="0"/>
              <a:ext cx="639271" cy="639271"/>
            </a:xfrm>
            <a:prstGeom prst="ellipse">
              <a:avLst/>
            </a:prstGeom>
            <a:solidFill>
              <a:srgbClr val="327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3" name="TextBox 10"/>
            <p:cNvSpPr txBox="1">
              <a:spLocks noChangeArrowheads="1"/>
            </p:cNvSpPr>
            <p:nvPr/>
          </p:nvSpPr>
          <p:spPr bwMode="auto">
            <a:xfrm>
              <a:off x="778408" y="0"/>
              <a:ext cx="250036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7" name="任意多边形 12"/>
          <p:cNvSpPr>
            <a:spLocks/>
          </p:cNvSpPr>
          <p:nvPr/>
        </p:nvSpPr>
        <p:spPr bwMode="auto">
          <a:xfrm>
            <a:off x="7504113" y="2046288"/>
            <a:ext cx="4687887" cy="2249487"/>
          </a:xfrm>
          <a:custGeom>
            <a:avLst/>
            <a:gdLst>
              <a:gd name="T0" fmla="*/ 562433 w 4687812"/>
              <a:gd name="T1" fmla="*/ 0 h 2249584"/>
              <a:gd name="T2" fmla="*/ 4688112 w 4687812"/>
              <a:gd name="T3" fmla="*/ 0 h 2249584"/>
              <a:gd name="T4" fmla="*/ 4688112 w 4687812"/>
              <a:gd name="T5" fmla="*/ 2249196 h 2249584"/>
              <a:gd name="T6" fmla="*/ 562433 w 4687812"/>
              <a:gd name="T7" fmla="*/ 2249196 h 2249584"/>
              <a:gd name="T8" fmla="*/ 0 w 4687812"/>
              <a:gd name="T9" fmla="*/ 1124600 h 2249584"/>
              <a:gd name="T10" fmla="*/ 562433 w 4687812"/>
              <a:gd name="T11" fmla="*/ 0 h 2249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87812" h="2249584">
                <a:moveTo>
                  <a:pt x="562397" y="0"/>
                </a:moveTo>
                <a:lnTo>
                  <a:pt x="4687812" y="0"/>
                </a:lnTo>
                <a:lnTo>
                  <a:pt x="4687812" y="2249584"/>
                </a:lnTo>
                <a:lnTo>
                  <a:pt x="562397" y="2249584"/>
                </a:lnTo>
                <a:lnTo>
                  <a:pt x="0" y="1124792"/>
                </a:lnTo>
                <a:lnTo>
                  <a:pt x="562397" y="0"/>
                </a:lnTo>
                <a:close/>
              </a:path>
            </a:pathLst>
          </a:custGeom>
          <a:solidFill>
            <a:srgbClr val="4383C3">
              <a:alpha val="89803"/>
            </a:srgbClr>
          </a:solidFill>
          <a:ln w="127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8" name="TextBox 12"/>
          <p:cNvSpPr txBox="1">
            <a:spLocks noChangeArrowheads="1"/>
          </p:cNvSpPr>
          <p:nvPr/>
        </p:nvSpPr>
        <p:spPr bwMode="auto">
          <a:xfrm>
            <a:off x="8062913" y="2847975"/>
            <a:ext cx="4129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</a:t>
            </a:r>
            <a:r>
              <a:rPr lang="en-US" altLang="zh-CN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向天而歌</a:t>
            </a:r>
          </a:p>
        </p:txBody>
      </p:sp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8010525" y="5051425"/>
            <a:ext cx="379095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哎呀小小草由多位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</a:p>
        </p:txBody>
      </p:sp>
      <p:pic>
        <p:nvPicPr>
          <p:cNvPr id="18440" name="组合 1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5248275"/>
            <a:ext cx="34766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Freeform 273"/>
          <p:cNvSpPr>
            <a:spLocks/>
          </p:cNvSpPr>
          <p:nvPr/>
        </p:nvSpPr>
        <p:spPr bwMode="auto">
          <a:xfrm>
            <a:off x="663575" y="5210175"/>
            <a:ext cx="349250" cy="349250"/>
          </a:xfrm>
          <a:custGeom>
            <a:avLst/>
            <a:gdLst>
              <a:gd name="T0" fmla="*/ 2147483647 w 128"/>
              <a:gd name="T1" fmla="*/ 2147483647 h 128"/>
              <a:gd name="T2" fmla="*/ 2147483647 w 128"/>
              <a:gd name="T3" fmla="*/ 2147483647 h 128"/>
              <a:gd name="T4" fmla="*/ 2147483647 w 128"/>
              <a:gd name="T5" fmla="*/ 2147483647 h 128"/>
              <a:gd name="T6" fmla="*/ 2147483647 w 128"/>
              <a:gd name="T7" fmla="*/ 0 h 128"/>
              <a:gd name="T8" fmla="*/ 2147483647 w 128"/>
              <a:gd name="T9" fmla="*/ 2147483647 h 128"/>
              <a:gd name="T10" fmla="*/ 0 w 128"/>
              <a:gd name="T11" fmla="*/ 2147483647 h 128"/>
              <a:gd name="T12" fmla="*/ 2147483647 w 128"/>
              <a:gd name="T13" fmla="*/ 2147483647 h 128"/>
              <a:gd name="T14" fmla="*/ 2147483647 w 128"/>
              <a:gd name="T15" fmla="*/ 2147483647 h 128"/>
              <a:gd name="T16" fmla="*/ 2147483647 w 128"/>
              <a:gd name="T17" fmla="*/ 2147483647 h 128"/>
              <a:gd name="T18" fmla="*/ 2147483647 w 128"/>
              <a:gd name="T19" fmla="*/ 2147483647 h 128"/>
              <a:gd name="T20" fmla="*/ 2147483647 w 128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" h="128">
                <a:moveTo>
                  <a:pt x="88" y="77"/>
                </a:moveTo>
                <a:lnTo>
                  <a:pt x="128" y="51"/>
                </a:lnTo>
                <a:lnTo>
                  <a:pt x="79" y="51"/>
                </a:lnTo>
                <a:lnTo>
                  <a:pt x="64" y="0"/>
                </a:lnTo>
                <a:lnTo>
                  <a:pt x="50" y="51"/>
                </a:lnTo>
                <a:lnTo>
                  <a:pt x="0" y="51"/>
                </a:lnTo>
                <a:lnTo>
                  <a:pt x="41" y="77"/>
                </a:lnTo>
                <a:lnTo>
                  <a:pt x="26" y="128"/>
                </a:lnTo>
                <a:lnTo>
                  <a:pt x="64" y="94"/>
                </a:lnTo>
                <a:lnTo>
                  <a:pt x="105" y="128"/>
                </a:lnTo>
                <a:lnTo>
                  <a:pt x="88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Freeform 3"/>
          <p:cNvSpPr>
            <a:spLocks/>
          </p:cNvSpPr>
          <p:nvPr/>
        </p:nvSpPr>
        <p:spPr bwMode="auto">
          <a:xfrm rot="-2202532">
            <a:off x="4845050" y="1997075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327E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Freeform 3"/>
          <p:cNvSpPr>
            <a:spLocks/>
          </p:cNvSpPr>
          <p:nvPr/>
        </p:nvSpPr>
        <p:spPr bwMode="auto">
          <a:xfrm rot="3202081">
            <a:off x="6065838" y="2406650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Freeform 3"/>
          <p:cNvSpPr>
            <a:spLocks/>
          </p:cNvSpPr>
          <p:nvPr/>
        </p:nvSpPr>
        <p:spPr bwMode="auto">
          <a:xfrm rot="8579122">
            <a:off x="5654675" y="3629025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CCC00"/>
          </a:solidFill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Freeform 3"/>
          <p:cNvSpPr>
            <a:spLocks/>
          </p:cNvSpPr>
          <p:nvPr/>
        </p:nvSpPr>
        <p:spPr bwMode="auto">
          <a:xfrm rot="-7621736">
            <a:off x="4433888" y="3228975"/>
            <a:ext cx="1730375" cy="1755775"/>
          </a:xfrm>
          <a:custGeom>
            <a:avLst/>
            <a:gdLst>
              <a:gd name="T0" fmla="*/ 2147483647 w 10688"/>
              <a:gd name="T1" fmla="*/ 2147483647 h 10844"/>
              <a:gd name="T2" fmla="*/ 2147483647 w 10688"/>
              <a:gd name="T3" fmla="*/ 2147483647 h 10844"/>
              <a:gd name="T4" fmla="*/ 2147483647 w 10688"/>
              <a:gd name="T5" fmla="*/ 2147483647 h 10844"/>
              <a:gd name="T6" fmla="*/ 2147483647 w 10688"/>
              <a:gd name="T7" fmla="*/ 2147483647 h 10844"/>
              <a:gd name="T8" fmla="*/ 2147483647 w 10688"/>
              <a:gd name="T9" fmla="*/ 2147483647 h 10844"/>
              <a:gd name="T10" fmla="*/ 2147483647 w 10688"/>
              <a:gd name="T11" fmla="*/ 2147483647 h 10844"/>
              <a:gd name="T12" fmla="*/ 0 w 10688"/>
              <a:gd name="T13" fmla="*/ 2147483647 h 10844"/>
              <a:gd name="T14" fmla="*/ 2147483647 w 10688"/>
              <a:gd name="T15" fmla="*/ 214748364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TextBox 19"/>
          <p:cNvSpPr txBox="1">
            <a:spLocks noChangeArrowheads="1"/>
          </p:cNvSpPr>
          <p:nvPr/>
        </p:nvSpPr>
        <p:spPr bwMode="auto">
          <a:xfrm>
            <a:off x="5175250" y="2339975"/>
            <a:ext cx="10937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TextBox 20"/>
          <p:cNvSpPr txBox="1">
            <a:spLocks noChangeArrowheads="1"/>
          </p:cNvSpPr>
          <p:nvPr/>
        </p:nvSpPr>
        <p:spPr bwMode="auto">
          <a:xfrm>
            <a:off x="6442075" y="2849563"/>
            <a:ext cx="10953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id-ID" altLang="en-US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TextBox 21"/>
          <p:cNvSpPr txBox="1">
            <a:spLocks noChangeArrowheads="1"/>
          </p:cNvSpPr>
          <p:nvPr/>
        </p:nvSpPr>
        <p:spPr bwMode="auto">
          <a:xfrm>
            <a:off x="5961063" y="4187825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TextBox 22"/>
          <p:cNvSpPr txBox="1">
            <a:spLocks noChangeArrowheads="1"/>
          </p:cNvSpPr>
          <p:nvPr/>
        </p:nvSpPr>
        <p:spPr bwMode="auto">
          <a:xfrm>
            <a:off x="4672013" y="3633788"/>
            <a:ext cx="109378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</a:t>
            </a:r>
            <a:endParaRPr lang="ru-R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69" name="Group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2157413"/>
            <a:ext cx="46990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Group 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2054225"/>
            <a:ext cx="75565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Group 4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3797300"/>
            <a:ext cx="6524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Group 3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3833813"/>
            <a:ext cx="79851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8785225" y="2306638"/>
            <a:ext cx="14970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8785225" y="2628900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2230438" y="2306638"/>
            <a:ext cx="12763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1476375" y="2628900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8785225" y="4338638"/>
            <a:ext cx="14970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8785225" y="4660900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2230438" y="4338638"/>
            <a:ext cx="12763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0" name="TextBox 13"/>
          <p:cNvSpPr txBox="1">
            <a:spLocks noChangeArrowheads="1"/>
          </p:cNvSpPr>
          <p:nvPr/>
        </p:nvSpPr>
        <p:spPr bwMode="auto">
          <a:xfrm>
            <a:off x="1476375" y="4660900"/>
            <a:ext cx="2030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1" name="文本框 38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6251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Oval 128"/>
          <p:cNvSpPr>
            <a:spLocks noChangeAspect="1" noChangeArrowheads="1"/>
          </p:cNvSpPr>
          <p:nvPr/>
        </p:nvSpPr>
        <p:spPr bwMode="auto">
          <a:xfrm>
            <a:off x="3090863" y="1546225"/>
            <a:ext cx="1544637" cy="1544638"/>
          </a:xfrm>
          <a:prstGeom prst="ellipse">
            <a:avLst/>
          </a:prstGeom>
          <a:solidFill>
            <a:srgbClr val="327E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6" name="Oval 129"/>
          <p:cNvSpPr>
            <a:spLocks noChangeAspect="1" noChangeArrowheads="1"/>
          </p:cNvSpPr>
          <p:nvPr/>
        </p:nvSpPr>
        <p:spPr bwMode="auto">
          <a:xfrm>
            <a:off x="5129213" y="2184400"/>
            <a:ext cx="2139950" cy="2139950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7" name="Oval 145"/>
          <p:cNvSpPr>
            <a:spLocks noChangeAspect="1" noChangeArrowheads="1"/>
          </p:cNvSpPr>
          <p:nvPr/>
        </p:nvSpPr>
        <p:spPr bwMode="auto">
          <a:xfrm>
            <a:off x="7754938" y="1539875"/>
            <a:ext cx="1581150" cy="1582738"/>
          </a:xfrm>
          <a:prstGeom prst="ellipse">
            <a:avLst/>
          </a:prstGeom>
          <a:solidFill>
            <a:srgbClr val="327E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8" name="Oval 114"/>
          <p:cNvSpPr>
            <a:spLocks noChangeAspect="1" noChangeArrowheads="1"/>
          </p:cNvSpPr>
          <p:nvPr/>
        </p:nvSpPr>
        <p:spPr bwMode="auto">
          <a:xfrm>
            <a:off x="7727950" y="3670300"/>
            <a:ext cx="1222375" cy="1220788"/>
          </a:xfrm>
          <a:prstGeom prst="ellipse">
            <a:avLst/>
          </a:pr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9" name="Oval 24"/>
          <p:cNvSpPr>
            <a:spLocks noChangeAspect="1" noChangeArrowheads="1"/>
          </p:cNvSpPr>
          <p:nvPr/>
        </p:nvSpPr>
        <p:spPr bwMode="auto">
          <a:xfrm>
            <a:off x="5711825" y="4983163"/>
            <a:ext cx="974725" cy="974725"/>
          </a:xfrm>
          <a:prstGeom prst="ellipse">
            <a:avLst/>
          </a:prstGeom>
          <a:solidFill>
            <a:srgbClr val="FC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0" name="Oval 25"/>
          <p:cNvSpPr>
            <a:spLocks noChangeAspect="1" noChangeArrowheads="1"/>
          </p:cNvSpPr>
          <p:nvPr/>
        </p:nvSpPr>
        <p:spPr bwMode="auto">
          <a:xfrm>
            <a:off x="3660775" y="3976688"/>
            <a:ext cx="1239838" cy="1239837"/>
          </a:xfrm>
          <a:prstGeom prst="ellipse">
            <a:avLst/>
          </a:prstGeom>
          <a:solidFill>
            <a:srgbClr val="89B7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1" name="Text Placeholder 3"/>
          <p:cNvSpPr txBox="1">
            <a:spLocks noChangeArrowheads="1"/>
          </p:cNvSpPr>
          <p:nvPr/>
        </p:nvSpPr>
        <p:spPr bwMode="auto">
          <a:xfrm>
            <a:off x="8067675" y="2044700"/>
            <a:ext cx="9556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20492" name="Text Placeholder 3"/>
          <p:cNvSpPr txBox="1">
            <a:spLocks noChangeArrowheads="1"/>
          </p:cNvSpPr>
          <p:nvPr/>
        </p:nvSpPr>
        <p:spPr bwMode="auto">
          <a:xfrm>
            <a:off x="3384550" y="2032000"/>
            <a:ext cx="957263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20493" name="Text Placeholder 3"/>
          <p:cNvSpPr txBox="1">
            <a:spLocks noChangeArrowheads="1"/>
          </p:cNvSpPr>
          <p:nvPr/>
        </p:nvSpPr>
        <p:spPr bwMode="auto">
          <a:xfrm>
            <a:off x="7861300" y="3994150"/>
            <a:ext cx="9556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20494" name="Text Placeholder 3"/>
          <p:cNvSpPr txBox="1">
            <a:spLocks noChangeArrowheads="1"/>
          </p:cNvSpPr>
          <p:nvPr/>
        </p:nvSpPr>
        <p:spPr bwMode="auto">
          <a:xfrm>
            <a:off x="3802063" y="4310063"/>
            <a:ext cx="957262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20495" name="Text Placeholder 3"/>
          <p:cNvSpPr txBox="1">
            <a:spLocks noChangeArrowheads="1"/>
          </p:cNvSpPr>
          <p:nvPr/>
        </p:nvSpPr>
        <p:spPr bwMode="auto">
          <a:xfrm>
            <a:off x="5891213" y="5286375"/>
            <a:ext cx="615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20496" name="Freeform 130"/>
          <p:cNvSpPr>
            <a:spLocks noEditPoints="1"/>
          </p:cNvSpPr>
          <p:nvPr/>
        </p:nvSpPr>
        <p:spPr bwMode="auto">
          <a:xfrm>
            <a:off x="5575300" y="2654300"/>
            <a:ext cx="1247775" cy="1201738"/>
          </a:xfrm>
          <a:custGeom>
            <a:avLst/>
            <a:gdLst>
              <a:gd name="T0" fmla="*/ 2147483647 w 746"/>
              <a:gd name="T1" fmla="*/ 2147483647 h 719"/>
              <a:gd name="T2" fmla="*/ 2147483647 w 746"/>
              <a:gd name="T3" fmla="*/ 2147483647 h 719"/>
              <a:gd name="T4" fmla="*/ 2147483647 w 746"/>
              <a:gd name="T5" fmla="*/ 2147483647 h 719"/>
              <a:gd name="T6" fmla="*/ 2147483647 w 746"/>
              <a:gd name="T7" fmla="*/ 2147483647 h 719"/>
              <a:gd name="T8" fmla="*/ 2147483647 w 746"/>
              <a:gd name="T9" fmla="*/ 2147483647 h 719"/>
              <a:gd name="T10" fmla="*/ 2147483647 w 746"/>
              <a:gd name="T11" fmla="*/ 2147483647 h 719"/>
              <a:gd name="T12" fmla="*/ 2147483647 w 746"/>
              <a:gd name="T13" fmla="*/ 2147483647 h 719"/>
              <a:gd name="T14" fmla="*/ 2147483647 w 746"/>
              <a:gd name="T15" fmla="*/ 2147483647 h 719"/>
              <a:gd name="T16" fmla="*/ 2147483647 w 746"/>
              <a:gd name="T17" fmla="*/ 2147483647 h 719"/>
              <a:gd name="T18" fmla="*/ 2147483647 w 746"/>
              <a:gd name="T19" fmla="*/ 2147483647 h 719"/>
              <a:gd name="T20" fmla="*/ 2147483647 w 746"/>
              <a:gd name="T21" fmla="*/ 2147483647 h 719"/>
              <a:gd name="T22" fmla="*/ 2147483647 w 746"/>
              <a:gd name="T23" fmla="*/ 2147483647 h 719"/>
              <a:gd name="T24" fmla="*/ 2147483647 w 746"/>
              <a:gd name="T25" fmla="*/ 2147483647 h 719"/>
              <a:gd name="T26" fmla="*/ 2147483647 w 746"/>
              <a:gd name="T27" fmla="*/ 2147483647 h 719"/>
              <a:gd name="T28" fmla="*/ 2147483647 w 746"/>
              <a:gd name="T29" fmla="*/ 2147483647 h 719"/>
              <a:gd name="T30" fmla="*/ 2147483647 w 746"/>
              <a:gd name="T31" fmla="*/ 2147483647 h 719"/>
              <a:gd name="T32" fmla="*/ 2147483647 w 746"/>
              <a:gd name="T33" fmla="*/ 2147483647 h 719"/>
              <a:gd name="T34" fmla="*/ 2147483647 w 746"/>
              <a:gd name="T35" fmla="*/ 2147483647 h 719"/>
              <a:gd name="T36" fmla="*/ 2147483647 w 746"/>
              <a:gd name="T37" fmla="*/ 2147483647 h 719"/>
              <a:gd name="T38" fmla="*/ 2147483647 w 746"/>
              <a:gd name="T39" fmla="*/ 2147483647 h 719"/>
              <a:gd name="T40" fmla="*/ 2147483647 w 746"/>
              <a:gd name="T41" fmla="*/ 2147483647 h 719"/>
              <a:gd name="T42" fmla="*/ 2147483647 w 746"/>
              <a:gd name="T43" fmla="*/ 2147483647 h 719"/>
              <a:gd name="T44" fmla="*/ 2147483647 w 746"/>
              <a:gd name="T45" fmla="*/ 2147483647 h 719"/>
              <a:gd name="T46" fmla="*/ 2147483647 w 746"/>
              <a:gd name="T47" fmla="*/ 2147483647 h 719"/>
              <a:gd name="T48" fmla="*/ 2147483647 w 746"/>
              <a:gd name="T49" fmla="*/ 2147483647 h 719"/>
              <a:gd name="T50" fmla="*/ 2147483647 w 746"/>
              <a:gd name="T51" fmla="*/ 2147483647 h 719"/>
              <a:gd name="T52" fmla="*/ 2147483647 w 746"/>
              <a:gd name="T53" fmla="*/ 2147483647 h 719"/>
              <a:gd name="T54" fmla="*/ 2147483647 w 746"/>
              <a:gd name="T55" fmla="*/ 2147483647 h 719"/>
              <a:gd name="T56" fmla="*/ 2147483647 w 746"/>
              <a:gd name="T57" fmla="*/ 2147483647 h 719"/>
              <a:gd name="T58" fmla="*/ 2147483647 w 746"/>
              <a:gd name="T59" fmla="*/ 2147483647 h 719"/>
              <a:gd name="T60" fmla="*/ 2147483647 w 746"/>
              <a:gd name="T61" fmla="*/ 2147483647 h 719"/>
              <a:gd name="T62" fmla="*/ 2147483647 w 746"/>
              <a:gd name="T63" fmla="*/ 2147483647 h 719"/>
              <a:gd name="T64" fmla="*/ 2147483647 w 746"/>
              <a:gd name="T65" fmla="*/ 2147483647 h 719"/>
              <a:gd name="T66" fmla="*/ 2147483647 w 746"/>
              <a:gd name="T67" fmla="*/ 2147483647 h 719"/>
              <a:gd name="T68" fmla="*/ 2147483647 w 746"/>
              <a:gd name="T69" fmla="*/ 2147483647 h 719"/>
              <a:gd name="T70" fmla="*/ 2147483647 w 746"/>
              <a:gd name="T71" fmla="*/ 2147483647 h 719"/>
              <a:gd name="T72" fmla="*/ 2147483647 w 746"/>
              <a:gd name="T73" fmla="*/ 2147483647 h 719"/>
              <a:gd name="T74" fmla="*/ 2147483647 w 746"/>
              <a:gd name="T75" fmla="*/ 2147483647 h 719"/>
              <a:gd name="T76" fmla="*/ 2147483647 w 746"/>
              <a:gd name="T77" fmla="*/ 2147483647 h 719"/>
              <a:gd name="T78" fmla="*/ 2147483647 w 746"/>
              <a:gd name="T79" fmla="*/ 2147483647 h 719"/>
              <a:gd name="T80" fmla="*/ 2147483647 w 746"/>
              <a:gd name="T81" fmla="*/ 2147483647 h 719"/>
              <a:gd name="T82" fmla="*/ 2147483647 w 746"/>
              <a:gd name="T83" fmla="*/ 2147483647 h 719"/>
              <a:gd name="T84" fmla="*/ 2147483647 w 746"/>
              <a:gd name="T85" fmla="*/ 2147483647 h 719"/>
              <a:gd name="T86" fmla="*/ 2147483647 w 746"/>
              <a:gd name="T87" fmla="*/ 2147483647 h 719"/>
              <a:gd name="T88" fmla="*/ 2147483647 w 746"/>
              <a:gd name="T89" fmla="*/ 2147483647 h 719"/>
              <a:gd name="T90" fmla="*/ 2147483647 w 746"/>
              <a:gd name="T91" fmla="*/ 2147483647 h 719"/>
              <a:gd name="T92" fmla="*/ 2147483647 w 746"/>
              <a:gd name="T93" fmla="*/ 2147483647 h 719"/>
              <a:gd name="T94" fmla="*/ 2147483647 w 746"/>
              <a:gd name="T95" fmla="*/ 2147483647 h 719"/>
              <a:gd name="T96" fmla="*/ 2147483647 w 746"/>
              <a:gd name="T97" fmla="*/ 2147483647 h 719"/>
              <a:gd name="T98" fmla="*/ 2147483647 w 746"/>
              <a:gd name="T99" fmla="*/ 2147483647 h 719"/>
              <a:gd name="T100" fmla="*/ 2147483647 w 746"/>
              <a:gd name="T101" fmla="*/ 2147483647 h 719"/>
              <a:gd name="T102" fmla="*/ 2147483647 w 746"/>
              <a:gd name="T103" fmla="*/ 2147483647 h 719"/>
              <a:gd name="T104" fmla="*/ 2147483647 w 746"/>
              <a:gd name="T105" fmla="*/ 0 h 719"/>
              <a:gd name="T106" fmla="*/ 2147483647 w 746"/>
              <a:gd name="T107" fmla="*/ 2147483647 h 719"/>
              <a:gd name="T108" fmla="*/ 2147483647 w 746"/>
              <a:gd name="T109" fmla="*/ 2147483647 h 719"/>
              <a:gd name="T110" fmla="*/ 2147483647 w 746"/>
              <a:gd name="T111" fmla="*/ 2147483647 h 719"/>
              <a:gd name="T112" fmla="*/ 2147483647 w 746"/>
              <a:gd name="T113" fmla="*/ 2147483647 h 719"/>
              <a:gd name="T114" fmla="*/ 2147483647 w 746"/>
              <a:gd name="T115" fmla="*/ 2147483647 h 719"/>
              <a:gd name="T116" fmla="*/ 2147483647 w 746"/>
              <a:gd name="T117" fmla="*/ 2147483647 h 719"/>
              <a:gd name="T118" fmla="*/ 2147483647 w 746"/>
              <a:gd name="T119" fmla="*/ 2147483647 h 719"/>
              <a:gd name="T120" fmla="*/ 2147483647 w 746"/>
              <a:gd name="T121" fmla="*/ 2147483647 h 719"/>
              <a:gd name="T122" fmla="*/ 2147483647 w 746"/>
              <a:gd name="T123" fmla="*/ 2147483647 h 719"/>
              <a:gd name="T124" fmla="*/ 2147483647 w 746"/>
              <a:gd name="T125" fmla="*/ 2147483647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7" name="Freeform 32"/>
          <p:cNvSpPr>
            <a:spLocks/>
          </p:cNvSpPr>
          <p:nvPr/>
        </p:nvSpPr>
        <p:spPr bwMode="auto">
          <a:xfrm rot="5400000">
            <a:off x="5943600" y="4622800"/>
            <a:ext cx="511175" cy="85725"/>
          </a:xfrm>
          <a:custGeom>
            <a:avLst/>
            <a:gdLst>
              <a:gd name="T0" fmla="*/ 0 w 511768"/>
              <a:gd name="T1" fmla="*/ 32905 h 85270"/>
              <a:gd name="T2" fmla="*/ 384861 w 511768"/>
              <a:gd name="T3" fmla="*/ 32905 h 85270"/>
              <a:gd name="T4" fmla="*/ 0 60000 65536"/>
              <a:gd name="T5" fmla="*/ 0 60000 65536"/>
              <a:gd name="T6" fmla="*/ 0 w 511768"/>
              <a:gd name="T7" fmla="*/ 0 h 85270"/>
              <a:gd name="T8" fmla="*/ 511768 w 511768"/>
              <a:gd name="T9" fmla="*/ 85270 h 852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1768" h="85270"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33"/>
          <p:cNvSpPr>
            <a:spLocks/>
          </p:cNvSpPr>
          <p:nvPr/>
        </p:nvSpPr>
        <p:spPr bwMode="auto">
          <a:xfrm rot="1255098">
            <a:off x="7196138" y="3851275"/>
            <a:ext cx="560387" cy="85725"/>
          </a:xfrm>
          <a:custGeom>
            <a:avLst/>
            <a:gdLst>
              <a:gd name="T0" fmla="*/ 0 w 560182"/>
              <a:gd name="T1" fmla="*/ 32905 h 85270"/>
              <a:gd name="T2" fmla="*/ 423849 w 560182"/>
              <a:gd name="T3" fmla="*/ 32905 h 85270"/>
              <a:gd name="T4" fmla="*/ 0 60000 65536"/>
              <a:gd name="T5" fmla="*/ 0 60000 65536"/>
              <a:gd name="T6" fmla="*/ 0 w 560182"/>
              <a:gd name="T7" fmla="*/ 0 h 85270"/>
              <a:gd name="T8" fmla="*/ 560182 w 560182"/>
              <a:gd name="T9" fmla="*/ 85270 h 852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0182" h="85270"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34"/>
          <p:cNvSpPr>
            <a:spLocks/>
          </p:cNvSpPr>
          <p:nvPr/>
        </p:nvSpPr>
        <p:spPr bwMode="auto">
          <a:xfrm rot="-1403518">
            <a:off x="7219950" y="2611438"/>
            <a:ext cx="511175" cy="84137"/>
          </a:xfrm>
          <a:custGeom>
            <a:avLst/>
            <a:gdLst>
              <a:gd name="T0" fmla="*/ 0 w 511768"/>
              <a:gd name="T1" fmla="*/ 30533 h 85270"/>
              <a:gd name="T2" fmla="*/ 384861 w 511768"/>
              <a:gd name="T3" fmla="*/ 30533 h 85270"/>
              <a:gd name="T4" fmla="*/ 0 60000 65536"/>
              <a:gd name="T5" fmla="*/ 0 60000 65536"/>
              <a:gd name="T6" fmla="*/ 0 w 511768"/>
              <a:gd name="T7" fmla="*/ 0 h 85270"/>
              <a:gd name="T8" fmla="*/ 511768 w 511768"/>
              <a:gd name="T9" fmla="*/ 85270 h 852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1768" h="85270"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35"/>
          <p:cNvSpPr>
            <a:spLocks/>
          </p:cNvSpPr>
          <p:nvPr/>
        </p:nvSpPr>
        <p:spPr bwMode="auto">
          <a:xfrm rot="19283161" flipH="1">
            <a:off x="4802188" y="4043363"/>
            <a:ext cx="511175" cy="85725"/>
          </a:xfrm>
          <a:custGeom>
            <a:avLst/>
            <a:gdLst>
              <a:gd name="T0" fmla="*/ 0 w 511768"/>
              <a:gd name="T1" fmla="*/ 32905 h 85270"/>
              <a:gd name="T2" fmla="*/ 384861 w 511768"/>
              <a:gd name="T3" fmla="*/ 32905 h 85270"/>
              <a:gd name="T4" fmla="*/ 0 60000 65536"/>
              <a:gd name="T5" fmla="*/ 0 60000 65536"/>
              <a:gd name="T6" fmla="*/ 0 w 511768"/>
              <a:gd name="T7" fmla="*/ 0 h 85270"/>
              <a:gd name="T8" fmla="*/ 511768 w 511768"/>
              <a:gd name="T9" fmla="*/ 85270 h 852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1768" h="85270"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37"/>
          <p:cNvSpPr>
            <a:spLocks/>
          </p:cNvSpPr>
          <p:nvPr/>
        </p:nvSpPr>
        <p:spPr bwMode="auto">
          <a:xfrm rot="1328443" flipH="1">
            <a:off x="4606925" y="2751138"/>
            <a:ext cx="512763" cy="85725"/>
          </a:xfrm>
          <a:custGeom>
            <a:avLst/>
            <a:gdLst>
              <a:gd name="T0" fmla="*/ 0 w 511768"/>
              <a:gd name="T1" fmla="*/ 32905 h 85270"/>
              <a:gd name="T2" fmla="*/ 389666 w 511768"/>
              <a:gd name="T3" fmla="*/ 32905 h 85270"/>
              <a:gd name="T4" fmla="*/ 0 60000 65536"/>
              <a:gd name="T5" fmla="*/ 0 60000 65536"/>
              <a:gd name="T6" fmla="*/ 0 w 511768"/>
              <a:gd name="T7" fmla="*/ 0 h 85270"/>
              <a:gd name="T8" fmla="*/ 511768 w 511768"/>
              <a:gd name="T9" fmla="*/ 85270 h 852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1768" h="85270"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2144713" y="2039938"/>
            <a:ext cx="803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955675" y="2360613"/>
            <a:ext cx="1992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9364663" y="2039938"/>
            <a:ext cx="7604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9459913" y="2308225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2701925" y="4279900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7" name="TextBox 13"/>
          <p:cNvSpPr txBox="1">
            <a:spLocks noChangeArrowheads="1"/>
          </p:cNvSpPr>
          <p:nvPr/>
        </p:nvSpPr>
        <p:spPr bwMode="auto">
          <a:xfrm>
            <a:off x="1512888" y="4598988"/>
            <a:ext cx="1992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8" name="TextBox 13"/>
          <p:cNvSpPr txBox="1">
            <a:spLocks noChangeArrowheads="1"/>
          </p:cNvSpPr>
          <p:nvPr/>
        </p:nvSpPr>
        <p:spPr bwMode="auto">
          <a:xfrm>
            <a:off x="9020175" y="4084638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9" name="TextBox 13"/>
          <p:cNvSpPr txBox="1">
            <a:spLocks noChangeArrowheads="1"/>
          </p:cNvSpPr>
          <p:nvPr/>
        </p:nvSpPr>
        <p:spPr bwMode="auto">
          <a:xfrm>
            <a:off x="9115425" y="43513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0" name="TextBox 13"/>
          <p:cNvSpPr txBox="1">
            <a:spLocks noChangeArrowheads="1"/>
          </p:cNvSpPr>
          <p:nvPr/>
        </p:nvSpPr>
        <p:spPr bwMode="auto">
          <a:xfrm>
            <a:off x="6845300" y="5257800"/>
            <a:ext cx="762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1" name="TextBox 13"/>
          <p:cNvSpPr txBox="1">
            <a:spLocks noChangeArrowheads="1"/>
          </p:cNvSpPr>
          <p:nvPr/>
        </p:nvSpPr>
        <p:spPr bwMode="auto">
          <a:xfrm>
            <a:off x="6940550" y="5526088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12" name="文本框 32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4383C3"/>
            </a:gs>
            <a:gs pos="11000">
              <a:srgbClr val="4383C3"/>
            </a:gs>
            <a:gs pos="100000">
              <a:srgbClr val="C0DDFD"/>
            </a:gs>
          </a:gsLst>
          <a:lin ang="20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6" b="7982"/>
          <a:stretch>
            <a:fillRect/>
          </a:stretch>
        </p:blipFill>
        <p:spPr bwMode="auto">
          <a:xfrm>
            <a:off x="0" y="-57150"/>
            <a:ext cx="12192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7" name="组合 42"/>
          <p:cNvGrpSpPr>
            <a:grpSpLocks/>
          </p:cNvGrpSpPr>
          <p:nvPr/>
        </p:nvGrpSpPr>
        <p:grpSpPr bwMode="auto">
          <a:xfrm>
            <a:off x="6096000" y="220663"/>
            <a:ext cx="6157913" cy="1866900"/>
            <a:chOff x="0" y="0"/>
            <a:chExt cx="6157532" cy="1866472"/>
          </a:xfrm>
        </p:grpSpPr>
        <p:sp>
          <p:nvSpPr>
            <p:cNvPr id="21511" name="文本框 43"/>
            <p:cNvSpPr txBox="1">
              <a:spLocks noChangeArrowheads="1"/>
            </p:cNvSpPr>
            <p:nvPr/>
          </p:nvSpPr>
          <p:spPr bwMode="auto">
            <a:xfrm>
              <a:off x="9172" y="0"/>
              <a:ext cx="406760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主要工作</a:t>
              </a:r>
            </a:p>
          </p:txBody>
        </p:sp>
        <p:sp>
          <p:nvSpPr>
            <p:cNvPr id="21512" name="矩形 44"/>
            <p:cNvSpPr>
              <a:spLocks noChangeArrowheads="1"/>
            </p:cNvSpPr>
            <p:nvPr/>
          </p:nvSpPr>
          <p:spPr bwMode="auto">
            <a:xfrm>
              <a:off x="82093" y="760588"/>
              <a:ext cx="2448272" cy="508263"/>
            </a:xfrm>
            <a:prstGeom prst="rect">
              <a:avLst/>
            </a:prstGeom>
            <a:solidFill>
              <a:srgbClr val="FC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3" name="文本框 45"/>
            <p:cNvSpPr txBox="1">
              <a:spLocks noChangeArrowheads="1"/>
            </p:cNvSpPr>
            <p:nvPr/>
          </p:nvSpPr>
          <p:spPr bwMode="auto">
            <a:xfrm>
              <a:off x="117249" y="836803"/>
              <a:ext cx="28803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</a:rPr>
                <a:t>The Main Work</a:t>
              </a:r>
              <a:endParaRPr lang="zh-CN" altLang="en-US" sz="2000" b="1">
                <a:solidFill>
                  <a:srgbClr val="FFFFFF"/>
                </a:solidFill>
              </a:endParaRPr>
            </a:p>
          </p:txBody>
        </p:sp>
        <p:sp>
          <p:nvSpPr>
            <p:cNvPr id="21514" name="文本框 46"/>
            <p:cNvSpPr txBox="1">
              <a:spLocks noChangeArrowheads="1"/>
            </p:cNvSpPr>
            <p:nvPr/>
          </p:nvSpPr>
          <p:spPr bwMode="auto">
            <a:xfrm>
              <a:off x="0" y="1343252"/>
              <a:ext cx="615753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简要描述这个章节想要描述的内容</a:t>
              </a:r>
              <a:endPara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讲讲这一年这一季度您发生的大事的关键词和重要突破</a:t>
              </a:r>
            </a:p>
          </p:txBody>
        </p:sp>
      </p:grpSp>
      <p:grpSp>
        <p:nvGrpSpPr>
          <p:cNvPr id="21508" name="组合 48"/>
          <p:cNvGrpSpPr>
            <a:grpSpLocks/>
          </p:cNvGrpSpPr>
          <p:nvPr/>
        </p:nvGrpSpPr>
        <p:grpSpPr bwMode="auto">
          <a:xfrm>
            <a:off x="452438" y="4148138"/>
            <a:ext cx="2016125" cy="2214562"/>
            <a:chOff x="0" y="0"/>
            <a:chExt cx="2016224" cy="2215991"/>
          </a:xfrm>
        </p:grpSpPr>
        <p:sp>
          <p:nvSpPr>
            <p:cNvPr id="21509" name="椭圆 6"/>
            <p:cNvSpPr>
              <a:spLocks noChangeArrowheads="1"/>
            </p:cNvSpPr>
            <p:nvPr/>
          </p:nvSpPr>
          <p:spPr bwMode="auto">
            <a:xfrm>
              <a:off x="0" y="171892"/>
              <a:ext cx="2016224" cy="1872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10" name="文本框 47"/>
            <p:cNvSpPr txBox="1">
              <a:spLocks noChangeArrowheads="1"/>
            </p:cNvSpPr>
            <p:nvPr/>
          </p:nvSpPr>
          <p:spPr bwMode="auto">
            <a:xfrm>
              <a:off x="360040" y="0"/>
              <a:ext cx="1296144" cy="221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38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3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3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12725"/>
            <a:ext cx="6191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50863"/>
            <a:ext cx="444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10726738" y="4725988"/>
            <a:ext cx="16732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新月形 4"/>
          <p:cNvSpPr>
            <a:spLocks noChangeArrowheads="1"/>
          </p:cNvSpPr>
          <p:nvPr/>
        </p:nvSpPr>
        <p:spPr bwMode="auto">
          <a:xfrm rot="-848703">
            <a:off x="4308475" y="2109788"/>
            <a:ext cx="1590675" cy="3178175"/>
          </a:xfrm>
          <a:prstGeom prst="moon">
            <a:avLst>
              <a:gd name="adj" fmla="val 15190"/>
            </a:avLst>
          </a:prstGeom>
          <a:solidFill>
            <a:srgbClr val="FCCC00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4" name="新月形 5"/>
          <p:cNvSpPr>
            <a:spLocks noChangeArrowheads="1"/>
          </p:cNvSpPr>
          <p:nvPr/>
        </p:nvSpPr>
        <p:spPr bwMode="auto">
          <a:xfrm rot="4551297">
            <a:off x="5123657" y="1075531"/>
            <a:ext cx="1587500" cy="3176587"/>
          </a:xfrm>
          <a:prstGeom prst="moon">
            <a:avLst>
              <a:gd name="adj" fmla="val 15190"/>
            </a:avLst>
          </a:prstGeom>
          <a:solidFill>
            <a:srgbClr val="404040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5" name="新月形 6"/>
          <p:cNvSpPr>
            <a:spLocks noChangeArrowheads="1"/>
          </p:cNvSpPr>
          <p:nvPr/>
        </p:nvSpPr>
        <p:spPr bwMode="auto">
          <a:xfrm rot="9951297">
            <a:off x="6159500" y="1890713"/>
            <a:ext cx="1589088" cy="3176587"/>
          </a:xfrm>
          <a:prstGeom prst="moon">
            <a:avLst>
              <a:gd name="adj" fmla="val 15190"/>
            </a:avLst>
          </a:prstGeom>
          <a:solidFill>
            <a:srgbClr val="327EC3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6" name="新月形 7"/>
          <p:cNvSpPr>
            <a:spLocks noChangeArrowheads="1"/>
          </p:cNvSpPr>
          <p:nvPr/>
        </p:nvSpPr>
        <p:spPr bwMode="auto">
          <a:xfrm rot="-6248703">
            <a:off x="5357813" y="2913063"/>
            <a:ext cx="1590675" cy="3178175"/>
          </a:xfrm>
          <a:prstGeom prst="moon">
            <a:avLst>
              <a:gd name="adj" fmla="val 15190"/>
            </a:avLst>
          </a:prstGeom>
          <a:solidFill>
            <a:srgbClr val="89B7E1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7" name="TextBox 11"/>
          <p:cNvSpPr>
            <a:spLocks noChangeArrowheads="1"/>
          </p:cNvSpPr>
          <p:nvPr/>
        </p:nvSpPr>
        <p:spPr bwMode="auto">
          <a:xfrm flipH="1">
            <a:off x="5022850" y="3286125"/>
            <a:ext cx="2111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24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8" name="直接连接符 24"/>
          <p:cNvSpPr>
            <a:spLocks noChangeShapeType="1"/>
          </p:cNvSpPr>
          <p:nvPr/>
        </p:nvSpPr>
        <p:spPr bwMode="auto">
          <a:xfrm flipH="1">
            <a:off x="3411538" y="2954338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9" name="直接连接符 24"/>
          <p:cNvSpPr>
            <a:spLocks noChangeShapeType="1"/>
          </p:cNvSpPr>
          <p:nvPr/>
        </p:nvSpPr>
        <p:spPr bwMode="auto">
          <a:xfrm flipH="1">
            <a:off x="4157663" y="5095875"/>
            <a:ext cx="1031875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TextBox 13"/>
          <p:cNvSpPr txBox="1">
            <a:spLocks noChangeArrowheads="1"/>
          </p:cNvSpPr>
          <p:nvPr/>
        </p:nvSpPr>
        <p:spPr bwMode="auto">
          <a:xfrm>
            <a:off x="1239838" y="26400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990600" y="2921000"/>
            <a:ext cx="2203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2" name="TextBox 13"/>
          <p:cNvSpPr txBox="1">
            <a:spLocks noChangeArrowheads="1"/>
          </p:cNvSpPr>
          <p:nvPr/>
        </p:nvSpPr>
        <p:spPr bwMode="auto">
          <a:xfrm>
            <a:off x="7839075" y="1747838"/>
            <a:ext cx="12588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7839075" y="2032000"/>
            <a:ext cx="2386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1992313" y="48498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TextBox 13"/>
          <p:cNvSpPr txBox="1">
            <a:spLocks noChangeArrowheads="1"/>
          </p:cNvSpPr>
          <p:nvPr/>
        </p:nvSpPr>
        <p:spPr bwMode="auto">
          <a:xfrm>
            <a:off x="1541463" y="5102225"/>
            <a:ext cx="24399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8774113" y="3994150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8767763" y="4310063"/>
            <a:ext cx="2349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直接连接符 24"/>
          <p:cNvSpPr>
            <a:spLocks noChangeShapeType="1"/>
          </p:cNvSpPr>
          <p:nvPr/>
        </p:nvSpPr>
        <p:spPr bwMode="auto">
          <a:xfrm flipH="1">
            <a:off x="6602413" y="199390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直接连接符 24"/>
          <p:cNvSpPr>
            <a:spLocks noChangeShapeType="1"/>
          </p:cNvSpPr>
          <p:nvPr/>
        </p:nvSpPr>
        <p:spPr bwMode="auto">
          <a:xfrm flipH="1">
            <a:off x="7546975" y="4313238"/>
            <a:ext cx="1031875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文本框 35"/>
          <p:cNvSpPr txBox="1">
            <a:spLocks noChangeArrowheads="1"/>
          </p:cNvSpPr>
          <p:nvPr/>
        </p:nvSpPr>
        <p:spPr bwMode="auto">
          <a:xfrm>
            <a:off x="1076325" y="4778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点击此处添加文字标题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2462</Words>
  <Application>Microsoft Office PowerPoint</Application>
  <PresentationFormat>宽屏</PresentationFormat>
  <Paragraphs>173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Malgun Gothic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6_Office 主题</vt:lpstr>
      <vt:lpstr>2_Office 主题</vt:lpstr>
      <vt:lpstr>3_Office 主题</vt:lpstr>
      <vt:lpstr>4_Office 主题</vt:lpstr>
      <vt:lpstr>5_Office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8</cp:revision>
  <dcterms:modified xsi:type="dcterms:W3CDTF">2017-02-21T10:20:31Z</dcterms:modified>
  <cp:category/>
</cp:coreProperties>
</file>