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60" r:id="rId7"/>
    <p:sldId id="270" r:id="rId8"/>
    <p:sldId id="297" r:id="rId9"/>
    <p:sldId id="272" r:id="rId10"/>
    <p:sldId id="293" r:id="rId11"/>
    <p:sldId id="266" r:id="rId12"/>
    <p:sldId id="295" r:id="rId13"/>
    <p:sldId id="271" r:id="rId14"/>
    <p:sldId id="264" r:id="rId15"/>
    <p:sldId id="296" r:id="rId16"/>
    <p:sldId id="294" r:id="rId17"/>
    <p:sldId id="267" r:id="rId18"/>
    <p:sldId id="301" r:id="rId19"/>
    <p:sldId id="298" r:id="rId20"/>
    <p:sldId id="299" r:id="rId21"/>
    <p:sldId id="300" r:id="rId22"/>
    <p:sldId id="268" r:id="rId23"/>
    <p:sldId id="302" r:id="rId24"/>
    <p:sldId id="292" r:id="rId25"/>
    <p:sldId id="276" r:id="rId26"/>
    <p:sldId id="277" r:id="rId27"/>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FAFE"/>
    <a:srgbClr val="EFE4D2"/>
    <a:srgbClr val="D40F33"/>
    <a:srgbClr val="D70D2E"/>
    <a:srgbClr val="FFFDDC"/>
    <a:srgbClr val="FEFFFF"/>
    <a:srgbClr val="C7141F"/>
    <a:srgbClr val="F8E8F2"/>
    <a:srgbClr val="955188"/>
    <a:srgbClr val="E3E1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66"/>
      </p:cViewPr>
      <p:guideLst/>
    </p:cSldViewPr>
  </p:slideViewPr>
  <p:notesTextViewPr>
    <p:cViewPr>
      <p:scale>
        <a:sx n="1" d="1"/>
        <a:sy n="1" d="1"/>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21A1DC-BD10-4DCA-8290-E647DCE6E72B}"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BE1E47-812A-406D-8B81-E3C0B12E7407}"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66" name="矩形 65"/>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0" algn="ctr" defTabSz="914400" eaLnBrk="1" latinLnBrk="0" hangingPunct="1"/>
            <a:endParaRPr lang="zh-CN" altLang="en-US" sz="1800"/>
          </a:p>
        </p:txBody>
      </p:sp>
      <p:sp>
        <p:nvSpPr>
          <p:cNvPr id="3" name="Subtitle 2"/>
          <p:cNvSpPr>
            <a:spLocks noGrp="1"/>
          </p:cNvSpPr>
          <p:nvPr>
            <p:ph type="subTitle" idx="1" hasCustomPrompt="1"/>
          </p:nvPr>
        </p:nvSpPr>
        <p:spPr>
          <a:xfrm>
            <a:off x="6700472" y="4911653"/>
            <a:ext cx="4790074" cy="643396"/>
          </a:xfrm>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F6E5DE64-B7A0-4DA6-A0DE-A26D6DC60E89}"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2" name="Title 1"/>
          <p:cNvSpPr>
            <a:spLocks noGrp="1"/>
          </p:cNvSpPr>
          <p:nvPr>
            <p:ph type="ctrTitle"/>
          </p:nvPr>
        </p:nvSpPr>
        <p:spPr>
          <a:xfrm>
            <a:off x="6096000" y="1773379"/>
            <a:ext cx="5999018" cy="2843663"/>
          </a:xfrm>
        </p:spPr>
        <p:txBody>
          <a:bodyPr anchor="ctr">
            <a:normAutofit/>
          </a:bodyPr>
          <a:lstStyle>
            <a:lvl1pPr algn="ctr">
              <a:lnSpc>
                <a:spcPct val="150000"/>
              </a:lnSpc>
              <a:defRPr sz="4400" b="1" i="0">
                <a:solidFill>
                  <a:schemeClr val="accent1"/>
                </a:solidFill>
              </a:defRPr>
            </a:lvl1pPr>
          </a:lstStyle>
          <a:p>
            <a:r>
              <a:rPr lang="zh-CN" altLang="en-US" dirty="0"/>
              <a:t>单击此处编辑母版标题样式</a:t>
            </a:r>
            <a:endParaRPr lang="en-US" dirty="0"/>
          </a:p>
        </p:txBody>
      </p:sp>
      <p:sp>
        <p:nvSpPr>
          <p:cNvPr id="31" name="Slide Number Placeholder 5"/>
          <p:cNvSpPr>
            <a:spLocks noGrp="1"/>
          </p:cNvSpPr>
          <p:nvPr>
            <p:ph type="sldNum" sz="quarter" idx="12"/>
          </p:nvPr>
        </p:nvSpPr>
        <p:spPr/>
        <p:txBody>
          <a:bodyPr/>
          <a:lstStyle>
            <a:lvl1pPr>
              <a:defRPr/>
            </a:lvl1pPr>
          </a:lstStyle>
          <a:p>
            <a:fld id="{53F6BB2C-9590-4B57-BD58-1710C11E557A}"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F6E5DE64-B7A0-4DA6-A0DE-A26D6DC60E89}"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53F6BB2C-9590-4B57-BD58-1710C11E557A}"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F6E5DE64-B7A0-4DA6-A0DE-A26D6DC60E89}"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53F6BB2C-9590-4B57-BD58-1710C11E557A}"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9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11506202" y="311154"/>
            <a:ext cx="342900" cy="365125"/>
          </a:xfrm>
          <a:solidFill>
            <a:schemeClr val="accent1"/>
          </a:solidFill>
        </p:spPr>
        <p:txBody>
          <a:bodyPr/>
          <a:lstStyle>
            <a:lvl1pPr>
              <a:defRPr sz="1000">
                <a:solidFill>
                  <a:schemeClr val="bg1"/>
                </a:solidFill>
              </a:defRPr>
            </a:lvl1pPr>
          </a:lstStyle>
          <a:p>
            <a:fld id="{16F919D3-A0D6-4586-82A8-25A537D2BD8F}" type="slidenum">
              <a:rPr lang="en-US" smtClean="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F6E5DE64-B7A0-4DA6-A0DE-A26D6DC60E89}"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53F6BB2C-9590-4B57-BD58-1710C11E557A}"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11" name="矩形 10"/>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0" algn="ctr" defTabSz="914400" eaLnBrk="1" latinLnBrk="0" hangingPunct="1"/>
            <a:endParaRPr lang="zh-CN" altLang="en-US" sz="1800"/>
          </a:p>
        </p:txBody>
      </p:sp>
      <p:sp>
        <p:nvSpPr>
          <p:cNvPr id="2" name="Title 1"/>
          <p:cNvSpPr>
            <a:spLocks noGrp="1"/>
          </p:cNvSpPr>
          <p:nvPr>
            <p:ph type="title"/>
          </p:nvPr>
        </p:nvSpPr>
        <p:spPr>
          <a:xfrm>
            <a:off x="6248400" y="2313702"/>
            <a:ext cx="5777345" cy="2811265"/>
          </a:xfrm>
        </p:spPr>
        <p:txBody>
          <a:bodyPr anchor="ctr"/>
          <a:lstStyle>
            <a:lvl1pPr algn="ctr">
              <a:lnSpc>
                <a:spcPct val="150000"/>
              </a:lnSpc>
              <a:defRPr sz="4800">
                <a:solidFill>
                  <a:schemeClr val="accent1"/>
                </a:solidFill>
              </a:defRPr>
            </a:lvl1pPr>
          </a:lstStyle>
          <a:p>
            <a:r>
              <a:rPr lang="zh-CN" altLang="en-US" dirty="0"/>
              <a:t>单击此处编辑母版标题样式</a:t>
            </a:r>
            <a:endParaRPr lang="en-US" dirty="0"/>
          </a:p>
        </p:txBody>
      </p:sp>
      <p:sp>
        <p:nvSpPr>
          <p:cNvPr id="3" name="Text Placeholder 2"/>
          <p:cNvSpPr>
            <a:spLocks noGrp="1"/>
          </p:cNvSpPr>
          <p:nvPr>
            <p:ph type="body" idx="1" hasCustomPrompt="1"/>
          </p:nvPr>
        </p:nvSpPr>
        <p:spPr>
          <a:xfrm>
            <a:off x="6525079" y="5177587"/>
            <a:ext cx="5134586" cy="660329"/>
          </a:xfrm>
        </p:spPr>
        <p:txBody>
          <a:bodyPr/>
          <a:lstStyle>
            <a:lvl1pPr marL="0" indent="0" algn="ctr">
              <a:lnSpc>
                <a:spcPct val="150000"/>
              </a:lnSpc>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F6E5DE64-B7A0-4DA6-A0DE-A26D6DC60E89}"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53F6BB2C-9590-4B57-BD58-1710C11E557A}"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F6E5DE64-B7A0-4DA6-A0DE-A26D6DC60E89}"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53F6BB2C-9590-4B57-BD58-1710C11E557A}"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userDrawn="1"/>
        </p:nvSpPr>
        <p:spPr>
          <a:xfrm>
            <a:off x="0" y="0"/>
            <a:ext cx="12192000" cy="6858000"/>
          </a:xfrm>
          <a:prstGeom prst="rect">
            <a:avLst/>
          </a:prstGeom>
          <a:solidFill>
            <a:srgbClr val="EFE4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2" name="Title 1"/>
          <p:cNvSpPr>
            <a:spLocks noGrp="1"/>
          </p:cNvSpPr>
          <p:nvPr>
            <p:ph type="title"/>
          </p:nvPr>
        </p:nvSpPr>
        <p:spPr/>
        <p:txBody>
          <a:bodyPr/>
          <a:lstStyle>
            <a:lvl1pPr>
              <a:defRPr>
                <a:solidFill>
                  <a:schemeClr val="accent1"/>
                </a:solidFill>
              </a:defRPr>
            </a:lvl1p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F6E5DE64-B7A0-4DA6-A0DE-A26D6DC60E89}"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53F6BB2C-9590-4B57-BD58-1710C11E557A}"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EFE4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3" name="Date Placeholder 1"/>
          <p:cNvSpPr>
            <a:spLocks noGrp="1"/>
          </p:cNvSpPr>
          <p:nvPr>
            <p:ph type="dt" sz="half" idx="10"/>
          </p:nvPr>
        </p:nvSpPr>
        <p:spPr/>
        <p:txBody>
          <a:bodyPr/>
          <a:lstStyle>
            <a:lvl1pPr>
              <a:defRPr/>
            </a:lvl1pPr>
          </a:lstStyle>
          <a:p>
            <a:fld id="{F6E5DE64-B7A0-4DA6-A0DE-A26D6DC60E89}"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53F6BB2C-9590-4B57-BD58-1710C11E557A}"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F6E5DE64-B7A0-4DA6-A0DE-A26D6DC60E89}"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53F6BB2C-9590-4B57-BD58-1710C11E557A}"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F6E5DE64-B7A0-4DA6-A0DE-A26D6DC60E89}"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53F6BB2C-9590-4B57-BD58-1710C11E557A}"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solidFill>
            <a:srgbClr val="EFE4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1027" name="Text Placeholder 2"/>
          <p:cNvSpPr>
            <a:spLocks noGrp="1"/>
          </p:cNvSpPr>
          <p:nvPr>
            <p:ph type="body" idx="1"/>
          </p:nvPr>
        </p:nvSpPr>
        <p:spPr bwMode="auto">
          <a:xfrm>
            <a:off x="754063" y="1338263"/>
            <a:ext cx="10680700" cy="501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F6E5DE64-B7A0-4DA6-A0DE-A26D6DC60E89}"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53F6BB2C-9590-4B57-BD58-1710C11E557A}" type="slidenum">
              <a:rPr lang="zh-CN" altLang="en-US" smtClean="0"/>
            </a:fld>
            <a:endParaRPr lang="zh-CN" altLang="en-US"/>
          </a:p>
        </p:txBody>
      </p:sp>
      <p:sp>
        <p:nvSpPr>
          <p:cNvPr id="1031" name="Title Placeholder 1"/>
          <p:cNvSpPr>
            <a:spLocks noGrp="1"/>
          </p:cNvSpPr>
          <p:nvPr>
            <p:ph type="title"/>
          </p:nvPr>
        </p:nvSpPr>
        <p:spPr bwMode="auto">
          <a:xfrm>
            <a:off x="754063" y="368300"/>
            <a:ext cx="10718799"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descr="#clear#"/>
          <p:cNvSpPr>
            <a:spLocks noGrp="1"/>
          </p:cNvSpPr>
          <p:nvPr>
            <p:ph type="subTitle" idx="1"/>
          </p:nvPr>
        </p:nvSpPr>
        <p:spPr>
          <a:xfrm>
            <a:off x="6435247" y="5085567"/>
            <a:ext cx="2545573" cy="643396"/>
          </a:xfrm>
          <a:solidFill>
            <a:srgbClr val="F9FAFE">
              <a:alpha val="50000"/>
            </a:srgbClr>
          </a:solidFill>
          <a:ln>
            <a:solidFill>
              <a:schemeClr val="accent1"/>
            </a:solidFill>
          </a:ln>
        </p:spPr>
        <p:txBody>
          <a:bodyPr>
            <a:normAutofit/>
          </a:bodyPr>
          <a:lstStyle/>
          <a:p>
            <a:r>
              <a:rPr lang="zh-CN" altLang="en-US" dirty="0">
                <a:solidFill>
                  <a:schemeClr val="accent1"/>
                </a:solidFill>
              </a:rPr>
              <a:t>日期：</a:t>
            </a:r>
            <a:r>
              <a:rPr lang="en-US" altLang="zh-CN" dirty="0">
                <a:solidFill>
                  <a:schemeClr val="accent1"/>
                </a:solidFill>
              </a:rPr>
              <a:t>2018/10/24</a:t>
            </a:r>
            <a:endParaRPr lang="en-US" altLang="zh-CN" dirty="0">
              <a:solidFill>
                <a:schemeClr val="accent1"/>
              </a:solidFill>
            </a:endParaRPr>
          </a:p>
        </p:txBody>
      </p:sp>
      <p:sp>
        <p:nvSpPr>
          <p:cNvPr id="6146" name="标题 5" descr="#clear#"/>
          <p:cNvSpPr>
            <a:spLocks noGrp="1"/>
          </p:cNvSpPr>
          <p:nvPr>
            <p:ph type="ctrTitle"/>
          </p:nvPr>
        </p:nvSpPr>
        <p:spPr/>
        <p:txBody>
          <a:bodyPr>
            <a:normAutofit/>
          </a:bodyPr>
          <a:lstStyle/>
          <a:p>
            <a:r>
              <a:rPr lang="zh-CN" altLang="en-US" sz="4800" dirty="0"/>
              <a:t>小清新植物唯美工作计划报告通用模板</a:t>
            </a:r>
            <a:endParaRPr lang="zh-CN" altLang="en-US" sz="4800" dirty="0"/>
          </a:p>
        </p:txBody>
      </p:sp>
      <p:sp>
        <p:nvSpPr>
          <p:cNvPr id="4" name="副标题 6" descr="#clear#"/>
          <p:cNvSpPr txBox="1"/>
          <p:nvPr/>
        </p:nvSpPr>
        <p:spPr bwMode="auto">
          <a:xfrm>
            <a:off x="9243154" y="5085567"/>
            <a:ext cx="2545573" cy="643396"/>
          </a:xfrm>
          <a:prstGeom prst="rect">
            <a:avLst/>
          </a:prstGeom>
          <a:solidFill>
            <a:srgbClr val="F9FAFE">
              <a:alpha val="50000"/>
            </a:srgbClr>
          </a:solidFill>
          <a:ln>
            <a:solidFill>
              <a:schemeClr val="accent1"/>
            </a:solidFill>
          </a:ln>
        </p:spPr>
        <p:txBody>
          <a:bodyPr vert="horz" wrap="square" lIns="91440" tIns="45720" rIns="91440" bIns="45720" numCol="1" anchor="t" anchorCtr="0" compatLnSpc="1">
            <a:normAutofit/>
          </a:bodyPr>
          <a:lstStyle>
            <a:lvl1pPr marL="0" indent="0" algn="ctr" rtl="0" eaLnBrk="1" fontAlgn="base" hangingPunct="1">
              <a:lnSpc>
                <a:spcPct val="150000"/>
              </a:lnSpc>
              <a:spcBef>
                <a:spcPts val="1800"/>
              </a:spcBef>
              <a:spcAft>
                <a:spcPct val="0"/>
              </a:spcAft>
              <a:buClr>
                <a:schemeClr val="tx1"/>
              </a:buClr>
              <a:buSzPct val="80000"/>
              <a:buFont typeface="Wingdings 2" panose="05020102010507070707" pitchFamily="18" charset="2"/>
              <a:buNone/>
              <a:defRPr sz="2000" kern="1200">
                <a:solidFill>
                  <a:schemeClr val="tx1"/>
                </a:solidFill>
                <a:latin typeface="+mn-lt"/>
                <a:ea typeface="+mn-ea"/>
                <a:cs typeface="+mn-cs"/>
              </a:defRPr>
            </a:lvl1pPr>
            <a:lvl2pPr marL="457200" indent="0" algn="ctr" rtl="0" eaLnBrk="1" fontAlgn="base" hangingPunct="1">
              <a:lnSpc>
                <a:spcPct val="130000"/>
              </a:lnSpc>
              <a:spcBef>
                <a:spcPct val="0"/>
              </a:spcBef>
              <a:spcAft>
                <a:spcPct val="0"/>
              </a:spcAft>
              <a:buClr>
                <a:schemeClr val="tx1"/>
              </a:buClr>
              <a:buFont typeface="Wingdings 2" panose="05020102010507070707" pitchFamily="18" charset="2"/>
              <a:buNone/>
              <a:defRPr sz="2000" kern="1200">
                <a:solidFill>
                  <a:schemeClr val="tx1"/>
                </a:solidFill>
                <a:latin typeface="+mn-lt"/>
                <a:ea typeface="+mn-ea"/>
                <a:cs typeface="+mn-cs"/>
              </a:defRPr>
            </a:lvl2pPr>
            <a:lvl3pPr marL="914400" indent="0" algn="ctr" rtl="0" eaLnBrk="1" fontAlgn="base" hangingPunct="1">
              <a:lnSpc>
                <a:spcPct val="90000"/>
              </a:lnSpc>
              <a:spcBef>
                <a:spcPts val="500"/>
              </a:spcBef>
              <a:spcAft>
                <a:spcPct val="0"/>
              </a:spcAft>
              <a:buFont typeface="Arial" panose="020B0604020202020204" pitchFamily="34" charset="0"/>
              <a:buNone/>
              <a:defRPr sz="1800" kern="1200">
                <a:solidFill>
                  <a:srgbClr val="262626"/>
                </a:solidFill>
                <a:latin typeface="+mn-lt"/>
                <a:ea typeface="+mn-ea"/>
                <a:cs typeface="+mn-cs"/>
              </a:defRPr>
            </a:lvl3pPr>
            <a:lvl4pPr marL="1371600" indent="0" algn="ctr" rtl="0" eaLnBrk="1" fontAlgn="base" hangingPunct="1">
              <a:lnSpc>
                <a:spcPct val="90000"/>
              </a:lnSpc>
              <a:spcBef>
                <a:spcPts val="500"/>
              </a:spcBef>
              <a:spcAft>
                <a:spcPct val="0"/>
              </a:spcAft>
              <a:buFont typeface="Arial" panose="020B0604020202020204" pitchFamily="34" charset="0"/>
              <a:buNone/>
              <a:defRPr sz="1600" kern="1200">
                <a:solidFill>
                  <a:srgbClr val="262626"/>
                </a:solidFill>
                <a:latin typeface="+mn-lt"/>
                <a:ea typeface="+mn-ea"/>
                <a:cs typeface="+mn-cs"/>
              </a:defRPr>
            </a:lvl4pPr>
            <a:lvl5pPr marL="1828800" indent="0" algn="ctr" rtl="0" eaLnBrk="1" fontAlgn="base" hangingPunct="1">
              <a:lnSpc>
                <a:spcPct val="90000"/>
              </a:lnSpc>
              <a:spcBef>
                <a:spcPts val="500"/>
              </a:spcBef>
              <a:spcAft>
                <a:spcPct val="0"/>
              </a:spcAft>
              <a:buFont typeface="Arial" panose="020B0604020202020204" pitchFamily="34" charset="0"/>
              <a:buNone/>
              <a:defRPr sz="1600" kern="1200">
                <a:solidFill>
                  <a:srgbClr val="262626"/>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defTabSz="914400"/>
            <a:r>
              <a:rPr lang="zh-CN" altLang="en-US" dirty="0">
                <a:solidFill>
                  <a:schemeClr val="accent1"/>
                </a:solidFill>
              </a:rPr>
              <a:t>汇报人：</a:t>
            </a:r>
            <a:r>
              <a:rPr lang="en-US" altLang="zh-CN" dirty="0">
                <a:solidFill>
                  <a:schemeClr val="accent1"/>
                </a:solidFill>
              </a:rPr>
              <a:t>XXX</a:t>
            </a:r>
            <a:endParaRPr lang="en-US" altLang="zh-CN" dirty="0">
              <a:solidFill>
                <a:schemeClr val="accent1"/>
              </a:solidFill>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descr="#clear#"/>
          <p:cNvSpPr>
            <a:spLocks noGrp="1"/>
          </p:cNvSpPr>
          <p:nvPr>
            <p:ph type="title"/>
          </p:nvPr>
        </p:nvSpPr>
        <p:spPr/>
        <p:txBody>
          <a:bodyPr/>
          <a:lstStyle/>
          <a:p>
            <a:r>
              <a:rPr lang="zh-CN" altLang="en-US" dirty="0"/>
              <a:t>请您在此输入您的大标题</a:t>
            </a:r>
            <a:endParaRPr lang="zh-CN" altLang="en-US" dirty="0"/>
          </a:p>
        </p:txBody>
      </p:sp>
      <p:sp>
        <p:nvSpPr>
          <p:cNvPr id="9219" name="文本占位符 2" descr="#clear#"/>
          <p:cNvSpPr>
            <a:spLocks noGrp="1"/>
          </p:cNvSpPr>
          <p:nvPr>
            <p:ph type="body" idx="1"/>
          </p:nvPr>
        </p:nvSpPr>
        <p:spPr/>
        <p:txBody>
          <a:bodyPr/>
          <a:lstStyle/>
          <a:p>
            <a:r>
              <a:rPr lang="zh-CN" altLang="en-US" dirty="0"/>
              <a:t>请您在此输入文本请您在此输入文本</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descr="#clear#"/>
          <p:cNvSpPr>
            <a:spLocks noGrp="1"/>
          </p:cNvSpPr>
          <p:nvPr>
            <p:ph type="title"/>
          </p:nvPr>
        </p:nvSpPr>
        <p:spPr/>
        <p:txBody>
          <a:bodyPr/>
          <a:lstStyle/>
          <a:p>
            <a:pPr eaLnBrk="1" hangingPunct="1"/>
            <a:r>
              <a:rPr lang="zh-CN" altLang="en-US" dirty="0"/>
              <a:t>请您在此添加您的大标题</a:t>
            </a:r>
            <a:endParaRPr lang="en-US" altLang="zh-CN" dirty="0"/>
          </a:p>
        </p:txBody>
      </p:sp>
      <p:sp>
        <p:nvSpPr>
          <p:cNvPr id="8" name="任意多边形 44"/>
          <p:cNvSpPr/>
          <p:nvPr/>
        </p:nvSpPr>
        <p:spPr>
          <a:xfrm>
            <a:off x="8176204" y="2120029"/>
            <a:ext cx="1157184" cy="3131898"/>
          </a:xfrm>
          <a:custGeom>
            <a:avLst/>
            <a:gdLst>
              <a:gd name="connsiteX0" fmla="*/ 0 w 1157184"/>
              <a:gd name="connsiteY0" fmla="*/ 0 h 3131898"/>
              <a:gd name="connsiteX1" fmla="*/ 1157184 w 1157184"/>
              <a:gd name="connsiteY1" fmla="*/ 0 h 3131898"/>
              <a:gd name="connsiteX2" fmla="*/ 1157184 w 1157184"/>
              <a:gd name="connsiteY2" fmla="*/ 2718297 h 3131898"/>
              <a:gd name="connsiteX3" fmla="*/ 578592 w 1157184"/>
              <a:gd name="connsiteY3" fmla="*/ 3131898 h 3131898"/>
              <a:gd name="connsiteX4" fmla="*/ 0 w 1157184"/>
              <a:gd name="connsiteY4" fmla="*/ 2718297 h 3131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7184" h="3131898">
                <a:moveTo>
                  <a:pt x="0" y="0"/>
                </a:moveTo>
                <a:lnTo>
                  <a:pt x="1157184" y="0"/>
                </a:lnTo>
                <a:lnTo>
                  <a:pt x="1157184" y="2718297"/>
                </a:lnTo>
                <a:lnTo>
                  <a:pt x="578592" y="3131898"/>
                </a:lnTo>
                <a:lnTo>
                  <a:pt x="0" y="2718297"/>
                </a:lnTo>
                <a:close/>
              </a:path>
            </a:pathLst>
          </a:custGeom>
          <a:solidFill>
            <a:schemeClr val="accent1">
              <a:lumMod val="75000"/>
            </a:schemeClr>
          </a:solidFill>
          <a:ln w="25400" cap="flat" cmpd="sng" algn="ctr">
            <a:noFill/>
            <a:prstDash val="solid"/>
          </a:ln>
          <a:effectLst/>
        </p:spPr>
        <p:txBody>
          <a:bodyPr wrap="square" lIns="0" tIns="108000" rIns="0" bIns="0" rtlCol="0" anchor="t" anchorCtr="0">
            <a:noAutofit/>
          </a:bodyPr>
          <a:lstStyle/>
          <a:p>
            <a:pPr algn="ctr"/>
            <a:endParaRPr lang="zh-CN" altLang="en-US" sz="4800" b="1" kern="0" dirty="0">
              <a:ln w="18415" cmpd="sng">
                <a:noFill/>
                <a:prstDash val="solid"/>
              </a:ln>
              <a:solidFill>
                <a:srgbClr val="D16309"/>
              </a:solidFill>
              <a:effectLst>
                <a:outerShdw dist="50800" dir="5400000" algn="t" rotWithShape="0">
                  <a:sysClr val="window" lastClr="FFFFFF"/>
                </a:outerShdw>
              </a:effectLst>
              <a:latin typeface="Arial Rounded MT Bold" panose="020F0704030504030204" pitchFamily="34" charset="0"/>
              <a:ea typeface="微软雅黑" panose="020B0503020204020204" pitchFamily="34" charset="-122"/>
              <a:cs typeface="Times New Roman" panose="02020603050405020304" pitchFamily="18" charset="0"/>
            </a:endParaRPr>
          </a:p>
        </p:txBody>
      </p:sp>
      <p:sp>
        <p:nvSpPr>
          <p:cNvPr id="9" name="任意多边形 44" descr="#clear#"/>
          <p:cNvSpPr/>
          <p:nvPr/>
        </p:nvSpPr>
        <p:spPr>
          <a:xfrm>
            <a:off x="8176204" y="1979352"/>
            <a:ext cx="1157184" cy="3131898"/>
          </a:xfrm>
          <a:custGeom>
            <a:avLst/>
            <a:gdLst>
              <a:gd name="connsiteX0" fmla="*/ 0 w 1157184"/>
              <a:gd name="connsiteY0" fmla="*/ 0 h 3131898"/>
              <a:gd name="connsiteX1" fmla="*/ 1157184 w 1157184"/>
              <a:gd name="connsiteY1" fmla="*/ 0 h 3131898"/>
              <a:gd name="connsiteX2" fmla="*/ 1157184 w 1157184"/>
              <a:gd name="connsiteY2" fmla="*/ 2718297 h 3131898"/>
              <a:gd name="connsiteX3" fmla="*/ 578592 w 1157184"/>
              <a:gd name="connsiteY3" fmla="*/ 3131898 h 3131898"/>
              <a:gd name="connsiteX4" fmla="*/ 0 w 1157184"/>
              <a:gd name="connsiteY4" fmla="*/ 2718297 h 3131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7184" h="3131898">
                <a:moveTo>
                  <a:pt x="0" y="0"/>
                </a:moveTo>
                <a:lnTo>
                  <a:pt x="1157184" y="0"/>
                </a:lnTo>
                <a:lnTo>
                  <a:pt x="1157184" y="2718297"/>
                </a:lnTo>
                <a:lnTo>
                  <a:pt x="578592" y="3131898"/>
                </a:lnTo>
                <a:lnTo>
                  <a:pt x="0" y="2718297"/>
                </a:lnTo>
                <a:close/>
              </a:path>
            </a:pathLst>
          </a:custGeom>
          <a:solidFill>
            <a:schemeClr val="accent1">
              <a:lumMod val="20000"/>
              <a:lumOff val="80000"/>
            </a:schemeClr>
          </a:solidFill>
          <a:ln w="25400" cap="flat" cmpd="sng" algn="ctr">
            <a:noFill/>
            <a:prstDash val="solid"/>
          </a:ln>
          <a:effectLst/>
        </p:spPr>
        <p:txBody>
          <a:bodyPr wrap="square" lIns="0" tIns="108000" rIns="0" bIns="0" rtlCol="0" anchor="t" anchorCtr="0">
            <a:noAutofit/>
          </a:bodyPr>
          <a:lstStyle/>
          <a:p>
            <a:pPr algn="ctr"/>
            <a:r>
              <a:rPr lang="en-US" altLang="zh-CN" sz="4800" b="1" kern="0" dirty="0">
                <a:ln w="18415" cmpd="sng">
                  <a:noFill/>
                  <a:prstDash val="solid"/>
                </a:ln>
                <a:solidFill>
                  <a:schemeClr val="accent1"/>
                </a:solidFill>
                <a:effectLst>
                  <a:outerShdw dist="50800" dir="5400000" algn="t" rotWithShape="0">
                    <a:sysClr val="window" lastClr="FFFFFF"/>
                  </a:outerShdw>
                </a:effectLst>
                <a:latin typeface="Arial Rounded MT Bold" panose="020F0704030504030204" pitchFamily="34" charset="0"/>
                <a:ea typeface="微软雅黑" panose="020B0503020204020204" pitchFamily="34" charset="-122"/>
                <a:cs typeface="Times New Roman" panose="02020603050405020304" pitchFamily="18" charset="0"/>
              </a:rPr>
              <a:t>01</a:t>
            </a:r>
            <a:endParaRPr lang="zh-CN" altLang="en-US" sz="4800" b="1" kern="0" dirty="0">
              <a:ln w="18415" cmpd="sng">
                <a:noFill/>
                <a:prstDash val="solid"/>
              </a:ln>
              <a:solidFill>
                <a:schemeClr val="accent1"/>
              </a:solidFill>
              <a:effectLst>
                <a:outerShdw dist="50800" dir="5400000" algn="t" rotWithShape="0">
                  <a:sysClr val="window" lastClr="FFFFFF"/>
                </a:outerShdw>
              </a:effectLst>
              <a:latin typeface="Arial Rounded MT Bold" panose="020F0704030504030204" pitchFamily="34" charset="0"/>
              <a:ea typeface="微软雅黑" panose="020B0503020204020204" pitchFamily="34" charset="-122"/>
              <a:cs typeface="Times New Roman" panose="02020603050405020304" pitchFamily="18" charset="0"/>
            </a:endParaRPr>
          </a:p>
        </p:txBody>
      </p:sp>
      <p:sp>
        <p:nvSpPr>
          <p:cNvPr id="10" name="任意多边形: 形状 9" descr="#clear#"/>
          <p:cNvSpPr/>
          <p:nvPr/>
        </p:nvSpPr>
        <p:spPr>
          <a:xfrm>
            <a:off x="8176204" y="2771114"/>
            <a:ext cx="1157185" cy="2070751"/>
          </a:xfrm>
          <a:custGeom>
            <a:avLst/>
            <a:gdLst>
              <a:gd name="connsiteX0" fmla="*/ 0 w 1157185"/>
              <a:gd name="connsiteY0" fmla="*/ 0 h 2070751"/>
              <a:gd name="connsiteX1" fmla="*/ 1157185 w 1157185"/>
              <a:gd name="connsiteY1" fmla="*/ 0 h 2070751"/>
              <a:gd name="connsiteX2" fmla="*/ 1157185 w 1157185"/>
              <a:gd name="connsiteY2" fmla="*/ 1069368 h 2070751"/>
              <a:gd name="connsiteX3" fmla="*/ 1157185 w 1157185"/>
              <a:gd name="connsiteY3" fmla="*/ 1722820 h 2070751"/>
              <a:gd name="connsiteX4" fmla="*/ 578592 w 1157185"/>
              <a:gd name="connsiteY4" fmla="*/ 2070751 h 2070751"/>
              <a:gd name="connsiteX5" fmla="*/ 0 w 1157185"/>
              <a:gd name="connsiteY5" fmla="*/ 1722820 h 2070751"/>
              <a:gd name="connsiteX6" fmla="*/ 0 w 1157185"/>
              <a:gd name="connsiteY6" fmla="*/ 1069368 h 2070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7185" h="2070751">
                <a:moveTo>
                  <a:pt x="0" y="0"/>
                </a:moveTo>
                <a:lnTo>
                  <a:pt x="1157185" y="0"/>
                </a:lnTo>
                <a:lnTo>
                  <a:pt x="1157185" y="1069368"/>
                </a:lnTo>
                <a:lnTo>
                  <a:pt x="1157185" y="1722820"/>
                </a:lnTo>
                <a:lnTo>
                  <a:pt x="578592" y="2070751"/>
                </a:lnTo>
                <a:lnTo>
                  <a:pt x="0" y="1722820"/>
                </a:lnTo>
                <a:lnTo>
                  <a:pt x="0" y="1069368"/>
                </a:lnTo>
                <a:close/>
              </a:path>
            </a:pathLst>
          </a:custGeom>
          <a:solidFill>
            <a:schemeClr val="accent1"/>
          </a:solidFill>
          <a:ln w="12700" cap="flat" cmpd="sng" algn="ctr">
            <a:noFill/>
            <a:prstDash val="solid"/>
          </a:ln>
          <a:effectLst/>
        </p:spPr>
        <p:txBody>
          <a:bodyPr wrap="square" tIns="0" bIns="0" rtlCol="0" anchor="ctr">
            <a:noAutofit/>
          </a:bodyPr>
          <a:lstStyle/>
          <a:p>
            <a:pPr algn="ctr">
              <a:lnSpc>
                <a:spcPct val="130000"/>
              </a:lnSpc>
            </a:pPr>
            <a:r>
              <a:rPr lang="zh-CN" altLang="en-US" sz="1600" kern="0" dirty="0">
                <a:solidFill>
                  <a:schemeClr val="bg1"/>
                </a:solidFill>
                <a:latin typeface="幼圆" panose="02010509060101010101" pitchFamily="49" charset="-122"/>
              </a:rPr>
              <a:t>请您在此输入文本请您在此输入文本</a:t>
            </a:r>
            <a:endParaRPr lang="zh-CN" altLang="en-US" sz="1600" kern="0" dirty="0">
              <a:solidFill>
                <a:schemeClr val="bg1"/>
              </a:solidFill>
              <a:latin typeface="幼圆" panose="02010509060101010101" pitchFamily="49" charset="-122"/>
              <a:ea typeface="幼圆" panose="02010509060101010101" pitchFamily="49" charset="-122"/>
            </a:endParaRPr>
          </a:p>
        </p:txBody>
      </p:sp>
      <p:sp>
        <p:nvSpPr>
          <p:cNvPr id="16" name="矩形: 圆角 15"/>
          <p:cNvSpPr/>
          <p:nvPr/>
        </p:nvSpPr>
        <p:spPr>
          <a:xfrm>
            <a:off x="7952938" y="1709967"/>
            <a:ext cx="1603717" cy="269384"/>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Freeform 14"/>
          <p:cNvSpPr/>
          <p:nvPr/>
        </p:nvSpPr>
        <p:spPr bwMode="auto">
          <a:xfrm>
            <a:off x="8399196" y="5509068"/>
            <a:ext cx="711200" cy="749300"/>
          </a:xfrm>
          <a:custGeom>
            <a:avLst/>
            <a:gdLst>
              <a:gd name="T0" fmla="*/ 343 w 448"/>
              <a:gd name="T1" fmla="*/ 58 h 472"/>
              <a:gd name="T2" fmla="*/ 367 w 448"/>
              <a:gd name="T3" fmla="*/ 15 h 472"/>
              <a:gd name="T4" fmla="*/ 305 w 448"/>
              <a:gd name="T5" fmla="*/ 38 h 472"/>
              <a:gd name="T6" fmla="*/ 14 w 448"/>
              <a:gd name="T7" fmla="*/ 320 h 472"/>
              <a:gd name="T8" fmla="*/ 62 w 448"/>
              <a:gd name="T9" fmla="*/ 449 h 472"/>
              <a:gd name="T10" fmla="*/ 62 w 448"/>
              <a:gd name="T11" fmla="*/ 344 h 472"/>
              <a:gd name="T12" fmla="*/ 219 w 448"/>
              <a:gd name="T13" fmla="*/ 229 h 472"/>
              <a:gd name="T14" fmla="*/ 233 w 448"/>
              <a:gd name="T15" fmla="*/ 186 h 472"/>
              <a:gd name="T16" fmla="*/ 176 w 448"/>
              <a:gd name="T17" fmla="*/ 210 h 472"/>
              <a:gd name="T18" fmla="*/ 152 w 448"/>
              <a:gd name="T19" fmla="*/ 201 h 472"/>
              <a:gd name="T20" fmla="*/ 233 w 448"/>
              <a:gd name="T21" fmla="*/ 167 h 472"/>
              <a:gd name="T22" fmla="*/ 267 w 448"/>
              <a:gd name="T23" fmla="*/ 182 h 472"/>
              <a:gd name="T24" fmla="*/ 267 w 448"/>
              <a:gd name="T25" fmla="*/ 38 h 472"/>
              <a:gd name="T26" fmla="*/ 362 w 448"/>
              <a:gd name="T27" fmla="*/ 0 h 472"/>
              <a:gd name="T28" fmla="*/ 367 w 448"/>
              <a:gd name="T29" fmla="*/ 0 h 472"/>
              <a:gd name="T30" fmla="*/ 448 w 448"/>
              <a:gd name="T31" fmla="*/ 38 h 472"/>
              <a:gd name="T32" fmla="*/ 348 w 448"/>
              <a:gd name="T33" fmla="*/ 377 h 472"/>
              <a:gd name="T34" fmla="*/ 319 w 448"/>
              <a:gd name="T35" fmla="*/ 363 h 472"/>
              <a:gd name="T36" fmla="*/ 214 w 448"/>
              <a:gd name="T37" fmla="*/ 425 h 472"/>
              <a:gd name="T38" fmla="*/ 181 w 448"/>
              <a:gd name="T39" fmla="*/ 406 h 472"/>
              <a:gd name="T40" fmla="*/ 76 w 448"/>
              <a:gd name="T41" fmla="*/ 472 h 472"/>
              <a:gd name="T42" fmla="*/ 4 w 448"/>
              <a:gd name="T43" fmla="*/ 439 h 472"/>
              <a:gd name="T44" fmla="*/ 0 w 448"/>
              <a:gd name="T45" fmla="*/ 429 h 472"/>
              <a:gd name="T46" fmla="*/ 0 w 448"/>
              <a:gd name="T47" fmla="*/ 296 h 472"/>
              <a:gd name="T48" fmla="*/ 95 w 448"/>
              <a:gd name="T49" fmla="*/ 258 h 472"/>
              <a:gd name="T50" fmla="*/ 100 w 448"/>
              <a:gd name="T51" fmla="*/ 258 h 472"/>
              <a:gd name="T52" fmla="*/ 181 w 448"/>
              <a:gd name="T53" fmla="*/ 296 h 472"/>
              <a:gd name="T54" fmla="*/ 200 w 448"/>
              <a:gd name="T55" fmla="*/ 401 h 472"/>
              <a:gd name="T56" fmla="*/ 152 w 448"/>
              <a:gd name="T57" fmla="*/ 229 h 472"/>
              <a:gd name="T58" fmla="*/ 138 w 448"/>
              <a:gd name="T59" fmla="*/ 277 h 472"/>
              <a:gd name="T60" fmla="*/ 138 w 448"/>
              <a:gd name="T61" fmla="*/ 205 h 472"/>
              <a:gd name="T62" fmla="*/ 281 w 448"/>
              <a:gd name="T63" fmla="*/ 191 h 472"/>
              <a:gd name="T64" fmla="*/ 319 w 448"/>
              <a:gd name="T65" fmla="*/ 205 h 472"/>
              <a:gd name="T66" fmla="*/ 333 w 448"/>
              <a:gd name="T67" fmla="*/ 353 h 472"/>
              <a:gd name="T68" fmla="*/ 281 w 448"/>
              <a:gd name="T69" fmla="*/ 62 h 472"/>
              <a:gd name="T70" fmla="*/ 281 w 448"/>
              <a:gd name="T71" fmla="*/ 191 h 472"/>
              <a:gd name="T72" fmla="*/ 76 w 448"/>
              <a:gd name="T73" fmla="*/ 320 h 472"/>
              <a:gd name="T74" fmla="*/ 95 w 448"/>
              <a:gd name="T75" fmla="*/ 277 h 472"/>
              <a:gd name="T76" fmla="*/ 38 w 448"/>
              <a:gd name="T77" fmla="*/ 301 h 472"/>
              <a:gd name="T78" fmla="*/ 348 w 448"/>
              <a:gd name="T79" fmla="*/ 72 h 472"/>
              <a:gd name="T80" fmla="*/ 348 w 448"/>
              <a:gd name="T81" fmla="*/ 77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48" h="472">
                <a:moveTo>
                  <a:pt x="305" y="38"/>
                </a:moveTo>
                <a:lnTo>
                  <a:pt x="343" y="58"/>
                </a:lnTo>
                <a:lnTo>
                  <a:pt x="410" y="38"/>
                </a:lnTo>
                <a:lnTo>
                  <a:pt x="367" y="15"/>
                </a:lnTo>
                <a:lnTo>
                  <a:pt x="305" y="38"/>
                </a:lnTo>
                <a:lnTo>
                  <a:pt x="305" y="38"/>
                </a:lnTo>
                <a:close/>
                <a:moveTo>
                  <a:pt x="62" y="344"/>
                </a:moveTo>
                <a:lnTo>
                  <a:pt x="14" y="320"/>
                </a:lnTo>
                <a:lnTo>
                  <a:pt x="14" y="425"/>
                </a:lnTo>
                <a:lnTo>
                  <a:pt x="62" y="449"/>
                </a:lnTo>
                <a:lnTo>
                  <a:pt x="62" y="344"/>
                </a:lnTo>
                <a:lnTo>
                  <a:pt x="62" y="344"/>
                </a:lnTo>
                <a:close/>
                <a:moveTo>
                  <a:pt x="176" y="210"/>
                </a:moveTo>
                <a:lnTo>
                  <a:pt x="219" y="229"/>
                </a:lnTo>
                <a:lnTo>
                  <a:pt x="276" y="205"/>
                </a:lnTo>
                <a:lnTo>
                  <a:pt x="233" y="186"/>
                </a:lnTo>
                <a:lnTo>
                  <a:pt x="176" y="210"/>
                </a:lnTo>
                <a:lnTo>
                  <a:pt x="176" y="210"/>
                </a:lnTo>
                <a:close/>
                <a:moveTo>
                  <a:pt x="138" y="205"/>
                </a:moveTo>
                <a:lnTo>
                  <a:pt x="152" y="201"/>
                </a:lnTo>
                <a:lnTo>
                  <a:pt x="233" y="167"/>
                </a:lnTo>
                <a:lnTo>
                  <a:pt x="233" y="167"/>
                </a:lnTo>
                <a:lnTo>
                  <a:pt x="238" y="167"/>
                </a:lnTo>
                <a:lnTo>
                  <a:pt x="267" y="182"/>
                </a:lnTo>
                <a:lnTo>
                  <a:pt x="267" y="48"/>
                </a:lnTo>
                <a:lnTo>
                  <a:pt x="267" y="38"/>
                </a:lnTo>
                <a:lnTo>
                  <a:pt x="281" y="29"/>
                </a:lnTo>
                <a:lnTo>
                  <a:pt x="362" y="0"/>
                </a:lnTo>
                <a:lnTo>
                  <a:pt x="367" y="0"/>
                </a:lnTo>
                <a:lnTo>
                  <a:pt x="367" y="0"/>
                </a:lnTo>
                <a:lnTo>
                  <a:pt x="434" y="29"/>
                </a:lnTo>
                <a:lnTo>
                  <a:pt x="448" y="38"/>
                </a:lnTo>
                <a:lnTo>
                  <a:pt x="448" y="339"/>
                </a:lnTo>
                <a:lnTo>
                  <a:pt x="348" y="377"/>
                </a:lnTo>
                <a:lnTo>
                  <a:pt x="338" y="372"/>
                </a:lnTo>
                <a:lnTo>
                  <a:pt x="319" y="363"/>
                </a:lnTo>
                <a:lnTo>
                  <a:pt x="319" y="387"/>
                </a:lnTo>
                <a:lnTo>
                  <a:pt x="214" y="425"/>
                </a:lnTo>
                <a:lnTo>
                  <a:pt x="205" y="420"/>
                </a:lnTo>
                <a:lnTo>
                  <a:pt x="181" y="406"/>
                </a:lnTo>
                <a:lnTo>
                  <a:pt x="181" y="434"/>
                </a:lnTo>
                <a:lnTo>
                  <a:pt x="76" y="472"/>
                </a:lnTo>
                <a:lnTo>
                  <a:pt x="66" y="468"/>
                </a:lnTo>
                <a:lnTo>
                  <a:pt x="4" y="439"/>
                </a:lnTo>
                <a:lnTo>
                  <a:pt x="0" y="434"/>
                </a:lnTo>
                <a:lnTo>
                  <a:pt x="0" y="429"/>
                </a:lnTo>
                <a:lnTo>
                  <a:pt x="0" y="310"/>
                </a:lnTo>
                <a:lnTo>
                  <a:pt x="0" y="296"/>
                </a:lnTo>
                <a:lnTo>
                  <a:pt x="14" y="291"/>
                </a:lnTo>
                <a:lnTo>
                  <a:pt x="95" y="258"/>
                </a:lnTo>
                <a:lnTo>
                  <a:pt x="95" y="258"/>
                </a:lnTo>
                <a:lnTo>
                  <a:pt x="100" y="258"/>
                </a:lnTo>
                <a:lnTo>
                  <a:pt x="162" y="291"/>
                </a:lnTo>
                <a:lnTo>
                  <a:pt x="181" y="296"/>
                </a:lnTo>
                <a:lnTo>
                  <a:pt x="181" y="391"/>
                </a:lnTo>
                <a:lnTo>
                  <a:pt x="200" y="401"/>
                </a:lnTo>
                <a:lnTo>
                  <a:pt x="200" y="253"/>
                </a:lnTo>
                <a:lnTo>
                  <a:pt x="152" y="229"/>
                </a:lnTo>
                <a:lnTo>
                  <a:pt x="152" y="286"/>
                </a:lnTo>
                <a:lnTo>
                  <a:pt x="138" y="277"/>
                </a:lnTo>
                <a:lnTo>
                  <a:pt x="138" y="220"/>
                </a:lnTo>
                <a:lnTo>
                  <a:pt x="138" y="205"/>
                </a:lnTo>
                <a:lnTo>
                  <a:pt x="138" y="205"/>
                </a:lnTo>
                <a:close/>
                <a:moveTo>
                  <a:pt x="281" y="191"/>
                </a:moveTo>
                <a:lnTo>
                  <a:pt x="300" y="201"/>
                </a:lnTo>
                <a:lnTo>
                  <a:pt x="319" y="205"/>
                </a:lnTo>
                <a:lnTo>
                  <a:pt x="319" y="344"/>
                </a:lnTo>
                <a:lnTo>
                  <a:pt x="333" y="353"/>
                </a:lnTo>
                <a:lnTo>
                  <a:pt x="333" y="86"/>
                </a:lnTo>
                <a:lnTo>
                  <a:pt x="281" y="62"/>
                </a:lnTo>
                <a:lnTo>
                  <a:pt x="281" y="191"/>
                </a:lnTo>
                <a:lnTo>
                  <a:pt x="281" y="191"/>
                </a:lnTo>
                <a:close/>
                <a:moveTo>
                  <a:pt x="38" y="301"/>
                </a:moveTo>
                <a:lnTo>
                  <a:pt x="76" y="320"/>
                </a:lnTo>
                <a:lnTo>
                  <a:pt x="143" y="296"/>
                </a:lnTo>
                <a:lnTo>
                  <a:pt x="95" y="277"/>
                </a:lnTo>
                <a:lnTo>
                  <a:pt x="38" y="301"/>
                </a:lnTo>
                <a:lnTo>
                  <a:pt x="38" y="301"/>
                </a:lnTo>
                <a:close/>
                <a:moveTo>
                  <a:pt x="348" y="77"/>
                </a:moveTo>
                <a:lnTo>
                  <a:pt x="348" y="72"/>
                </a:lnTo>
                <a:lnTo>
                  <a:pt x="348" y="77"/>
                </a:lnTo>
                <a:lnTo>
                  <a:pt x="348" y="77"/>
                </a:lnTo>
                <a:lnTo>
                  <a:pt x="348" y="77"/>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8" name="任意多边形 44"/>
          <p:cNvSpPr/>
          <p:nvPr/>
        </p:nvSpPr>
        <p:spPr>
          <a:xfrm>
            <a:off x="10187884" y="2120029"/>
            <a:ext cx="1157184" cy="3131898"/>
          </a:xfrm>
          <a:custGeom>
            <a:avLst/>
            <a:gdLst>
              <a:gd name="connsiteX0" fmla="*/ 0 w 1157184"/>
              <a:gd name="connsiteY0" fmla="*/ 0 h 3131898"/>
              <a:gd name="connsiteX1" fmla="*/ 1157184 w 1157184"/>
              <a:gd name="connsiteY1" fmla="*/ 0 h 3131898"/>
              <a:gd name="connsiteX2" fmla="*/ 1157184 w 1157184"/>
              <a:gd name="connsiteY2" fmla="*/ 2718297 h 3131898"/>
              <a:gd name="connsiteX3" fmla="*/ 578592 w 1157184"/>
              <a:gd name="connsiteY3" fmla="*/ 3131898 h 3131898"/>
              <a:gd name="connsiteX4" fmla="*/ 0 w 1157184"/>
              <a:gd name="connsiteY4" fmla="*/ 2718297 h 3131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7184" h="3131898">
                <a:moveTo>
                  <a:pt x="0" y="0"/>
                </a:moveTo>
                <a:lnTo>
                  <a:pt x="1157184" y="0"/>
                </a:lnTo>
                <a:lnTo>
                  <a:pt x="1157184" y="2718297"/>
                </a:lnTo>
                <a:lnTo>
                  <a:pt x="578592" y="3131898"/>
                </a:lnTo>
                <a:lnTo>
                  <a:pt x="0" y="2718297"/>
                </a:lnTo>
                <a:close/>
              </a:path>
            </a:pathLst>
          </a:custGeom>
          <a:solidFill>
            <a:schemeClr val="accent1">
              <a:lumMod val="75000"/>
            </a:schemeClr>
          </a:solidFill>
          <a:ln w="25400" cap="flat" cmpd="sng" algn="ctr">
            <a:noFill/>
            <a:prstDash val="solid"/>
          </a:ln>
          <a:effectLst/>
        </p:spPr>
        <p:txBody>
          <a:bodyPr wrap="square" lIns="0" tIns="108000" rIns="0" bIns="0" rtlCol="0" anchor="t" anchorCtr="0">
            <a:noAutofit/>
          </a:bodyPr>
          <a:lstStyle/>
          <a:p>
            <a:pPr algn="ctr"/>
            <a:endParaRPr lang="zh-CN" altLang="en-US" sz="4800" b="1" kern="0" dirty="0">
              <a:ln w="18415" cmpd="sng">
                <a:noFill/>
                <a:prstDash val="solid"/>
              </a:ln>
              <a:solidFill>
                <a:srgbClr val="D16309"/>
              </a:solidFill>
              <a:effectLst>
                <a:outerShdw dist="50800" dir="5400000" algn="t" rotWithShape="0">
                  <a:sysClr val="window" lastClr="FFFFFF"/>
                </a:outerShdw>
              </a:effectLst>
              <a:latin typeface="Arial Rounded MT Bold" panose="020F0704030504030204" pitchFamily="34" charset="0"/>
              <a:ea typeface="微软雅黑" panose="020B0503020204020204" pitchFamily="34" charset="-122"/>
              <a:cs typeface="Times New Roman" panose="02020603050405020304" pitchFamily="18" charset="0"/>
            </a:endParaRPr>
          </a:p>
        </p:txBody>
      </p:sp>
      <p:sp>
        <p:nvSpPr>
          <p:cNvPr id="19" name="任意多边形 44" descr="#clear#"/>
          <p:cNvSpPr/>
          <p:nvPr/>
        </p:nvSpPr>
        <p:spPr>
          <a:xfrm>
            <a:off x="10187884" y="1979352"/>
            <a:ext cx="1157184" cy="3131898"/>
          </a:xfrm>
          <a:custGeom>
            <a:avLst/>
            <a:gdLst>
              <a:gd name="connsiteX0" fmla="*/ 0 w 1157184"/>
              <a:gd name="connsiteY0" fmla="*/ 0 h 3131898"/>
              <a:gd name="connsiteX1" fmla="*/ 1157184 w 1157184"/>
              <a:gd name="connsiteY1" fmla="*/ 0 h 3131898"/>
              <a:gd name="connsiteX2" fmla="*/ 1157184 w 1157184"/>
              <a:gd name="connsiteY2" fmla="*/ 2718297 h 3131898"/>
              <a:gd name="connsiteX3" fmla="*/ 578592 w 1157184"/>
              <a:gd name="connsiteY3" fmla="*/ 3131898 h 3131898"/>
              <a:gd name="connsiteX4" fmla="*/ 0 w 1157184"/>
              <a:gd name="connsiteY4" fmla="*/ 2718297 h 3131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7184" h="3131898">
                <a:moveTo>
                  <a:pt x="0" y="0"/>
                </a:moveTo>
                <a:lnTo>
                  <a:pt x="1157184" y="0"/>
                </a:lnTo>
                <a:lnTo>
                  <a:pt x="1157184" y="2718297"/>
                </a:lnTo>
                <a:lnTo>
                  <a:pt x="578592" y="3131898"/>
                </a:lnTo>
                <a:lnTo>
                  <a:pt x="0" y="2718297"/>
                </a:lnTo>
                <a:close/>
              </a:path>
            </a:pathLst>
          </a:custGeom>
          <a:solidFill>
            <a:schemeClr val="accent1">
              <a:lumMod val="20000"/>
              <a:lumOff val="80000"/>
            </a:schemeClr>
          </a:solidFill>
          <a:ln w="25400" cap="flat" cmpd="sng" algn="ctr">
            <a:noFill/>
            <a:prstDash val="solid"/>
          </a:ln>
          <a:effectLst/>
        </p:spPr>
        <p:txBody>
          <a:bodyPr wrap="square" lIns="0" tIns="108000" rIns="0" bIns="0" rtlCol="0" anchor="t" anchorCtr="0">
            <a:noAutofit/>
          </a:bodyPr>
          <a:lstStyle/>
          <a:p>
            <a:pPr algn="ctr"/>
            <a:r>
              <a:rPr lang="en-US" altLang="zh-CN" sz="4800" b="1" kern="0" dirty="0">
                <a:ln w="18415" cmpd="sng">
                  <a:noFill/>
                  <a:prstDash val="solid"/>
                </a:ln>
                <a:solidFill>
                  <a:schemeClr val="accent1"/>
                </a:solidFill>
                <a:effectLst>
                  <a:outerShdw dist="50800" dir="5400000" algn="t" rotWithShape="0">
                    <a:sysClr val="window" lastClr="FFFFFF"/>
                  </a:outerShdw>
                </a:effectLst>
                <a:latin typeface="Arial Rounded MT Bold" panose="020F0704030504030204" pitchFamily="34" charset="0"/>
                <a:ea typeface="微软雅黑" panose="020B0503020204020204" pitchFamily="34" charset="-122"/>
                <a:cs typeface="Times New Roman" panose="02020603050405020304" pitchFamily="18" charset="0"/>
              </a:rPr>
              <a:t>02</a:t>
            </a:r>
            <a:endParaRPr lang="zh-CN" altLang="en-US" sz="4800" b="1" kern="0" dirty="0">
              <a:ln w="18415" cmpd="sng">
                <a:noFill/>
                <a:prstDash val="solid"/>
              </a:ln>
              <a:solidFill>
                <a:schemeClr val="accent1"/>
              </a:solidFill>
              <a:effectLst>
                <a:outerShdw dist="50800" dir="5400000" algn="t" rotWithShape="0">
                  <a:sysClr val="window" lastClr="FFFFFF"/>
                </a:outerShdw>
              </a:effectLst>
              <a:latin typeface="Arial Rounded MT Bold" panose="020F0704030504030204" pitchFamily="34" charset="0"/>
              <a:ea typeface="微软雅黑" panose="020B0503020204020204" pitchFamily="34" charset="-122"/>
              <a:cs typeface="Times New Roman" panose="02020603050405020304" pitchFamily="18" charset="0"/>
            </a:endParaRPr>
          </a:p>
        </p:txBody>
      </p:sp>
      <p:sp>
        <p:nvSpPr>
          <p:cNvPr id="20" name="任意多边形: 形状 19" descr="#clear#"/>
          <p:cNvSpPr/>
          <p:nvPr/>
        </p:nvSpPr>
        <p:spPr>
          <a:xfrm>
            <a:off x="10187884" y="2771114"/>
            <a:ext cx="1157185" cy="2070751"/>
          </a:xfrm>
          <a:custGeom>
            <a:avLst/>
            <a:gdLst>
              <a:gd name="connsiteX0" fmla="*/ 0 w 1157185"/>
              <a:gd name="connsiteY0" fmla="*/ 0 h 2070751"/>
              <a:gd name="connsiteX1" fmla="*/ 1157185 w 1157185"/>
              <a:gd name="connsiteY1" fmla="*/ 0 h 2070751"/>
              <a:gd name="connsiteX2" fmla="*/ 1157185 w 1157185"/>
              <a:gd name="connsiteY2" fmla="*/ 1069368 h 2070751"/>
              <a:gd name="connsiteX3" fmla="*/ 1157185 w 1157185"/>
              <a:gd name="connsiteY3" fmla="*/ 1722820 h 2070751"/>
              <a:gd name="connsiteX4" fmla="*/ 578592 w 1157185"/>
              <a:gd name="connsiteY4" fmla="*/ 2070751 h 2070751"/>
              <a:gd name="connsiteX5" fmla="*/ 0 w 1157185"/>
              <a:gd name="connsiteY5" fmla="*/ 1722820 h 2070751"/>
              <a:gd name="connsiteX6" fmla="*/ 0 w 1157185"/>
              <a:gd name="connsiteY6" fmla="*/ 1069368 h 2070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7185" h="2070751">
                <a:moveTo>
                  <a:pt x="0" y="0"/>
                </a:moveTo>
                <a:lnTo>
                  <a:pt x="1157185" y="0"/>
                </a:lnTo>
                <a:lnTo>
                  <a:pt x="1157185" y="1069368"/>
                </a:lnTo>
                <a:lnTo>
                  <a:pt x="1157185" y="1722820"/>
                </a:lnTo>
                <a:lnTo>
                  <a:pt x="578592" y="2070751"/>
                </a:lnTo>
                <a:lnTo>
                  <a:pt x="0" y="1722820"/>
                </a:lnTo>
                <a:lnTo>
                  <a:pt x="0" y="1069368"/>
                </a:lnTo>
                <a:close/>
              </a:path>
            </a:pathLst>
          </a:custGeom>
          <a:solidFill>
            <a:schemeClr val="accent1"/>
          </a:solidFill>
          <a:ln w="12700" cap="flat" cmpd="sng" algn="ctr">
            <a:noFill/>
            <a:prstDash val="solid"/>
          </a:ln>
          <a:effectLst/>
        </p:spPr>
        <p:txBody>
          <a:bodyPr wrap="square" tIns="0" bIns="0" rtlCol="0" anchor="ctr">
            <a:noAutofit/>
          </a:bodyPr>
          <a:lstStyle/>
          <a:p>
            <a:pPr algn="ctr">
              <a:lnSpc>
                <a:spcPct val="130000"/>
              </a:lnSpc>
            </a:pPr>
            <a:r>
              <a:rPr lang="zh-CN" altLang="en-US" sz="1600" kern="0" dirty="0">
                <a:solidFill>
                  <a:schemeClr val="bg1"/>
                </a:solidFill>
                <a:latin typeface="幼圆" panose="02010509060101010101" pitchFamily="49" charset="-122"/>
              </a:rPr>
              <a:t>请您在此输入文本请您在此输入文本</a:t>
            </a:r>
            <a:endParaRPr lang="zh-CN" altLang="en-US" sz="1600" kern="0" dirty="0">
              <a:solidFill>
                <a:schemeClr val="bg1"/>
              </a:solidFill>
              <a:latin typeface="幼圆" panose="02010509060101010101" pitchFamily="49" charset="-122"/>
              <a:ea typeface="幼圆" panose="02010509060101010101" pitchFamily="49" charset="-122"/>
            </a:endParaRPr>
          </a:p>
        </p:txBody>
      </p:sp>
      <p:sp>
        <p:nvSpPr>
          <p:cNvPr id="21" name="矩形: 圆角 20"/>
          <p:cNvSpPr/>
          <p:nvPr/>
        </p:nvSpPr>
        <p:spPr>
          <a:xfrm>
            <a:off x="9964618" y="1709967"/>
            <a:ext cx="1603717" cy="269384"/>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Freeform 23"/>
          <p:cNvSpPr/>
          <p:nvPr/>
        </p:nvSpPr>
        <p:spPr bwMode="auto">
          <a:xfrm>
            <a:off x="10457895" y="5459856"/>
            <a:ext cx="628650" cy="847725"/>
          </a:xfrm>
          <a:custGeom>
            <a:avLst/>
            <a:gdLst>
              <a:gd name="T0" fmla="*/ 15 w 83"/>
              <a:gd name="T1" fmla="*/ 35 h 112"/>
              <a:gd name="T2" fmla="*/ 38 w 83"/>
              <a:gd name="T3" fmla="*/ 78 h 112"/>
              <a:gd name="T4" fmla="*/ 80 w 83"/>
              <a:gd name="T5" fmla="*/ 55 h 112"/>
              <a:gd name="T6" fmla="*/ 58 w 83"/>
              <a:gd name="T7" fmla="*/ 13 h 112"/>
              <a:gd name="T8" fmla="*/ 34 w 83"/>
              <a:gd name="T9" fmla="*/ 68 h 112"/>
              <a:gd name="T10" fmla="*/ 46 w 83"/>
              <a:gd name="T11" fmla="*/ 72 h 112"/>
              <a:gd name="T12" fmla="*/ 34 w 83"/>
              <a:gd name="T13" fmla="*/ 68 h 112"/>
              <a:gd name="T14" fmla="*/ 56 w 83"/>
              <a:gd name="T15" fmla="*/ 61 h 112"/>
              <a:gd name="T16" fmla="*/ 62 w 83"/>
              <a:gd name="T17" fmla="*/ 60 h 112"/>
              <a:gd name="T18" fmla="*/ 51 w 83"/>
              <a:gd name="T19" fmla="*/ 66 h 112"/>
              <a:gd name="T20" fmla="*/ 69 w 83"/>
              <a:gd name="T21" fmla="*/ 52 h 112"/>
              <a:gd name="T22" fmla="*/ 73 w 83"/>
              <a:gd name="T23" fmla="*/ 53 h 112"/>
              <a:gd name="T24" fmla="*/ 69 w 83"/>
              <a:gd name="T25" fmla="*/ 52 h 112"/>
              <a:gd name="T26" fmla="*/ 54 w 83"/>
              <a:gd name="T27" fmla="*/ 24 h 112"/>
              <a:gd name="T28" fmla="*/ 56 w 83"/>
              <a:gd name="T29" fmla="*/ 20 h 112"/>
              <a:gd name="T30" fmla="*/ 46 w 83"/>
              <a:gd name="T31" fmla="*/ 27 h 112"/>
              <a:gd name="T32" fmla="*/ 33 w 83"/>
              <a:gd name="T33" fmla="*/ 33 h 112"/>
              <a:gd name="T34" fmla="*/ 35 w 83"/>
              <a:gd name="T35" fmla="*/ 22 h 112"/>
              <a:gd name="T36" fmla="*/ 46 w 83"/>
              <a:gd name="T37" fmla="*/ 27 h 112"/>
              <a:gd name="T38" fmla="*/ 21 w 83"/>
              <a:gd name="T39" fmla="*/ 44 h 112"/>
              <a:gd name="T40" fmla="*/ 25 w 83"/>
              <a:gd name="T41" fmla="*/ 32 h 112"/>
              <a:gd name="T42" fmla="*/ 33 w 83"/>
              <a:gd name="T43" fmla="*/ 60 h 112"/>
              <a:gd name="T44" fmla="*/ 27 w 83"/>
              <a:gd name="T45" fmla="*/ 49 h 112"/>
              <a:gd name="T46" fmla="*/ 32 w 83"/>
              <a:gd name="T47" fmla="*/ 54 h 112"/>
              <a:gd name="T48" fmla="*/ 33 w 83"/>
              <a:gd name="T49" fmla="*/ 60 h 112"/>
              <a:gd name="T50" fmla="*/ 43 w 83"/>
              <a:gd name="T51" fmla="*/ 36 h 112"/>
              <a:gd name="T52" fmla="*/ 57 w 83"/>
              <a:gd name="T53" fmla="*/ 41 h 112"/>
              <a:gd name="T54" fmla="*/ 52 w 83"/>
              <a:gd name="T55" fmla="*/ 54 h 112"/>
              <a:gd name="T56" fmla="*/ 39 w 83"/>
              <a:gd name="T57" fmla="*/ 50 h 112"/>
              <a:gd name="T58" fmla="*/ 60 w 83"/>
              <a:gd name="T59" fmla="*/ 31 h 112"/>
              <a:gd name="T60" fmla="*/ 71 w 83"/>
              <a:gd name="T61" fmla="*/ 33 h 112"/>
              <a:gd name="T62" fmla="*/ 66 w 83"/>
              <a:gd name="T63" fmla="*/ 44 h 112"/>
              <a:gd name="T64" fmla="*/ 60 w 83"/>
              <a:gd name="T65" fmla="*/ 31 h 112"/>
              <a:gd name="T66" fmla="*/ 71 w 83"/>
              <a:gd name="T67" fmla="*/ 112 h 112"/>
              <a:gd name="T68" fmla="*/ 30 w 83"/>
              <a:gd name="T69" fmla="*/ 104 h 112"/>
              <a:gd name="T70" fmla="*/ 44 w 83"/>
              <a:gd name="T71" fmla="*/ 93 h 112"/>
              <a:gd name="T72" fmla="*/ 0 w 83"/>
              <a:gd name="T73" fmla="*/ 45 h 112"/>
              <a:gd name="T74" fmla="*/ 32 w 83"/>
              <a:gd name="T75" fmla="*/ 0 h 112"/>
              <a:gd name="T76" fmla="*/ 21 w 83"/>
              <a:gd name="T77" fmla="*/ 18 h 112"/>
              <a:gd name="T78" fmla="*/ 21 w 83"/>
              <a:gd name="T79" fmla="*/ 72 h 112"/>
              <a:gd name="T80" fmla="*/ 72 w 83"/>
              <a:gd name="T81" fmla="*/ 75 h 112"/>
              <a:gd name="T82" fmla="*/ 56 w 83"/>
              <a:gd name="T83" fmla="*/ 92 h 112"/>
              <a:gd name="T84" fmla="*/ 71 w 83"/>
              <a:gd name="T85" fmla="*/ 104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3" h="112">
                <a:moveTo>
                  <a:pt x="32" y="15"/>
                </a:moveTo>
                <a:cubicBezTo>
                  <a:pt x="24" y="20"/>
                  <a:pt x="18" y="27"/>
                  <a:pt x="15" y="35"/>
                </a:cubicBezTo>
                <a:cubicBezTo>
                  <a:pt x="13" y="44"/>
                  <a:pt x="13" y="53"/>
                  <a:pt x="18" y="61"/>
                </a:cubicBezTo>
                <a:cubicBezTo>
                  <a:pt x="22" y="69"/>
                  <a:pt x="29" y="75"/>
                  <a:pt x="38" y="78"/>
                </a:cubicBezTo>
                <a:cubicBezTo>
                  <a:pt x="46" y="80"/>
                  <a:pt x="55" y="80"/>
                  <a:pt x="63" y="75"/>
                </a:cubicBezTo>
                <a:cubicBezTo>
                  <a:pt x="72" y="71"/>
                  <a:pt x="77" y="64"/>
                  <a:pt x="80" y="55"/>
                </a:cubicBezTo>
                <a:cubicBezTo>
                  <a:pt x="83" y="47"/>
                  <a:pt x="82" y="38"/>
                  <a:pt x="78" y="30"/>
                </a:cubicBezTo>
                <a:cubicBezTo>
                  <a:pt x="73" y="21"/>
                  <a:pt x="66" y="16"/>
                  <a:pt x="58" y="13"/>
                </a:cubicBezTo>
                <a:cubicBezTo>
                  <a:pt x="50" y="10"/>
                  <a:pt x="40" y="11"/>
                  <a:pt x="32" y="15"/>
                </a:cubicBezTo>
                <a:close/>
                <a:moveTo>
                  <a:pt x="34" y="68"/>
                </a:moveTo>
                <a:cubicBezTo>
                  <a:pt x="36" y="68"/>
                  <a:pt x="39" y="67"/>
                  <a:pt x="41" y="67"/>
                </a:cubicBezTo>
                <a:cubicBezTo>
                  <a:pt x="43" y="69"/>
                  <a:pt x="45" y="70"/>
                  <a:pt x="46" y="72"/>
                </a:cubicBezTo>
                <a:cubicBezTo>
                  <a:pt x="44" y="71"/>
                  <a:pt x="42" y="71"/>
                  <a:pt x="40" y="70"/>
                </a:cubicBezTo>
                <a:cubicBezTo>
                  <a:pt x="38" y="70"/>
                  <a:pt x="36" y="69"/>
                  <a:pt x="34" y="68"/>
                </a:cubicBezTo>
                <a:close/>
                <a:moveTo>
                  <a:pt x="49" y="64"/>
                </a:moveTo>
                <a:cubicBezTo>
                  <a:pt x="51" y="63"/>
                  <a:pt x="54" y="62"/>
                  <a:pt x="56" y="61"/>
                </a:cubicBezTo>
                <a:cubicBezTo>
                  <a:pt x="58" y="60"/>
                  <a:pt x="60" y="59"/>
                  <a:pt x="62" y="57"/>
                </a:cubicBezTo>
                <a:cubicBezTo>
                  <a:pt x="62" y="58"/>
                  <a:pt x="62" y="59"/>
                  <a:pt x="62" y="60"/>
                </a:cubicBezTo>
                <a:cubicBezTo>
                  <a:pt x="63" y="64"/>
                  <a:pt x="62" y="68"/>
                  <a:pt x="60" y="69"/>
                </a:cubicBezTo>
                <a:cubicBezTo>
                  <a:pt x="58" y="70"/>
                  <a:pt x="55" y="68"/>
                  <a:pt x="51" y="66"/>
                </a:cubicBezTo>
                <a:cubicBezTo>
                  <a:pt x="51" y="65"/>
                  <a:pt x="50" y="65"/>
                  <a:pt x="49" y="64"/>
                </a:cubicBezTo>
                <a:close/>
                <a:moveTo>
                  <a:pt x="69" y="52"/>
                </a:moveTo>
                <a:cubicBezTo>
                  <a:pt x="71" y="50"/>
                  <a:pt x="73" y="49"/>
                  <a:pt x="74" y="47"/>
                </a:cubicBezTo>
                <a:cubicBezTo>
                  <a:pt x="74" y="49"/>
                  <a:pt x="73" y="51"/>
                  <a:pt x="73" y="53"/>
                </a:cubicBezTo>
                <a:cubicBezTo>
                  <a:pt x="72" y="55"/>
                  <a:pt x="71" y="57"/>
                  <a:pt x="70" y="59"/>
                </a:cubicBezTo>
                <a:cubicBezTo>
                  <a:pt x="70" y="57"/>
                  <a:pt x="70" y="55"/>
                  <a:pt x="69" y="52"/>
                </a:cubicBezTo>
                <a:close/>
                <a:moveTo>
                  <a:pt x="61" y="23"/>
                </a:moveTo>
                <a:cubicBezTo>
                  <a:pt x="59" y="23"/>
                  <a:pt x="57" y="23"/>
                  <a:pt x="54" y="24"/>
                </a:cubicBezTo>
                <a:cubicBezTo>
                  <a:pt x="53" y="22"/>
                  <a:pt x="51" y="20"/>
                  <a:pt x="49" y="19"/>
                </a:cubicBezTo>
                <a:cubicBezTo>
                  <a:pt x="51" y="19"/>
                  <a:pt x="53" y="20"/>
                  <a:pt x="56" y="20"/>
                </a:cubicBezTo>
                <a:cubicBezTo>
                  <a:pt x="58" y="21"/>
                  <a:pt x="60" y="22"/>
                  <a:pt x="61" y="23"/>
                </a:cubicBezTo>
                <a:close/>
                <a:moveTo>
                  <a:pt x="46" y="27"/>
                </a:moveTo>
                <a:cubicBezTo>
                  <a:pt x="44" y="27"/>
                  <a:pt x="42" y="28"/>
                  <a:pt x="39" y="30"/>
                </a:cubicBezTo>
                <a:cubicBezTo>
                  <a:pt x="37" y="31"/>
                  <a:pt x="35" y="32"/>
                  <a:pt x="33" y="33"/>
                </a:cubicBezTo>
                <a:cubicBezTo>
                  <a:pt x="33" y="33"/>
                  <a:pt x="33" y="32"/>
                  <a:pt x="33" y="31"/>
                </a:cubicBezTo>
                <a:cubicBezTo>
                  <a:pt x="33" y="26"/>
                  <a:pt x="34" y="23"/>
                  <a:pt x="35" y="22"/>
                </a:cubicBezTo>
                <a:cubicBezTo>
                  <a:pt x="37" y="21"/>
                  <a:pt x="41" y="22"/>
                  <a:pt x="44" y="25"/>
                </a:cubicBezTo>
                <a:cubicBezTo>
                  <a:pt x="45" y="25"/>
                  <a:pt x="46" y="26"/>
                  <a:pt x="46" y="27"/>
                </a:cubicBezTo>
                <a:close/>
                <a:moveTo>
                  <a:pt x="26" y="39"/>
                </a:moveTo>
                <a:cubicBezTo>
                  <a:pt x="24" y="40"/>
                  <a:pt x="23" y="42"/>
                  <a:pt x="21" y="44"/>
                </a:cubicBezTo>
                <a:cubicBezTo>
                  <a:pt x="22" y="42"/>
                  <a:pt x="22" y="40"/>
                  <a:pt x="23" y="38"/>
                </a:cubicBezTo>
                <a:cubicBezTo>
                  <a:pt x="23" y="35"/>
                  <a:pt x="24" y="33"/>
                  <a:pt x="25" y="32"/>
                </a:cubicBezTo>
                <a:cubicBezTo>
                  <a:pt x="25" y="34"/>
                  <a:pt x="26" y="36"/>
                  <a:pt x="26" y="39"/>
                </a:cubicBezTo>
                <a:close/>
                <a:moveTo>
                  <a:pt x="33" y="60"/>
                </a:moveTo>
                <a:cubicBezTo>
                  <a:pt x="29" y="60"/>
                  <a:pt x="25" y="60"/>
                  <a:pt x="24" y="58"/>
                </a:cubicBezTo>
                <a:cubicBezTo>
                  <a:pt x="23" y="56"/>
                  <a:pt x="25" y="52"/>
                  <a:pt x="27" y="49"/>
                </a:cubicBezTo>
                <a:cubicBezTo>
                  <a:pt x="28" y="48"/>
                  <a:pt x="28" y="48"/>
                  <a:pt x="29" y="47"/>
                </a:cubicBezTo>
                <a:cubicBezTo>
                  <a:pt x="30" y="49"/>
                  <a:pt x="31" y="51"/>
                  <a:pt x="32" y="54"/>
                </a:cubicBezTo>
                <a:cubicBezTo>
                  <a:pt x="33" y="56"/>
                  <a:pt x="34" y="58"/>
                  <a:pt x="36" y="60"/>
                </a:cubicBezTo>
                <a:cubicBezTo>
                  <a:pt x="35" y="60"/>
                  <a:pt x="34" y="60"/>
                  <a:pt x="33" y="60"/>
                </a:cubicBezTo>
                <a:close/>
                <a:moveTo>
                  <a:pt x="35" y="41"/>
                </a:moveTo>
                <a:cubicBezTo>
                  <a:pt x="37" y="40"/>
                  <a:pt x="40" y="38"/>
                  <a:pt x="43" y="36"/>
                </a:cubicBezTo>
                <a:cubicBezTo>
                  <a:pt x="46" y="35"/>
                  <a:pt x="49" y="34"/>
                  <a:pt x="52" y="33"/>
                </a:cubicBezTo>
                <a:cubicBezTo>
                  <a:pt x="53" y="35"/>
                  <a:pt x="55" y="38"/>
                  <a:pt x="57" y="41"/>
                </a:cubicBezTo>
                <a:cubicBezTo>
                  <a:pt x="58" y="44"/>
                  <a:pt x="59" y="46"/>
                  <a:pt x="60" y="49"/>
                </a:cubicBezTo>
                <a:cubicBezTo>
                  <a:pt x="58" y="51"/>
                  <a:pt x="55" y="53"/>
                  <a:pt x="52" y="54"/>
                </a:cubicBezTo>
                <a:cubicBezTo>
                  <a:pt x="49" y="56"/>
                  <a:pt x="47" y="57"/>
                  <a:pt x="44" y="58"/>
                </a:cubicBezTo>
                <a:cubicBezTo>
                  <a:pt x="42" y="56"/>
                  <a:pt x="40" y="53"/>
                  <a:pt x="39" y="50"/>
                </a:cubicBezTo>
                <a:cubicBezTo>
                  <a:pt x="37" y="47"/>
                  <a:pt x="36" y="44"/>
                  <a:pt x="35" y="41"/>
                </a:cubicBezTo>
                <a:close/>
                <a:moveTo>
                  <a:pt x="60" y="31"/>
                </a:moveTo>
                <a:cubicBezTo>
                  <a:pt x="60" y="31"/>
                  <a:pt x="61" y="31"/>
                  <a:pt x="62" y="31"/>
                </a:cubicBezTo>
                <a:cubicBezTo>
                  <a:pt x="67" y="30"/>
                  <a:pt x="70" y="31"/>
                  <a:pt x="71" y="33"/>
                </a:cubicBezTo>
                <a:cubicBezTo>
                  <a:pt x="72" y="35"/>
                  <a:pt x="71" y="38"/>
                  <a:pt x="68" y="42"/>
                </a:cubicBezTo>
                <a:cubicBezTo>
                  <a:pt x="68" y="43"/>
                  <a:pt x="67" y="43"/>
                  <a:pt x="66" y="44"/>
                </a:cubicBezTo>
                <a:cubicBezTo>
                  <a:pt x="66" y="42"/>
                  <a:pt x="65" y="39"/>
                  <a:pt x="63" y="37"/>
                </a:cubicBezTo>
                <a:cubicBezTo>
                  <a:pt x="62" y="35"/>
                  <a:pt x="61" y="33"/>
                  <a:pt x="60" y="31"/>
                </a:cubicBezTo>
                <a:close/>
                <a:moveTo>
                  <a:pt x="71" y="104"/>
                </a:moveTo>
                <a:cubicBezTo>
                  <a:pt x="71" y="112"/>
                  <a:pt x="71" y="112"/>
                  <a:pt x="71" y="112"/>
                </a:cubicBezTo>
                <a:cubicBezTo>
                  <a:pt x="30" y="112"/>
                  <a:pt x="30" y="112"/>
                  <a:pt x="30" y="112"/>
                </a:cubicBezTo>
                <a:cubicBezTo>
                  <a:pt x="30" y="104"/>
                  <a:pt x="30" y="104"/>
                  <a:pt x="30" y="104"/>
                </a:cubicBezTo>
                <a:cubicBezTo>
                  <a:pt x="44" y="104"/>
                  <a:pt x="44" y="104"/>
                  <a:pt x="44" y="104"/>
                </a:cubicBezTo>
                <a:cubicBezTo>
                  <a:pt x="44" y="93"/>
                  <a:pt x="44" y="93"/>
                  <a:pt x="44" y="93"/>
                </a:cubicBezTo>
                <a:cubicBezTo>
                  <a:pt x="32" y="92"/>
                  <a:pt x="22" y="87"/>
                  <a:pt x="14" y="79"/>
                </a:cubicBezTo>
                <a:cubicBezTo>
                  <a:pt x="5" y="71"/>
                  <a:pt x="0" y="59"/>
                  <a:pt x="0" y="45"/>
                </a:cubicBezTo>
                <a:cubicBezTo>
                  <a:pt x="0" y="32"/>
                  <a:pt x="5" y="20"/>
                  <a:pt x="14" y="12"/>
                </a:cubicBezTo>
                <a:cubicBezTo>
                  <a:pt x="19" y="7"/>
                  <a:pt x="25" y="3"/>
                  <a:pt x="32" y="0"/>
                </a:cubicBezTo>
                <a:cubicBezTo>
                  <a:pt x="37" y="9"/>
                  <a:pt x="37" y="9"/>
                  <a:pt x="37" y="9"/>
                </a:cubicBezTo>
                <a:cubicBezTo>
                  <a:pt x="31" y="11"/>
                  <a:pt x="25" y="14"/>
                  <a:pt x="21" y="18"/>
                </a:cubicBezTo>
                <a:cubicBezTo>
                  <a:pt x="14" y="25"/>
                  <a:pt x="9" y="35"/>
                  <a:pt x="9" y="45"/>
                </a:cubicBezTo>
                <a:cubicBezTo>
                  <a:pt x="9" y="56"/>
                  <a:pt x="14" y="65"/>
                  <a:pt x="21" y="72"/>
                </a:cubicBezTo>
                <a:cubicBezTo>
                  <a:pt x="27" y="79"/>
                  <a:pt x="37" y="84"/>
                  <a:pt x="48" y="84"/>
                </a:cubicBezTo>
                <a:cubicBezTo>
                  <a:pt x="57" y="84"/>
                  <a:pt x="65" y="80"/>
                  <a:pt x="72" y="75"/>
                </a:cubicBezTo>
                <a:cubicBezTo>
                  <a:pt x="76" y="83"/>
                  <a:pt x="76" y="83"/>
                  <a:pt x="76" y="83"/>
                </a:cubicBezTo>
                <a:cubicBezTo>
                  <a:pt x="70" y="88"/>
                  <a:pt x="63" y="91"/>
                  <a:pt x="56" y="92"/>
                </a:cubicBezTo>
                <a:cubicBezTo>
                  <a:pt x="56" y="104"/>
                  <a:pt x="56" y="104"/>
                  <a:pt x="56" y="104"/>
                </a:cubicBezTo>
                <a:lnTo>
                  <a:pt x="71" y="104"/>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3" name="矩形 22" descr="#clear#"/>
          <p:cNvSpPr/>
          <p:nvPr/>
        </p:nvSpPr>
        <p:spPr>
          <a:xfrm>
            <a:off x="576775" y="1730327"/>
            <a:ext cx="6091311" cy="43750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b="1" dirty="0">
                <a:solidFill>
                  <a:schemeClr val="accent1"/>
                </a:solidFill>
                <a:latin typeface="+mj-ea"/>
                <a:ea typeface="+mj-ea"/>
              </a:rPr>
              <a:t>请您在此输入标题</a:t>
            </a:r>
            <a:endParaRPr lang="en-US" altLang="zh-CN" sz="2000" b="1" dirty="0">
              <a:solidFill>
                <a:schemeClr val="accent1"/>
              </a:solidFill>
              <a:latin typeface="+mj-ea"/>
              <a:ea typeface="+mj-ea"/>
            </a:endParaRPr>
          </a:p>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请您在此输入文本请您在此输入文本请您在此输入文本请您在此输入文本请您在此输入文本请您在此输入文本请您在此输入文本</a:t>
            </a:r>
            <a:endParaRPr lang="en-US" altLang="zh-CN" sz="1800" dirty="0">
              <a:solidFill>
                <a:schemeClr val="tx1"/>
              </a:solidFill>
              <a:latin typeface="幼圆" panose="02010509060101010101" pitchFamily="49" charset="-122"/>
              <a:ea typeface="幼圆" panose="02010509060101010101" pitchFamily="49" charset="-122"/>
            </a:endParaRPr>
          </a:p>
          <a:p>
            <a:pPr>
              <a:lnSpc>
                <a:spcPct val="150000"/>
              </a:lnSpc>
            </a:pPr>
            <a:endParaRPr lang="en-US" altLang="zh-CN" sz="1800" dirty="0">
              <a:solidFill>
                <a:schemeClr val="tx1"/>
              </a:solidFill>
              <a:latin typeface="幼圆" panose="02010509060101010101" pitchFamily="49" charset="-122"/>
              <a:ea typeface="幼圆" panose="02010509060101010101" pitchFamily="49" charset="-122"/>
            </a:endParaRPr>
          </a:p>
          <a:p>
            <a:pPr>
              <a:lnSpc>
                <a:spcPct val="150000"/>
              </a:lnSpc>
            </a:pPr>
            <a:r>
              <a:rPr lang="zh-CN" altLang="en-US" sz="2000" b="1" dirty="0">
                <a:solidFill>
                  <a:schemeClr val="accent1"/>
                </a:solidFill>
                <a:latin typeface="+mj-ea"/>
                <a:ea typeface="+mj-ea"/>
              </a:rPr>
              <a:t>请您在此输入标题</a:t>
            </a:r>
            <a:endParaRPr lang="en-US" altLang="zh-CN" sz="2000" b="1" dirty="0">
              <a:solidFill>
                <a:schemeClr val="tx1"/>
              </a:solidFill>
              <a:latin typeface="+mj-ea"/>
              <a:ea typeface="+mj-ea"/>
            </a:endParaRPr>
          </a:p>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descr="#clear#"/>
          <p:cNvSpPr>
            <a:spLocks noGrp="1"/>
          </p:cNvSpPr>
          <p:nvPr>
            <p:ph type="title"/>
          </p:nvPr>
        </p:nvSpPr>
        <p:spPr/>
        <p:txBody>
          <a:bodyPr/>
          <a:lstStyle/>
          <a:p>
            <a:pPr eaLnBrk="1" hangingPunct="1"/>
            <a:r>
              <a:rPr lang="zh-CN" altLang="en-US" dirty="0"/>
              <a:t>请您在此添加您的大标题</a:t>
            </a:r>
            <a:endParaRPr lang="en-US" altLang="zh-CN" dirty="0"/>
          </a:p>
        </p:txBody>
      </p:sp>
      <p:sp>
        <p:nvSpPr>
          <p:cNvPr id="47" name="矩形 46"/>
          <p:cNvSpPr/>
          <p:nvPr/>
        </p:nvSpPr>
        <p:spPr>
          <a:xfrm>
            <a:off x="1096169" y="2510211"/>
            <a:ext cx="9999662" cy="2480462"/>
          </a:xfrm>
          <a:prstGeom prst="rect">
            <a:avLst/>
          </a:prstGeom>
          <a:solidFill>
            <a:schemeClr val="accent1">
              <a:lumMod val="20000"/>
              <a:lumOff val="80000"/>
            </a:schemeClr>
          </a:solidFill>
          <a:ln w="25400" cap="flat" cmpd="sng" algn="ctr">
            <a:noFill/>
            <a:prstDash val="solid"/>
          </a:ln>
          <a:effectLst/>
        </p:spPr>
        <p:txBody>
          <a:bodyPr rtlCol="0" anchor="ctr"/>
          <a:lstStyle/>
          <a:p>
            <a:pPr algn="ctr">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48" name="任意多边形: 形状 47"/>
          <p:cNvSpPr/>
          <p:nvPr/>
        </p:nvSpPr>
        <p:spPr>
          <a:xfrm flipH="1">
            <a:off x="2048700" y="2216899"/>
            <a:ext cx="803452" cy="322340"/>
          </a:xfrm>
          <a:custGeom>
            <a:avLst/>
            <a:gdLst>
              <a:gd name="connsiteX0" fmla="*/ 359493 w 803452"/>
              <a:gd name="connsiteY0" fmla="*/ 0 h 322340"/>
              <a:gd name="connsiteX1" fmla="*/ 0 w 803452"/>
              <a:gd name="connsiteY1" fmla="*/ 322340 h 322340"/>
              <a:gd name="connsiteX2" fmla="*/ 803452 w 803452"/>
              <a:gd name="connsiteY2" fmla="*/ 294199 h 322340"/>
            </a:gdLst>
            <a:ahLst/>
            <a:cxnLst>
              <a:cxn ang="0">
                <a:pos x="connsiteX0" y="connsiteY0"/>
              </a:cxn>
              <a:cxn ang="0">
                <a:pos x="connsiteX1" y="connsiteY1"/>
              </a:cxn>
              <a:cxn ang="0">
                <a:pos x="connsiteX2" y="connsiteY2"/>
              </a:cxn>
            </a:cxnLst>
            <a:rect l="l" t="t" r="r" b="b"/>
            <a:pathLst>
              <a:path w="803452" h="322340">
                <a:moveTo>
                  <a:pt x="359493" y="0"/>
                </a:moveTo>
                <a:lnTo>
                  <a:pt x="0" y="322340"/>
                </a:lnTo>
                <a:lnTo>
                  <a:pt x="803452" y="294199"/>
                </a:lnTo>
                <a:close/>
              </a:path>
            </a:pathLst>
          </a:custGeom>
          <a:solidFill>
            <a:schemeClr val="accent1">
              <a:lumMod val="50000"/>
            </a:schemeClr>
          </a:solidFill>
          <a:ln w="25400" cap="flat" cmpd="sng" algn="ctr">
            <a:noFill/>
            <a:prstDash val="solid"/>
          </a:ln>
          <a:effectLst/>
        </p:spPr>
        <p:txBody>
          <a:bodyPr wrap="square" rtlCol="0" anchor="ctr">
            <a:noAutofit/>
          </a:bodyPr>
          <a:lstStyle/>
          <a:p>
            <a:pPr algn="ctr">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49" name="下箭头 6"/>
          <p:cNvSpPr/>
          <p:nvPr/>
        </p:nvSpPr>
        <p:spPr>
          <a:xfrm rot="3388125">
            <a:off x="2448393" y="2245342"/>
            <a:ext cx="2197092" cy="1174890"/>
          </a:xfrm>
          <a:prstGeom prst="homePlate">
            <a:avLst/>
          </a:prstGeom>
          <a:solidFill>
            <a:schemeClr val="accent1"/>
          </a:solidFill>
          <a:ln w="25400" cap="flat" cmpd="sng" algn="ctr">
            <a:noFill/>
            <a:prstDash val="solid"/>
          </a:ln>
          <a:effectLst>
            <a:outerShdw blurRad="50800" dist="38100" dir="8100000" algn="tr" rotWithShape="0">
              <a:prstClr val="black">
                <a:alpha val="40000"/>
              </a:prstClr>
            </a:outerShdw>
          </a:effectLst>
        </p:spPr>
        <p:txBody>
          <a:bodyPr vert="eaVert" rtlCol="0" anchor="ctr"/>
          <a:lstStyle/>
          <a:p>
            <a:pPr algn="ctr">
              <a:defRPr/>
            </a:pPr>
            <a:endParaRPr lang="zh-CN" altLang="en-US" sz="2000" kern="0" dirty="0">
              <a:solidFill>
                <a:sysClr val="window" lastClr="FFFFFF"/>
              </a:solidFill>
              <a:latin typeface="微软雅黑" panose="020B0503020204020204" pitchFamily="34" charset="-122"/>
              <a:ea typeface="微软雅黑" panose="020B0503020204020204" pitchFamily="34" charset="-122"/>
            </a:endParaRPr>
          </a:p>
        </p:txBody>
      </p:sp>
      <p:sp>
        <p:nvSpPr>
          <p:cNvPr id="50" name="任意多边形: 形状 49"/>
          <p:cNvSpPr/>
          <p:nvPr/>
        </p:nvSpPr>
        <p:spPr>
          <a:xfrm flipH="1">
            <a:off x="4051672" y="2216899"/>
            <a:ext cx="803452" cy="322340"/>
          </a:xfrm>
          <a:custGeom>
            <a:avLst/>
            <a:gdLst>
              <a:gd name="connsiteX0" fmla="*/ 359493 w 803452"/>
              <a:gd name="connsiteY0" fmla="*/ 0 h 322340"/>
              <a:gd name="connsiteX1" fmla="*/ 0 w 803452"/>
              <a:gd name="connsiteY1" fmla="*/ 322340 h 322340"/>
              <a:gd name="connsiteX2" fmla="*/ 803452 w 803452"/>
              <a:gd name="connsiteY2" fmla="*/ 294199 h 322340"/>
            </a:gdLst>
            <a:ahLst/>
            <a:cxnLst>
              <a:cxn ang="0">
                <a:pos x="connsiteX0" y="connsiteY0"/>
              </a:cxn>
              <a:cxn ang="0">
                <a:pos x="connsiteX1" y="connsiteY1"/>
              </a:cxn>
              <a:cxn ang="0">
                <a:pos x="connsiteX2" y="connsiteY2"/>
              </a:cxn>
            </a:cxnLst>
            <a:rect l="l" t="t" r="r" b="b"/>
            <a:pathLst>
              <a:path w="803452" h="322340">
                <a:moveTo>
                  <a:pt x="359493" y="0"/>
                </a:moveTo>
                <a:lnTo>
                  <a:pt x="0" y="322340"/>
                </a:lnTo>
                <a:lnTo>
                  <a:pt x="803452" y="294199"/>
                </a:lnTo>
                <a:close/>
              </a:path>
            </a:pathLst>
          </a:custGeom>
          <a:solidFill>
            <a:schemeClr val="accent1">
              <a:lumMod val="50000"/>
            </a:schemeClr>
          </a:solidFill>
          <a:ln w="25400" cap="flat" cmpd="sng" algn="ctr">
            <a:noFill/>
            <a:prstDash val="solid"/>
          </a:ln>
          <a:effectLst/>
        </p:spPr>
        <p:txBody>
          <a:bodyPr wrap="square" rtlCol="0" anchor="ctr">
            <a:noAutofit/>
          </a:bodyPr>
          <a:lstStyle/>
          <a:p>
            <a:pPr algn="ctr">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51" name="下箭头 6"/>
          <p:cNvSpPr/>
          <p:nvPr/>
        </p:nvSpPr>
        <p:spPr>
          <a:xfrm rot="3388125">
            <a:off x="4451365" y="2245342"/>
            <a:ext cx="2197092" cy="1174890"/>
          </a:xfrm>
          <a:prstGeom prst="homePlate">
            <a:avLst/>
          </a:prstGeom>
          <a:solidFill>
            <a:schemeClr val="accent1"/>
          </a:solidFill>
          <a:ln w="25400" cap="flat" cmpd="sng" algn="ctr">
            <a:noFill/>
            <a:prstDash val="solid"/>
          </a:ln>
          <a:effectLst>
            <a:outerShdw blurRad="50800" dist="38100" dir="8100000" algn="tr" rotWithShape="0">
              <a:prstClr val="black">
                <a:alpha val="40000"/>
              </a:prstClr>
            </a:outerShdw>
          </a:effectLst>
        </p:spPr>
        <p:txBody>
          <a:bodyPr vert="eaVert" rtlCol="0" anchor="ctr"/>
          <a:lstStyle/>
          <a:p>
            <a:pPr algn="ctr">
              <a:defRPr/>
            </a:pPr>
            <a:endParaRPr lang="zh-CN" altLang="en-US" sz="2000" kern="0" dirty="0">
              <a:solidFill>
                <a:sysClr val="window" lastClr="FFFFFF"/>
              </a:solidFill>
              <a:latin typeface="微软雅黑" panose="020B0503020204020204" pitchFamily="34" charset="-122"/>
              <a:ea typeface="微软雅黑" panose="020B0503020204020204" pitchFamily="34" charset="-122"/>
            </a:endParaRPr>
          </a:p>
        </p:txBody>
      </p:sp>
      <p:sp>
        <p:nvSpPr>
          <p:cNvPr id="52" name="任意多边形: 形状 51"/>
          <p:cNvSpPr/>
          <p:nvPr/>
        </p:nvSpPr>
        <p:spPr>
          <a:xfrm flipH="1">
            <a:off x="6054644" y="2216899"/>
            <a:ext cx="803452" cy="322340"/>
          </a:xfrm>
          <a:custGeom>
            <a:avLst/>
            <a:gdLst>
              <a:gd name="connsiteX0" fmla="*/ 359493 w 803452"/>
              <a:gd name="connsiteY0" fmla="*/ 0 h 322340"/>
              <a:gd name="connsiteX1" fmla="*/ 0 w 803452"/>
              <a:gd name="connsiteY1" fmla="*/ 322340 h 322340"/>
              <a:gd name="connsiteX2" fmla="*/ 803452 w 803452"/>
              <a:gd name="connsiteY2" fmla="*/ 294199 h 322340"/>
            </a:gdLst>
            <a:ahLst/>
            <a:cxnLst>
              <a:cxn ang="0">
                <a:pos x="connsiteX0" y="connsiteY0"/>
              </a:cxn>
              <a:cxn ang="0">
                <a:pos x="connsiteX1" y="connsiteY1"/>
              </a:cxn>
              <a:cxn ang="0">
                <a:pos x="connsiteX2" y="connsiteY2"/>
              </a:cxn>
            </a:cxnLst>
            <a:rect l="l" t="t" r="r" b="b"/>
            <a:pathLst>
              <a:path w="803452" h="322340">
                <a:moveTo>
                  <a:pt x="359493" y="0"/>
                </a:moveTo>
                <a:lnTo>
                  <a:pt x="0" y="322340"/>
                </a:lnTo>
                <a:lnTo>
                  <a:pt x="803452" y="294199"/>
                </a:lnTo>
                <a:close/>
              </a:path>
            </a:pathLst>
          </a:custGeom>
          <a:solidFill>
            <a:schemeClr val="accent1">
              <a:lumMod val="50000"/>
            </a:schemeClr>
          </a:solidFill>
          <a:ln w="25400" cap="flat" cmpd="sng" algn="ctr">
            <a:noFill/>
            <a:prstDash val="solid"/>
          </a:ln>
          <a:effectLst/>
        </p:spPr>
        <p:txBody>
          <a:bodyPr wrap="square" rtlCol="0" anchor="ctr">
            <a:noAutofit/>
          </a:bodyPr>
          <a:lstStyle/>
          <a:p>
            <a:pPr algn="ctr">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53" name="下箭头 6"/>
          <p:cNvSpPr/>
          <p:nvPr/>
        </p:nvSpPr>
        <p:spPr>
          <a:xfrm rot="3388125">
            <a:off x="6454337" y="2245342"/>
            <a:ext cx="2197092" cy="1174890"/>
          </a:xfrm>
          <a:prstGeom prst="homePlate">
            <a:avLst/>
          </a:prstGeom>
          <a:solidFill>
            <a:schemeClr val="accent1"/>
          </a:solidFill>
          <a:ln w="25400" cap="flat" cmpd="sng" algn="ctr">
            <a:noFill/>
            <a:prstDash val="solid"/>
          </a:ln>
          <a:effectLst>
            <a:outerShdw blurRad="50800" dist="38100" dir="8100000" algn="tr" rotWithShape="0">
              <a:prstClr val="black">
                <a:alpha val="40000"/>
              </a:prstClr>
            </a:outerShdw>
          </a:effectLst>
        </p:spPr>
        <p:txBody>
          <a:bodyPr vert="eaVert" rtlCol="0" anchor="ctr"/>
          <a:lstStyle/>
          <a:p>
            <a:pPr algn="ctr">
              <a:defRPr/>
            </a:pPr>
            <a:endParaRPr lang="zh-CN" altLang="en-US" sz="2000" kern="0" dirty="0">
              <a:solidFill>
                <a:sysClr val="window" lastClr="FFFFFF"/>
              </a:solidFill>
              <a:latin typeface="微软雅黑" panose="020B0503020204020204" pitchFamily="34" charset="-122"/>
              <a:ea typeface="微软雅黑" panose="020B0503020204020204" pitchFamily="34" charset="-122"/>
            </a:endParaRPr>
          </a:p>
        </p:txBody>
      </p:sp>
      <p:sp>
        <p:nvSpPr>
          <p:cNvPr id="54" name="任意多边形: 形状 53"/>
          <p:cNvSpPr/>
          <p:nvPr/>
        </p:nvSpPr>
        <p:spPr>
          <a:xfrm flipH="1">
            <a:off x="8057616" y="2216899"/>
            <a:ext cx="803452" cy="322340"/>
          </a:xfrm>
          <a:custGeom>
            <a:avLst/>
            <a:gdLst>
              <a:gd name="connsiteX0" fmla="*/ 359493 w 803452"/>
              <a:gd name="connsiteY0" fmla="*/ 0 h 322340"/>
              <a:gd name="connsiteX1" fmla="*/ 0 w 803452"/>
              <a:gd name="connsiteY1" fmla="*/ 322340 h 322340"/>
              <a:gd name="connsiteX2" fmla="*/ 803452 w 803452"/>
              <a:gd name="connsiteY2" fmla="*/ 294199 h 322340"/>
            </a:gdLst>
            <a:ahLst/>
            <a:cxnLst>
              <a:cxn ang="0">
                <a:pos x="connsiteX0" y="connsiteY0"/>
              </a:cxn>
              <a:cxn ang="0">
                <a:pos x="connsiteX1" y="connsiteY1"/>
              </a:cxn>
              <a:cxn ang="0">
                <a:pos x="connsiteX2" y="connsiteY2"/>
              </a:cxn>
            </a:cxnLst>
            <a:rect l="l" t="t" r="r" b="b"/>
            <a:pathLst>
              <a:path w="803452" h="322340">
                <a:moveTo>
                  <a:pt x="359493" y="0"/>
                </a:moveTo>
                <a:lnTo>
                  <a:pt x="0" y="322340"/>
                </a:lnTo>
                <a:lnTo>
                  <a:pt x="803452" y="294199"/>
                </a:lnTo>
                <a:close/>
              </a:path>
            </a:pathLst>
          </a:custGeom>
          <a:solidFill>
            <a:schemeClr val="accent1">
              <a:lumMod val="50000"/>
            </a:schemeClr>
          </a:solidFill>
          <a:ln w="25400" cap="flat" cmpd="sng" algn="ctr">
            <a:noFill/>
            <a:prstDash val="solid"/>
          </a:ln>
          <a:effectLst/>
        </p:spPr>
        <p:txBody>
          <a:bodyPr wrap="square" rtlCol="0" anchor="ctr">
            <a:noAutofit/>
          </a:bodyPr>
          <a:lstStyle/>
          <a:p>
            <a:pPr algn="ctr">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55" name="下箭头 6"/>
          <p:cNvSpPr/>
          <p:nvPr/>
        </p:nvSpPr>
        <p:spPr>
          <a:xfrm rot="3388125">
            <a:off x="8457309" y="2245342"/>
            <a:ext cx="2197092" cy="1174890"/>
          </a:xfrm>
          <a:prstGeom prst="homePlate">
            <a:avLst/>
          </a:prstGeom>
          <a:solidFill>
            <a:schemeClr val="accent1"/>
          </a:solidFill>
          <a:ln w="25400" cap="flat" cmpd="sng" algn="ctr">
            <a:noFill/>
            <a:prstDash val="solid"/>
          </a:ln>
          <a:effectLst>
            <a:outerShdw blurRad="50800" dist="38100" dir="8100000" algn="tr" rotWithShape="0">
              <a:prstClr val="black">
                <a:alpha val="40000"/>
              </a:prstClr>
            </a:outerShdw>
          </a:effectLst>
        </p:spPr>
        <p:txBody>
          <a:bodyPr vert="eaVert" rtlCol="0" anchor="ctr"/>
          <a:lstStyle/>
          <a:p>
            <a:pPr algn="ctr">
              <a:defRPr/>
            </a:pPr>
            <a:endParaRPr lang="zh-CN" altLang="en-US" sz="2000" kern="0" dirty="0">
              <a:solidFill>
                <a:sysClr val="window" lastClr="FFFFFF"/>
              </a:solidFill>
              <a:latin typeface="微软雅黑" panose="020B0503020204020204" pitchFamily="34" charset="-122"/>
              <a:ea typeface="微软雅黑" panose="020B0503020204020204" pitchFamily="34" charset="-122"/>
            </a:endParaRPr>
          </a:p>
        </p:txBody>
      </p:sp>
      <p:sp>
        <p:nvSpPr>
          <p:cNvPr id="56" name="矩形 55"/>
          <p:cNvSpPr/>
          <p:nvPr/>
        </p:nvSpPr>
        <p:spPr>
          <a:xfrm>
            <a:off x="1096169" y="4990431"/>
            <a:ext cx="9999662" cy="118597"/>
          </a:xfrm>
          <a:prstGeom prst="rect">
            <a:avLst/>
          </a:prstGeom>
          <a:solidFill>
            <a:schemeClr val="accent1"/>
          </a:solidFill>
          <a:ln w="25400" cap="flat" cmpd="sng" algn="ctr">
            <a:noFill/>
            <a:prstDash val="solid"/>
          </a:ln>
          <a:effectLst/>
        </p:spPr>
        <p:txBody>
          <a:bodyPr rtlCol="0" anchor="ctr"/>
          <a:lstStyle/>
          <a:p>
            <a:pPr algn="ctr">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57" name="矩形 56" descr="#clear#"/>
          <p:cNvSpPr/>
          <p:nvPr/>
        </p:nvSpPr>
        <p:spPr>
          <a:xfrm>
            <a:off x="3444512" y="3744862"/>
            <a:ext cx="1367264" cy="952499"/>
          </a:xfrm>
          <a:prstGeom prst="rect">
            <a:avLst/>
          </a:prstGeom>
          <a:no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noAutofit/>
          </a:bodyPr>
          <a:lstStyle/>
          <a:p>
            <a:r>
              <a:rPr lang="en-US" altLang="zh-CN" sz="4000" b="1" dirty="0">
                <a:solidFill>
                  <a:schemeClr val="accent1"/>
                </a:solidFill>
                <a:latin typeface="+mj-ea"/>
                <a:ea typeface="+mj-ea"/>
              </a:rPr>
              <a:t>28</a:t>
            </a:r>
            <a:r>
              <a:rPr lang="en-US" altLang="zh-CN" sz="1800" b="1" dirty="0">
                <a:solidFill>
                  <a:schemeClr val="accent1"/>
                </a:solidFill>
                <a:latin typeface="+mj-ea"/>
                <a:ea typeface="+mj-ea"/>
              </a:rPr>
              <a:t>%</a:t>
            </a:r>
            <a:endParaRPr lang="zh-CN" altLang="en-US" sz="4000" b="1" dirty="0">
              <a:solidFill>
                <a:schemeClr val="accent1"/>
              </a:solidFill>
              <a:latin typeface="+mj-ea"/>
              <a:ea typeface="+mj-ea"/>
            </a:endParaRPr>
          </a:p>
        </p:txBody>
      </p:sp>
      <p:sp>
        <p:nvSpPr>
          <p:cNvPr id="58" name="矩形 57" descr="#clear#"/>
          <p:cNvSpPr/>
          <p:nvPr/>
        </p:nvSpPr>
        <p:spPr>
          <a:xfrm>
            <a:off x="5412368" y="3744862"/>
            <a:ext cx="1367264" cy="952499"/>
          </a:xfrm>
          <a:prstGeom prst="rect">
            <a:avLst/>
          </a:prstGeom>
          <a:no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noAutofit/>
          </a:bodyPr>
          <a:lstStyle/>
          <a:p>
            <a:r>
              <a:rPr lang="en-US" altLang="zh-CN" sz="4000" b="1" dirty="0">
                <a:solidFill>
                  <a:schemeClr val="accent1"/>
                </a:solidFill>
                <a:latin typeface="+mj-ea"/>
                <a:ea typeface="+mj-ea"/>
              </a:rPr>
              <a:t>55</a:t>
            </a:r>
            <a:r>
              <a:rPr lang="en-US" altLang="zh-CN" sz="1800" b="1" dirty="0">
                <a:solidFill>
                  <a:schemeClr val="accent1"/>
                </a:solidFill>
                <a:latin typeface="+mj-ea"/>
                <a:ea typeface="+mj-ea"/>
              </a:rPr>
              <a:t>%</a:t>
            </a:r>
            <a:endParaRPr lang="zh-CN" altLang="en-US" sz="4000" b="1" dirty="0">
              <a:solidFill>
                <a:schemeClr val="accent1"/>
              </a:solidFill>
              <a:latin typeface="+mj-ea"/>
              <a:ea typeface="+mj-ea"/>
            </a:endParaRPr>
          </a:p>
        </p:txBody>
      </p:sp>
      <p:sp>
        <p:nvSpPr>
          <p:cNvPr id="59" name="矩形 58" descr="#clear#"/>
          <p:cNvSpPr/>
          <p:nvPr/>
        </p:nvSpPr>
        <p:spPr>
          <a:xfrm>
            <a:off x="7380224" y="3744862"/>
            <a:ext cx="1367264" cy="952499"/>
          </a:xfrm>
          <a:prstGeom prst="rect">
            <a:avLst/>
          </a:prstGeom>
          <a:no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noAutofit/>
          </a:bodyPr>
          <a:lstStyle/>
          <a:p>
            <a:r>
              <a:rPr lang="en-US" altLang="zh-CN" sz="4000" b="1" dirty="0">
                <a:solidFill>
                  <a:schemeClr val="accent1"/>
                </a:solidFill>
                <a:latin typeface="+mj-ea"/>
                <a:ea typeface="+mj-ea"/>
              </a:rPr>
              <a:t>40</a:t>
            </a:r>
            <a:r>
              <a:rPr lang="en-US" altLang="zh-CN" sz="1800" b="1" dirty="0">
                <a:solidFill>
                  <a:schemeClr val="accent1"/>
                </a:solidFill>
                <a:latin typeface="+mj-ea"/>
                <a:ea typeface="+mj-ea"/>
              </a:rPr>
              <a:t>%</a:t>
            </a:r>
            <a:endParaRPr lang="zh-CN" altLang="en-US" sz="4000" b="1" dirty="0">
              <a:solidFill>
                <a:schemeClr val="accent1"/>
              </a:solidFill>
              <a:latin typeface="+mj-ea"/>
              <a:ea typeface="+mj-ea"/>
            </a:endParaRPr>
          </a:p>
        </p:txBody>
      </p:sp>
      <p:sp>
        <p:nvSpPr>
          <p:cNvPr id="60" name="矩形 59" descr="#clear#"/>
          <p:cNvSpPr/>
          <p:nvPr/>
        </p:nvSpPr>
        <p:spPr>
          <a:xfrm>
            <a:off x="9348080" y="3744862"/>
            <a:ext cx="1367264" cy="952499"/>
          </a:xfrm>
          <a:prstGeom prst="rect">
            <a:avLst/>
          </a:prstGeom>
          <a:no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noAutofit/>
          </a:bodyPr>
          <a:lstStyle/>
          <a:p>
            <a:r>
              <a:rPr lang="en-US" altLang="zh-CN" sz="4000" b="1" dirty="0">
                <a:solidFill>
                  <a:schemeClr val="accent1"/>
                </a:solidFill>
                <a:latin typeface="+mj-ea"/>
                <a:ea typeface="+mj-ea"/>
              </a:rPr>
              <a:t>96</a:t>
            </a:r>
            <a:r>
              <a:rPr lang="en-US" altLang="zh-CN" sz="1800" b="1" dirty="0">
                <a:solidFill>
                  <a:schemeClr val="accent1"/>
                </a:solidFill>
                <a:latin typeface="+mj-ea"/>
                <a:ea typeface="+mj-ea"/>
              </a:rPr>
              <a:t>%</a:t>
            </a:r>
            <a:endParaRPr lang="zh-CN" altLang="en-US" sz="4000" b="1" dirty="0">
              <a:solidFill>
                <a:schemeClr val="accent1"/>
              </a:solidFill>
              <a:latin typeface="+mj-ea"/>
              <a:ea typeface="+mj-ea"/>
            </a:endParaRPr>
          </a:p>
        </p:txBody>
      </p:sp>
      <p:sp>
        <p:nvSpPr>
          <p:cNvPr id="61" name="矩形: 圆角 60" descr="#clear#"/>
          <p:cNvSpPr/>
          <p:nvPr/>
        </p:nvSpPr>
        <p:spPr>
          <a:xfrm>
            <a:off x="2876246" y="2211083"/>
            <a:ext cx="984792" cy="733375"/>
          </a:xfrm>
          <a:prstGeom prst="roundRect">
            <a:avLst/>
          </a:prstGeom>
          <a:no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30000"/>
              </a:lnSpc>
            </a:pPr>
            <a:r>
              <a:rPr lang="zh-CN" altLang="en-US" sz="2000" kern="0" dirty="0">
                <a:solidFill>
                  <a:srgbClr val="FFFFFF"/>
                </a:solidFill>
                <a:latin typeface="微软雅黑" panose="020B0503020204020204" pitchFamily="34" charset="-122"/>
                <a:ea typeface="微软雅黑" panose="020B0503020204020204" pitchFamily="34" charset="-122"/>
              </a:rPr>
              <a:t>文本</a:t>
            </a:r>
            <a:endParaRPr lang="zh-CN" altLang="en-US" sz="1800" kern="0" dirty="0">
              <a:solidFill>
                <a:srgbClr val="FFFFFF"/>
              </a:solidFill>
              <a:latin typeface="微软雅黑" panose="020B0503020204020204" pitchFamily="34" charset="-122"/>
              <a:ea typeface="微软雅黑" panose="020B0503020204020204" pitchFamily="34" charset="-122"/>
            </a:endParaRPr>
          </a:p>
        </p:txBody>
      </p:sp>
      <p:sp>
        <p:nvSpPr>
          <p:cNvPr id="62" name="矩形: 圆角 61" descr="#clear#"/>
          <p:cNvSpPr/>
          <p:nvPr/>
        </p:nvSpPr>
        <p:spPr>
          <a:xfrm>
            <a:off x="4907333" y="2211083"/>
            <a:ext cx="984792" cy="733375"/>
          </a:xfrm>
          <a:prstGeom prst="roundRect">
            <a:avLst/>
          </a:prstGeom>
          <a:no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30000"/>
              </a:lnSpc>
            </a:pPr>
            <a:r>
              <a:rPr lang="zh-CN" altLang="en-US" sz="2000" kern="0" dirty="0">
                <a:solidFill>
                  <a:srgbClr val="FFFFFF"/>
                </a:solidFill>
                <a:latin typeface="微软雅黑" panose="020B0503020204020204" pitchFamily="34" charset="-122"/>
                <a:ea typeface="微软雅黑" panose="020B0503020204020204" pitchFamily="34" charset="-122"/>
              </a:rPr>
              <a:t>文本</a:t>
            </a:r>
            <a:endParaRPr lang="zh-CN" altLang="en-US" sz="1800" kern="0" dirty="0">
              <a:solidFill>
                <a:srgbClr val="FFFFFF"/>
              </a:solidFill>
              <a:latin typeface="微软雅黑" panose="020B0503020204020204" pitchFamily="34" charset="-122"/>
              <a:ea typeface="微软雅黑" panose="020B0503020204020204" pitchFamily="34" charset="-122"/>
            </a:endParaRPr>
          </a:p>
        </p:txBody>
      </p:sp>
      <p:sp>
        <p:nvSpPr>
          <p:cNvPr id="63" name="矩形: 圆角 62" descr="#clear#"/>
          <p:cNvSpPr/>
          <p:nvPr/>
        </p:nvSpPr>
        <p:spPr>
          <a:xfrm>
            <a:off x="6938420" y="2211083"/>
            <a:ext cx="984792" cy="733375"/>
          </a:xfrm>
          <a:prstGeom prst="roundRect">
            <a:avLst/>
          </a:prstGeom>
          <a:no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30000"/>
              </a:lnSpc>
            </a:pPr>
            <a:r>
              <a:rPr lang="zh-CN" altLang="en-US" sz="2000" kern="0" dirty="0">
                <a:solidFill>
                  <a:srgbClr val="FFFFFF"/>
                </a:solidFill>
                <a:latin typeface="微软雅黑" panose="020B0503020204020204" pitchFamily="34" charset="-122"/>
                <a:ea typeface="微软雅黑" panose="020B0503020204020204" pitchFamily="34" charset="-122"/>
              </a:rPr>
              <a:t>文本</a:t>
            </a:r>
            <a:endParaRPr lang="zh-CN" altLang="en-US" sz="1800" kern="0" dirty="0">
              <a:solidFill>
                <a:srgbClr val="FFFFFF"/>
              </a:solidFill>
              <a:latin typeface="微软雅黑" panose="020B0503020204020204" pitchFamily="34" charset="-122"/>
              <a:ea typeface="微软雅黑" panose="020B0503020204020204" pitchFamily="34" charset="-122"/>
            </a:endParaRPr>
          </a:p>
        </p:txBody>
      </p:sp>
      <p:sp>
        <p:nvSpPr>
          <p:cNvPr id="64" name="矩形: 圆角 63" descr="#clear#"/>
          <p:cNvSpPr/>
          <p:nvPr/>
        </p:nvSpPr>
        <p:spPr>
          <a:xfrm>
            <a:off x="8925965" y="2211083"/>
            <a:ext cx="984792" cy="733375"/>
          </a:xfrm>
          <a:prstGeom prst="roundRect">
            <a:avLst/>
          </a:prstGeom>
          <a:noFill/>
          <a:ln w="952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30000"/>
              </a:lnSpc>
            </a:pPr>
            <a:r>
              <a:rPr lang="zh-CN" altLang="en-US" sz="2000" kern="0" dirty="0">
                <a:solidFill>
                  <a:srgbClr val="FFFFFF"/>
                </a:solidFill>
                <a:latin typeface="微软雅黑" panose="020B0503020204020204" pitchFamily="34" charset="-122"/>
                <a:ea typeface="微软雅黑" panose="020B0503020204020204" pitchFamily="34" charset="-122"/>
              </a:rPr>
              <a:t>文本</a:t>
            </a:r>
            <a:endParaRPr lang="zh-CN" altLang="en-US" sz="1800" kern="0" dirty="0">
              <a:solidFill>
                <a:srgbClr val="FFFFFF"/>
              </a:solidFill>
              <a:latin typeface="微软雅黑" panose="020B0503020204020204" pitchFamily="34" charset="-122"/>
              <a:ea typeface="微软雅黑" panose="020B0503020204020204" pitchFamily="34" charset="-122"/>
            </a:endParaRPr>
          </a:p>
        </p:txBody>
      </p:sp>
      <p:sp>
        <p:nvSpPr>
          <p:cNvPr id="65" name="矩形 64" descr="#clear#"/>
          <p:cNvSpPr/>
          <p:nvPr/>
        </p:nvSpPr>
        <p:spPr>
          <a:xfrm>
            <a:off x="1096169" y="5109028"/>
            <a:ext cx="9999662" cy="13414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请您在此输入文本请您在此输入文本请您在此输入文本请您在此输入文本请您在此输入文本请您在此输入文本请您在此输入文本请您在此输入文本请您在此输入文本请您在此输入文本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3" descr="#clear#"/>
          <p:cNvSpPr>
            <a:spLocks noGrp="1"/>
          </p:cNvSpPr>
          <p:nvPr>
            <p:ph type="title"/>
          </p:nvPr>
        </p:nvSpPr>
        <p:spPr/>
        <p:txBody>
          <a:bodyPr/>
          <a:lstStyle/>
          <a:p>
            <a:r>
              <a:rPr lang="zh-CN" altLang="en-US" dirty="0"/>
              <a:t>请您在此添加您的大标题</a:t>
            </a:r>
            <a:endParaRPr lang="en-US" altLang="zh-CN" dirty="0"/>
          </a:p>
        </p:txBody>
      </p:sp>
      <p:sp>
        <p:nvSpPr>
          <p:cNvPr id="19" name="KSO_Shape"/>
          <p:cNvSpPr/>
          <p:nvPr/>
        </p:nvSpPr>
        <p:spPr bwMode="auto">
          <a:xfrm>
            <a:off x="1088151" y="3218066"/>
            <a:ext cx="1528440" cy="1301722"/>
          </a:xfrm>
          <a:custGeom>
            <a:avLst/>
            <a:gdLst>
              <a:gd name="T0" fmla="*/ 432030 w 2125663"/>
              <a:gd name="T1" fmla="*/ 1344893 h 1811338"/>
              <a:gd name="T2" fmla="*/ 462740 w 2125663"/>
              <a:gd name="T3" fmla="*/ 1477960 h 1811338"/>
              <a:gd name="T4" fmla="*/ 513638 w 2125663"/>
              <a:gd name="T5" fmla="*/ 1557743 h 1811338"/>
              <a:gd name="T6" fmla="*/ 516481 w 2125663"/>
              <a:gd name="T7" fmla="*/ 1336346 h 1811338"/>
              <a:gd name="T8" fmla="*/ 503401 w 2125663"/>
              <a:gd name="T9" fmla="*/ 1310416 h 1811338"/>
              <a:gd name="T10" fmla="*/ 515913 w 2125663"/>
              <a:gd name="T11" fmla="*/ 1250009 h 1811338"/>
              <a:gd name="T12" fmla="*/ 618846 w 2125663"/>
              <a:gd name="T13" fmla="*/ 1242885 h 1811338"/>
              <a:gd name="T14" fmla="*/ 643583 w 2125663"/>
              <a:gd name="T15" fmla="*/ 1263116 h 1811338"/>
              <a:gd name="T16" fmla="*/ 642446 w 2125663"/>
              <a:gd name="T17" fmla="*/ 1324948 h 1811338"/>
              <a:gd name="T18" fmla="*/ 619414 w 2125663"/>
              <a:gd name="T19" fmla="*/ 1342899 h 1811338"/>
              <a:gd name="T20" fmla="*/ 664057 w 2125663"/>
              <a:gd name="T21" fmla="*/ 1524691 h 1811338"/>
              <a:gd name="T22" fmla="*/ 704434 w 2125663"/>
              <a:gd name="T23" fmla="*/ 1417553 h 1811338"/>
              <a:gd name="T24" fmla="*/ 725191 w 2125663"/>
              <a:gd name="T25" fmla="*/ 1259697 h 1811338"/>
              <a:gd name="T26" fmla="*/ 857412 w 2125663"/>
              <a:gd name="T27" fmla="*/ 1192451 h 1811338"/>
              <a:gd name="T28" fmla="*/ 923096 w 2125663"/>
              <a:gd name="T29" fmla="*/ 1212682 h 1811338"/>
              <a:gd name="T30" fmla="*/ 970013 w 2125663"/>
              <a:gd name="T31" fmla="*/ 1259697 h 1811338"/>
              <a:gd name="T32" fmla="*/ 990201 w 2125663"/>
              <a:gd name="T33" fmla="*/ 1325233 h 1811338"/>
              <a:gd name="T34" fmla="*/ 980818 w 2125663"/>
              <a:gd name="T35" fmla="*/ 1537228 h 1811338"/>
              <a:gd name="T36" fmla="*/ 935891 w 2125663"/>
              <a:gd name="T37" fmla="*/ 1570566 h 1811338"/>
              <a:gd name="T38" fmla="*/ 798837 w 2125663"/>
              <a:gd name="T39" fmla="*/ 1607608 h 1811338"/>
              <a:gd name="T40" fmla="*/ 617424 w 2125663"/>
              <a:gd name="T41" fmla="*/ 1622140 h 1811338"/>
              <a:gd name="T42" fmla="*/ 428049 w 2125663"/>
              <a:gd name="T43" fmla="*/ 1615872 h 1811338"/>
              <a:gd name="T44" fmla="*/ 264551 w 2125663"/>
              <a:gd name="T45" fmla="*/ 1588232 h 1811338"/>
              <a:gd name="T46" fmla="*/ 180669 w 2125663"/>
              <a:gd name="T47" fmla="*/ 1549481 h 1811338"/>
              <a:gd name="T48" fmla="*/ 159912 w 2125663"/>
              <a:gd name="T49" fmla="*/ 1517283 h 1811338"/>
              <a:gd name="T50" fmla="*/ 167873 w 2125663"/>
              <a:gd name="T51" fmla="*/ 1284201 h 1811338"/>
              <a:gd name="T52" fmla="*/ 205123 w 2125663"/>
              <a:gd name="T53" fmla="*/ 1228638 h 1811338"/>
              <a:gd name="T54" fmla="*/ 264266 w 2125663"/>
              <a:gd name="T55" fmla="*/ 1196440 h 1811338"/>
              <a:gd name="T56" fmla="*/ 421225 w 2125663"/>
              <a:gd name="T57" fmla="*/ 1183048 h 1811338"/>
              <a:gd name="T58" fmla="*/ 433514 w 2125663"/>
              <a:gd name="T59" fmla="*/ 761303 h 1811338"/>
              <a:gd name="T60" fmla="*/ 391450 w 2125663"/>
              <a:gd name="T61" fmla="*/ 813630 h 1811338"/>
              <a:gd name="T62" fmla="*/ 379229 w 2125663"/>
              <a:gd name="T63" fmla="*/ 902075 h 1811338"/>
              <a:gd name="T64" fmla="*/ 414756 w 2125663"/>
              <a:gd name="T65" fmla="*/ 1016114 h 1811338"/>
              <a:gd name="T66" fmla="*/ 487516 w 2125663"/>
              <a:gd name="T67" fmla="*/ 1099439 h 1811338"/>
              <a:gd name="T68" fmla="*/ 567666 w 2125663"/>
              <a:gd name="T69" fmla="*/ 1135272 h 1811338"/>
              <a:gd name="T70" fmla="*/ 645542 w 2125663"/>
              <a:gd name="T71" fmla="*/ 1111099 h 1811338"/>
              <a:gd name="T72" fmla="*/ 722282 w 2125663"/>
              <a:gd name="T73" fmla="*/ 1035452 h 1811338"/>
              <a:gd name="T74" fmla="*/ 767757 w 2125663"/>
              <a:gd name="T75" fmla="*/ 926248 h 1811338"/>
              <a:gd name="T76" fmla="*/ 666290 w 2125663"/>
              <a:gd name="T77" fmla="*/ 863967 h 1811338"/>
              <a:gd name="T78" fmla="*/ 546918 w 2125663"/>
              <a:gd name="T79" fmla="*/ 832116 h 1811338"/>
              <a:gd name="T80" fmla="*/ 484389 w 2125663"/>
              <a:gd name="T81" fmla="*/ 790595 h 1811338"/>
              <a:gd name="T82" fmla="*/ 452273 w 2125663"/>
              <a:gd name="T83" fmla="*/ 760734 h 1811338"/>
              <a:gd name="T84" fmla="*/ 568234 w 2125663"/>
              <a:gd name="T85" fmla="*/ 587258 h 1811338"/>
              <a:gd name="T86" fmla="*/ 631616 w 2125663"/>
              <a:gd name="T87" fmla="*/ 594937 h 1811338"/>
              <a:gd name="T88" fmla="*/ 705513 w 2125663"/>
              <a:gd name="T89" fmla="*/ 631054 h 1811338"/>
              <a:gd name="T90" fmla="*/ 790210 w 2125663"/>
              <a:gd name="T91" fmla="*/ 732864 h 1811338"/>
              <a:gd name="T92" fmla="*/ 826306 w 2125663"/>
              <a:gd name="T93" fmla="*/ 873920 h 1811338"/>
              <a:gd name="T94" fmla="*/ 818064 w 2125663"/>
              <a:gd name="T95" fmla="*/ 959237 h 1811338"/>
              <a:gd name="T96" fmla="*/ 780831 w 2125663"/>
              <a:gd name="T97" fmla="*/ 1048534 h 1811338"/>
              <a:gd name="T98" fmla="*/ 687607 w 2125663"/>
              <a:gd name="T99" fmla="*/ 1148922 h 1811338"/>
              <a:gd name="T100" fmla="*/ 588983 w 2125663"/>
              <a:gd name="T101" fmla="*/ 1190727 h 1811338"/>
              <a:gd name="T102" fmla="*/ 525033 w 2125663"/>
              <a:gd name="T103" fmla="*/ 1182480 h 1811338"/>
              <a:gd name="T104" fmla="*/ 421293 w 2125663"/>
              <a:gd name="T105" fmla="*/ 1115081 h 1811338"/>
              <a:gd name="T106" fmla="*/ 345406 w 2125663"/>
              <a:gd name="T107" fmla="*/ 1002463 h 1811338"/>
              <a:gd name="T108" fmla="*/ 325511 w 2125663"/>
              <a:gd name="T109" fmla="*/ 929092 h 1811338"/>
              <a:gd name="T110" fmla="*/ 330627 w 2125663"/>
              <a:gd name="T111" fmla="*/ 813915 h 1811338"/>
              <a:gd name="T112" fmla="*/ 388324 w 2125663"/>
              <a:gd name="T113" fmla="*/ 686510 h 1811338"/>
              <a:gd name="T114" fmla="*/ 482400 w 2125663"/>
              <a:gd name="T115" fmla="*/ 608303 h 1811338"/>
              <a:gd name="T116" fmla="*/ 542939 w 2125663"/>
              <a:gd name="T117" fmla="*/ 589534 h 1811338"/>
              <a:gd name="T118" fmla="*/ 0 w 2125663"/>
              <a:gd name="T119" fmla="*/ 0 h 1811338"/>
              <a:gd name="T120" fmla="*/ 174993 w 2125663"/>
              <a:gd name="T121" fmla="*/ 1118883 h 181133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25663" h="1811338">
                <a:moveTo>
                  <a:pt x="470017" y="1320800"/>
                </a:moveTo>
                <a:lnTo>
                  <a:pt x="470335" y="1343069"/>
                </a:lnTo>
                <a:lnTo>
                  <a:pt x="471286" y="1364382"/>
                </a:lnTo>
                <a:lnTo>
                  <a:pt x="472238" y="1385696"/>
                </a:lnTo>
                <a:lnTo>
                  <a:pt x="473190" y="1406374"/>
                </a:lnTo>
                <a:lnTo>
                  <a:pt x="474459" y="1426415"/>
                </a:lnTo>
                <a:lnTo>
                  <a:pt x="476363" y="1446139"/>
                </a:lnTo>
                <a:lnTo>
                  <a:pt x="478267" y="1464908"/>
                </a:lnTo>
                <a:lnTo>
                  <a:pt x="480170" y="1483677"/>
                </a:lnTo>
                <a:lnTo>
                  <a:pt x="482074" y="1501491"/>
                </a:lnTo>
                <a:lnTo>
                  <a:pt x="484612" y="1518988"/>
                </a:lnTo>
                <a:lnTo>
                  <a:pt x="487468" y="1535530"/>
                </a:lnTo>
                <a:lnTo>
                  <a:pt x="490323" y="1552072"/>
                </a:lnTo>
                <a:lnTo>
                  <a:pt x="493179" y="1567660"/>
                </a:lnTo>
                <a:lnTo>
                  <a:pt x="496352" y="1582611"/>
                </a:lnTo>
                <a:lnTo>
                  <a:pt x="500159" y="1597563"/>
                </a:lnTo>
                <a:lnTo>
                  <a:pt x="503649" y="1611560"/>
                </a:lnTo>
                <a:lnTo>
                  <a:pt x="507774" y="1624921"/>
                </a:lnTo>
                <a:lnTo>
                  <a:pt x="511899" y="1637646"/>
                </a:lnTo>
                <a:lnTo>
                  <a:pt x="516341" y="1650052"/>
                </a:lnTo>
                <a:lnTo>
                  <a:pt x="520783" y="1661505"/>
                </a:lnTo>
                <a:lnTo>
                  <a:pt x="525859" y="1672639"/>
                </a:lnTo>
                <a:lnTo>
                  <a:pt x="530936" y="1683137"/>
                </a:lnTo>
                <a:lnTo>
                  <a:pt x="536329" y="1692998"/>
                </a:lnTo>
                <a:lnTo>
                  <a:pt x="541723" y="1702224"/>
                </a:lnTo>
                <a:lnTo>
                  <a:pt x="547752" y="1710813"/>
                </a:lnTo>
                <a:lnTo>
                  <a:pt x="553463" y="1718766"/>
                </a:lnTo>
                <a:lnTo>
                  <a:pt x="559808" y="1726083"/>
                </a:lnTo>
                <a:lnTo>
                  <a:pt x="566154" y="1732763"/>
                </a:lnTo>
                <a:lnTo>
                  <a:pt x="573134" y="1739125"/>
                </a:lnTo>
                <a:lnTo>
                  <a:pt x="580114" y="1744215"/>
                </a:lnTo>
                <a:lnTo>
                  <a:pt x="587412" y="1749305"/>
                </a:lnTo>
                <a:lnTo>
                  <a:pt x="594709" y="1753123"/>
                </a:lnTo>
                <a:lnTo>
                  <a:pt x="594709" y="1499901"/>
                </a:lnTo>
                <a:lnTo>
                  <a:pt x="591537" y="1499264"/>
                </a:lnTo>
                <a:lnTo>
                  <a:pt x="588047" y="1498310"/>
                </a:lnTo>
                <a:lnTo>
                  <a:pt x="584874" y="1497038"/>
                </a:lnTo>
                <a:lnTo>
                  <a:pt x="582018" y="1495765"/>
                </a:lnTo>
                <a:lnTo>
                  <a:pt x="579163" y="1494175"/>
                </a:lnTo>
                <a:lnTo>
                  <a:pt x="576307" y="1491948"/>
                </a:lnTo>
                <a:lnTo>
                  <a:pt x="573769" y="1489721"/>
                </a:lnTo>
                <a:lnTo>
                  <a:pt x="571548" y="1487494"/>
                </a:lnTo>
                <a:lnTo>
                  <a:pt x="569327" y="1484949"/>
                </a:lnTo>
                <a:lnTo>
                  <a:pt x="567106" y="1482404"/>
                </a:lnTo>
                <a:lnTo>
                  <a:pt x="565519" y="1479223"/>
                </a:lnTo>
                <a:lnTo>
                  <a:pt x="564250" y="1476360"/>
                </a:lnTo>
                <a:lnTo>
                  <a:pt x="563298" y="1473179"/>
                </a:lnTo>
                <a:lnTo>
                  <a:pt x="562347" y="1469998"/>
                </a:lnTo>
                <a:lnTo>
                  <a:pt x="562029" y="1466180"/>
                </a:lnTo>
                <a:lnTo>
                  <a:pt x="561712" y="1462999"/>
                </a:lnTo>
                <a:lnTo>
                  <a:pt x="561712" y="1425143"/>
                </a:lnTo>
                <a:lnTo>
                  <a:pt x="562029" y="1421007"/>
                </a:lnTo>
                <a:lnTo>
                  <a:pt x="562664" y="1417508"/>
                </a:lnTo>
                <a:lnTo>
                  <a:pt x="563616" y="1414009"/>
                </a:lnTo>
                <a:lnTo>
                  <a:pt x="564885" y="1410191"/>
                </a:lnTo>
                <a:lnTo>
                  <a:pt x="566154" y="1407010"/>
                </a:lnTo>
                <a:lnTo>
                  <a:pt x="568375" y="1403829"/>
                </a:lnTo>
                <a:lnTo>
                  <a:pt x="570596" y="1400966"/>
                </a:lnTo>
                <a:lnTo>
                  <a:pt x="572817" y="1398103"/>
                </a:lnTo>
                <a:lnTo>
                  <a:pt x="575673" y="1395558"/>
                </a:lnTo>
                <a:lnTo>
                  <a:pt x="578528" y="1393649"/>
                </a:lnTo>
                <a:lnTo>
                  <a:pt x="581701" y="1391741"/>
                </a:lnTo>
                <a:lnTo>
                  <a:pt x="584874" y="1390150"/>
                </a:lnTo>
                <a:lnTo>
                  <a:pt x="588364" y="1388878"/>
                </a:lnTo>
                <a:lnTo>
                  <a:pt x="592171" y="1387605"/>
                </a:lnTo>
                <a:lnTo>
                  <a:pt x="595979" y="1386969"/>
                </a:lnTo>
                <a:lnTo>
                  <a:pt x="599786" y="1386969"/>
                </a:lnTo>
                <a:lnTo>
                  <a:pt x="682597" y="1386969"/>
                </a:lnTo>
                <a:lnTo>
                  <a:pt x="686721" y="1386969"/>
                </a:lnTo>
                <a:lnTo>
                  <a:pt x="690529" y="1387605"/>
                </a:lnTo>
                <a:lnTo>
                  <a:pt x="694019" y="1388878"/>
                </a:lnTo>
                <a:lnTo>
                  <a:pt x="697826" y="1390150"/>
                </a:lnTo>
                <a:lnTo>
                  <a:pt x="700999" y="1391741"/>
                </a:lnTo>
                <a:lnTo>
                  <a:pt x="704172" y="1393649"/>
                </a:lnTo>
                <a:lnTo>
                  <a:pt x="707345" y="1395558"/>
                </a:lnTo>
                <a:lnTo>
                  <a:pt x="709883" y="1398103"/>
                </a:lnTo>
                <a:lnTo>
                  <a:pt x="712104" y="1400966"/>
                </a:lnTo>
                <a:lnTo>
                  <a:pt x="714325" y="1403829"/>
                </a:lnTo>
                <a:lnTo>
                  <a:pt x="716229" y="1407010"/>
                </a:lnTo>
                <a:lnTo>
                  <a:pt x="718132" y="1410191"/>
                </a:lnTo>
                <a:lnTo>
                  <a:pt x="719402" y="1414009"/>
                </a:lnTo>
                <a:lnTo>
                  <a:pt x="720353" y="1417508"/>
                </a:lnTo>
                <a:lnTo>
                  <a:pt x="720671" y="1421007"/>
                </a:lnTo>
                <a:lnTo>
                  <a:pt x="720988" y="1425143"/>
                </a:lnTo>
                <a:lnTo>
                  <a:pt x="720988" y="1462999"/>
                </a:lnTo>
                <a:lnTo>
                  <a:pt x="720988" y="1466180"/>
                </a:lnTo>
                <a:lnTo>
                  <a:pt x="720353" y="1469998"/>
                </a:lnTo>
                <a:lnTo>
                  <a:pt x="719719" y="1473179"/>
                </a:lnTo>
                <a:lnTo>
                  <a:pt x="718450" y="1476360"/>
                </a:lnTo>
                <a:lnTo>
                  <a:pt x="716863" y="1479223"/>
                </a:lnTo>
                <a:lnTo>
                  <a:pt x="715277" y="1482404"/>
                </a:lnTo>
                <a:lnTo>
                  <a:pt x="713373" y="1484949"/>
                </a:lnTo>
                <a:lnTo>
                  <a:pt x="711469" y="1487494"/>
                </a:lnTo>
                <a:lnTo>
                  <a:pt x="708931" y="1489721"/>
                </a:lnTo>
                <a:lnTo>
                  <a:pt x="706710" y="1491948"/>
                </a:lnTo>
                <a:lnTo>
                  <a:pt x="703537" y="1494175"/>
                </a:lnTo>
                <a:lnTo>
                  <a:pt x="700682" y="1495765"/>
                </a:lnTo>
                <a:lnTo>
                  <a:pt x="697826" y="1497038"/>
                </a:lnTo>
                <a:lnTo>
                  <a:pt x="694653" y="1498310"/>
                </a:lnTo>
                <a:lnTo>
                  <a:pt x="691163" y="1499264"/>
                </a:lnTo>
                <a:lnTo>
                  <a:pt x="687991" y="1499901"/>
                </a:lnTo>
                <a:lnTo>
                  <a:pt x="687991" y="1753123"/>
                </a:lnTo>
                <a:lnTo>
                  <a:pt x="695605" y="1749305"/>
                </a:lnTo>
                <a:lnTo>
                  <a:pt x="702586" y="1744215"/>
                </a:lnTo>
                <a:lnTo>
                  <a:pt x="709566" y="1739125"/>
                </a:lnTo>
                <a:lnTo>
                  <a:pt x="716229" y="1732763"/>
                </a:lnTo>
                <a:lnTo>
                  <a:pt x="722892" y="1726083"/>
                </a:lnTo>
                <a:lnTo>
                  <a:pt x="729237" y="1718766"/>
                </a:lnTo>
                <a:lnTo>
                  <a:pt x="734948" y="1710813"/>
                </a:lnTo>
                <a:lnTo>
                  <a:pt x="740977" y="1702224"/>
                </a:lnTo>
                <a:lnTo>
                  <a:pt x="746371" y="1692998"/>
                </a:lnTo>
                <a:lnTo>
                  <a:pt x="751447" y="1683137"/>
                </a:lnTo>
                <a:lnTo>
                  <a:pt x="756841" y="1672639"/>
                </a:lnTo>
                <a:lnTo>
                  <a:pt x="761600" y="1661505"/>
                </a:lnTo>
                <a:lnTo>
                  <a:pt x="766359" y="1650052"/>
                </a:lnTo>
                <a:lnTo>
                  <a:pt x="770801" y="1637646"/>
                </a:lnTo>
                <a:lnTo>
                  <a:pt x="774926" y="1624921"/>
                </a:lnTo>
                <a:lnTo>
                  <a:pt x="779051" y="1611560"/>
                </a:lnTo>
                <a:lnTo>
                  <a:pt x="782541" y="1597563"/>
                </a:lnTo>
                <a:lnTo>
                  <a:pt x="786031" y="1582611"/>
                </a:lnTo>
                <a:lnTo>
                  <a:pt x="789521" y="1567660"/>
                </a:lnTo>
                <a:lnTo>
                  <a:pt x="792377" y="1552072"/>
                </a:lnTo>
                <a:lnTo>
                  <a:pt x="795232" y="1535530"/>
                </a:lnTo>
                <a:lnTo>
                  <a:pt x="797770" y="1518988"/>
                </a:lnTo>
                <a:lnTo>
                  <a:pt x="800626" y="1501491"/>
                </a:lnTo>
                <a:lnTo>
                  <a:pt x="802530" y="1483677"/>
                </a:lnTo>
                <a:lnTo>
                  <a:pt x="804751" y="1464908"/>
                </a:lnTo>
                <a:lnTo>
                  <a:pt x="806337" y="1446139"/>
                </a:lnTo>
                <a:lnTo>
                  <a:pt x="807923" y="1426415"/>
                </a:lnTo>
                <a:lnTo>
                  <a:pt x="809193" y="1406374"/>
                </a:lnTo>
                <a:lnTo>
                  <a:pt x="810779" y="1385696"/>
                </a:lnTo>
                <a:lnTo>
                  <a:pt x="811731" y="1364382"/>
                </a:lnTo>
                <a:lnTo>
                  <a:pt x="812365" y="1343069"/>
                </a:lnTo>
                <a:lnTo>
                  <a:pt x="813000" y="1320800"/>
                </a:lnTo>
                <a:lnTo>
                  <a:pt x="840921" y="1322709"/>
                </a:lnTo>
                <a:lnTo>
                  <a:pt x="866621" y="1324300"/>
                </a:lnTo>
                <a:lnTo>
                  <a:pt x="909771" y="1327481"/>
                </a:lnTo>
                <a:lnTo>
                  <a:pt x="938644" y="1330026"/>
                </a:lnTo>
                <a:lnTo>
                  <a:pt x="948797" y="1330980"/>
                </a:lnTo>
                <a:lnTo>
                  <a:pt x="956729" y="1331298"/>
                </a:lnTo>
                <a:lnTo>
                  <a:pt x="964661" y="1331934"/>
                </a:lnTo>
                <a:lnTo>
                  <a:pt x="972593" y="1332889"/>
                </a:lnTo>
                <a:lnTo>
                  <a:pt x="980208" y="1334161"/>
                </a:lnTo>
                <a:lnTo>
                  <a:pt x="987823" y="1335752"/>
                </a:lnTo>
                <a:lnTo>
                  <a:pt x="995437" y="1337979"/>
                </a:lnTo>
                <a:lnTo>
                  <a:pt x="1002418" y="1340205"/>
                </a:lnTo>
                <a:lnTo>
                  <a:pt x="1009715" y="1343387"/>
                </a:lnTo>
                <a:lnTo>
                  <a:pt x="1016378" y="1346250"/>
                </a:lnTo>
                <a:lnTo>
                  <a:pt x="1023358" y="1349749"/>
                </a:lnTo>
                <a:lnTo>
                  <a:pt x="1030021" y="1353885"/>
                </a:lnTo>
                <a:lnTo>
                  <a:pt x="1036050" y="1357702"/>
                </a:lnTo>
                <a:lnTo>
                  <a:pt x="1042395" y="1361837"/>
                </a:lnTo>
                <a:lnTo>
                  <a:pt x="1048106" y="1366927"/>
                </a:lnTo>
                <a:lnTo>
                  <a:pt x="1053817" y="1371699"/>
                </a:lnTo>
                <a:lnTo>
                  <a:pt x="1059211" y="1377107"/>
                </a:lnTo>
                <a:lnTo>
                  <a:pt x="1064605" y="1382197"/>
                </a:lnTo>
                <a:lnTo>
                  <a:pt x="1069364" y="1388241"/>
                </a:lnTo>
                <a:lnTo>
                  <a:pt x="1073806" y="1393967"/>
                </a:lnTo>
                <a:lnTo>
                  <a:pt x="1078248" y="1400012"/>
                </a:lnTo>
                <a:lnTo>
                  <a:pt x="1082373" y="1406374"/>
                </a:lnTo>
                <a:lnTo>
                  <a:pt x="1085863" y="1413054"/>
                </a:lnTo>
                <a:lnTo>
                  <a:pt x="1089670" y="1419735"/>
                </a:lnTo>
                <a:lnTo>
                  <a:pt x="1092843" y="1426734"/>
                </a:lnTo>
                <a:lnTo>
                  <a:pt x="1095381" y="1433732"/>
                </a:lnTo>
                <a:lnTo>
                  <a:pt x="1097920" y="1441049"/>
                </a:lnTo>
                <a:lnTo>
                  <a:pt x="1100141" y="1448684"/>
                </a:lnTo>
                <a:lnTo>
                  <a:pt x="1101727" y="1456000"/>
                </a:lnTo>
                <a:lnTo>
                  <a:pt x="1103314" y="1463635"/>
                </a:lnTo>
                <a:lnTo>
                  <a:pt x="1104265" y="1471588"/>
                </a:lnTo>
                <a:lnTo>
                  <a:pt x="1104900" y="1479541"/>
                </a:lnTo>
                <a:lnTo>
                  <a:pt x="1104900" y="1487494"/>
                </a:lnTo>
                <a:lnTo>
                  <a:pt x="1104900" y="1686000"/>
                </a:lnTo>
                <a:lnTo>
                  <a:pt x="1104900" y="1690135"/>
                </a:lnTo>
                <a:lnTo>
                  <a:pt x="1104265" y="1693953"/>
                </a:lnTo>
                <a:lnTo>
                  <a:pt x="1103631" y="1697770"/>
                </a:lnTo>
                <a:lnTo>
                  <a:pt x="1102362" y="1701906"/>
                </a:lnTo>
                <a:lnTo>
                  <a:pt x="1101093" y="1705405"/>
                </a:lnTo>
                <a:lnTo>
                  <a:pt x="1099189" y="1709222"/>
                </a:lnTo>
                <a:lnTo>
                  <a:pt x="1096968" y="1713040"/>
                </a:lnTo>
                <a:lnTo>
                  <a:pt x="1094430" y="1716221"/>
                </a:lnTo>
                <a:lnTo>
                  <a:pt x="1091891" y="1719720"/>
                </a:lnTo>
                <a:lnTo>
                  <a:pt x="1089036" y="1722901"/>
                </a:lnTo>
                <a:lnTo>
                  <a:pt x="1085546" y="1726719"/>
                </a:lnTo>
                <a:lnTo>
                  <a:pt x="1082056" y="1729900"/>
                </a:lnTo>
                <a:lnTo>
                  <a:pt x="1078248" y="1732763"/>
                </a:lnTo>
                <a:lnTo>
                  <a:pt x="1074124" y="1736262"/>
                </a:lnTo>
                <a:lnTo>
                  <a:pt x="1069682" y="1739125"/>
                </a:lnTo>
                <a:lnTo>
                  <a:pt x="1065240" y="1741989"/>
                </a:lnTo>
                <a:lnTo>
                  <a:pt x="1055404" y="1748033"/>
                </a:lnTo>
                <a:lnTo>
                  <a:pt x="1044299" y="1753441"/>
                </a:lnTo>
                <a:lnTo>
                  <a:pt x="1032560" y="1758531"/>
                </a:lnTo>
                <a:lnTo>
                  <a:pt x="1019868" y="1763939"/>
                </a:lnTo>
                <a:lnTo>
                  <a:pt x="1005908" y="1768392"/>
                </a:lnTo>
                <a:lnTo>
                  <a:pt x="991630" y="1773164"/>
                </a:lnTo>
                <a:lnTo>
                  <a:pt x="976718" y="1777300"/>
                </a:lnTo>
                <a:lnTo>
                  <a:pt x="960854" y="1781117"/>
                </a:lnTo>
                <a:lnTo>
                  <a:pt x="944038" y="1784934"/>
                </a:lnTo>
                <a:lnTo>
                  <a:pt x="927222" y="1788434"/>
                </a:lnTo>
                <a:lnTo>
                  <a:pt x="909454" y="1791615"/>
                </a:lnTo>
                <a:lnTo>
                  <a:pt x="891369" y="1794796"/>
                </a:lnTo>
                <a:lnTo>
                  <a:pt x="872332" y="1797341"/>
                </a:lnTo>
                <a:lnTo>
                  <a:pt x="853295" y="1799886"/>
                </a:lnTo>
                <a:lnTo>
                  <a:pt x="833941" y="1801795"/>
                </a:lnTo>
                <a:lnTo>
                  <a:pt x="813952" y="1804022"/>
                </a:lnTo>
                <a:lnTo>
                  <a:pt x="793328" y="1805930"/>
                </a:lnTo>
                <a:lnTo>
                  <a:pt x="773022" y="1807203"/>
                </a:lnTo>
                <a:lnTo>
                  <a:pt x="752399" y="1808475"/>
                </a:lnTo>
                <a:lnTo>
                  <a:pt x="731458" y="1809748"/>
                </a:lnTo>
                <a:lnTo>
                  <a:pt x="710200" y="1810384"/>
                </a:lnTo>
                <a:lnTo>
                  <a:pt x="688942" y="1811020"/>
                </a:lnTo>
                <a:lnTo>
                  <a:pt x="667684" y="1811338"/>
                </a:lnTo>
                <a:lnTo>
                  <a:pt x="646427" y="1811338"/>
                </a:lnTo>
                <a:lnTo>
                  <a:pt x="625486" y="1811338"/>
                </a:lnTo>
                <a:lnTo>
                  <a:pt x="603911" y="1811020"/>
                </a:lnTo>
                <a:lnTo>
                  <a:pt x="582653" y="1810384"/>
                </a:lnTo>
                <a:lnTo>
                  <a:pt x="561395" y="1809748"/>
                </a:lnTo>
                <a:lnTo>
                  <a:pt x="540137" y="1808475"/>
                </a:lnTo>
                <a:lnTo>
                  <a:pt x="518879" y="1807203"/>
                </a:lnTo>
                <a:lnTo>
                  <a:pt x="498573" y="1805930"/>
                </a:lnTo>
                <a:lnTo>
                  <a:pt x="477632" y="1804022"/>
                </a:lnTo>
                <a:lnTo>
                  <a:pt x="457326" y="1801795"/>
                </a:lnTo>
                <a:lnTo>
                  <a:pt x="437337" y="1799886"/>
                </a:lnTo>
                <a:lnTo>
                  <a:pt x="417983" y="1797341"/>
                </a:lnTo>
                <a:lnTo>
                  <a:pt x="398629" y="1794796"/>
                </a:lnTo>
                <a:lnTo>
                  <a:pt x="379909" y="1791615"/>
                </a:lnTo>
                <a:lnTo>
                  <a:pt x="361824" y="1788434"/>
                </a:lnTo>
                <a:lnTo>
                  <a:pt x="344056" y="1784934"/>
                </a:lnTo>
                <a:lnTo>
                  <a:pt x="327240" y="1781117"/>
                </a:lnTo>
                <a:lnTo>
                  <a:pt x="310741" y="1777300"/>
                </a:lnTo>
                <a:lnTo>
                  <a:pt x="295195" y="1773164"/>
                </a:lnTo>
                <a:lnTo>
                  <a:pt x="280600" y="1768392"/>
                </a:lnTo>
                <a:lnTo>
                  <a:pt x="266322" y="1763939"/>
                </a:lnTo>
                <a:lnTo>
                  <a:pt x="252996" y="1758531"/>
                </a:lnTo>
                <a:lnTo>
                  <a:pt x="240622" y="1753441"/>
                </a:lnTo>
                <a:lnTo>
                  <a:pt x="229517" y="1748033"/>
                </a:lnTo>
                <a:lnTo>
                  <a:pt x="219047" y="1741989"/>
                </a:lnTo>
                <a:lnTo>
                  <a:pt x="214288" y="1739125"/>
                </a:lnTo>
                <a:lnTo>
                  <a:pt x="209846" y="1736262"/>
                </a:lnTo>
                <a:lnTo>
                  <a:pt x="205404" y="1732763"/>
                </a:lnTo>
                <a:lnTo>
                  <a:pt x="201596" y="1729900"/>
                </a:lnTo>
                <a:lnTo>
                  <a:pt x="198106" y="1726719"/>
                </a:lnTo>
                <a:lnTo>
                  <a:pt x="194299" y="1722901"/>
                </a:lnTo>
                <a:lnTo>
                  <a:pt x="191443" y="1719720"/>
                </a:lnTo>
                <a:lnTo>
                  <a:pt x="188588" y="1716221"/>
                </a:lnTo>
                <a:lnTo>
                  <a:pt x="186367" y="1713040"/>
                </a:lnTo>
                <a:lnTo>
                  <a:pt x="183828" y="1709222"/>
                </a:lnTo>
                <a:lnTo>
                  <a:pt x="181925" y="1705405"/>
                </a:lnTo>
                <a:lnTo>
                  <a:pt x="180338" y="1701906"/>
                </a:lnTo>
                <a:lnTo>
                  <a:pt x="179386" y="1697770"/>
                </a:lnTo>
                <a:lnTo>
                  <a:pt x="178435" y="1693953"/>
                </a:lnTo>
                <a:lnTo>
                  <a:pt x="177800" y="1690135"/>
                </a:lnTo>
                <a:lnTo>
                  <a:pt x="177800" y="1686000"/>
                </a:lnTo>
                <a:lnTo>
                  <a:pt x="177800" y="1487494"/>
                </a:lnTo>
                <a:lnTo>
                  <a:pt x="178117" y="1479541"/>
                </a:lnTo>
                <a:lnTo>
                  <a:pt x="178435" y="1471588"/>
                </a:lnTo>
                <a:lnTo>
                  <a:pt x="179386" y="1463635"/>
                </a:lnTo>
                <a:lnTo>
                  <a:pt x="180973" y="1456000"/>
                </a:lnTo>
                <a:lnTo>
                  <a:pt x="182559" y="1448684"/>
                </a:lnTo>
                <a:lnTo>
                  <a:pt x="184463" y="1441049"/>
                </a:lnTo>
                <a:lnTo>
                  <a:pt x="187318" y="1433732"/>
                </a:lnTo>
                <a:lnTo>
                  <a:pt x="190174" y="1426734"/>
                </a:lnTo>
                <a:lnTo>
                  <a:pt x="193030" y="1419735"/>
                </a:lnTo>
                <a:lnTo>
                  <a:pt x="196520" y="1413054"/>
                </a:lnTo>
                <a:lnTo>
                  <a:pt x="200327" y="1406374"/>
                </a:lnTo>
                <a:lnTo>
                  <a:pt x="204452" y="1400012"/>
                </a:lnTo>
                <a:lnTo>
                  <a:pt x="208576" y="1393967"/>
                </a:lnTo>
                <a:lnTo>
                  <a:pt x="213336" y="1388241"/>
                </a:lnTo>
                <a:lnTo>
                  <a:pt x="218095" y="1382197"/>
                </a:lnTo>
                <a:lnTo>
                  <a:pt x="223489" y="1377107"/>
                </a:lnTo>
                <a:lnTo>
                  <a:pt x="228883" y="1371699"/>
                </a:lnTo>
                <a:lnTo>
                  <a:pt x="234594" y="1366927"/>
                </a:lnTo>
                <a:lnTo>
                  <a:pt x="240305" y="1361837"/>
                </a:lnTo>
                <a:lnTo>
                  <a:pt x="246650" y="1357702"/>
                </a:lnTo>
                <a:lnTo>
                  <a:pt x="252679" y="1353885"/>
                </a:lnTo>
                <a:lnTo>
                  <a:pt x="259659" y="1349749"/>
                </a:lnTo>
                <a:lnTo>
                  <a:pt x="266005" y="1346250"/>
                </a:lnTo>
                <a:lnTo>
                  <a:pt x="272985" y="1343387"/>
                </a:lnTo>
                <a:lnTo>
                  <a:pt x="280282" y="1340205"/>
                </a:lnTo>
                <a:lnTo>
                  <a:pt x="287263" y="1337979"/>
                </a:lnTo>
                <a:lnTo>
                  <a:pt x="294877" y="1335752"/>
                </a:lnTo>
                <a:lnTo>
                  <a:pt x="302492" y="1334161"/>
                </a:lnTo>
                <a:lnTo>
                  <a:pt x="310107" y="1332889"/>
                </a:lnTo>
                <a:lnTo>
                  <a:pt x="318039" y="1331934"/>
                </a:lnTo>
                <a:lnTo>
                  <a:pt x="325971" y="1331298"/>
                </a:lnTo>
                <a:lnTo>
                  <a:pt x="333903" y="1330980"/>
                </a:lnTo>
                <a:lnTo>
                  <a:pt x="344056" y="1330026"/>
                </a:lnTo>
                <a:lnTo>
                  <a:pt x="372929" y="1327481"/>
                </a:lnTo>
                <a:lnTo>
                  <a:pt x="415762" y="1324300"/>
                </a:lnTo>
                <a:lnTo>
                  <a:pt x="441779" y="1322709"/>
                </a:lnTo>
                <a:lnTo>
                  <a:pt x="470017" y="1320800"/>
                </a:lnTo>
                <a:close/>
                <a:moveTo>
                  <a:pt x="1004887" y="995363"/>
                </a:moveTo>
                <a:lnTo>
                  <a:pt x="1176337" y="995363"/>
                </a:lnTo>
                <a:lnTo>
                  <a:pt x="1176337" y="1265238"/>
                </a:lnTo>
                <a:lnTo>
                  <a:pt x="1004887" y="1265238"/>
                </a:lnTo>
                <a:lnTo>
                  <a:pt x="1004887" y="995363"/>
                </a:lnTo>
                <a:close/>
                <a:moveTo>
                  <a:pt x="493561" y="847408"/>
                </a:moveTo>
                <a:lnTo>
                  <a:pt x="491024" y="847726"/>
                </a:lnTo>
                <a:lnTo>
                  <a:pt x="488804" y="848043"/>
                </a:lnTo>
                <a:lnTo>
                  <a:pt x="485950" y="848996"/>
                </a:lnTo>
                <a:lnTo>
                  <a:pt x="483730" y="849948"/>
                </a:lnTo>
                <a:lnTo>
                  <a:pt x="481510" y="851218"/>
                </a:lnTo>
                <a:lnTo>
                  <a:pt x="479290" y="852806"/>
                </a:lnTo>
                <a:lnTo>
                  <a:pt x="475167" y="856933"/>
                </a:lnTo>
                <a:lnTo>
                  <a:pt x="470727" y="861061"/>
                </a:lnTo>
                <a:lnTo>
                  <a:pt x="466604" y="865823"/>
                </a:lnTo>
                <a:lnTo>
                  <a:pt x="462482" y="871221"/>
                </a:lnTo>
                <a:lnTo>
                  <a:pt x="454553" y="882651"/>
                </a:lnTo>
                <a:lnTo>
                  <a:pt x="448527" y="890906"/>
                </a:lnTo>
                <a:lnTo>
                  <a:pt x="442819" y="899478"/>
                </a:lnTo>
                <a:lnTo>
                  <a:pt x="436793" y="908368"/>
                </a:lnTo>
                <a:lnTo>
                  <a:pt x="431402" y="917893"/>
                </a:lnTo>
                <a:lnTo>
                  <a:pt x="429499" y="926783"/>
                </a:lnTo>
                <a:lnTo>
                  <a:pt x="427596" y="935673"/>
                </a:lnTo>
                <a:lnTo>
                  <a:pt x="426010" y="945198"/>
                </a:lnTo>
                <a:lnTo>
                  <a:pt x="424742" y="954406"/>
                </a:lnTo>
                <a:lnTo>
                  <a:pt x="423790" y="963931"/>
                </a:lnTo>
                <a:lnTo>
                  <a:pt x="423156" y="973773"/>
                </a:lnTo>
                <a:lnTo>
                  <a:pt x="422839" y="982981"/>
                </a:lnTo>
                <a:lnTo>
                  <a:pt x="422839" y="992823"/>
                </a:lnTo>
                <a:lnTo>
                  <a:pt x="423156" y="1007111"/>
                </a:lnTo>
                <a:lnTo>
                  <a:pt x="424107" y="1020764"/>
                </a:lnTo>
                <a:lnTo>
                  <a:pt x="426010" y="1034099"/>
                </a:lnTo>
                <a:lnTo>
                  <a:pt x="428547" y="1047434"/>
                </a:lnTo>
                <a:lnTo>
                  <a:pt x="432036" y="1060769"/>
                </a:lnTo>
                <a:lnTo>
                  <a:pt x="435525" y="1073469"/>
                </a:lnTo>
                <a:lnTo>
                  <a:pt x="439965" y="1086169"/>
                </a:lnTo>
                <a:lnTo>
                  <a:pt x="445039" y="1098551"/>
                </a:lnTo>
                <a:lnTo>
                  <a:pt x="450430" y="1110934"/>
                </a:lnTo>
                <a:lnTo>
                  <a:pt x="456456" y="1122999"/>
                </a:lnTo>
                <a:lnTo>
                  <a:pt x="462799" y="1134429"/>
                </a:lnTo>
                <a:lnTo>
                  <a:pt x="469459" y="1145541"/>
                </a:lnTo>
                <a:lnTo>
                  <a:pt x="477070" y="1156019"/>
                </a:lnTo>
                <a:lnTo>
                  <a:pt x="484364" y="1166496"/>
                </a:lnTo>
                <a:lnTo>
                  <a:pt x="492293" y="1176656"/>
                </a:lnTo>
                <a:lnTo>
                  <a:pt x="500539" y="1186181"/>
                </a:lnTo>
                <a:lnTo>
                  <a:pt x="508784" y="1195389"/>
                </a:lnTo>
                <a:lnTo>
                  <a:pt x="517347" y="1204279"/>
                </a:lnTo>
                <a:lnTo>
                  <a:pt x="526227" y="1212216"/>
                </a:lnTo>
                <a:lnTo>
                  <a:pt x="535107" y="1220154"/>
                </a:lnTo>
                <a:lnTo>
                  <a:pt x="543987" y="1227456"/>
                </a:lnTo>
                <a:lnTo>
                  <a:pt x="553184" y="1234124"/>
                </a:lnTo>
                <a:lnTo>
                  <a:pt x="562381" y="1240474"/>
                </a:lnTo>
                <a:lnTo>
                  <a:pt x="571578" y="1245871"/>
                </a:lnTo>
                <a:lnTo>
                  <a:pt x="580775" y="1250951"/>
                </a:lnTo>
                <a:lnTo>
                  <a:pt x="589655" y="1255079"/>
                </a:lnTo>
                <a:lnTo>
                  <a:pt x="598853" y="1258889"/>
                </a:lnTo>
                <a:lnTo>
                  <a:pt x="607732" y="1262381"/>
                </a:lnTo>
                <a:lnTo>
                  <a:pt x="616612" y="1264604"/>
                </a:lnTo>
                <a:lnTo>
                  <a:pt x="624858" y="1266509"/>
                </a:lnTo>
                <a:lnTo>
                  <a:pt x="633421" y="1267461"/>
                </a:lnTo>
                <a:lnTo>
                  <a:pt x="641349" y="1267779"/>
                </a:lnTo>
                <a:lnTo>
                  <a:pt x="649595" y="1267461"/>
                </a:lnTo>
                <a:lnTo>
                  <a:pt x="657524" y="1266509"/>
                </a:lnTo>
                <a:lnTo>
                  <a:pt x="666404" y="1264604"/>
                </a:lnTo>
                <a:lnTo>
                  <a:pt x="674967" y="1262381"/>
                </a:lnTo>
                <a:lnTo>
                  <a:pt x="684164" y="1258889"/>
                </a:lnTo>
                <a:lnTo>
                  <a:pt x="692726" y="1255079"/>
                </a:lnTo>
                <a:lnTo>
                  <a:pt x="701924" y="1250951"/>
                </a:lnTo>
                <a:lnTo>
                  <a:pt x="711121" y="1245871"/>
                </a:lnTo>
                <a:lnTo>
                  <a:pt x="720318" y="1240474"/>
                </a:lnTo>
                <a:lnTo>
                  <a:pt x="729515" y="1234124"/>
                </a:lnTo>
                <a:lnTo>
                  <a:pt x="738395" y="1227456"/>
                </a:lnTo>
                <a:lnTo>
                  <a:pt x="747592" y="1220154"/>
                </a:lnTo>
                <a:lnTo>
                  <a:pt x="756472" y="1212216"/>
                </a:lnTo>
                <a:lnTo>
                  <a:pt x="765352" y="1204279"/>
                </a:lnTo>
                <a:lnTo>
                  <a:pt x="773915" y="1195389"/>
                </a:lnTo>
                <a:lnTo>
                  <a:pt x="782160" y="1186181"/>
                </a:lnTo>
                <a:lnTo>
                  <a:pt x="790406" y="1176656"/>
                </a:lnTo>
                <a:lnTo>
                  <a:pt x="798652" y="1166496"/>
                </a:lnTo>
                <a:lnTo>
                  <a:pt x="805946" y="1156019"/>
                </a:lnTo>
                <a:lnTo>
                  <a:pt x="813240" y="1145541"/>
                </a:lnTo>
                <a:lnTo>
                  <a:pt x="819900" y="1134429"/>
                </a:lnTo>
                <a:lnTo>
                  <a:pt x="826243" y="1122999"/>
                </a:lnTo>
                <a:lnTo>
                  <a:pt x="831952" y="1110934"/>
                </a:lnTo>
                <a:lnTo>
                  <a:pt x="837660" y="1098551"/>
                </a:lnTo>
                <a:lnTo>
                  <a:pt x="842417" y="1086169"/>
                </a:lnTo>
                <a:lnTo>
                  <a:pt x="847174" y="1073469"/>
                </a:lnTo>
                <a:lnTo>
                  <a:pt x="850980" y="1060769"/>
                </a:lnTo>
                <a:lnTo>
                  <a:pt x="853834" y="1047434"/>
                </a:lnTo>
                <a:lnTo>
                  <a:pt x="856689" y="1034099"/>
                </a:lnTo>
                <a:lnTo>
                  <a:pt x="858592" y="1020764"/>
                </a:lnTo>
                <a:lnTo>
                  <a:pt x="859543" y="1007111"/>
                </a:lnTo>
                <a:lnTo>
                  <a:pt x="860177" y="992823"/>
                </a:lnTo>
                <a:lnTo>
                  <a:pt x="859860" y="984886"/>
                </a:lnTo>
                <a:lnTo>
                  <a:pt x="859543" y="976313"/>
                </a:lnTo>
                <a:lnTo>
                  <a:pt x="837343" y="975361"/>
                </a:lnTo>
                <a:lnTo>
                  <a:pt x="814509" y="973773"/>
                </a:lnTo>
                <a:lnTo>
                  <a:pt x="791040" y="970916"/>
                </a:lnTo>
                <a:lnTo>
                  <a:pt x="767255" y="968058"/>
                </a:lnTo>
                <a:lnTo>
                  <a:pt x="743469" y="964566"/>
                </a:lnTo>
                <a:lnTo>
                  <a:pt x="719366" y="960438"/>
                </a:lnTo>
                <a:lnTo>
                  <a:pt x="695898" y="955041"/>
                </a:lnTo>
                <a:lnTo>
                  <a:pt x="684481" y="952501"/>
                </a:lnTo>
                <a:lnTo>
                  <a:pt x="673064" y="949643"/>
                </a:lnTo>
                <a:lnTo>
                  <a:pt x="661964" y="946468"/>
                </a:lnTo>
                <a:lnTo>
                  <a:pt x="651181" y="943293"/>
                </a:lnTo>
                <a:lnTo>
                  <a:pt x="640398" y="940118"/>
                </a:lnTo>
                <a:lnTo>
                  <a:pt x="629932" y="936308"/>
                </a:lnTo>
                <a:lnTo>
                  <a:pt x="620101" y="932816"/>
                </a:lnTo>
                <a:lnTo>
                  <a:pt x="610270" y="929006"/>
                </a:lnTo>
                <a:lnTo>
                  <a:pt x="601073" y="924878"/>
                </a:lnTo>
                <a:lnTo>
                  <a:pt x="592510" y="921068"/>
                </a:lnTo>
                <a:lnTo>
                  <a:pt x="583947" y="916941"/>
                </a:lnTo>
                <a:lnTo>
                  <a:pt x="576018" y="912178"/>
                </a:lnTo>
                <a:lnTo>
                  <a:pt x="568724" y="907733"/>
                </a:lnTo>
                <a:lnTo>
                  <a:pt x="561747" y="903288"/>
                </a:lnTo>
                <a:lnTo>
                  <a:pt x="555404" y="898208"/>
                </a:lnTo>
                <a:lnTo>
                  <a:pt x="550013" y="893128"/>
                </a:lnTo>
                <a:lnTo>
                  <a:pt x="544938" y="887731"/>
                </a:lnTo>
                <a:lnTo>
                  <a:pt x="540498" y="882651"/>
                </a:lnTo>
                <a:lnTo>
                  <a:pt x="536376" y="876936"/>
                </a:lnTo>
                <a:lnTo>
                  <a:pt x="532253" y="872173"/>
                </a:lnTo>
                <a:lnTo>
                  <a:pt x="528447" y="867728"/>
                </a:lnTo>
                <a:lnTo>
                  <a:pt x="524641" y="863601"/>
                </a:lnTo>
                <a:lnTo>
                  <a:pt x="520836" y="860426"/>
                </a:lnTo>
                <a:lnTo>
                  <a:pt x="517347" y="857251"/>
                </a:lnTo>
                <a:lnTo>
                  <a:pt x="514176" y="854393"/>
                </a:lnTo>
                <a:lnTo>
                  <a:pt x="511004" y="852488"/>
                </a:lnTo>
                <a:lnTo>
                  <a:pt x="507833" y="850583"/>
                </a:lnTo>
                <a:lnTo>
                  <a:pt x="504661" y="849313"/>
                </a:lnTo>
                <a:lnTo>
                  <a:pt x="501807" y="848361"/>
                </a:lnTo>
                <a:lnTo>
                  <a:pt x="499270" y="847726"/>
                </a:lnTo>
                <a:lnTo>
                  <a:pt x="496099" y="847408"/>
                </a:lnTo>
                <a:lnTo>
                  <a:pt x="493561" y="847408"/>
                </a:lnTo>
                <a:close/>
                <a:moveTo>
                  <a:pt x="1304925" y="828675"/>
                </a:moveTo>
                <a:lnTo>
                  <a:pt x="1476375" y="828675"/>
                </a:lnTo>
                <a:lnTo>
                  <a:pt x="1476375" y="1252538"/>
                </a:lnTo>
                <a:lnTo>
                  <a:pt x="1304925" y="1252538"/>
                </a:lnTo>
                <a:lnTo>
                  <a:pt x="1304925" y="828675"/>
                </a:lnTo>
                <a:close/>
                <a:moveTo>
                  <a:pt x="634055" y="655638"/>
                </a:moveTo>
                <a:lnTo>
                  <a:pt x="641349" y="655638"/>
                </a:lnTo>
                <a:lnTo>
                  <a:pt x="648644" y="655638"/>
                </a:lnTo>
                <a:lnTo>
                  <a:pt x="655938" y="655956"/>
                </a:lnTo>
                <a:lnTo>
                  <a:pt x="662915" y="656591"/>
                </a:lnTo>
                <a:lnTo>
                  <a:pt x="669892" y="657226"/>
                </a:lnTo>
                <a:lnTo>
                  <a:pt x="677187" y="658178"/>
                </a:lnTo>
                <a:lnTo>
                  <a:pt x="684164" y="659766"/>
                </a:lnTo>
                <a:lnTo>
                  <a:pt x="691141" y="661036"/>
                </a:lnTo>
                <a:lnTo>
                  <a:pt x="698118" y="662623"/>
                </a:lnTo>
                <a:lnTo>
                  <a:pt x="704778" y="664211"/>
                </a:lnTo>
                <a:lnTo>
                  <a:pt x="711438" y="666433"/>
                </a:lnTo>
                <a:lnTo>
                  <a:pt x="718415" y="668338"/>
                </a:lnTo>
                <a:lnTo>
                  <a:pt x="724758" y="670878"/>
                </a:lnTo>
                <a:lnTo>
                  <a:pt x="731418" y="673418"/>
                </a:lnTo>
                <a:lnTo>
                  <a:pt x="737761" y="676276"/>
                </a:lnTo>
                <a:lnTo>
                  <a:pt x="744421" y="679133"/>
                </a:lnTo>
                <a:lnTo>
                  <a:pt x="750446" y="682308"/>
                </a:lnTo>
                <a:lnTo>
                  <a:pt x="763132" y="688976"/>
                </a:lnTo>
                <a:lnTo>
                  <a:pt x="775500" y="696596"/>
                </a:lnTo>
                <a:lnTo>
                  <a:pt x="787235" y="704533"/>
                </a:lnTo>
                <a:lnTo>
                  <a:pt x="798652" y="713423"/>
                </a:lnTo>
                <a:lnTo>
                  <a:pt x="809435" y="722631"/>
                </a:lnTo>
                <a:lnTo>
                  <a:pt x="819900" y="732791"/>
                </a:lnTo>
                <a:lnTo>
                  <a:pt x="830049" y="743586"/>
                </a:lnTo>
                <a:lnTo>
                  <a:pt x="839880" y="754698"/>
                </a:lnTo>
                <a:lnTo>
                  <a:pt x="849394" y="766446"/>
                </a:lnTo>
                <a:lnTo>
                  <a:pt x="858274" y="778511"/>
                </a:lnTo>
                <a:lnTo>
                  <a:pt x="866520" y="791211"/>
                </a:lnTo>
                <a:lnTo>
                  <a:pt x="874449" y="804546"/>
                </a:lnTo>
                <a:lnTo>
                  <a:pt x="881743" y="818198"/>
                </a:lnTo>
                <a:lnTo>
                  <a:pt x="888403" y="832168"/>
                </a:lnTo>
                <a:lnTo>
                  <a:pt x="894746" y="847091"/>
                </a:lnTo>
                <a:lnTo>
                  <a:pt x="900137" y="861696"/>
                </a:lnTo>
                <a:lnTo>
                  <a:pt x="905529" y="876936"/>
                </a:lnTo>
                <a:lnTo>
                  <a:pt x="909651" y="892811"/>
                </a:lnTo>
                <a:lnTo>
                  <a:pt x="913457" y="908686"/>
                </a:lnTo>
                <a:lnTo>
                  <a:pt x="916946" y="924878"/>
                </a:lnTo>
                <a:lnTo>
                  <a:pt x="919166" y="941706"/>
                </a:lnTo>
                <a:lnTo>
                  <a:pt x="921068" y="958533"/>
                </a:lnTo>
                <a:lnTo>
                  <a:pt x="922020" y="975678"/>
                </a:lnTo>
                <a:lnTo>
                  <a:pt x="922337" y="992823"/>
                </a:lnTo>
                <a:lnTo>
                  <a:pt x="922337" y="1002031"/>
                </a:lnTo>
                <a:lnTo>
                  <a:pt x="922020" y="1010921"/>
                </a:lnTo>
                <a:lnTo>
                  <a:pt x="921386" y="1019811"/>
                </a:lnTo>
                <a:lnTo>
                  <a:pt x="920434" y="1028384"/>
                </a:lnTo>
                <a:lnTo>
                  <a:pt x="919483" y="1037274"/>
                </a:lnTo>
                <a:lnTo>
                  <a:pt x="918214" y="1045846"/>
                </a:lnTo>
                <a:lnTo>
                  <a:pt x="916628" y="1054419"/>
                </a:lnTo>
                <a:lnTo>
                  <a:pt x="915043" y="1062674"/>
                </a:lnTo>
                <a:lnTo>
                  <a:pt x="912823" y="1070929"/>
                </a:lnTo>
                <a:lnTo>
                  <a:pt x="910603" y="1079501"/>
                </a:lnTo>
                <a:lnTo>
                  <a:pt x="908383" y="1087756"/>
                </a:lnTo>
                <a:lnTo>
                  <a:pt x="906163" y="1095694"/>
                </a:lnTo>
                <a:lnTo>
                  <a:pt x="903309" y="1103631"/>
                </a:lnTo>
                <a:lnTo>
                  <a:pt x="900137" y="1111569"/>
                </a:lnTo>
                <a:lnTo>
                  <a:pt x="897283" y="1119189"/>
                </a:lnTo>
                <a:lnTo>
                  <a:pt x="894111" y="1126809"/>
                </a:lnTo>
                <a:lnTo>
                  <a:pt x="887134" y="1141731"/>
                </a:lnTo>
                <a:lnTo>
                  <a:pt x="879523" y="1156336"/>
                </a:lnTo>
                <a:lnTo>
                  <a:pt x="871277" y="1170624"/>
                </a:lnTo>
                <a:lnTo>
                  <a:pt x="862714" y="1184276"/>
                </a:lnTo>
                <a:lnTo>
                  <a:pt x="853517" y="1197611"/>
                </a:lnTo>
                <a:lnTo>
                  <a:pt x="843686" y="1209994"/>
                </a:lnTo>
                <a:lnTo>
                  <a:pt x="833854" y="1222376"/>
                </a:lnTo>
                <a:lnTo>
                  <a:pt x="823389" y="1233806"/>
                </a:lnTo>
                <a:lnTo>
                  <a:pt x="812606" y="1244919"/>
                </a:lnTo>
                <a:lnTo>
                  <a:pt x="801823" y="1255396"/>
                </a:lnTo>
                <a:lnTo>
                  <a:pt x="790406" y="1265239"/>
                </a:lnTo>
                <a:lnTo>
                  <a:pt x="778989" y="1274446"/>
                </a:lnTo>
                <a:lnTo>
                  <a:pt x="767255" y="1282701"/>
                </a:lnTo>
                <a:lnTo>
                  <a:pt x="755521" y="1290956"/>
                </a:lnTo>
                <a:lnTo>
                  <a:pt x="743786" y="1298259"/>
                </a:lnTo>
                <a:lnTo>
                  <a:pt x="732052" y="1304609"/>
                </a:lnTo>
                <a:lnTo>
                  <a:pt x="720318" y="1310641"/>
                </a:lnTo>
                <a:lnTo>
                  <a:pt x="708584" y="1315721"/>
                </a:lnTo>
                <a:lnTo>
                  <a:pt x="696849" y="1320166"/>
                </a:lnTo>
                <a:lnTo>
                  <a:pt x="685432" y="1323659"/>
                </a:lnTo>
                <a:lnTo>
                  <a:pt x="674015" y="1326516"/>
                </a:lnTo>
                <a:lnTo>
                  <a:pt x="662915" y="1328421"/>
                </a:lnTo>
                <a:lnTo>
                  <a:pt x="657207" y="1329374"/>
                </a:lnTo>
                <a:lnTo>
                  <a:pt x="652132" y="1329691"/>
                </a:lnTo>
                <a:lnTo>
                  <a:pt x="646424" y="1330009"/>
                </a:lnTo>
                <a:lnTo>
                  <a:pt x="641349" y="1330326"/>
                </a:lnTo>
                <a:lnTo>
                  <a:pt x="635958" y="1330009"/>
                </a:lnTo>
                <a:lnTo>
                  <a:pt x="630884" y="1329691"/>
                </a:lnTo>
                <a:lnTo>
                  <a:pt x="625492" y="1329374"/>
                </a:lnTo>
                <a:lnTo>
                  <a:pt x="620101" y="1328421"/>
                </a:lnTo>
                <a:lnTo>
                  <a:pt x="609001" y="1326516"/>
                </a:lnTo>
                <a:lnTo>
                  <a:pt x="597584" y="1323659"/>
                </a:lnTo>
                <a:lnTo>
                  <a:pt x="585850" y="1320166"/>
                </a:lnTo>
                <a:lnTo>
                  <a:pt x="574433" y="1315721"/>
                </a:lnTo>
                <a:lnTo>
                  <a:pt x="562698" y="1310641"/>
                </a:lnTo>
                <a:lnTo>
                  <a:pt x="550647" y="1304609"/>
                </a:lnTo>
                <a:lnTo>
                  <a:pt x="538913" y="1298259"/>
                </a:lnTo>
                <a:lnTo>
                  <a:pt x="527179" y="1290956"/>
                </a:lnTo>
                <a:lnTo>
                  <a:pt x="515444" y="1282701"/>
                </a:lnTo>
                <a:lnTo>
                  <a:pt x="503710" y="1274446"/>
                </a:lnTo>
                <a:lnTo>
                  <a:pt x="492293" y="1265239"/>
                </a:lnTo>
                <a:lnTo>
                  <a:pt x="481193" y="1255396"/>
                </a:lnTo>
                <a:lnTo>
                  <a:pt x="470093" y="1244919"/>
                </a:lnTo>
                <a:lnTo>
                  <a:pt x="459310" y="1233806"/>
                </a:lnTo>
                <a:lnTo>
                  <a:pt x="448845" y="1222376"/>
                </a:lnTo>
                <a:lnTo>
                  <a:pt x="438696" y="1209994"/>
                </a:lnTo>
                <a:lnTo>
                  <a:pt x="429499" y="1197611"/>
                </a:lnTo>
                <a:lnTo>
                  <a:pt x="419985" y="1184276"/>
                </a:lnTo>
                <a:lnTo>
                  <a:pt x="411422" y="1170624"/>
                </a:lnTo>
                <a:lnTo>
                  <a:pt x="403176" y="1156336"/>
                </a:lnTo>
                <a:lnTo>
                  <a:pt x="395565" y="1141731"/>
                </a:lnTo>
                <a:lnTo>
                  <a:pt x="388588" y="1126809"/>
                </a:lnTo>
                <a:lnTo>
                  <a:pt x="385416" y="1119189"/>
                </a:lnTo>
                <a:lnTo>
                  <a:pt x="382245" y="1111569"/>
                </a:lnTo>
                <a:lnTo>
                  <a:pt x="379390" y="1103631"/>
                </a:lnTo>
                <a:lnTo>
                  <a:pt x="376853" y="1095694"/>
                </a:lnTo>
                <a:lnTo>
                  <a:pt x="374316" y="1087756"/>
                </a:lnTo>
                <a:lnTo>
                  <a:pt x="372096" y="1079501"/>
                </a:lnTo>
                <a:lnTo>
                  <a:pt x="369559" y="1070929"/>
                </a:lnTo>
                <a:lnTo>
                  <a:pt x="367656" y="1062674"/>
                </a:lnTo>
                <a:lnTo>
                  <a:pt x="366071" y="1054419"/>
                </a:lnTo>
                <a:lnTo>
                  <a:pt x="364485" y="1045846"/>
                </a:lnTo>
                <a:lnTo>
                  <a:pt x="363216" y="1037274"/>
                </a:lnTo>
                <a:lnTo>
                  <a:pt x="362265" y="1028384"/>
                </a:lnTo>
                <a:lnTo>
                  <a:pt x="361313" y="1019811"/>
                </a:lnTo>
                <a:lnTo>
                  <a:pt x="360996" y="1010921"/>
                </a:lnTo>
                <a:lnTo>
                  <a:pt x="360362" y="1002031"/>
                </a:lnTo>
                <a:lnTo>
                  <a:pt x="360362" y="992823"/>
                </a:lnTo>
                <a:lnTo>
                  <a:pt x="360679" y="975678"/>
                </a:lnTo>
                <a:lnTo>
                  <a:pt x="361948" y="958533"/>
                </a:lnTo>
                <a:lnTo>
                  <a:pt x="363533" y="941706"/>
                </a:lnTo>
                <a:lnTo>
                  <a:pt x="366071" y="924878"/>
                </a:lnTo>
                <a:lnTo>
                  <a:pt x="368925" y="908686"/>
                </a:lnTo>
                <a:lnTo>
                  <a:pt x="373048" y="892811"/>
                </a:lnTo>
                <a:lnTo>
                  <a:pt x="377171" y="876936"/>
                </a:lnTo>
                <a:lnTo>
                  <a:pt x="382245" y="861696"/>
                </a:lnTo>
                <a:lnTo>
                  <a:pt x="387953" y="847091"/>
                </a:lnTo>
                <a:lnTo>
                  <a:pt x="393979" y="832168"/>
                </a:lnTo>
                <a:lnTo>
                  <a:pt x="400956" y="818198"/>
                </a:lnTo>
                <a:lnTo>
                  <a:pt x="408568" y="804546"/>
                </a:lnTo>
                <a:lnTo>
                  <a:pt x="416179" y="791211"/>
                </a:lnTo>
                <a:lnTo>
                  <a:pt x="424425" y="778511"/>
                </a:lnTo>
                <a:lnTo>
                  <a:pt x="433305" y="766446"/>
                </a:lnTo>
                <a:lnTo>
                  <a:pt x="442819" y="754698"/>
                </a:lnTo>
                <a:lnTo>
                  <a:pt x="452650" y="743586"/>
                </a:lnTo>
                <a:lnTo>
                  <a:pt x="462482" y="732791"/>
                </a:lnTo>
                <a:lnTo>
                  <a:pt x="473264" y="722631"/>
                </a:lnTo>
                <a:lnTo>
                  <a:pt x="484047" y="713423"/>
                </a:lnTo>
                <a:lnTo>
                  <a:pt x="495464" y="704533"/>
                </a:lnTo>
                <a:lnTo>
                  <a:pt x="507516" y="696596"/>
                </a:lnTo>
                <a:lnTo>
                  <a:pt x="519567" y="688976"/>
                </a:lnTo>
                <a:lnTo>
                  <a:pt x="531936" y="682308"/>
                </a:lnTo>
                <a:lnTo>
                  <a:pt x="538278" y="679133"/>
                </a:lnTo>
                <a:lnTo>
                  <a:pt x="544938" y="676276"/>
                </a:lnTo>
                <a:lnTo>
                  <a:pt x="551281" y="673418"/>
                </a:lnTo>
                <a:lnTo>
                  <a:pt x="557941" y="670878"/>
                </a:lnTo>
                <a:lnTo>
                  <a:pt x="564284" y="668338"/>
                </a:lnTo>
                <a:lnTo>
                  <a:pt x="571261" y="666433"/>
                </a:lnTo>
                <a:lnTo>
                  <a:pt x="577921" y="664211"/>
                </a:lnTo>
                <a:lnTo>
                  <a:pt x="584898" y="662623"/>
                </a:lnTo>
                <a:lnTo>
                  <a:pt x="591875" y="661036"/>
                </a:lnTo>
                <a:lnTo>
                  <a:pt x="598535" y="659766"/>
                </a:lnTo>
                <a:lnTo>
                  <a:pt x="605830" y="658178"/>
                </a:lnTo>
                <a:lnTo>
                  <a:pt x="612490" y="657226"/>
                </a:lnTo>
                <a:lnTo>
                  <a:pt x="619784" y="656591"/>
                </a:lnTo>
                <a:lnTo>
                  <a:pt x="627078" y="655956"/>
                </a:lnTo>
                <a:lnTo>
                  <a:pt x="634055" y="655638"/>
                </a:lnTo>
                <a:close/>
                <a:moveTo>
                  <a:pt x="1604962" y="463550"/>
                </a:moveTo>
                <a:lnTo>
                  <a:pt x="1776412" y="463550"/>
                </a:lnTo>
                <a:lnTo>
                  <a:pt x="1776412" y="1252538"/>
                </a:lnTo>
                <a:lnTo>
                  <a:pt x="1604962" y="1252538"/>
                </a:lnTo>
                <a:lnTo>
                  <a:pt x="1604962" y="463550"/>
                </a:lnTo>
                <a:close/>
                <a:moveTo>
                  <a:pt x="0" y="0"/>
                </a:moveTo>
                <a:lnTo>
                  <a:pt x="2125663" y="0"/>
                </a:lnTo>
                <a:lnTo>
                  <a:pt x="2125663" y="171553"/>
                </a:lnTo>
                <a:lnTo>
                  <a:pt x="2039621" y="171553"/>
                </a:lnTo>
                <a:lnTo>
                  <a:pt x="2039621" y="1577975"/>
                </a:lnTo>
                <a:lnTo>
                  <a:pt x="1252220" y="1577975"/>
                </a:lnTo>
                <a:lnTo>
                  <a:pt x="1252220" y="1449310"/>
                </a:lnTo>
                <a:lnTo>
                  <a:pt x="1911033" y="1449310"/>
                </a:lnTo>
                <a:lnTo>
                  <a:pt x="1911033" y="171553"/>
                </a:lnTo>
                <a:lnTo>
                  <a:pt x="195263" y="171553"/>
                </a:lnTo>
                <a:lnTo>
                  <a:pt x="195263" y="1249164"/>
                </a:lnTo>
                <a:lnTo>
                  <a:pt x="66675" y="1249164"/>
                </a:lnTo>
                <a:lnTo>
                  <a:pt x="66675" y="171553"/>
                </a:lnTo>
                <a:lnTo>
                  <a:pt x="0" y="171553"/>
                </a:lnTo>
                <a:lnTo>
                  <a:pt x="0" y="0"/>
                </a:lnTo>
                <a:close/>
              </a:path>
            </a:pathLst>
          </a:custGeom>
          <a:solidFill>
            <a:schemeClr val="accent1"/>
          </a:solidFill>
          <a:ln>
            <a:noFill/>
          </a:ln>
        </p:spPr>
        <p:txBody>
          <a:bodyPr vert="horz" wrap="square" lIns="91440" tIns="45720" rIns="91440" bIns="45720" numCol="1" anchor="t" anchorCtr="0" compatLnSpc="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0" name="矩形 19" descr="#clear#"/>
          <p:cNvSpPr/>
          <p:nvPr/>
        </p:nvSpPr>
        <p:spPr>
          <a:xfrm>
            <a:off x="6298420" y="1909227"/>
            <a:ext cx="5127737" cy="12127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spcAft>
                <a:spcPts val="600"/>
              </a:spcAft>
            </a:pPr>
            <a:r>
              <a:rPr lang="zh-CN" altLang="en-US" b="1" dirty="0">
                <a:solidFill>
                  <a:schemeClr val="bg1"/>
                </a:solidFill>
                <a:latin typeface="微软雅黑" panose="020B0503020204020204" pitchFamily="34" charset="-122"/>
                <a:ea typeface="微软雅黑" panose="020B0503020204020204" pitchFamily="34" charset="-122"/>
              </a:rPr>
              <a:t>标题</a:t>
            </a:r>
            <a:endParaRPr lang="en-US" altLang="zh-CN" b="1" dirty="0">
              <a:solidFill>
                <a:schemeClr val="bg1"/>
              </a:solidFill>
              <a:latin typeface="微软雅黑" panose="020B0503020204020204" pitchFamily="34" charset="-122"/>
              <a:ea typeface="微软雅黑" panose="020B0503020204020204" pitchFamily="34" charset="-122"/>
            </a:endParaRPr>
          </a:p>
          <a:p>
            <a:pPr>
              <a:lnSpc>
                <a:spcPct val="120000"/>
              </a:lnSpc>
              <a:spcAft>
                <a:spcPts val="600"/>
              </a:spcAft>
            </a:pPr>
            <a:r>
              <a:rPr lang="zh-CN" altLang="en-US" sz="1400" dirty="0">
                <a:solidFill>
                  <a:schemeClr val="bg1"/>
                </a:solidFill>
                <a:latin typeface="微软雅黑" panose="020B0503020204020204" pitchFamily="34" charset="-122"/>
                <a:ea typeface="微软雅黑" panose="020B0503020204020204" pitchFamily="34" charset="-122"/>
              </a:rPr>
              <a:t>请您在此输入文本请您在此输入文本请您在此输入文本</a:t>
            </a:r>
            <a:endParaRPr lang="zh-CN" altLang="en-US" sz="1400" dirty="0">
              <a:solidFill>
                <a:schemeClr val="bg1"/>
              </a:solidFill>
              <a:latin typeface="微软雅黑" panose="020B0503020204020204" pitchFamily="34" charset="-122"/>
              <a:ea typeface="微软雅黑" panose="020B0503020204020204" pitchFamily="34" charset="-122"/>
            </a:endParaRPr>
          </a:p>
          <a:p>
            <a:pPr>
              <a:lnSpc>
                <a:spcPct val="120000"/>
              </a:lnSpc>
              <a:spcAft>
                <a:spcPts val="600"/>
              </a:spcAft>
            </a:pPr>
            <a:r>
              <a:rPr lang="zh-CN" altLang="en-US" sz="1400" dirty="0">
                <a:solidFill>
                  <a:schemeClr val="bg1"/>
                </a:solidFill>
                <a:latin typeface="微软雅黑" panose="020B0503020204020204" pitchFamily="34" charset="-122"/>
                <a:ea typeface="微软雅黑" panose="020B0503020204020204" pitchFamily="34" charset="-122"/>
              </a:rPr>
              <a:t>请您在此输入文本请您在此输入文本请您在此输入文文</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21" name="矩形 20" descr="#clear#"/>
          <p:cNvSpPr/>
          <p:nvPr/>
        </p:nvSpPr>
        <p:spPr>
          <a:xfrm>
            <a:off x="4769980" y="2079046"/>
            <a:ext cx="1528440" cy="952499"/>
          </a:xfrm>
          <a:prstGeom prst="rect">
            <a:avLst/>
          </a:prstGeom>
          <a:no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noAutofit/>
          </a:bodyPr>
          <a:lstStyle/>
          <a:p>
            <a:r>
              <a:rPr lang="en-US" altLang="zh-CN" sz="5400" b="1" dirty="0">
                <a:solidFill>
                  <a:schemeClr val="accent1"/>
                </a:solidFill>
                <a:latin typeface="+mj-ea"/>
                <a:ea typeface="+mj-ea"/>
              </a:rPr>
              <a:t>57</a:t>
            </a:r>
            <a:r>
              <a:rPr lang="en-US" altLang="zh-CN" sz="2000" b="1" dirty="0">
                <a:solidFill>
                  <a:schemeClr val="accent1"/>
                </a:solidFill>
                <a:latin typeface="+mj-ea"/>
                <a:ea typeface="+mj-ea"/>
              </a:rPr>
              <a:t>%</a:t>
            </a:r>
            <a:endParaRPr lang="zh-CN" altLang="en-US" sz="4400" b="1" dirty="0">
              <a:solidFill>
                <a:schemeClr val="accent1"/>
              </a:solidFill>
              <a:latin typeface="+mj-ea"/>
              <a:ea typeface="+mj-ea"/>
            </a:endParaRPr>
          </a:p>
        </p:txBody>
      </p:sp>
      <p:sp>
        <p:nvSpPr>
          <p:cNvPr id="22" name="矩形 21" descr="#clear#"/>
          <p:cNvSpPr/>
          <p:nvPr/>
        </p:nvSpPr>
        <p:spPr>
          <a:xfrm>
            <a:off x="6298420" y="3305947"/>
            <a:ext cx="5127737" cy="12127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spcAft>
                <a:spcPts val="600"/>
              </a:spcAft>
            </a:pPr>
            <a:r>
              <a:rPr lang="zh-CN" altLang="en-US" b="1" dirty="0">
                <a:solidFill>
                  <a:schemeClr val="bg1"/>
                </a:solidFill>
                <a:latin typeface="微软雅黑" panose="020B0503020204020204" pitchFamily="34" charset="-122"/>
                <a:ea typeface="微软雅黑" panose="020B0503020204020204" pitchFamily="34" charset="-122"/>
              </a:rPr>
              <a:t>标题</a:t>
            </a:r>
            <a:endParaRPr lang="en-US" altLang="zh-CN" b="1" dirty="0">
              <a:solidFill>
                <a:schemeClr val="bg1"/>
              </a:solidFill>
              <a:latin typeface="微软雅黑" panose="020B0503020204020204" pitchFamily="34" charset="-122"/>
              <a:ea typeface="微软雅黑" panose="020B0503020204020204" pitchFamily="34" charset="-122"/>
            </a:endParaRPr>
          </a:p>
          <a:p>
            <a:pPr>
              <a:lnSpc>
                <a:spcPct val="120000"/>
              </a:lnSpc>
              <a:spcAft>
                <a:spcPts val="600"/>
              </a:spcAft>
            </a:pPr>
            <a:r>
              <a:rPr lang="zh-CN" altLang="en-US" sz="1400" dirty="0">
                <a:solidFill>
                  <a:schemeClr val="bg1"/>
                </a:solidFill>
                <a:latin typeface="微软雅黑" panose="020B0503020204020204" pitchFamily="34" charset="-122"/>
                <a:ea typeface="微软雅黑" panose="020B0503020204020204" pitchFamily="34" charset="-122"/>
              </a:rPr>
              <a:t>请您在此输入文本请您在此输入文本请您在此输入文本</a:t>
            </a:r>
            <a:endParaRPr lang="zh-CN" altLang="en-US" sz="1400" dirty="0">
              <a:solidFill>
                <a:schemeClr val="bg1"/>
              </a:solidFill>
              <a:latin typeface="微软雅黑" panose="020B0503020204020204" pitchFamily="34" charset="-122"/>
              <a:ea typeface="微软雅黑" panose="020B0503020204020204" pitchFamily="34" charset="-122"/>
            </a:endParaRPr>
          </a:p>
          <a:p>
            <a:pPr>
              <a:lnSpc>
                <a:spcPct val="120000"/>
              </a:lnSpc>
              <a:spcAft>
                <a:spcPts val="600"/>
              </a:spcAft>
            </a:pPr>
            <a:r>
              <a:rPr lang="zh-CN" altLang="en-US" sz="1400" dirty="0">
                <a:solidFill>
                  <a:schemeClr val="bg1"/>
                </a:solidFill>
                <a:latin typeface="微软雅黑" panose="020B0503020204020204" pitchFamily="34" charset="-122"/>
                <a:ea typeface="微软雅黑" panose="020B0503020204020204" pitchFamily="34" charset="-122"/>
              </a:rPr>
              <a:t>请您在此输入文本请您在此输入文本请您在此输入文文</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23" name="矩形 22" descr="#clear#"/>
          <p:cNvSpPr/>
          <p:nvPr/>
        </p:nvSpPr>
        <p:spPr>
          <a:xfrm>
            <a:off x="4769980" y="3475766"/>
            <a:ext cx="1528440" cy="952499"/>
          </a:xfrm>
          <a:prstGeom prst="rect">
            <a:avLst/>
          </a:prstGeom>
          <a:no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noAutofit/>
          </a:bodyPr>
          <a:lstStyle/>
          <a:p>
            <a:r>
              <a:rPr lang="en-US" altLang="zh-CN" sz="5400" b="1" dirty="0">
                <a:solidFill>
                  <a:schemeClr val="accent1"/>
                </a:solidFill>
                <a:latin typeface="+mj-ea"/>
                <a:ea typeface="+mj-ea"/>
              </a:rPr>
              <a:t>32</a:t>
            </a:r>
            <a:r>
              <a:rPr lang="en-US" altLang="zh-CN" sz="2000" b="1" dirty="0">
                <a:solidFill>
                  <a:schemeClr val="accent1"/>
                </a:solidFill>
                <a:latin typeface="+mj-ea"/>
                <a:ea typeface="+mj-ea"/>
              </a:rPr>
              <a:t>%</a:t>
            </a:r>
            <a:endParaRPr lang="zh-CN" altLang="en-US" sz="4400" b="1" dirty="0">
              <a:solidFill>
                <a:schemeClr val="accent1"/>
              </a:solidFill>
              <a:latin typeface="+mj-ea"/>
              <a:ea typeface="+mj-ea"/>
            </a:endParaRPr>
          </a:p>
        </p:txBody>
      </p:sp>
      <p:sp>
        <p:nvSpPr>
          <p:cNvPr id="24" name="矩形 23" descr="#clear#"/>
          <p:cNvSpPr/>
          <p:nvPr/>
        </p:nvSpPr>
        <p:spPr>
          <a:xfrm>
            <a:off x="6298420" y="4702667"/>
            <a:ext cx="5127737" cy="12127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spcAft>
                <a:spcPts val="600"/>
              </a:spcAft>
            </a:pPr>
            <a:r>
              <a:rPr lang="zh-CN" altLang="en-US" b="1" dirty="0">
                <a:solidFill>
                  <a:schemeClr val="bg1"/>
                </a:solidFill>
                <a:latin typeface="微软雅黑" panose="020B0503020204020204" pitchFamily="34" charset="-122"/>
                <a:ea typeface="微软雅黑" panose="020B0503020204020204" pitchFamily="34" charset="-122"/>
              </a:rPr>
              <a:t>标题</a:t>
            </a:r>
            <a:endParaRPr lang="en-US" altLang="zh-CN" b="1" dirty="0">
              <a:solidFill>
                <a:schemeClr val="bg1"/>
              </a:solidFill>
              <a:latin typeface="微软雅黑" panose="020B0503020204020204" pitchFamily="34" charset="-122"/>
              <a:ea typeface="微软雅黑" panose="020B0503020204020204" pitchFamily="34" charset="-122"/>
            </a:endParaRPr>
          </a:p>
          <a:p>
            <a:pPr>
              <a:lnSpc>
                <a:spcPct val="120000"/>
              </a:lnSpc>
              <a:spcAft>
                <a:spcPts val="600"/>
              </a:spcAft>
            </a:pPr>
            <a:r>
              <a:rPr lang="zh-CN" altLang="en-US" sz="1400" dirty="0">
                <a:solidFill>
                  <a:schemeClr val="bg1"/>
                </a:solidFill>
                <a:latin typeface="微软雅黑" panose="020B0503020204020204" pitchFamily="34" charset="-122"/>
                <a:ea typeface="微软雅黑" panose="020B0503020204020204" pitchFamily="34" charset="-122"/>
              </a:rPr>
              <a:t>请您在此输入文本请您在此输入文本请您在此输入文本</a:t>
            </a:r>
            <a:endParaRPr lang="zh-CN" altLang="en-US" sz="1400" dirty="0">
              <a:solidFill>
                <a:schemeClr val="bg1"/>
              </a:solidFill>
              <a:latin typeface="微软雅黑" panose="020B0503020204020204" pitchFamily="34" charset="-122"/>
              <a:ea typeface="微软雅黑" panose="020B0503020204020204" pitchFamily="34" charset="-122"/>
            </a:endParaRPr>
          </a:p>
          <a:p>
            <a:pPr>
              <a:lnSpc>
                <a:spcPct val="120000"/>
              </a:lnSpc>
              <a:spcAft>
                <a:spcPts val="600"/>
              </a:spcAft>
            </a:pPr>
            <a:r>
              <a:rPr lang="zh-CN" altLang="en-US" sz="1400" dirty="0">
                <a:solidFill>
                  <a:schemeClr val="bg1"/>
                </a:solidFill>
                <a:latin typeface="微软雅黑" panose="020B0503020204020204" pitchFamily="34" charset="-122"/>
                <a:ea typeface="微软雅黑" panose="020B0503020204020204" pitchFamily="34" charset="-122"/>
              </a:rPr>
              <a:t>请您在此输入文本请您在此输入文本请您在此输入文文</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25" name="矩形 24" descr="#clear#"/>
          <p:cNvSpPr/>
          <p:nvPr/>
        </p:nvSpPr>
        <p:spPr>
          <a:xfrm>
            <a:off x="4769980" y="4872486"/>
            <a:ext cx="1528440" cy="952499"/>
          </a:xfrm>
          <a:prstGeom prst="rect">
            <a:avLst/>
          </a:prstGeom>
          <a:no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noAutofit/>
          </a:bodyPr>
          <a:lstStyle/>
          <a:p>
            <a:r>
              <a:rPr lang="en-US" altLang="zh-CN" sz="5400" b="1" dirty="0">
                <a:solidFill>
                  <a:schemeClr val="accent1"/>
                </a:solidFill>
                <a:latin typeface="+mj-ea"/>
                <a:ea typeface="+mj-ea"/>
              </a:rPr>
              <a:t>86</a:t>
            </a:r>
            <a:r>
              <a:rPr lang="en-US" altLang="zh-CN" sz="2000" b="1" dirty="0">
                <a:solidFill>
                  <a:schemeClr val="accent1"/>
                </a:solidFill>
                <a:latin typeface="+mj-ea"/>
                <a:ea typeface="+mj-ea"/>
              </a:rPr>
              <a:t>%</a:t>
            </a:r>
            <a:endParaRPr lang="zh-CN" altLang="en-US" sz="4400" b="1" dirty="0">
              <a:solidFill>
                <a:schemeClr val="accent1"/>
              </a:solidFill>
              <a:latin typeface="+mj-ea"/>
              <a:ea typeface="+mj-ea"/>
            </a:endParaRPr>
          </a:p>
        </p:txBody>
      </p:sp>
      <p:sp>
        <p:nvSpPr>
          <p:cNvPr id="26" name="KSO_Shape"/>
          <p:cNvSpPr/>
          <p:nvPr/>
        </p:nvSpPr>
        <p:spPr bwMode="auto">
          <a:xfrm flipH="1" flipV="1">
            <a:off x="3436146" y="2869703"/>
            <a:ext cx="528346" cy="2085214"/>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7" name="圆角矩形 4" descr="#clear#"/>
          <p:cNvSpPr/>
          <p:nvPr/>
        </p:nvSpPr>
        <p:spPr>
          <a:xfrm>
            <a:off x="425739" y="4862189"/>
            <a:ext cx="2853264" cy="60733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sz="2000" b="1" dirty="0">
                <a:solidFill>
                  <a:schemeClr val="accent1"/>
                </a:solidFill>
              </a:rPr>
              <a:t>请您在此输入小标题</a:t>
            </a:r>
            <a:endParaRPr lang="zh-CN" altLang="en-US" sz="2000" b="1" dirty="0">
              <a:solidFill>
                <a:schemeClr val="accent1"/>
              </a:solidFill>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descr="#clear#"/>
          <p:cNvSpPr>
            <a:spLocks noGrp="1"/>
          </p:cNvSpPr>
          <p:nvPr>
            <p:ph type="title"/>
          </p:nvPr>
        </p:nvSpPr>
        <p:spPr/>
        <p:txBody>
          <a:bodyPr/>
          <a:lstStyle/>
          <a:p>
            <a:pPr eaLnBrk="1" hangingPunct="1"/>
            <a:r>
              <a:rPr lang="zh-CN" altLang="en-US" dirty="0"/>
              <a:t>请您在此添加您的大标题</a:t>
            </a:r>
            <a:endParaRPr lang="en-US" altLang="zh-CN" dirty="0"/>
          </a:p>
        </p:txBody>
      </p:sp>
      <p:sp>
        <p:nvSpPr>
          <p:cNvPr id="10" name="矩形 9" descr="#clear#"/>
          <p:cNvSpPr/>
          <p:nvPr/>
        </p:nvSpPr>
        <p:spPr>
          <a:xfrm>
            <a:off x="1477118" y="2918193"/>
            <a:ext cx="2486868" cy="2814950"/>
          </a:xfrm>
          <a:prstGeom prst="rect">
            <a:avLst/>
          </a:prstGeom>
          <a:solidFill>
            <a:schemeClr val="accent1"/>
          </a:solidFill>
          <a:ln w="25400" cap="flat" cmpd="sng" algn="ctr">
            <a:noFill/>
            <a:prstDash val="solid"/>
          </a:ln>
          <a:effectLst/>
        </p:spPr>
        <p:txBody>
          <a:bodyPr rtlCol="0" anchor="ctr"/>
          <a:lstStyle/>
          <a:p>
            <a:pPr algn="ctr">
              <a:lnSpc>
                <a:spcPct val="150000"/>
              </a:lnSpc>
              <a:defRPr/>
            </a:pPr>
            <a:r>
              <a:rPr lang="zh-CN" altLang="en-US" sz="1800" kern="0" dirty="0">
                <a:solidFill>
                  <a:sysClr val="window" lastClr="FFFFFF"/>
                </a:solidFill>
                <a:latin typeface="+mj-ea"/>
                <a:ea typeface="+mj-ea"/>
              </a:rPr>
              <a:t>请您在此输入文本请您在此输入文本请您在此输入文本请您在此输入文本</a:t>
            </a:r>
            <a:endParaRPr lang="zh-CN" altLang="en-US" sz="1800" kern="0" dirty="0">
              <a:solidFill>
                <a:sysClr val="window" lastClr="FFFFFF"/>
              </a:solidFill>
              <a:latin typeface="+mj-ea"/>
              <a:ea typeface="+mj-ea"/>
            </a:endParaRPr>
          </a:p>
        </p:txBody>
      </p:sp>
      <p:cxnSp>
        <p:nvCxnSpPr>
          <p:cNvPr id="11" name="直接连接符 10"/>
          <p:cNvCxnSpPr>
            <a:stCxn id="13" idx="6"/>
            <a:endCxn id="15" idx="5"/>
          </p:cNvCxnSpPr>
          <p:nvPr/>
        </p:nvCxnSpPr>
        <p:spPr>
          <a:xfrm>
            <a:off x="2917052" y="2379822"/>
            <a:ext cx="796854" cy="695929"/>
          </a:xfrm>
          <a:prstGeom prst="line">
            <a:avLst/>
          </a:prstGeom>
          <a:noFill/>
          <a:ln w="19050" cap="flat" cmpd="sng" algn="ctr">
            <a:solidFill>
              <a:schemeClr val="accent1">
                <a:lumMod val="50000"/>
              </a:schemeClr>
            </a:solidFill>
            <a:prstDash val="solid"/>
          </a:ln>
          <a:effectLst/>
        </p:spPr>
      </p:cxnSp>
      <p:cxnSp>
        <p:nvCxnSpPr>
          <p:cNvPr id="12" name="直接连接符 11"/>
          <p:cNvCxnSpPr>
            <a:stCxn id="13" idx="2"/>
            <a:endCxn id="14" idx="3"/>
          </p:cNvCxnSpPr>
          <p:nvPr/>
        </p:nvCxnSpPr>
        <p:spPr>
          <a:xfrm flipH="1">
            <a:off x="1744316" y="2379822"/>
            <a:ext cx="779736" cy="700286"/>
          </a:xfrm>
          <a:prstGeom prst="line">
            <a:avLst/>
          </a:prstGeom>
          <a:noFill/>
          <a:ln w="19050" cap="flat" cmpd="sng" algn="ctr">
            <a:solidFill>
              <a:schemeClr val="accent1">
                <a:lumMod val="50000"/>
              </a:schemeClr>
            </a:solidFill>
            <a:prstDash val="solid"/>
          </a:ln>
          <a:effectLst/>
        </p:spPr>
      </p:cxnSp>
      <p:sp>
        <p:nvSpPr>
          <p:cNvPr id="13" name="椭圆 12"/>
          <p:cNvSpPr/>
          <p:nvPr/>
        </p:nvSpPr>
        <p:spPr>
          <a:xfrm>
            <a:off x="2524052" y="2183322"/>
            <a:ext cx="393000" cy="393000"/>
          </a:xfrm>
          <a:prstGeom prst="ellipse">
            <a:avLst/>
          </a:prstGeom>
          <a:solidFill>
            <a:schemeClr val="accent1">
              <a:lumMod val="40000"/>
              <a:lumOff val="60000"/>
            </a:schemeClr>
          </a:solidFill>
          <a:ln w="12700" cap="flat" cmpd="sng" algn="ctr">
            <a:solidFill>
              <a:schemeClr val="accent1">
                <a:lumMod val="50000"/>
              </a:schemeClr>
            </a:solid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12700"/>
          </a:sp3d>
        </p:spPr>
        <p:txBody>
          <a:bodyPr rtlCol="0" anchor="ctr"/>
          <a:lstStyle/>
          <a:p>
            <a:pPr algn="ctr">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14" name="椭圆 13"/>
          <p:cNvSpPr/>
          <p:nvPr/>
        </p:nvSpPr>
        <p:spPr>
          <a:xfrm>
            <a:off x="1733714" y="3018312"/>
            <a:ext cx="72398" cy="72398"/>
          </a:xfrm>
          <a:prstGeom prst="ellipse">
            <a:avLst/>
          </a:prstGeom>
          <a:solidFill>
            <a:schemeClr val="bg1">
              <a:lumMod val="95000"/>
            </a:schemeClr>
          </a:solidFill>
          <a:ln w="6350" cap="flat" cmpd="sng" algn="ctr">
            <a:solidFill>
              <a:sysClr val="windowText" lastClr="000000">
                <a:lumMod val="75000"/>
                <a:lumOff val="25000"/>
              </a:sysClr>
            </a:solidFill>
            <a:prstDash val="solid"/>
          </a:ln>
          <a:effectLst/>
        </p:spPr>
        <p:txBody>
          <a:bodyPr rtlCol="0" anchor="ctr"/>
          <a:lstStyle/>
          <a:p>
            <a:pPr algn="ctr">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15" name="椭圆 14"/>
          <p:cNvSpPr/>
          <p:nvPr/>
        </p:nvSpPr>
        <p:spPr>
          <a:xfrm>
            <a:off x="3652110" y="3013955"/>
            <a:ext cx="72398" cy="72398"/>
          </a:xfrm>
          <a:prstGeom prst="ellipse">
            <a:avLst/>
          </a:prstGeom>
          <a:solidFill>
            <a:schemeClr val="bg1">
              <a:lumMod val="95000"/>
            </a:schemeClr>
          </a:solidFill>
          <a:ln w="6350" cap="flat" cmpd="sng" algn="ctr">
            <a:solidFill>
              <a:sysClr val="windowText" lastClr="000000">
                <a:lumMod val="75000"/>
                <a:lumOff val="25000"/>
              </a:sysClr>
            </a:solidFill>
            <a:prstDash val="solid"/>
          </a:ln>
          <a:effectLst/>
        </p:spPr>
        <p:txBody>
          <a:bodyPr rtlCol="0" anchor="ctr"/>
          <a:lstStyle/>
          <a:p>
            <a:pPr algn="ctr">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16" name="矩形 15"/>
          <p:cNvSpPr/>
          <p:nvPr/>
        </p:nvSpPr>
        <p:spPr>
          <a:xfrm>
            <a:off x="1477118" y="5733143"/>
            <a:ext cx="2486868" cy="197075"/>
          </a:xfrm>
          <a:prstGeom prst="rect">
            <a:avLst/>
          </a:prstGeom>
          <a:solidFill>
            <a:schemeClr val="accent1">
              <a:lumMod val="40000"/>
              <a:lumOff val="60000"/>
            </a:schemeClr>
          </a:solidFill>
          <a:ln w="25400" cap="flat" cmpd="sng" algn="ctr">
            <a:noFill/>
            <a:prstDash val="solid"/>
          </a:ln>
          <a:effectLst/>
        </p:spPr>
        <p:txBody>
          <a:bodyPr rtlCol="0" anchor="ctr"/>
          <a:lstStyle/>
          <a:p>
            <a:pPr algn="ctr">
              <a:lnSpc>
                <a:spcPct val="150000"/>
              </a:lnSpc>
              <a:defRPr/>
            </a:pPr>
            <a:endParaRPr lang="zh-CN" altLang="en-US" sz="1800" kern="0" dirty="0">
              <a:solidFill>
                <a:sysClr val="window" lastClr="FFFFFF"/>
              </a:solidFill>
              <a:latin typeface="+mj-ea"/>
              <a:ea typeface="+mj-ea"/>
            </a:endParaRPr>
          </a:p>
        </p:txBody>
      </p:sp>
      <p:sp>
        <p:nvSpPr>
          <p:cNvPr id="17" name="矩形 16" descr="#clear#"/>
          <p:cNvSpPr/>
          <p:nvPr/>
        </p:nvSpPr>
        <p:spPr>
          <a:xfrm>
            <a:off x="4852566" y="2918193"/>
            <a:ext cx="2486868" cy="2814950"/>
          </a:xfrm>
          <a:prstGeom prst="rect">
            <a:avLst/>
          </a:prstGeom>
          <a:solidFill>
            <a:schemeClr val="accent1"/>
          </a:solidFill>
          <a:ln w="25400" cap="flat" cmpd="sng" algn="ctr">
            <a:noFill/>
            <a:prstDash val="solid"/>
          </a:ln>
          <a:effectLst/>
        </p:spPr>
        <p:txBody>
          <a:bodyPr rtlCol="0" anchor="ctr"/>
          <a:lstStyle/>
          <a:p>
            <a:pPr algn="ctr">
              <a:lnSpc>
                <a:spcPct val="150000"/>
              </a:lnSpc>
              <a:defRPr/>
            </a:pPr>
            <a:r>
              <a:rPr lang="zh-CN" altLang="en-US" sz="1800" kern="0" dirty="0">
                <a:solidFill>
                  <a:sysClr val="window" lastClr="FFFFFF"/>
                </a:solidFill>
                <a:latin typeface="+mj-ea"/>
                <a:ea typeface="+mj-ea"/>
              </a:rPr>
              <a:t>请您在此输入文本请您在此输入文本请您在此输入文本请您在此输入文本</a:t>
            </a:r>
            <a:endParaRPr lang="zh-CN" altLang="en-US" sz="1800" kern="0" dirty="0">
              <a:solidFill>
                <a:sysClr val="window" lastClr="FFFFFF"/>
              </a:solidFill>
              <a:latin typeface="+mj-ea"/>
              <a:ea typeface="+mj-ea"/>
            </a:endParaRPr>
          </a:p>
        </p:txBody>
      </p:sp>
      <p:cxnSp>
        <p:nvCxnSpPr>
          <p:cNvPr id="18" name="直接连接符 17"/>
          <p:cNvCxnSpPr>
            <a:stCxn id="20" idx="6"/>
            <a:endCxn id="22" idx="5"/>
          </p:cNvCxnSpPr>
          <p:nvPr/>
        </p:nvCxnSpPr>
        <p:spPr>
          <a:xfrm>
            <a:off x="6292500" y="2379822"/>
            <a:ext cx="796854" cy="695929"/>
          </a:xfrm>
          <a:prstGeom prst="line">
            <a:avLst/>
          </a:prstGeom>
          <a:noFill/>
          <a:ln w="19050" cap="flat" cmpd="sng" algn="ctr">
            <a:solidFill>
              <a:schemeClr val="accent1">
                <a:lumMod val="50000"/>
              </a:schemeClr>
            </a:solidFill>
            <a:prstDash val="solid"/>
          </a:ln>
          <a:effectLst/>
        </p:spPr>
      </p:cxnSp>
      <p:cxnSp>
        <p:nvCxnSpPr>
          <p:cNvPr id="19" name="直接连接符 18"/>
          <p:cNvCxnSpPr>
            <a:stCxn id="20" idx="2"/>
            <a:endCxn id="21" idx="3"/>
          </p:cNvCxnSpPr>
          <p:nvPr/>
        </p:nvCxnSpPr>
        <p:spPr>
          <a:xfrm flipH="1">
            <a:off x="5119764" y="2379822"/>
            <a:ext cx="779736" cy="700286"/>
          </a:xfrm>
          <a:prstGeom prst="line">
            <a:avLst/>
          </a:prstGeom>
          <a:noFill/>
          <a:ln w="19050" cap="flat" cmpd="sng" algn="ctr">
            <a:solidFill>
              <a:schemeClr val="accent1">
                <a:lumMod val="50000"/>
              </a:schemeClr>
            </a:solidFill>
            <a:prstDash val="solid"/>
          </a:ln>
          <a:effectLst/>
        </p:spPr>
      </p:cxnSp>
      <p:sp>
        <p:nvSpPr>
          <p:cNvPr id="20" name="椭圆 19"/>
          <p:cNvSpPr/>
          <p:nvPr/>
        </p:nvSpPr>
        <p:spPr>
          <a:xfrm>
            <a:off x="5899500" y="2183322"/>
            <a:ext cx="393000" cy="393000"/>
          </a:xfrm>
          <a:prstGeom prst="ellipse">
            <a:avLst/>
          </a:prstGeom>
          <a:solidFill>
            <a:schemeClr val="accent1">
              <a:lumMod val="40000"/>
              <a:lumOff val="60000"/>
            </a:schemeClr>
          </a:solidFill>
          <a:ln w="12700" cap="flat" cmpd="sng" algn="ctr">
            <a:solidFill>
              <a:schemeClr val="accent1">
                <a:lumMod val="50000"/>
              </a:schemeClr>
            </a:solid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12700"/>
          </a:sp3d>
        </p:spPr>
        <p:txBody>
          <a:bodyPr rtlCol="0" anchor="ctr"/>
          <a:lstStyle/>
          <a:p>
            <a:pPr algn="ctr">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21" name="椭圆 20"/>
          <p:cNvSpPr/>
          <p:nvPr/>
        </p:nvSpPr>
        <p:spPr>
          <a:xfrm>
            <a:off x="5109162" y="3018312"/>
            <a:ext cx="72398" cy="72398"/>
          </a:xfrm>
          <a:prstGeom prst="ellipse">
            <a:avLst/>
          </a:prstGeom>
          <a:solidFill>
            <a:schemeClr val="bg1">
              <a:lumMod val="95000"/>
            </a:schemeClr>
          </a:solidFill>
          <a:ln w="6350" cap="flat" cmpd="sng" algn="ctr">
            <a:solidFill>
              <a:sysClr val="windowText" lastClr="000000">
                <a:lumMod val="75000"/>
                <a:lumOff val="25000"/>
              </a:sysClr>
            </a:solidFill>
            <a:prstDash val="solid"/>
          </a:ln>
          <a:effectLst/>
        </p:spPr>
        <p:txBody>
          <a:bodyPr rtlCol="0" anchor="ctr"/>
          <a:lstStyle/>
          <a:p>
            <a:pPr algn="ctr">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22" name="椭圆 21"/>
          <p:cNvSpPr/>
          <p:nvPr/>
        </p:nvSpPr>
        <p:spPr>
          <a:xfrm>
            <a:off x="7027558" y="3013955"/>
            <a:ext cx="72398" cy="72398"/>
          </a:xfrm>
          <a:prstGeom prst="ellipse">
            <a:avLst/>
          </a:prstGeom>
          <a:solidFill>
            <a:schemeClr val="bg1">
              <a:lumMod val="95000"/>
            </a:schemeClr>
          </a:solidFill>
          <a:ln w="6350" cap="flat" cmpd="sng" algn="ctr">
            <a:solidFill>
              <a:sysClr val="windowText" lastClr="000000">
                <a:lumMod val="75000"/>
                <a:lumOff val="25000"/>
              </a:sysClr>
            </a:solidFill>
            <a:prstDash val="solid"/>
          </a:ln>
          <a:effectLst/>
        </p:spPr>
        <p:txBody>
          <a:bodyPr rtlCol="0" anchor="ctr"/>
          <a:lstStyle/>
          <a:p>
            <a:pPr algn="ctr">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23" name="矩形 22"/>
          <p:cNvSpPr/>
          <p:nvPr/>
        </p:nvSpPr>
        <p:spPr>
          <a:xfrm>
            <a:off x="4852566" y="5733143"/>
            <a:ext cx="2486868" cy="197075"/>
          </a:xfrm>
          <a:prstGeom prst="rect">
            <a:avLst/>
          </a:prstGeom>
          <a:solidFill>
            <a:schemeClr val="accent1">
              <a:lumMod val="40000"/>
              <a:lumOff val="60000"/>
            </a:schemeClr>
          </a:solidFill>
          <a:ln w="25400" cap="flat" cmpd="sng" algn="ctr">
            <a:noFill/>
            <a:prstDash val="solid"/>
          </a:ln>
          <a:effectLst/>
        </p:spPr>
        <p:txBody>
          <a:bodyPr rtlCol="0" anchor="ctr"/>
          <a:lstStyle/>
          <a:p>
            <a:pPr algn="ctr">
              <a:lnSpc>
                <a:spcPct val="150000"/>
              </a:lnSpc>
              <a:defRPr/>
            </a:pPr>
            <a:endParaRPr lang="zh-CN" altLang="en-US" sz="1800" kern="0" dirty="0">
              <a:solidFill>
                <a:sysClr val="window" lastClr="FFFFFF"/>
              </a:solidFill>
              <a:latin typeface="+mj-ea"/>
              <a:ea typeface="+mj-ea"/>
            </a:endParaRPr>
          </a:p>
        </p:txBody>
      </p:sp>
      <p:sp>
        <p:nvSpPr>
          <p:cNvPr id="24" name="矩形 23" descr="#clear#"/>
          <p:cNvSpPr/>
          <p:nvPr/>
        </p:nvSpPr>
        <p:spPr>
          <a:xfrm>
            <a:off x="8228014" y="2918193"/>
            <a:ext cx="2486868" cy="2814950"/>
          </a:xfrm>
          <a:prstGeom prst="rect">
            <a:avLst/>
          </a:prstGeom>
          <a:solidFill>
            <a:schemeClr val="accent1"/>
          </a:solidFill>
          <a:ln w="25400" cap="flat" cmpd="sng" algn="ctr">
            <a:noFill/>
            <a:prstDash val="solid"/>
          </a:ln>
          <a:effectLst/>
        </p:spPr>
        <p:txBody>
          <a:bodyPr rtlCol="0" anchor="ctr"/>
          <a:lstStyle/>
          <a:p>
            <a:pPr algn="ctr">
              <a:lnSpc>
                <a:spcPct val="150000"/>
              </a:lnSpc>
              <a:defRPr/>
            </a:pPr>
            <a:r>
              <a:rPr lang="zh-CN" altLang="en-US" sz="1800" kern="0" dirty="0">
                <a:solidFill>
                  <a:sysClr val="window" lastClr="FFFFFF"/>
                </a:solidFill>
                <a:latin typeface="+mj-ea"/>
                <a:ea typeface="+mj-ea"/>
              </a:rPr>
              <a:t>请您在此输入文本请您在此输入文本请您在此输入文本请您在此输入文本</a:t>
            </a:r>
            <a:endParaRPr lang="zh-CN" altLang="en-US" sz="1800" kern="0" dirty="0">
              <a:solidFill>
                <a:sysClr val="window" lastClr="FFFFFF"/>
              </a:solidFill>
              <a:latin typeface="+mj-ea"/>
              <a:ea typeface="+mj-ea"/>
            </a:endParaRPr>
          </a:p>
        </p:txBody>
      </p:sp>
      <p:cxnSp>
        <p:nvCxnSpPr>
          <p:cNvPr id="25" name="直接连接符 24"/>
          <p:cNvCxnSpPr>
            <a:stCxn id="27" idx="6"/>
            <a:endCxn id="30" idx="5"/>
          </p:cNvCxnSpPr>
          <p:nvPr/>
        </p:nvCxnSpPr>
        <p:spPr>
          <a:xfrm>
            <a:off x="9667948" y="2379822"/>
            <a:ext cx="796854" cy="695929"/>
          </a:xfrm>
          <a:prstGeom prst="line">
            <a:avLst/>
          </a:prstGeom>
          <a:noFill/>
          <a:ln w="19050" cap="flat" cmpd="sng" algn="ctr">
            <a:solidFill>
              <a:schemeClr val="accent1">
                <a:lumMod val="50000"/>
              </a:schemeClr>
            </a:solidFill>
            <a:prstDash val="solid"/>
          </a:ln>
          <a:effectLst/>
        </p:spPr>
      </p:cxnSp>
      <p:cxnSp>
        <p:nvCxnSpPr>
          <p:cNvPr id="26" name="直接连接符 25"/>
          <p:cNvCxnSpPr>
            <a:stCxn id="27" idx="2"/>
            <a:endCxn id="29" idx="3"/>
          </p:cNvCxnSpPr>
          <p:nvPr/>
        </p:nvCxnSpPr>
        <p:spPr>
          <a:xfrm flipH="1">
            <a:off x="8495212" y="2379822"/>
            <a:ext cx="779736" cy="700286"/>
          </a:xfrm>
          <a:prstGeom prst="line">
            <a:avLst/>
          </a:prstGeom>
          <a:noFill/>
          <a:ln w="19050" cap="flat" cmpd="sng" algn="ctr">
            <a:solidFill>
              <a:schemeClr val="accent1">
                <a:lumMod val="50000"/>
              </a:schemeClr>
            </a:solidFill>
            <a:prstDash val="solid"/>
          </a:ln>
          <a:effectLst/>
        </p:spPr>
      </p:cxnSp>
      <p:sp>
        <p:nvSpPr>
          <p:cNvPr id="27" name="椭圆 26"/>
          <p:cNvSpPr/>
          <p:nvPr/>
        </p:nvSpPr>
        <p:spPr>
          <a:xfrm>
            <a:off x="9274948" y="2183322"/>
            <a:ext cx="393000" cy="393000"/>
          </a:xfrm>
          <a:prstGeom prst="ellipse">
            <a:avLst/>
          </a:prstGeom>
          <a:solidFill>
            <a:schemeClr val="accent1">
              <a:lumMod val="40000"/>
              <a:lumOff val="60000"/>
            </a:schemeClr>
          </a:solidFill>
          <a:ln w="12700" cap="flat" cmpd="sng" algn="ctr">
            <a:solidFill>
              <a:schemeClr val="accent1">
                <a:lumMod val="50000"/>
              </a:schemeClr>
            </a:solid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12700"/>
          </a:sp3d>
        </p:spPr>
        <p:txBody>
          <a:bodyPr rtlCol="0" anchor="ctr"/>
          <a:lstStyle/>
          <a:p>
            <a:pPr algn="ctr">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29" name="椭圆 28"/>
          <p:cNvSpPr/>
          <p:nvPr/>
        </p:nvSpPr>
        <p:spPr>
          <a:xfrm>
            <a:off x="8484610" y="3018312"/>
            <a:ext cx="72398" cy="72398"/>
          </a:xfrm>
          <a:prstGeom prst="ellipse">
            <a:avLst/>
          </a:prstGeom>
          <a:solidFill>
            <a:schemeClr val="bg1">
              <a:lumMod val="95000"/>
            </a:schemeClr>
          </a:solidFill>
          <a:ln w="6350" cap="flat" cmpd="sng" algn="ctr">
            <a:solidFill>
              <a:sysClr val="windowText" lastClr="000000">
                <a:lumMod val="75000"/>
                <a:lumOff val="25000"/>
              </a:sysClr>
            </a:solidFill>
            <a:prstDash val="solid"/>
          </a:ln>
          <a:effectLst/>
        </p:spPr>
        <p:txBody>
          <a:bodyPr rtlCol="0" anchor="ctr"/>
          <a:lstStyle/>
          <a:p>
            <a:pPr algn="ctr">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30" name="椭圆 29"/>
          <p:cNvSpPr/>
          <p:nvPr/>
        </p:nvSpPr>
        <p:spPr>
          <a:xfrm>
            <a:off x="10403006" y="3013955"/>
            <a:ext cx="72398" cy="72398"/>
          </a:xfrm>
          <a:prstGeom prst="ellipse">
            <a:avLst/>
          </a:prstGeom>
          <a:solidFill>
            <a:schemeClr val="bg1">
              <a:lumMod val="95000"/>
            </a:schemeClr>
          </a:solidFill>
          <a:ln w="6350" cap="flat" cmpd="sng" algn="ctr">
            <a:solidFill>
              <a:sysClr val="windowText" lastClr="000000">
                <a:lumMod val="75000"/>
                <a:lumOff val="25000"/>
              </a:sysClr>
            </a:solidFill>
            <a:prstDash val="solid"/>
          </a:ln>
          <a:effectLst/>
        </p:spPr>
        <p:txBody>
          <a:bodyPr rtlCol="0" anchor="ctr"/>
          <a:lstStyle/>
          <a:p>
            <a:pPr algn="ctr">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31" name="矩形 30"/>
          <p:cNvSpPr/>
          <p:nvPr/>
        </p:nvSpPr>
        <p:spPr>
          <a:xfrm>
            <a:off x="8228014" y="5733143"/>
            <a:ext cx="2486868" cy="197075"/>
          </a:xfrm>
          <a:prstGeom prst="rect">
            <a:avLst/>
          </a:prstGeom>
          <a:solidFill>
            <a:schemeClr val="accent1">
              <a:lumMod val="40000"/>
              <a:lumOff val="60000"/>
            </a:schemeClr>
          </a:solidFill>
          <a:ln w="25400" cap="flat" cmpd="sng" algn="ctr">
            <a:noFill/>
            <a:prstDash val="solid"/>
          </a:ln>
          <a:effectLst/>
        </p:spPr>
        <p:txBody>
          <a:bodyPr rtlCol="0" anchor="ctr"/>
          <a:lstStyle/>
          <a:p>
            <a:pPr algn="ctr">
              <a:lnSpc>
                <a:spcPct val="150000"/>
              </a:lnSpc>
              <a:defRPr/>
            </a:pPr>
            <a:endParaRPr lang="zh-CN" altLang="en-US" sz="1800" kern="0" dirty="0">
              <a:solidFill>
                <a:sysClr val="window" lastClr="FFFFFF"/>
              </a:solidFill>
              <a:latin typeface="+mj-ea"/>
              <a:ea typeface="+mj-ea"/>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3" descr="#clear#"/>
          <p:cNvSpPr>
            <a:spLocks noGrp="1"/>
          </p:cNvSpPr>
          <p:nvPr>
            <p:ph type="title"/>
          </p:nvPr>
        </p:nvSpPr>
        <p:spPr/>
        <p:txBody>
          <a:bodyPr/>
          <a:lstStyle/>
          <a:p>
            <a:pPr eaLnBrk="1" hangingPunct="1"/>
            <a:r>
              <a:rPr lang="zh-CN" altLang="en-US" dirty="0"/>
              <a:t>请您在此添加您的大标题</a:t>
            </a:r>
            <a:endParaRPr lang="zh-CN" altLang="en-US" dirty="0"/>
          </a:p>
        </p:txBody>
      </p:sp>
      <p:sp>
        <p:nvSpPr>
          <p:cNvPr id="11" name="空心弧 10" descr="#clear#"/>
          <p:cNvSpPr/>
          <p:nvPr/>
        </p:nvSpPr>
        <p:spPr>
          <a:xfrm>
            <a:off x="1552987" y="1683436"/>
            <a:ext cx="3305893" cy="2953362"/>
          </a:xfrm>
          <a:prstGeom prst="blockArc">
            <a:avLst>
              <a:gd name="adj1" fmla="val 13186668"/>
              <a:gd name="adj2" fmla="val 19259822"/>
              <a:gd name="adj3" fmla="val 20854"/>
            </a:avLst>
          </a:prstGeom>
          <a:solidFill>
            <a:schemeClr val="accent1"/>
          </a:solidFill>
          <a:ln w="25400" cap="flat" cmpd="sng" algn="ctr">
            <a:noFill/>
            <a:prstDash val="solid"/>
          </a:ln>
          <a:effectLst/>
        </p:spPr>
        <p:txBody>
          <a:bodyPr lIns="0" tIns="0" rIns="0" bIns="180000" rtlCol="0" anchor="ctr"/>
          <a:lstStyle/>
          <a:p>
            <a:pPr algn="ctr">
              <a:defRPr/>
            </a:pPr>
            <a:r>
              <a:rPr lang="en-US" altLang="zh-CN" sz="2400" kern="0" dirty="0">
                <a:solidFill>
                  <a:sysClr val="window" lastClr="FFFFFF"/>
                </a:solidFill>
                <a:latin typeface="微软雅黑" panose="020B0503020204020204" pitchFamily="34" charset="-122"/>
                <a:ea typeface="微软雅黑" panose="020B0503020204020204" pitchFamily="34" charset="-122"/>
              </a:rPr>
              <a:t>2018</a:t>
            </a:r>
            <a:endParaRPr lang="en-US" sz="2400" kern="0" dirty="0">
              <a:solidFill>
                <a:sysClr val="window" lastClr="FFFFFF"/>
              </a:solidFill>
              <a:latin typeface="微软雅黑" panose="020B0503020204020204" pitchFamily="34" charset="-122"/>
              <a:ea typeface="微软雅黑" panose="020B0503020204020204" pitchFamily="34" charset="-122"/>
            </a:endParaRPr>
          </a:p>
        </p:txBody>
      </p:sp>
      <p:sp>
        <p:nvSpPr>
          <p:cNvPr id="13" name="圆角矩形 4" descr="#clear#"/>
          <p:cNvSpPr/>
          <p:nvPr/>
        </p:nvSpPr>
        <p:spPr>
          <a:xfrm>
            <a:off x="1552988" y="4524254"/>
            <a:ext cx="3305892" cy="60733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sz="2000" b="1" dirty="0">
                <a:solidFill>
                  <a:schemeClr val="accent1"/>
                </a:solidFill>
              </a:rPr>
              <a:t>请您在此输入小标题</a:t>
            </a:r>
            <a:endParaRPr lang="zh-CN" altLang="en-US" sz="2000" b="1" dirty="0">
              <a:solidFill>
                <a:schemeClr val="accent1"/>
              </a:solidFill>
            </a:endParaRPr>
          </a:p>
        </p:txBody>
      </p:sp>
      <p:sp>
        <p:nvSpPr>
          <p:cNvPr id="14" name="矩形 13" descr="#clear#"/>
          <p:cNvSpPr/>
          <p:nvPr/>
        </p:nvSpPr>
        <p:spPr>
          <a:xfrm>
            <a:off x="1704842" y="5234558"/>
            <a:ext cx="3002182" cy="14481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5" name="空心弧 14" descr="#clear#"/>
          <p:cNvSpPr/>
          <p:nvPr/>
        </p:nvSpPr>
        <p:spPr>
          <a:xfrm>
            <a:off x="7333121" y="1683436"/>
            <a:ext cx="3305893" cy="2953362"/>
          </a:xfrm>
          <a:prstGeom prst="blockArc">
            <a:avLst>
              <a:gd name="adj1" fmla="val 13186668"/>
              <a:gd name="adj2" fmla="val 19259822"/>
              <a:gd name="adj3" fmla="val 20854"/>
            </a:avLst>
          </a:prstGeom>
          <a:solidFill>
            <a:schemeClr val="accent1"/>
          </a:solidFill>
          <a:ln w="25400" cap="flat" cmpd="sng" algn="ctr">
            <a:noFill/>
            <a:prstDash val="solid"/>
          </a:ln>
          <a:effectLst/>
        </p:spPr>
        <p:txBody>
          <a:bodyPr lIns="0" tIns="0" rIns="0" bIns="180000" rtlCol="0" anchor="ctr"/>
          <a:lstStyle/>
          <a:p>
            <a:pPr algn="ctr">
              <a:defRPr/>
            </a:pPr>
            <a:r>
              <a:rPr lang="en-US" altLang="zh-CN" sz="2400" kern="0" dirty="0">
                <a:solidFill>
                  <a:sysClr val="window" lastClr="FFFFFF"/>
                </a:solidFill>
                <a:latin typeface="微软雅黑" panose="020B0503020204020204" pitchFamily="34" charset="-122"/>
                <a:ea typeface="微软雅黑" panose="020B0503020204020204" pitchFamily="34" charset="-122"/>
              </a:rPr>
              <a:t>2019</a:t>
            </a:r>
            <a:endParaRPr lang="en-US" sz="2400" kern="0" dirty="0">
              <a:solidFill>
                <a:sysClr val="window" lastClr="FFFFFF"/>
              </a:solidFill>
              <a:latin typeface="微软雅黑" panose="020B0503020204020204" pitchFamily="34" charset="-122"/>
              <a:ea typeface="微软雅黑" panose="020B0503020204020204" pitchFamily="34" charset="-122"/>
            </a:endParaRPr>
          </a:p>
        </p:txBody>
      </p:sp>
      <p:sp>
        <p:nvSpPr>
          <p:cNvPr id="23" name="圆角矩形 4" descr="#clear#"/>
          <p:cNvSpPr/>
          <p:nvPr/>
        </p:nvSpPr>
        <p:spPr>
          <a:xfrm>
            <a:off x="7333122" y="4524254"/>
            <a:ext cx="3305892" cy="60733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sz="2000" b="1" dirty="0">
                <a:solidFill>
                  <a:schemeClr val="accent1"/>
                </a:solidFill>
              </a:rPr>
              <a:t>请您在此输入小标题</a:t>
            </a:r>
            <a:endParaRPr lang="zh-CN" altLang="en-US" sz="2000" b="1" dirty="0">
              <a:solidFill>
                <a:schemeClr val="accent1"/>
              </a:solidFill>
            </a:endParaRPr>
          </a:p>
        </p:txBody>
      </p:sp>
      <p:sp>
        <p:nvSpPr>
          <p:cNvPr id="24" name="矩形 23" descr="#clear#"/>
          <p:cNvSpPr/>
          <p:nvPr/>
        </p:nvSpPr>
        <p:spPr>
          <a:xfrm>
            <a:off x="7484976" y="5234558"/>
            <a:ext cx="3002182" cy="14481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5" name="KSO_Shape"/>
          <p:cNvSpPr/>
          <p:nvPr/>
        </p:nvSpPr>
        <p:spPr bwMode="auto">
          <a:xfrm>
            <a:off x="8357697" y="2644554"/>
            <a:ext cx="1256740" cy="1712912"/>
          </a:xfrm>
          <a:custGeom>
            <a:avLst/>
            <a:gdLst>
              <a:gd name="T0" fmla="*/ 661142 w 6575606"/>
              <a:gd name="T1" fmla="*/ 1429577 h 8969841"/>
              <a:gd name="T2" fmla="*/ 528462 w 6575606"/>
              <a:gd name="T3" fmla="*/ 1562228 h 8969841"/>
              <a:gd name="T4" fmla="*/ 661142 w 6575606"/>
              <a:gd name="T5" fmla="*/ 1694879 h 8969841"/>
              <a:gd name="T6" fmla="*/ 793822 w 6575606"/>
              <a:gd name="T7" fmla="*/ 1562228 h 8969841"/>
              <a:gd name="T8" fmla="*/ 661142 w 6575606"/>
              <a:gd name="T9" fmla="*/ 1429577 h 8969841"/>
              <a:gd name="T10" fmla="*/ 495620 w 6575606"/>
              <a:gd name="T11" fmla="*/ 539954 h 8969841"/>
              <a:gd name="T12" fmla="*/ 582723 w 6575606"/>
              <a:gd name="T13" fmla="*/ 564426 h 8969841"/>
              <a:gd name="T14" fmla="*/ 659634 w 6575606"/>
              <a:gd name="T15" fmla="*/ 669190 h 8969841"/>
              <a:gd name="T16" fmla="*/ 737300 w 6575606"/>
              <a:gd name="T17" fmla="*/ 564426 h 8969841"/>
              <a:gd name="T18" fmla="*/ 923546 w 6575606"/>
              <a:gd name="T19" fmla="*/ 809379 h 8969841"/>
              <a:gd name="T20" fmla="*/ 659634 w 6575606"/>
              <a:gd name="T21" fmla="*/ 1079957 h 8969841"/>
              <a:gd name="T22" fmla="*/ 396477 w 6575606"/>
              <a:gd name="T23" fmla="*/ 809379 h 8969841"/>
              <a:gd name="T24" fmla="*/ 495620 w 6575606"/>
              <a:gd name="T25" fmla="*/ 539954 h 8969841"/>
              <a:gd name="T26" fmla="*/ 659352 w 6575606"/>
              <a:gd name="T27" fmla="*/ 230443 h 8969841"/>
              <a:gd name="T28" fmla="*/ 276672 w 6575606"/>
              <a:gd name="T29" fmla="*/ 253054 h 8969841"/>
              <a:gd name="T30" fmla="*/ 250287 w 6575606"/>
              <a:gd name="T31" fmla="*/ 280941 h 8969841"/>
              <a:gd name="T32" fmla="*/ 248025 w 6575606"/>
              <a:gd name="T33" fmla="*/ 1293912 h 8969841"/>
              <a:gd name="T34" fmla="*/ 274410 w 6575606"/>
              <a:gd name="T35" fmla="*/ 1321799 h 8969841"/>
              <a:gd name="T36" fmla="*/ 1044105 w 6575606"/>
              <a:gd name="T37" fmla="*/ 1321799 h 8969841"/>
              <a:gd name="T38" fmla="*/ 1070490 w 6575606"/>
              <a:gd name="T39" fmla="*/ 1293912 h 8969841"/>
              <a:gd name="T40" fmla="*/ 1068982 w 6575606"/>
              <a:gd name="T41" fmla="*/ 280941 h 8969841"/>
              <a:gd name="T42" fmla="*/ 1042597 w 6575606"/>
              <a:gd name="T43" fmla="*/ 253054 h 8969841"/>
              <a:gd name="T44" fmla="*/ 659352 w 6575606"/>
              <a:gd name="T45" fmla="*/ 230443 h 8969841"/>
              <a:gd name="T46" fmla="*/ 659257 w 6575606"/>
              <a:gd name="T47" fmla="*/ 0 h 8969841"/>
              <a:gd name="T48" fmla="*/ 1143615 w 6575606"/>
              <a:gd name="T49" fmla="*/ 32221 h 8969841"/>
              <a:gd name="T50" fmla="*/ 1298911 w 6575606"/>
              <a:gd name="T51" fmla="*/ 200295 h 8969841"/>
              <a:gd name="T52" fmla="*/ 1298911 w 6575606"/>
              <a:gd name="T53" fmla="*/ 1605189 h 8969841"/>
              <a:gd name="T54" fmla="*/ 1143615 w 6575606"/>
              <a:gd name="T55" fmla="*/ 1773264 h 8969841"/>
              <a:gd name="T56" fmla="*/ 659634 w 6575606"/>
              <a:gd name="T57" fmla="*/ 1800397 h 8969841"/>
              <a:gd name="T58" fmla="*/ 174900 w 6575606"/>
              <a:gd name="T59" fmla="*/ 1773264 h 8969841"/>
              <a:gd name="T60" fmla="*/ 20358 w 6575606"/>
              <a:gd name="T61" fmla="*/ 1605189 h 8969841"/>
              <a:gd name="T62" fmla="*/ 20358 w 6575606"/>
              <a:gd name="T63" fmla="*/ 200295 h 8969841"/>
              <a:gd name="T64" fmla="*/ 174900 w 6575606"/>
              <a:gd name="T65" fmla="*/ 32221 h 8969841"/>
              <a:gd name="T66" fmla="*/ 659257 w 6575606"/>
              <a:gd name="T67" fmla="*/ 0 h 896984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6575606" h="8969841">
                <a:moveTo>
                  <a:pt x="3293906" y="7122364"/>
                </a:moveTo>
                <a:cubicBezTo>
                  <a:pt x="2929588" y="7122364"/>
                  <a:pt x="2632875" y="7419012"/>
                  <a:pt x="2632875" y="7783250"/>
                </a:cubicBezTo>
                <a:cubicBezTo>
                  <a:pt x="2632875" y="8147489"/>
                  <a:pt x="2929588" y="8444136"/>
                  <a:pt x="3293906" y="8444136"/>
                </a:cubicBezTo>
                <a:cubicBezTo>
                  <a:pt x="3658225" y="8444136"/>
                  <a:pt x="3954937" y="8147489"/>
                  <a:pt x="3954937" y="7783250"/>
                </a:cubicBezTo>
                <a:cubicBezTo>
                  <a:pt x="3954937" y="7419012"/>
                  <a:pt x="3658225" y="7122364"/>
                  <a:pt x="3293906" y="7122364"/>
                </a:cubicBezTo>
                <a:close/>
                <a:moveTo>
                  <a:pt x="2469252" y="2690129"/>
                </a:moveTo>
                <a:cubicBezTo>
                  <a:pt x="2620988" y="2681798"/>
                  <a:pt x="2775482" y="2721930"/>
                  <a:pt x="2903210" y="2812051"/>
                </a:cubicBezTo>
                <a:cubicBezTo>
                  <a:pt x="3211260" y="3033599"/>
                  <a:pt x="3286394" y="3334003"/>
                  <a:pt x="3286394" y="3334003"/>
                </a:cubicBezTo>
                <a:cubicBezTo>
                  <a:pt x="3286394" y="3334003"/>
                  <a:pt x="3361528" y="3033599"/>
                  <a:pt x="3673334" y="2812051"/>
                </a:cubicBezTo>
                <a:cubicBezTo>
                  <a:pt x="4180489" y="2451566"/>
                  <a:pt x="5123422" y="2890907"/>
                  <a:pt x="4601240" y="4032442"/>
                </a:cubicBezTo>
                <a:cubicBezTo>
                  <a:pt x="4210543" y="4877328"/>
                  <a:pt x="3485499" y="5380504"/>
                  <a:pt x="3286394" y="5380504"/>
                </a:cubicBezTo>
                <a:cubicBezTo>
                  <a:pt x="3087289" y="5380504"/>
                  <a:pt x="2362245" y="4877328"/>
                  <a:pt x="1975304" y="4032442"/>
                </a:cubicBezTo>
                <a:cubicBezTo>
                  <a:pt x="1583668" y="3176291"/>
                  <a:pt x="2014045" y="2715124"/>
                  <a:pt x="2469252" y="2690129"/>
                </a:cubicBezTo>
                <a:close/>
                <a:moveTo>
                  <a:pt x="3284986" y="1148102"/>
                </a:moveTo>
                <a:cubicBezTo>
                  <a:pt x="2655411" y="1148102"/>
                  <a:pt x="2026304" y="1185653"/>
                  <a:pt x="1378419" y="1260753"/>
                </a:cubicBezTo>
                <a:cubicBezTo>
                  <a:pt x="1307057" y="1272019"/>
                  <a:pt x="1250719" y="1328344"/>
                  <a:pt x="1246964" y="1399690"/>
                </a:cubicBezTo>
                <a:cubicBezTo>
                  <a:pt x="1115509" y="3119496"/>
                  <a:pt x="1126776" y="4647796"/>
                  <a:pt x="1235696" y="6446457"/>
                </a:cubicBezTo>
                <a:cubicBezTo>
                  <a:pt x="1243208" y="6517803"/>
                  <a:pt x="1295790" y="6585394"/>
                  <a:pt x="1367151" y="6585394"/>
                </a:cubicBezTo>
                <a:cubicBezTo>
                  <a:pt x="1983112" y="6585394"/>
                  <a:pt x="4537096" y="6585394"/>
                  <a:pt x="5201883" y="6585394"/>
                </a:cubicBezTo>
                <a:cubicBezTo>
                  <a:pt x="5273244" y="6585394"/>
                  <a:pt x="5329582" y="6517803"/>
                  <a:pt x="5333338" y="6446457"/>
                </a:cubicBezTo>
                <a:cubicBezTo>
                  <a:pt x="5449769" y="4542655"/>
                  <a:pt x="5472304" y="3326023"/>
                  <a:pt x="5325826" y="1399690"/>
                </a:cubicBezTo>
                <a:cubicBezTo>
                  <a:pt x="5322070" y="1328344"/>
                  <a:pt x="5265732" y="1272019"/>
                  <a:pt x="5194371" y="1260753"/>
                </a:cubicBezTo>
                <a:cubicBezTo>
                  <a:pt x="4544607" y="1185653"/>
                  <a:pt x="3914562" y="1148102"/>
                  <a:pt x="3284986" y="1148102"/>
                </a:cubicBezTo>
                <a:close/>
                <a:moveTo>
                  <a:pt x="3284517" y="0"/>
                </a:moveTo>
                <a:cubicBezTo>
                  <a:pt x="4090148" y="0"/>
                  <a:pt x="4895780" y="53509"/>
                  <a:pt x="5697656" y="160528"/>
                </a:cubicBezTo>
                <a:cubicBezTo>
                  <a:pt x="6122068" y="220609"/>
                  <a:pt x="6445072" y="569827"/>
                  <a:pt x="6471363" y="997901"/>
                </a:cubicBezTo>
                <a:cubicBezTo>
                  <a:pt x="6614085" y="3356063"/>
                  <a:pt x="6606574" y="5751776"/>
                  <a:pt x="6471363" y="7997287"/>
                </a:cubicBezTo>
                <a:cubicBezTo>
                  <a:pt x="6445072" y="8429116"/>
                  <a:pt x="6122068" y="8778334"/>
                  <a:pt x="5697656" y="8834660"/>
                </a:cubicBezTo>
                <a:cubicBezTo>
                  <a:pt x="4897658" y="8943556"/>
                  <a:pt x="4086393" y="8969841"/>
                  <a:pt x="3286395" y="8969841"/>
                </a:cubicBezTo>
                <a:cubicBezTo>
                  <a:pt x="2486397" y="8969841"/>
                  <a:pt x="1675132" y="8943556"/>
                  <a:pt x="871378" y="8834660"/>
                </a:cubicBezTo>
                <a:cubicBezTo>
                  <a:pt x="450722" y="8778334"/>
                  <a:pt x="123962" y="8429116"/>
                  <a:pt x="101427" y="7997287"/>
                </a:cubicBezTo>
                <a:cubicBezTo>
                  <a:pt x="-30028" y="5811857"/>
                  <a:pt x="-37540" y="3292228"/>
                  <a:pt x="101427" y="997901"/>
                </a:cubicBezTo>
                <a:cubicBezTo>
                  <a:pt x="123962" y="569827"/>
                  <a:pt x="450722" y="220609"/>
                  <a:pt x="871378" y="160528"/>
                </a:cubicBezTo>
                <a:cubicBezTo>
                  <a:pt x="1673254" y="53509"/>
                  <a:pt x="2478885" y="0"/>
                  <a:pt x="3284517" y="0"/>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6" name="KSO_Shape"/>
          <p:cNvSpPr/>
          <p:nvPr/>
        </p:nvSpPr>
        <p:spPr bwMode="auto">
          <a:xfrm>
            <a:off x="2502554" y="2871485"/>
            <a:ext cx="1406759" cy="1259049"/>
          </a:xfrm>
          <a:custGeom>
            <a:avLst/>
            <a:gdLst>
              <a:gd name="T0" fmla="*/ 0 w 5978"/>
              <a:gd name="T1" fmla="*/ 0 h 5351"/>
              <a:gd name="T2" fmla="*/ 2147483646 w 5978"/>
              <a:gd name="T3" fmla="*/ 0 h 5351"/>
              <a:gd name="T4" fmla="*/ 2147483646 w 5978"/>
              <a:gd name="T5" fmla="*/ 2147483646 h 5351"/>
              <a:gd name="T6" fmla="*/ 2147483646 w 5978"/>
              <a:gd name="T7" fmla="*/ 2147483646 h 5351"/>
              <a:gd name="T8" fmla="*/ 2147483646 w 5978"/>
              <a:gd name="T9" fmla="*/ 2147483646 h 5351"/>
              <a:gd name="T10" fmla="*/ 2147483646 w 5978"/>
              <a:gd name="T11" fmla="*/ 2147483646 h 5351"/>
              <a:gd name="T12" fmla="*/ 2147483646 w 5978"/>
              <a:gd name="T13" fmla="*/ 2147483646 h 5351"/>
              <a:gd name="T14" fmla="*/ 2147483646 w 5978"/>
              <a:gd name="T15" fmla="*/ 2147483646 h 5351"/>
              <a:gd name="T16" fmla="*/ 2147483646 w 5978"/>
              <a:gd name="T17" fmla="*/ 2147483646 h 5351"/>
              <a:gd name="T18" fmla="*/ 2147483646 w 5978"/>
              <a:gd name="T19" fmla="*/ 2147483646 h 5351"/>
              <a:gd name="T20" fmla="*/ 2147483646 w 5978"/>
              <a:gd name="T21" fmla="*/ 2147483646 h 5351"/>
              <a:gd name="T22" fmla="*/ 0 w 5978"/>
              <a:gd name="T23" fmla="*/ 2147483646 h 5351"/>
              <a:gd name="T24" fmla="*/ 0 w 5978"/>
              <a:gd name="T25" fmla="*/ 0 h 5351"/>
              <a:gd name="T26" fmla="*/ 0 w 5978"/>
              <a:gd name="T27" fmla="*/ 0 h 5351"/>
              <a:gd name="T28" fmla="*/ 2147483646 w 5978"/>
              <a:gd name="T29" fmla="*/ 2147483646 h 5351"/>
              <a:gd name="T30" fmla="*/ 2147483646 w 5978"/>
              <a:gd name="T31" fmla="*/ 2147483646 h 5351"/>
              <a:gd name="T32" fmla="*/ 2147483646 w 5978"/>
              <a:gd name="T33" fmla="*/ 2147483646 h 5351"/>
              <a:gd name="T34" fmla="*/ 2147483646 w 5978"/>
              <a:gd name="T35" fmla="*/ 2147483646 h 5351"/>
              <a:gd name="T36" fmla="*/ 2147483646 w 5978"/>
              <a:gd name="T37" fmla="*/ 2147483646 h 53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978" h="5351">
                <a:moveTo>
                  <a:pt x="0" y="0"/>
                </a:moveTo>
                <a:lnTo>
                  <a:pt x="5978" y="0"/>
                </a:lnTo>
                <a:lnTo>
                  <a:pt x="5978" y="3912"/>
                </a:lnTo>
                <a:lnTo>
                  <a:pt x="4212" y="4406"/>
                </a:lnTo>
                <a:lnTo>
                  <a:pt x="4212" y="4871"/>
                </a:lnTo>
                <a:lnTo>
                  <a:pt x="4951" y="4871"/>
                </a:lnTo>
                <a:lnTo>
                  <a:pt x="4951" y="5351"/>
                </a:lnTo>
                <a:lnTo>
                  <a:pt x="1075" y="5351"/>
                </a:lnTo>
                <a:lnTo>
                  <a:pt x="1075" y="4871"/>
                </a:lnTo>
                <a:lnTo>
                  <a:pt x="1943" y="4871"/>
                </a:lnTo>
                <a:lnTo>
                  <a:pt x="1943" y="4472"/>
                </a:lnTo>
                <a:lnTo>
                  <a:pt x="0" y="3912"/>
                </a:lnTo>
                <a:lnTo>
                  <a:pt x="0" y="0"/>
                </a:lnTo>
                <a:close/>
                <a:moveTo>
                  <a:pt x="669" y="635"/>
                </a:moveTo>
                <a:lnTo>
                  <a:pt x="669" y="3440"/>
                </a:lnTo>
                <a:lnTo>
                  <a:pt x="5337" y="3440"/>
                </a:lnTo>
                <a:lnTo>
                  <a:pt x="5337" y="635"/>
                </a:lnTo>
                <a:lnTo>
                  <a:pt x="669" y="63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dirty="0"/>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descr="#clear#"/>
          <p:cNvSpPr>
            <a:spLocks noGrp="1"/>
          </p:cNvSpPr>
          <p:nvPr>
            <p:ph type="title"/>
          </p:nvPr>
        </p:nvSpPr>
        <p:spPr/>
        <p:txBody>
          <a:bodyPr/>
          <a:lstStyle/>
          <a:p>
            <a:pPr eaLnBrk="1" hangingPunct="1"/>
            <a:r>
              <a:rPr lang="zh-CN" altLang="en-US" dirty="0"/>
              <a:t>请您在此添加您的大标题</a:t>
            </a:r>
            <a:endParaRPr lang="en-US" altLang="zh-CN" dirty="0"/>
          </a:p>
        </p:txBody>
      </p:sp>
      <p:sp>
        <p:nvSpPr>
          <p:cNvPr id="14" name="Freeform 13"/>
          <p:cNvSpPr/>
          <p:nvPr/>
        </p:nvSpPr>
        <p:spPr bwMode="auto">
          <a:xfrm>
            <a:off x="5163911" y="2458755"/>
            <a:ext cx="1864178" cy="2028423"/>
          </a:xfrm>
          <a:custGeom>
            <a:avLst/>
            <a:gdLst>
              <a:gd name="T0" fmla="*/ 52 w 102"/>
              <a:gd name="T1" fmla="*/ 0 h 111"/>
              <a:gd name="T2" fmla="*/ 41 w 102"/>
              <a:gd name="T3" fmla="*/ 11 h 111"/>
              <a:gd name="T4" fmla="*/ 52 w 102"/>
              <a:gd name="T5" fmla="*/ 22 h 111"/>
              <a:gd name="T6" fmla="*/ 63 w 102"/>
              <a:gd name="T7" fmla="*/ 11 h 111"/>
              <a:gd name="T8" fmla="*/ 52 w 102"/>
              <a:gd name="T9" fmla="*/ 0 h 111"/>
              <a:gd name="T10" fmla="*/ 6 w 102"/>
              <a:gd name="T11" fmla="*/ 81 h 111"/>
              <a:gd name="T12" fmla="*/ 14 w 102"/>
              <a:gd name="T13" fmla="*/ 77 h 111"/>
              <a:gd name="T14" fmla="*/ 36 w 102"/>
              <a:gd name="T15" fmla="*/ 88 h 111"/>
              <a:gd name="T16" fmla="*/ 31 w 102"/>
              <a:gd name="T17" fmla="*/ 92 h 111"/>
              <a:gd name="T18" fmla="*/ 31 w 102"/>
              <a:gd name="T19" fmla="*/ 93 h 111"/>
              <a:gd name="T20" fmla="*/ 13 w 102"/>
              <a:gd name="T21" fmla="*/ 101 h 111"/>
              <a:gd name="T22" fmla="*/ 6 w 102"/>
              <a:gd name="T23" fmla="*/ 98 h 111"/>
              <a:gd name="T24" fmla="*/ 0 w 102"/>
              <a:gd name="T25" fmla="*/ 111 h 111"/>
              <a:gd name="T26" fmla="*/ 33 w 102"/>
              <a:gd name="T27" fmla="*/ 111 h 111"/>
              <a:gd name="T28" fmla="*/ 24 w 102"/>
              <a:gd name="T29" fmla="*/ 106 h 111"/>
              <a:gd name="T30" fmla="*/ 41 w 102"/>
              <a:gd name="T31" fmla="*/ 98 h 111"/>
              <a:gd name="T32" fmla="*/ 52 w 102"/>
              <a:gd name="T33" fmla="*/ 99 h 111"/>
              <a:gd name="T34" fmla="*/ 60 w 102"/>
              <a:gd name="T35" fmla="*/ 98 h 111"/>
              <a:gd name="T36" fmla="*/ 77 w 102"/>
              <a:gd name="T37" fmla="*/ 106 h 111"/>
              <a:gd name="T38" fmla="*/ 67 w 102"/>
              <a:gd name="T39" fmla="*/ 111 h 111"/>
              <a:gd name="T40" fmla="*/ 101 w 102"/>
              <a:gd name="T41" fmla="*/ 111 h 111"/>
              <a:gd name="T42" fmla="*/ 94 w 102"/>
              <a:gd name="T43" fmla="*/ 98 h 111"/>
              <a:gd name="T44" fmla="*/ 87 w 102"/>
              <a:gd name="T45" fmla="*/ 101 h 111"/>
              <a:gd name="T46" fmla="*/ 71 w 102"/>
              <a:gd name="T47" fmla="*/ 94 h 111"/>
              <a:gd name="T48" fmla="*/ 72 w 102"/>
              <a:gd name="T49" fmla="*/ 92 h 111"/>
              <a:gd name="T50" fmla="*/ 66 w 102"/>
              <a:gd name="T51" fmla="*/ 87 h 111"/>
              <a:gd name="T52" fmla="*/ 88 w 102"/>
              <a:gd name="T53" fmla="*/ 77 h 111"/>
              <a:gd name="T54" fmla="*/ 96 w 102"/>
              <a:gd name="T55" fmla="*/ 81 h 111"/>
              <a:gd name="T56" fmla="*/ 102 w 102"/>
              <a:gd name="T57" fmla="*/ 67 h 111"/>
              <a:gd name="T58" fmla="*/ 68 w 102"/>
              <a:gd name="T59" fmla="*/ 67 h 111"/>
              <a:gd name="T60" fmla="*/ 78 w 102"/>
              <a:gd name="T61" fmla="*/ 72 h 111"/>
              <a:gd name="T62" fmla="*/ 65 w 102"/>
              <a:gd name="T63" fmla="*/ 79 h 111"/>
              <a:gd name="T64" fmla="*/ 64 w 102"/>
              <a:gd name="T65" fmla="*/ 58 h 111"/>
              <a:gd name="T66" fmla="*/ 71 w 102"/>
              <a:gd name="T67" fmla="*/ 53 h 111"/>
              <a:gd name="T68" fmla="*/ 65 w 102"/>
              <a:gd name="T69" fmla="*/ 24 h 111"/>
              <a:gd name="T70" fmla="*/ 53 w 102"/>
              <a:gd name="T71" fmla="*/ 24 h 111"/>
              <a:gd name="T72" fmla="*/ 54 w 102"/>
              <a:gd name="T73" fmla="*/ 26 h 111"/>
              <a:gd name="T74" fmla="*/ 53 w 102"/>
              <a:gd name="T75" fmla="*/ 28 h 111"/>
              <a:gd name="T76" fmla="*/ 56 w 102"/>
              <a:gd name="T77" fmla="*/ 46 h 111"/>
              <a:gd name="T78" fmla="*/ 52 w 102"/>
              <a:gd name="T79" fmla="*/ 50 h 111"/>
              <a:gd name="T80" fmla="*/ 52 w 102"/>
              <a:gd name="T81" fmla="*/ 50 h 111"/>
              <a:gd name="T82" fmla="*/ 52 w 102"/>
              <a:gd name="T83" fmla="*/ 50 h 111"/>
              <a:gd name="T84" fmla="*/ 52 w 102"/>
              <a:gd name="T85" fmla="*/ 50 h 111"/>
              <a:gd name="T86" fmla="*/ 52 w 102"/>
              <a:gd name="T87" fmla="*/ 50 h 111"/>
              <a:gd name="T88" fmla="*/ 48 w 102"/>
              <a:gd name="T89" fmla="*/ 46 h 111"/>
              <a:gd name="T90" fmla="*/ 50 w 102"/>
              <a:gd name="T91" fmla="*/ 28 h 111"/>
              <a:gd name="T92" fmla="*/ 49 w 102"/>
              <a:gd name="T93" fmla="*/ 26 h 111"/>
              <a:gd name="T94" fmla="*/ 50 w 102"/>
              <a:gd name="T95" fmla="*/ 24 h 111"/>
              <a:gd name="T96" fmla="*/ 38 w 102"/>
              <a:gd name="T97" fmla="*/ 24 h 111"/>
              <a:gd name="T98" fmla="*/ 33 w 102"/>
              <a:gd name="T99" fmla="*/ 53 h 111"/>
              <a:gd name="T100" fmla="*/ 40 w 102"/>
              <a:gd name="T101" fmla="*/ 58 h 111"/>
              <a:gd name="T102" fmla="*/ 39 w 102"/>
              <a:gd name="T103" fmla="*/ 79 h 111"/>
              <a:gd name="T104" fmla="*/ 24 w 102"/>
              <a:gd name="T105" fmla="*/ 72 h 111"/>
              <a:gd name="T106" fmla="*/ 34 w 102"/>
              <a:gd name="T107" fmla="*/ 67 h 111"/>
              <a:gd name="T108" fmla="*/ 0 w 102"/>
              <a:gd name="T109" fmla="*/ 67 h 111"/>
              <a:gd name="T110" fmla="*/ 6 w 102"/>
              <a:gd name="T111" fmla="*/ 81 h 111"/>
              <a:gd name="T112" fmla="*/ 52 w 102"/>
              <a:gd name="T113" fmla="*/ 85 h 111"/>
              <a:gd name="T114" fmla="*/ 48 w 102"/>
              <a:gd name="T115" fmla="*/ 85 h 111"/>
              <a:gd name="T116" fmla="*/ 50 w 102"/>
              <a:gd name="T117" fmla="*/ 64 h 111"/>
              <a:gd name="T118" fmla="*/ 54 w 102"/>
              <a:gd name="T119" fmla="*/ 64 h 111"/>
              <a:gd name="T120" fmla="*/ 55 w 102"/>
              <a:gd name="T121" fmla="*/ 85 h 111"/>
              <a:gd name="T122" fmla="*/ 52 w 102"/>
              <a:gd name="T123" fmla="*/ 85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2" h="111">
                <a:moveTo>
                  <a:pt x="52" y="0"/>
                </a:moveTo>
                <a:cubicBezTo>
                  <a:pt x="46" y="0"/>
                  <a:pt x="41" y="5"/>
                  <a:pt x="41" y="11"/>
                </a:cubicBezTo>
                <a:cubicBezTo>
                  <a:pt x="41" y="17"/>
                  <a:pt x="46" y="22"/>
                  <a:pt x="52" y="22"/>
                </a:cubicBezTo>
                <a:cubicBezTo>
                  <a:pt x="58" y="22"/>
                  <a:pt x="63" y="17"/>
                  <a:pt x="63" y="11"/>
                </a:cubicBezTo>
                <a:cubicBezTo>
                  <a:pt x="63" y="5"/>
                  <a:pt x="58" y="0"/>
                  <a:pt x="52" y="0"/>
                </a:cubicBezTo>
                <a:close/>
                <a:moveTo>
                  <a:pt x="6" y="81"/>
                </a:moveTo>
                <a:cubicBezTo>
                  <a:pt x="14" y="77"/>
                  <a:pt x="14" y="77"/>
                  <a:pt x="14" y="77"/>
                </a:cubicBezTo>
                <a:cubicBezTo>
                  <a:pt x="36" y="88"/>
                  <a:pt x="36" y="88"/>
                  <a:pt x="36" y="88"/>
                </a:cubicBezTo>
                <a:cubicBezTo>
                  <a:pt x="33" y="89"/>
                  <a:pt x="31" y="90"/>
                  <a:pt x="31" y="92"/>
                </a:cubicBezTo>
                <a:cubicBezTo>
                  <a:pt x="31" y="93"/>
                  <a:pt x="31" y="93"/>
                  <a:pt x="31" y="93"/>
                </a:cubicBezTo>
                <a:cubicBezTo>
                  <a:pt x="13" y="101"/>
                  <a:pt x="13" y="101"/>
                  <a:pt x="13" y="101"/>
                </a:cubicBezTo>
                <a:cubicBezTo>
                  <a:pt x="6" y="98"/>
                  <a:pt x="6" y="98"/>
                  <a:pt x="6" y="98"/>
                </a:cubicBezTo>
                <a:cubicBezTo>
                  <a:pt x="0" y="111"/>
                  <a:pt x="0" y="111"/>
                  <a:pt x="0" y="111"/>
                </a:cubicBezTo>
                <a:cubicBezTo>
                  <a:pt x="33" y="111"/>
                  <a:pt x="33" y="111"/>
                  <a:pt x="33" y="111"/>
                </a:cubicBezTo>
                <a:cubicBezTo>
                  <a:pt x="24" y="106"/>
                  <a:pt x="24" y="106"/>
                  <a:pt x="24" y="106"/>
                </a:cubicBezTo>
                <a:cubicBezTo>
                  <a:pt x="41" y="98"/>
                  <a:pt x="41" y="98"/>
                  <a:pt x="41" y="98"/>
                </a:cubicBezTo>
                <a:cubicBezTo>
                  <a:pt x="44" y="99"/>
                  <a:pt x="48" y="99"/>
                  <a:pt x="52" y="99"/>
                </a:cubicBezTo>
                <a:cubicBezTo>
                  <a:pt x="55" y="99"/>
                  <a:pt x="58" y="99"/>
                  <a:pt x="60" y="98"/>
                </a:cubicBezTo>
                <a:cubicBezTo>
                  <a:pt x="77" y="106"/>
                  <a:pt x="77" y="106"/>
                  <a:pt x="77" y="106"/>
                </a:cubicBezTo>
                <a:cubicBezTo>
                  <a:pt x="67" y="111"/>
                  <a:pt x="67" y="111"/>
                  <a:pt x="67" y="111"/>
                </a:cubicBezTo>
                <a:cubicBezTo>
                  <a:pt x="101" y="111"/>
                  <a:pt x="101" y="111"/>
                  <a:pt x="101" y="111"/>
                </a:cubicBezTo>
                <a:cubicBezTo>
                  <a:pt x="94" y="98"/>
                  <a:pt x="94" y="98"/>
                  <a:pt x="94" y="98"/>
                </a:cubicBezTo>
                <a:cubicBezTo>
                  <a:pt x="87" y="101"/>
                  <a:pt x="87" y="101"/>
                  <a:pt x="87" y="101"/>
                </a:cubicBezTo>
                <a:cubicBezTo>
                  <a:pt x="71" y="94"/>
                  <a:pt x="71" y="94"/>
                  <a:pt x="71" y="94"/>
                </a:cubicBezTo>
                <a:cubicBezTo>
                  <a:pt x="72" y="94"/>
                  <a:pt x="72" y="93"/>
                  <a:pt x="72" y="92"/>
                </a:cubicBezTo>
                <a:cubicBezTo>
                  <a:pt x="72" y="90"/>
                  <a:pt x="70" y="89"/>
                  <a:pt x="66" y="87"/>
                </a:cubicBezTo>
                <a:cubicBezTo>
                  <a:pt x="88" y="77"/>
                  <a:pt x="88" y="77"/>
                  <a:pt x="88" y="77"/>
                </a:cubicBezTo>
                <a:cubicBezTo>
                  <a:pt x="96" y="81"/>
                  <a:pt x="96" y="81"/>
                  <a:pt x="96" y="81"/>
                </a:cubicBezTo>
                <a:cubicBezTo>
                  <a:pt x="102" y="67"/>
                  <a:pt x="102" y="67"/>
                  <a:pt x="102" y="67"/>
                </a:cubicBezTo>
                <a:cubicBezTo>
                  <a:pt x="68" y="67"/>
                  <a:pt x="68" y="67"/>
                  <a:pt x="68" y="67"/>
                </a:cubicBezTo>
                <a:cubicBezTo>
                  <a:pt x="78" y="72"/>
                  <a:pt x="78" y="72"/>
                  <a:pt x="78" y="72"/>
                </a:cubicBezTo>
                <a:cubicBezTo>
                  <a:pt x="65" y="79"/>
                  <a:pt x="65" y="79"/>
                  <a:pt x="65" y="79"/>
                </a:cubicBezTo>
                <a:cubicBezTo>
                  <a:pt x="64" y="58"/>
                  <a:pt x="64" y="58"/>
                  <a:pt x="64" y="58"/>
                </a:cubicBezTo>
                <a:cubicBezTo>
                  <a:pt x="71" y="53"/>
                  <a:pt x="71" y="53"/>
                  <a:pt x="71" y="53"/>
                </a:cubicBezTo>
                <a:cubicBezTo>
                  <a:pt x="65" y="24"/>
                  <a:pt x="65" y="24"/>
                  <a:pt x="65" y="24"/>
                </a:cubicBezTo>
                <a:cubicBezTo>
                  <a:pt x="53" y="24"/>
                  <a:pt x="53" y="24"/>
                  <a:pt x="53" y="24"/>
                </a:cubicBezTo>
                <a:cubicBezTo>
                  <a:pt x="54" y="26"/>
                  <a:pt x="54" y="26"/>
                  <a:pt x="54" y="26"/>
                </a:cubicBezTo>
                <a:cubicBezTo>
                  <a:pt x="53" y="28"/>
                  <a:pt x="53" y="28"/>
                  <a:pt x="53" y="28"/>
                </a:cubicBezTo>
                <a:cubicBezTo>
                  <a:pt x="56" y="46"/>
                  <a:pt x="56" y="46"/>
                  <a:pt x="56" y="46"/>
                </a:cubicBezTo>
                <a:cubicBezTo>
                  <a:pt x="52" y="50"/>
                  <a:pt x="52" y="50"/>
                  <a:pt x="52" y="50"/>
                </a:cubicBezTo>
                <a:cubicBezTo>
                  <a:pt x="52" y="50"/>
                  <a:pt x="52" y="50"/>
                  <a:pt x="52" y="50"/>
                </a:cubicBezTo>
                <a:cubicBezTo>
                  <a:pt x="52" y="50"/>
                  <a:pt x="52" y="50"/>
                  <a:pt x="52" y="50"/>
                </a:cubicBezTo>
                <a:cubicBezTo>
                  <a:pt x="52" y="50"/>
                  <a:pt x="52" y="50"/>
                  <a:pt x="52" y="50"/>
                </a:cubicBezTo>
                <a:cubicBezTo>
                  <a:pt x="52" y="50"/>
                  <a:pt x="52" y="50"/>
                  <a:pt x="52" y="50"/>
                </a:cubicBezTo>
                <a:cubicBezTo>
                  <a:pt x="48" y="46"/>
                  <a:pt x="48" y="46"/>
                  <a:pt x="48" y="46"/>
                </a:cubicBezTo>
                <a:cubicBezTo>
                  <a:pt x="50" y="28"/>
                  <a:pt x="50" y="28"/>
                  <a:pt x="50" y="28"/>
                </a:cubicBezTo>
                <a:cubicBezTo>
                  <a:pt x="49" y="26"/>
                  <a:pt x="49" y="26"/>
                  <a:pt x="49" y="26"/>
                </a:cubicBezTo>
                <a:cubicBezTo>
                  <a:pt x="50" y="24"/>
                  <a:pt x="50" y="24"/>
                  <a:pt x="50" y="24"/>
                </a:cubicBezTo>
                <a:cubicBezTo>
                  <a:pt x="38" y="24"/>
                  <a:pt x="38" y="24"/>
                  <a:pt x="38" y="24"/>
                </a:cubicBezTo>
                <a:cubicBezTo>
                  <a:pt x="33" y="53"/>
                  <a:pt x="33" y="53"/>
                  <a:pt x="33" y="53"/>
                </a:cubicBezTo>
                <a:cubicBezTo>
                  <a:pt x="40" y="58"/>
                  <a:pt x="40" y="58"/>
                  <a:pt x="40" y="58"/>
                </a:cubicBezTo>
                <a:cubicBezTo>
                  <a:pt x="39" y="79"/>
                  <a:pt x="39" y="79"/>
                  <a:pt x="39" y="79"/>
                </a:cubicBezTo>
                <a:cubicBezTo>
                  <a:pt x="24" y="72"/>
                  <a:pt x="24" y="72"/>
                  <a:pt x="24" y="72"/>
                </a:cubicBezTo>
                <a:cubicBezTo>
                  <a:pt x="34" y="67"/>
                  <a:pt x="34" y="67"/>
                  <a:pt x="34" y="67"/>
                </a:cubicBezTo>
                <a:cubicBezTo>
                  <a:pt x="0" y="67"/>
                  <a:pt x="0" y="67"/>
                  <a:pt x="0" y="67"/>
                </a:cubicBezTo>
                <a:cubicBezTo>
                  <a:pt x="6" y="81"/>
                  <a:pt x="6" y="81"/>
                  <a:pt x="6" y="81"/>
                </a:cubicBezTo>
                <a:close/>
                <a:moveTo>
                  <a:pt x="52" y="85"/>
                </a:moveTo>
                <a:cubicBezTo>
                  <a:pt x="50" y="85"/>
                  <a:pt x="49" y="85"/>
                  <a:pt x="48" y="85"/>
                </a:cubicBezTo>
                <a:cubicBezTo>
                  <a:pt x="50" y="64"/>
                  <a:pt x="50" y="64"/>
                  <a:pt x="50" y="64"/>
                </a:cubicBezTo>
                <a:cubicBezTo>
                  <a:pt x="54" y="64"/>
                  <a:pt x="54" y="64"/>
                  <a:pt x="54" y="64"/>
                </a:cubicBezTo>
                <a:cubicBezTo>
                  <a:pt x="55" y="85"/>
                  <a:pt x="55" y="85"/>
                  <a:pt x="55" y="85"/>
                </a:cubicBezTo>
                <a:cubicBezTo>
                  <a:pt x="54" y="85"/>
                  <a:pt x="53" y="85"/>
                  <a:pt x="52" y="8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5" name="圆角矩形 4" descr="#clear#"/>
          <p:cNvSpPr/>
          <p:nvPr/>
        </p:nvSpPr>
        <p:spPr>
          <a:xfrm>
            <a:off x="4891961" y="4903823"/>
            <a:ext cx="2408079" cy="607333"/>
          </a:xfrm>
          <a:prstGeom prst="roundRect">
            <a:avLst>
              <a:gd name="adj" fmla="val 11867"/>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b="1" dirty="0">
                <a:solidFill>
                  <a:schemeClr val="accent1"/>
                </a:solidFill>
              </a:rPr>
              <a:t>文本</a:t>
            </a:r>
            <a:endParaRPr lang="zh-CN" altLang="en-US" b="1" dirty="0">
              <a:solidFill>
                <a:schemeClr val="accent1"/>
              </a:solidFill>
            </a:endParaRPr>
          </a:p>
        </p:txBody>
      </p:sp>
      <p:sp>
        <p:nvSpPr>
          <p:cNvPr id="16" name="圆角矩形 4" descr="#clear#"/>
          <p:cNvSpPr/>
          <p:nvPr/>
        </p:nvSpPr>
        <p:spPr>
          <a:xfrm>
            <a:off x="582789" y="3991144"/>
            <a:ext cx="3596957" cy="607333"/>
          </a:xfrm>
          <a:prstGeom prst="rect">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sz="2000" b="1" dirty="0">
                <a:solidFill>
                  <a:srgbClr val="FFFFFF"/>
                </a:solidFill>
              </a:rPr>
              <a:t>请您在此输入小标题</a:t>
            </a:r>
            <a:endParaRPr lang="zh-CN" altLang="en-US" sz="2000" b="1" dirty="0">
              <a:solidFill>
                <a:srgbClr val="FFFFFF"/>
              </a:solidFill>
            </a:endParaRPr>
          </a:p>
        </p:txBody>
      </p:sp>
      <p:sp>
        <p:nvSpPr>
          <p:cNvPr id="17" name="圆角矩形 4" descr="#clear#"/>
          <p:cNvSpPr/>
          <p:nvPr/>
        </p:nvSpPr>
        <p:spPr>
          <a:xfrm>
            <a:off x="582789" y="1801385"/>
            <a:ext cx="3596957" cy="607333"/>
          </a:xfrm>
          <a:prstGeom prst="rect">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sz="2000" b="1" dirty="0">
                <a:solidFill>
                  <a:srgbClr val="FFFFFF"/>
                </a:solidFill>
              </a:rPr>
              <a:t>请您在此输入小标题</a:t>
            </a:r>
            <a:endParaRPr lang="zh-CN" altLang="en-US" sz="2000" b="1" dirty="0">
              <a:solidFill>
                <a:srgbClr val="FFFFFF"/>
              </a:solidFill>
            </a:endParaRPr>
          </a:p>
        </p:txBody>
      </p:sp>
      <p:sp>
        <p:nvSpPr>
          <p:cNvPr id="18" name="矩形 17" descr="#clear#"/>
          <p:cNvSpPr/>
          <p:nvPr/>
        </p:nvSpPr>
        <p:spPr>
          <a:xfrm>
            <a:off x="347237" y="2611632"/>
            <a:ext cx="4068061" cy="11765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9" name="矩形 18" descr="#clear#"/>
          <p:cNvSpPr/>
          <p:nvPr/>
        </p:nvSpPr>
        <p:spPr>
          <a:xfrm>
            <a:off x="347237" y="4801391"/>
            <a:ext cx="4068061" cy="11765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0" name="圆角矩形 4" descr="#clear#"/>
          <p:cNvSpPr/>
          <p:nvPr/>
        </p:nvSpPr>
        <p:spPr>
          <a:xfrm>
            <a:off x="8012255" y="1801385"/>
            <a:ext cx="3596957" cy="607333"/>
          </a:xfrm>
          <a:prstGeom prst="rect">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sz="2000" b="1" dirty="0">
                <a:solidFill>
                  <a:srgbClr val="FFFFFF"/>
                </a:solidFill>
              </a:rPr>
              <a:t>请您在此输入小标题</a:t>
            </a:r>
            <a:endParaRPr lang="zh-CN" altLang="en-US" sz="2000" b="1" dirty="0">
              <a:solidFill>
                <a:srgbClr val="FFFFFF"/>
              </a:solidFill>
            </a:endParaRPr>
          </a:p>
        </p:txBody>
      </p:sp>
      <p:sp>
        <p:nvSpPr>
          <p:cNvPr id="21" name="矩形 20" descr="#clear#"/>
          <p:cNvSpPr/>
          <p:nvPr/>
        </p:nvSpPr>
        <p:spPr>
          <a:xfrm>
            <a:off x="7776703" y="2611632"/>
            <a:ext cx="4068061" cy="11765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2" name="圆角矩形 4" descr="#clear#"/>
          <p:cNvSpPr/>
          <p:nvPr/>
        </p:nvSpPr>
        <p:spPr>
          <a:xfrm>
            <a:off x="8012255" y="3991144"/>
            <a:ext cx="3596957" cy="607333"/>
          </a:xfrm>
          <a:prstGeom prst="rect">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sz="2000" b="1" dirty="0">
                <a:solidFill>
                  <a:srgbClr val="FFFFFF"/>
                </a:solidFill>
              </a:rPr>
              <a:t>请您在此输入小标题</a:t>
            </a:r>
            <a:endParaRPr lang="zh-CN" altLang="en-US" sz="2000" b="1" dirty="0">
              <a:solidFill>
                <a:srgbClr val="FFFFFF"/>
              </a:solidFill>
            </a:endParaRPr>
          </a:p>
        </p:txBody>
      </p:sp>
      <p:sp>
        <p:nvSpPr>
          <p:cNvPr id="23" name="矩形 22" descr="#clear#"/>
          <p:cNvSpPr/>
          <p:nvPr/>
        </p:nvSpPr>
        <p:spPr>
          <a:xfrm>
            <a:off x="7776703" y="4801391"/>
            <a:ext cx="4068061" cy="11765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descr="#clear#"/>
          <p:cNvSpPr>
            <a:spLocks noGrp="1"/>
          </p:cNvSpPr>
          <p:nvPr>
            <p:ph type="title"/>
          </p:nvPr>
        </p:nvSpPr>
        <p:spPr/>
        <p:txBody>
          <a:bodyPr/>
          <a:lstStyle/>
          <a:p>
            <a:r>
              <a:rPr lang="zh-CN" altLang="en-US" dirty="0"/>
              <a:t>请您在此输入您的大标题</a:t>
            </a:r>
            <a:endParaRPr lang="zh-CN" altLang="en-US" dirty="0"/>
          </a:p>
        </p:txBody>
      </p:sp>
      <p:sp>
        <p:nvSpPr>
          <p:cNvPr id="9219" name="文本占位符 2" descr="#clear#"/>
          <p:cNvSpPr>
            <a:spLocks noGrp="1"/>
          </p:cNvSpPr>
          <p:nvPr>
            <p:ph type="body" idx="1"/>
          </p:nvPr>
        </p:nvSpPr>
        <p:spPr/>
        <p:txBody>
          <a:bodyPr/>
          <a:lstStyle/>
          <a:p>
            <a:r>
              <a:rPr lang="zh-CN" altLang="en-US" dirty="0"/>
              <a:t>请您在此输入文本请您在此输入文本</a:t>
            </a: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descr="#clear#"/>
          <p:cNvSpPr>
            <a:spLocks noGrp="1"/>
          </p:cNvSpPr>
          <p:nvPr>
            <p:ph type="title"/>
          </p:nvPr>
        </p:nvSpPr>
        <p:spPr/>
        <p:txBody>
          <a:bodyPr/>
          <a:lstStyle/>
          <a:p>
            <a:pPr eaLnBrk="1" hangingPunct="1"/>
            <a:r>
              <a:rPr lang="zh-CN" altLang="en-US" dirty="0"/>
              <a:t>请您在此添加您的大标题</a:t>
            </a:r>
            <a:endParaRPr lang="en-US" altLang="zh-CN" dirty="0"/>
          </a:p>
        </p:txBody>
      </p:sp>
      <p:sp>
        <p:nvSpPr>
          <p:cNvPr id="11" name="任意多边形: 形状 10"/>
          <p:cNvSpPr/>
          <p:nvPr/>
        </p:nvSpPr>
        <p:spPr>
          <a:xfrm>
            <a:off x="7471943" y="2553631"/>
            <a:ext cx="2050429" cy="1315310"/>
          </a:xfrm>
          <a:custGeom>
            <a:avLst/>
            <a:gdLst>
              <a:gd name="connsiteX0" fmla="*/ 1563318 w 2050429"/>
              <a:gd name="connsiteY0" fmla="*/ 0 h 1315310"/>
              <a:gd name="connsiteX1" fmla="*/ 1883439 w 2050429"/>
              <a:gd name="connsiteY1" fmla="*/ 32271 h 1315310"/>
              <a:gd name="connsiteX2" fmla="*/ 2031197 w 2050429"/>
              <a:gd name="connsiteY2" fmla="*/ 70264 h 1315310"/>
              <a:gd name="connsiteX3" fmla="*/ 2050429 w 2050429"/>
              <a:gd name="connsiteY3" fmla="*/ 65319 h 1315310"/>
              <a:gd name="connsiteX4" fmla="*/ 2050429 w 2050429"/>
              <a:gd name="connsiteY4" fmla="*/ 242492 h 1315310"/>
              <a:gd name="connsiteX5" fmla="*/ 2031196 w 2050429"/>
              <a:gd name="connsiteY5" fmla="*/ 235452 h 1315310"/>
              <a:gd name="connsiteX6" fmla="*/ 1941406 w 2050429"/>
              <a:gd name="connsiteY6" fmla="*/ 268315 h 1315310"/>
              <a:gd name="connsiteX7" fmla="*/ 1130797 w 2050429"/>
              <a:gd name="connsiteY7" fmla="*/ 1162377 h 1315310"/>
              <a:gd name="connsiteX8" fmla="*/ 1095551 w 2050429"/>
              <a:gd name="connsiteY8" fmla="*/ 1315310 h 1315310"/>
              <a:gd name="connsiteX9" fmla="*/ 936815 w 2050429"/>
              <a:gd name="connsiteY9" fmla="*/ 1315310 h 1315310"/>
              <a:gd name="connsiteX10" fmla="*/ 970917 w 2050429"/>
              <a:gd name="connsiteY10" fmla="*/ 1153567 h 1315310"/>
              <a:gd name="connsiteX11" fmla="*/ 1741940 w 2050429"/>
              <a:gd name="connsiteY11" fmla="*/ 191714 h 1315310"/>
              <a:gd name="connsiteX12" fmla="*/ 1779278 w 2050429"/>
              <a:gd name="connsiteY12" fmla="*/ 173727 h 1315310"/>
              <a:gd name="connsiteX13" fmla="*/ 1709802 w 2050429"/>
              <a:gd name="connsiteY13" fmla="*/ 163124 h 1315310"/>
              <a:gd name="connsiteX14" fmla="*/ 1563318 w 2050429"/>
              <a:gd name="connsiteY14" fmla="*/ 155727 h 1315310"/>
              <a:gd name="connsiteX15" fmla="*/ 159739 w 2050429"/>
              <a:gd name="connsiteY15" fmla="*/ 1299677 h 1315310"/>
              <a:gd name="connsiteX16" fmla="*/ 157353 w 2050429"/>
              <a:gd name="connsiteY16" fmla="*/ 1315310 h 1315310"/>
              <a:gd name="connsiteX17" fmla="*/ 0 w 2050429"/>
              <a:gd name="connsiteY17" fmla="*/ 1315310 h 1315310"/>
              <a:gd name="connsiteX18" fmla="*/ 7176 w 2050429"/>
              <a:gd name="connsiteY18" fmla="*/ 1268293 h 1315310"/>
              <a:gd name="connsiteX19" fmla="*/ 1563318 w 2050429"/>
              <a:gd name="connsiteY19" fmla="*/ 0 h 131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50429" h="1315310">
                <a:moveTo>
                  <a:pt x="1563318" y="0"/>
                </a:moveTo>
                <a:cubicBezTo>
                  <a:pt x="1672975" y="0"/>
                  <a:pt x="1780037" y="11112"/>
                  <a:pt x="1883439" y="32271"/>
                </a:cubicBezTo>
                <a:lnTo>
                  <a:pt x="2031197" y="70264"/>
                </a:lnTo>
                <a:lnTo>
                  <a:pt x="2050429" y="65319"/>
                </a:lnTo>
                <a:lnTo>
                  <a:pt x="2050429" y="242492"/>
                </a:lnTo>
                <a:lnTo>
                  <a:pt x="2031196" y="235452"/>
                </a:lnTo>
                <a:lnTo>
                  <a:pt x="1941406" y="268315"/>
                </a:lnTo>
                <a:cubicBezTo>
                  <a:pt x="1555747" y="431436"/>
                  <a:pt x="1256378" y="758622"/>
                  <a:pt x="1130797" y="1162377"/>
                </a:cubicBezTo>
                <a:lnTo>
                  <a:pt x="1095551" y="1315310"/>
                </a:lnTo>
                <a:lnTo>
                  <a:pt x="936815" y="1315310"/>
                </a:lnTo>
                <a:lnTo>
                  <a:pt x="970917" y="1153567"/>
                </a:lnTo>
                <a:cubicBezTo>
                  <a:pt x="1088664" y="738974"/>
                  <a:pt x="1370579" y="393450"/>
                  <a:pt x="1741940" y="191714"/>
                </a:cubicBezTo>
                <a:lnTo>
                  <a:pt x="1779278" y="173727"/>
                </a:lnTo>
                <a:lnTo>
                  <a:pt x="1709802" y="163124"/>
                </a:lnTo>
                <a:cubicBezTo>
                  <a:pt x="1661639" y="158233"/>
                  <a:pt x="1612771" y="155727"/>
                  <a:pt x="1563318" y="155727"/>
                </a:cubicBezTo>
                <a:cubicBezTo>
                  <a:pt x="870974" y="155727"/>
                  <a:pt x="293332" y="646826"/>
                  <a:pt x="159739" y="1299677"/>
                </a:cubicBezTo>
                <a:lnTo>
                  <a:pt x="157353" y="1315310"/>
                </a:lnTo>
                <a:lnTo>
                  <a:pt x="0" y="1315310"/>
                </a:lnTo>
                <a:lnTo>
                  <a:pt x="7176" y="1268293"/>
                </a:lnTo>
                <a:cubicBezTo>
                  <a:pt x="155290" y="544480"/>
                  <a:pt x="795719" y="0"/>
                  <a:pt x="1563318" y="0"/>
                </a:cubicBezTo>
                <a:close/>
              </a:path>
            </a:pathLst>
          </a:custGeom>
          <a:solidFill>
            <a:schemeClr val="accent1"/>
          </a:solidFill>
          <a:ln w="25400" cap="flat" cmpd="sng" algn="ctr">
            <a:noFill/>
            <a:prstDash val="solid"/>
          </a:ln>
          <a:effectLst/>
        </p:spPr>
        <p:txBody>
          <a:bodyPr wrap="square" rtlCol="0" anchor="ctr">
            <a:noAutofit/>
          </a:bodyPr>
          <a:lstStyle/>
          <a:p>
            <a:pPr algn="ctr">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12" name="椭圆 11" descr="#clear#"/>
          <p:cNvSpPr/>
          <p:nvPr/>
        </p:nvSpPr>
        <p:spPr>
          <a:xfrm>
            <a:off x="7200253" y="3795486"/>
            <a:ext cx="543380" cy="543380"/>
          </a:xfrm>
          <a:prstGeom prst="ellipse">
            <a:avLst/>
          </a:prstGeom>
          <a:solidFill>
            <a:schemeClr val="accent1"/>
          </a:solidFill>
          <a:ln w="9525" cap="flat" cmpd="sng" algn="ctr">
            <a:solidFill>
              <a:schemeClr val="accent1"/>
            </a:solid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30000"/>
              </a:lnSpc>
            </a:pPr>
            <a:r>
              <a:rPr lang="en-US" altLang="zh-CN" sz="2000" kern="0" dirty="0">
                <a:solidFill>
                  <a:srgbClr val="FFFFFF"/>
                </a:solidFill>
                <a:latin typeface="微软雅黑" panose="020B0503020204020204" pitchFamily="34" charset="-122"/>
                <a:ea typeface="微软雅黑" panose="020B0503020204020204" pitchFamily="34" charset="-122"/>
              </a:rPr>
              <a:t>1</a:t>
            </a:r>
            <a:endParaRPr lang="zh-CN" altLang="en-US" sz="1800" kern="0" dirty="0">
              <a:solidFill>
                <a:srgbClr val="FFFFFF"/>
              </a:solidFill>
              <a:latin typeface="微软雅黑" panose="020B0503020204020204" pitchFamily="34" charset="-122"/>
              <a:ea typeface="微软雅黑" panose="020B0503020204020204" pitchFamily="34" charset="-122"/>
            </a:endParaRPr>
          </a:p>
        </p:txBody>
      </p:sp>
      <p:sp>
        <p:nvSpPr>
          <p:cNvPr id="17" name="椭圆 16" descr="#clear#"/>
          <p:cNvSpPr/>
          <p:nvPr/>
        </p:nvSpPr>
        <p:spPr>
          <a:xfrm>
            <a:off x="8225467" y="3795486"/>
            <a:ext cx="543380" cy="543380"/>
          </a:xfrm>
          <a:prstGeom prst="ellipse">
            <a:avLst/>
          </a:prstGeom>
          <a:solidFill>
            <a:schemeClr val="accent1"/>
          </a:solidFill>
          <a:ln w="9525" cap="flat" cmpd="sng" algn="ctr">
            <a:solidFill>
              <a:schemeClr val="accent1"/>
            </a:solid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30000"/>
              </a:lnSpc>
            </a:pPr>
            <a:r>
              <a:rPr lang="en-US" altLang="zh-CN" sz="2000" kern="0" dirty="0">
                <a:solidFill>
                  <a:srgbClr val="FFFFFF"/>
                </a:solidFill>
                <a:latin typeface="微软雅黑" panose="020B0503020204020204" pitchFamily="34" charset="-122"/>
                <a:ea typeface="微软雅黑" panose="020B0503020204020204" pitchFamily="34" charset="-122"/>
              </a:rPr>
              <a:t>2</a:t>
            </a:r>
            <a:endParaRPr lang="zh-CN" altLang="en-US" sz="1800" kern="0" dirty="0">
              <a:solidFill>
                <a:srgbClr val="FFFFFF"/>
              </a:solidFill>
              <a:latin typeface="微软雅黑" panose="020B0503020204020204" pitchFamily="34" charset="-122"/>
              <a:ea typeface="微软雅黑" panose="020B0503020204020204" pitchFamily="34" charset="-122"/>
            </a:endParaRPr>
          </a:p>
        </p:txBody>
      </p:sp>
      <p:sp>
        <p:nvSpPr>
          <p:cNvPr id="18" name="矩形: 圆角 17" descr="#clear#"/>
          <p:cNvSpPr/>
          <p:nvPr/>
        </p:nvSpPr>
        <p:spPr>
          <a:xfrm>
            <a:off x="9522372" y="2176688"/>
            <a:ext cx="1745067" cy="984627"/>
          </a:xfrm>
          <a:prstGeom prst="roundRect">
            <a:avLst/>
          </a:prstGeom>
          <a:solidFill>
            <a:schemeClr val="accent1"/>
          </a:solidFill>
          <a:ln w="9525" cap="flat" cmpd="sng" algn="ctr">
            <a:solidFill>
              <a:schemeClr val="accent1"/>
            </a:solid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30000"/>
              </a:lnSpc>
            </a:pPr>
            <a:r>
              <a:rPr lang="zh-CN" altLang="en-US" sz="2000" kern="0" dirty="0">
                <a:solidFill>
                  <a:srgbClr val="FFFFFF"/>
                </a:solidFill>
                <a:latin typeface="微软雅黑" panose="020B0503020204020204" pitchFamily="34" charset="-122"/>
                <a:ea typeface="微软雅黑" panose="020B0503020204020204" pitchFamily="34" charset="-122"/>
              </a:rPr>
              <a:t>文本</a:t>
            </a:r>
            <a:endParaRPr lang="zh-CN" altLang="en-US" sz="1800" kern="0" dirty="0">
              <a:solidFill>
                <a:srgbClr val="FFFFFF"/>
              </a:solidFill>
              <a:latin typeface="微软雅黑" panose="020B0503020204020204" pitchFamily="34" charset="-122"/>
              <a:ea typeface="微软雅黑" panose="020B0503020204020204" pitchFamily="34" charset="-122"/>
            </a:endParaRPr>
          </a:p>
        </p:txBody>
      </p:sp>
      <p:cxnSp>
        <p:nvCxnSpPr>
          <p:cNvPr id="19" name="连接符: 肘形 18"/>
          <p:cNvCxnSpPr>
            <a:stCxn id="12" idx="2"/>
          </p:cNvCxnSpPr>
          <p:nvPr/>
        </p:nvCxnSpPr>
        <p:spPr>
          <a:xfrm rot="10800000">
            <a:off x="5066485" y="2772230"/>
            <a:ext cx="2133768" cy="1294947"/>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连接符: 肘形 19"/>
          <p:cNvCxnSpPr>
            <a:stCxn id="17" idx="4"/>
          </p:cNvCxnSpPr>
          <p:nvPr/>
        </p:nvCxnSpPr>
        <p:spPr>
          <a:xfrm rot="5400000">
            <a:off x="6004916" y="3739855"/>
            <a:ext cx="1893230" cy="3091253"/>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矩形 20" descr="#clear#"/>
          <p:cNvSpPr/>
          <p:nvPr/>
        </p:nvSpPr>
        <p:spPr>
          <a:xfrm>
            <a:off x="924561" y="2869807"/>
            <a:ext cx="5127737" cy="12127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spcAft>
                <a:spcPts val="600"/>
              </a:spcAft>
            </a:pPr>
            <a:r>
              <a:rPr lang="zh-CN" altLang="en-US" b="1" dirty="0">
                <a:solidFill>
                  <a:schemeClr val="bg1"/>
                </a:solidFill>
                <a:latin typeface="微软雅黑" panose="020B0503020204020204" pitchFamily="34" charset="-122"/>
                <a:ea typeface="微软雅黑" panose="020B0503020204020204" pitchFamily="34" charset="-122"/>
              </a:rPr>
              <a:t>标题</a:t>
            </a:r>
            <a:endParaRPr lang="en-US" altLang="zh-CN" b="1" dirty="0">
              <a:solidFill>
                <a:schemeClr val="bg1"/>
              </a:solidFill>
              <a:latin typeface="微软雅黑" panose="020B0503020204020204" pitchFamily="34" charset="-122"/>
              <a:ea typeface="微软雅黑" panose="020B0503020204020204" pitchFamily="34" charset="-122"/>
            </a:endParaRPr>
          </a:p>
          <a:p>
            <a:pPr>
              <a:lnSpc>
                <a:spcPct val="120000"/>
              </a:lnSpc>
              <a:spcAft>
                <a:spcPts val="600"/>
              </a:spcAft>
            </a:pPr>
            <a:r>
              <a:rPr lang="zh-CN" altLang="en-US" sz="1400" dirty="0">
                <a:solidFill>
                  <a:schemeClr val="bg1"/>
                </a:solidFill>
                <a:latin typeface="微软雅黑" panose="020B0503020204020204" pitchFamily="34" charset="-122"/>
                <a:ea typeface="微软雅黑" panose="020B0503020204020204" pitchFamily="34" charset="-122"/>
              </a:rPr>
              <a:t>请您在此输入文本请您在此输入文本请您在此输入文本</a:t>
            </a:r>
            <a:endParaRPr lang="zh-CN" altLang="en-US" sz="1400" dirty="0">
              <a:solidFill>
                <a:schemeClr val="bg1"/>
              </a:solidFill>
              <a:latin typeface="微软雅黑" panose="020B0503020204020204" pitchFamily="34" charset="-122"/>
              <a:ea typeface="微软雅黑" panose="020B0503020204020204" pitchFamily="34" charset="-122"/>
            </a:endParaRPr>
          </a:p>
          <a:p>
            <a:pPr>
              <a:lnSpc>
                <a:spcPct val="120000"/>
              </a:lnSpc>
              <a:spcAft>
                <a:spcPts val="600"/>
              </a:spcAft>
            </a:pPr>
            <a:r>
              <a:rPr lang="zh-CN" altLang="en-US" sz="1400" dirty="0">
                <a:solidFill>
                  <a:schemeClr val="bg1"/>
                </a:solidFill>
                <a:latin typeface="微软雅黑" panose="020B0503020204020204" pitchFamily="34" charset="-122"/>
                <a:ea typeface="微软雅黑" panose="020B0503020204020204" pitchFamily="34" charset="-122"/>
              </a:rPr>
              <a:t>请您在此输入文本请您在此输入文本请您在此输入文文</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22" name="矩形 21" descr="#clear#"/>
          <p:cNvSpPr/>
          <p:nvPr/>
        </p:nvSpPr>
        <p:spPr>
          <a:xfrm>
            <a:off x="924561" y="1917308"/>
            <a:ext cx="1961230" cy="952499"/>
          </a:xfrm>
          <a:prstGeom prst="rect">
            <a:avLst/>
          </a:prstGeom>
          <a:no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noAutofit/>
          </a:bodyPr>
          <a:lstStyle/>
          <a:p>
            <a:r>
              <a:rPr lang="en-US" altLang="zh-CN" sz="4000" b="1" dirty="0">
                <a:solidFill>
                  <a:schemeClr val="accent1"/>
                </a:solidFill>
                <a:latin typeface="+mj-ea"/>
                <a:ea typeface="+mj-ea"/>
              </a:rPr>
              <a:t>28</a:t>
            </a:r>
            <a:r>
              <a:rPr lang="en-US" altLang="zh-CN" sz="1800" b="1" dirty="0">
                <a:solidFill>
                  <a:schemeClr val="accent1"/>
                </a:solidFill>
                <a:latin typeface="+mj-ea"/>
                <a:ea typeface="+mj-ea"/>
              </a:rPr>
              <a:t>%</a:t>
            </a:r>
            <a:endParaRPr lang="zh-CN" altLang="en-US" sz="4000" b="1" dirty="0">
              <a:solidFill>
                <a:schemeClr val="accent1"/>
              </a:solidFill>
              <a:latin typeface="+mj-ea"/>
              <a:ea typeface="+mj-ea"/>
            </a:endParaRPr>
          </a:p>
        </p:txBody>
      </p:sp>
      <p:sp>
        <p:nvSpPr>
          <p:cNvPr id="27" name="矩形 26" descr="#clear#"/>
          <p:cNvSpPr/>
          <p:nvPr/>
        </p:nvSpPr>
        <p:spPr>
          <a:xfrm>
            <a:off x="3295742" y="4936793"/>
            <a:ext cx="5127737" cy="12127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spcAft>
                <a:spcPts val="600"/>
              </a:spcAft>
            </a:pPr>
            <a:r>
              <a:rPr lang="zh-CN" altLang="en-US" b="1" dirty="0">
                <a:solidFill>
                  <a:schemeClr val="bg1"/>
                </a:solidFill>
                <a:latin typeface="微软雅黑" panose="020B0503020204020204" pitchFamily="34" charset="-122"/>
                <a:ea typeface="微软雅黑" panose="020B0503020204020204" pitchFamily="34" charset="-122"/>
              </a:rPr>
              <a:t>标题</a:t>
            </a:r>
            <a:endParaRPr lang="en-US" altLang="zh-CN" b="1" dirty="0">
              <a:solidFill>
                <a:schemeClr val="bg1"/>
              </a:solidFill>
              <a:latin typeface="微软雅黑" panose="020B0503020204020204" pitchFamily="34" charset="-122"/>
              <a:ea typeface="微软雅黑" panose="020B0503020204020204" pitchFamily="34" charset="-122"/>
            </a:endParaRPr>
          </a:p>
          <a:p>
            <a:pPr>
              <a:lnSpc>
                <a:spcPct val="120000"/>
              </a:lnSpc>
              <a:spcAft>
                <a:spcPts val="600"/>
              </a:spcAft>
            </a:pPr>
            <a:r>
              <a:rPr lang="zh-CN" altLang="en-US" sz="1400" dirty="0">
                <a:solidFill>
                  <a:schemeClr val="bg1"/>
                </a:solidFill>
                <a:latin typeface="微软雅黑" panose="020B0503020204020204" pitchFamily="34" charset="-122"/>
                <a:ea typeface="微软雅黑" panose="020B0503020204020204" pitchFamily="34" charset="-122"/>
              </a:rPr>
              <a:t>请您在此输入文本请您在此输入文本请您在此输入文本</a:t>
            </a:r>
            <a:endParaRPr lang="zh-CN" altLang="en-US" sz="1400" dirty="0">
              <a:solidFill>
                <a:schemeClr val="bg1"/>
              </a:solidFill>
              <a:latin typeface="微软雅黑" panose="020B0503020204020204" pitchFamily="34" charset="-122"/>
              <a:ea typeface="微软雅黑" panose="020B0503020204020204" pitchFamily="34" charset="-122"/>
            </a:endParaRPr>
          </a:p>
          <a:p>
            <a:pPr>
              <a:lnSpc>
                <a:spcPct val="120000"/>
              </a:lnSpc>
              <a:spcAft>
                <a:spcPts val="600"/>
              </a:spcAft>
            </a:pPr>
            <a:r>
              <a:rPr lang="zh-CN" altLang="en-US" sz="1400" dirty="0">
                <a:solidFill>
                  <a:schemeClr val="bg1"/>
                </a:solidFill>
                <a:latin typeface="微软雅黑" panose="020B0503020204020204" pitchFamily="34" charset="-122"/>
                <a:ea typeface="微软雅黑" panose="020B0503020204020204" pitchFamily="34" charset="-122"/>
              </a:rPr>
              <a:t>请您在此输入文本请您在此输入文本请您在此输入文文</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28" name="矩形 27" descr="#clear#"/>
          <p:cNvSpPr/>
          <p:nvPr/>
        </p:nvSpPr>
        <p:spPr>
          <a:xfrm>
            <a:off x="3310256" y="3998808"/>
            <a:ext cx="1961230" cy="952499"/>
          </a:xfrm>
          <a:prstGeom prst="rect">
            <a:avLst/>
          </a:prstGeom>
          <a:no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noAutofit/>
          </a:bodyPr>
          <a:lstStyle/>
          <a:p>
            <a:r>
              <a:rPr lang="en-US" altLang="zh-CN" sz="4000" b="1" dirty="0">
                <a:solidFill>
                  <a:schemeClr val="accent1"/>
                </a:solidFill>
                <a:latin typeface="+mj-ea"/>
                <a:ea typeface="+mj-ea"/>
              </a:rPr>
              <a:t>67</a:t>
            </a:r>
            <a:r>
              <a:rPr lang="en-US" altLang="zh-CN" sz="1800" b="1" dirty="0">
                <a:solidFill>
                  <a:schemeClr val="accent1"/>
                </a:solidFill>
                <a:latin typeface="+mj-ea"/>
                <a:ea typeface="+mj-ea"/>
              </a:rPr>
              <a:t>%</a:t>
            </a:r>
            <a:endParaRPr lang="zh-CN" altLang="en-US" sz="4000" b="1" dirty="0">
              <a:solidFill>
                <a:schemeClr val="accent1"/>
              </a:solidFill>
              <a:latin typeface="+mj-ea"/>
              <a:ea typeface="+mj-ea"/>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descr="#clear#"/>
          <p:cNvSpPr>
            <a:spLocks noGrp="1"/>
          </p:cNvSpPr>
          <p:nvPr>
            <p:ph type="title"/>
          </p:nvPr>
        </p:nvSpPr>
        <p:spPr/>
        <p:txBody>
          <a:bodyPr/>
          <a:lstStyle/>
          <a:p>
            <a:pPr eaLnBrk="1" hangingPunct="1"/>
            <a:r>
              <a:rPr lang="zh-CN" altLang="en-US" dirty="0"/>
              <a:t>请您在此添加您的大标题</a:t>
            </a:r>
            <a:endParaRPr lang="en-US" altLang="zh-CN" dirty="0"/>
          </a:p>
        </p:txBody>
      </p:sp>
      <p:sp>
        <p:nvSpPr>
          <p:cNvPr id="10" name="右箭头 3"/>
          <p:cNvSpPr/>
          <p:nvPr/>
        </p:nvSpPr>
        <p:spPr>
          <a:xfrm>
            <a:off x="1649885" y="3429000"/>
            <a:ext cx="2012459" cy="846210"/>
          </a:xfrm>
          <a:custGeom>
            <a:avLst/>
            <a:gdLst>
              <a:gd name="connsiteX0" fmla="*/ 0 w 6084168"/>
              <a:gd name="connsiteY0" fmla="*/ 504056 h 2016224"/>
              <a:gd name="connsiteX1" fmla="*/ 4428929 w 6084168"/>
              <a:gd name="connsiteY1" fmla="*/ 504056 h 2016224"/>
              <a:gd name="connsiteX2" fmla="*/ 4428929 w 6084168"/>
              <a:gd name="connsiteY2" fmla="*/ 0 h 2016224"/>
              <a:gd name="connsiteX3" fmla="*/ 6084168 w 6084168"/>
              <a:gd name="connsiteY3" fmla="*/ 1008112 h 2016224"/>
              <a:gd name="connsiteX4" fmla="*/ 4428929 w 6084168"/>
              <a:gd name="connsiteY4" fmla="*/ 2016224 h 2016224"/>
              <a:gd name="connsiteX5" fmla="*/ 4428929 w 6084168"/>
              <a:gd name="connsiteY5" fmla="*/ 1512168 h 2016224"/>
              <a:gd name="connsiteX6" fmla="*/ 0 w 6084168"/>
              <a:gd name="connsiteY6" fmla="*/ 1512168 h 2016224"/>
              <a:gd name="connsiteX7" fmla="*/ 0 w 6084168"/>
              <a:gd name="connsiteY7" fmla="*/ 504056 h 2016224"/>
              <a:gd name="connsiteX0-1" fmla="*/ 0 w 6084168"/>
              <a:gd name="connsiteY0-2" fmla="*/ 504056 h 2016224"/>
              <a:gd name="connsiteX1-3" fmla="*/ 4428929 w 6084168"/>
              <a:gd name="connsiteY1-4" fmla="*/ 504056 h 2016224"/>
              <a:gd name="connsiteX2-5" fmla="*/ 4161643 w 6084168"/>
              <a:gd name="connsiteY2-6" fmla="*/ 0 h 2016224"/>
              <a:gd name="connsiteX3-7" fmla="*/ 6084168 w 6084168"/>
              <a:gd name="connsiteY3-8" fmla="*/ 1008112 h 2016224"/>
              <a:gd name="connsiteX4-9" fmla="*/ 4428929 w 6084168"/>
              <a:gd name="connsiteY4-10" fmla="*/ 2016224 h 2016224"/>
              <a:gd name="connsiteX5-11" fmla="*/ 4428929 w 6084168"/>
              <a:gd name="connsiteY5-12" fmla="*/ 1512168 h 2016224"/>
              <a:gd name="connsiteX6-13" fmla="*/ 0 w 6084168"/>
              <a:gd name="connsiteY6-14" fmla="*/ 1512168 h 2016224"/>
              <a:gd name="connsiteX7-15" fmla="*/ 0 w 6084168"/>
              <a:gd name="connsiteY7-16" fmla="*/ 504056 h 2016224"/>
              <a:gd name="connsiteX0-17" fmla="*/ 0 w 6084168"/>
              <a:gd name="connsiteY0-18" fmla="*/ 504056 h 2002157"/>
              <a:gd name="connsiteX1-19" fmla="*/ 4428929 w 6084168"/>
              <a:gd name="connsiteY1-20" fmla="*/ 504056 h 2002157"/>
              <a:gd name="connsiteX2-21" fmla="*/ 4161643 w 6084168"/>
              <a:gd name="connsiteY2-22" fmla="*/ 0 h 2002157"/>
              <a:gd name="connsiteX3-23" fmla="*/ 6084168 w 6084168"/>
              <a:gd name="connsiteY3-24" fmla="*/ 1008112 h 2002157"/>
              <a:gd name="connsiteX4-25" fmla="*/ 4274184 w 6084168"/>
              <a:gd name="connsiteY4-26" fmla="*/ 2002157 h 2002157"/>
              <a:gd name="connsiteX5-27" fmla="*/ 4428929 w 6084168"/>
              <a:gd name="connsiteY5-28" fmla="*/ 1512168 h 2002157"/>
              <a:gd name="connsiteX6-29" fmla="*/ 0 w 6084168"/>
              <a:gd name="connsiteY6-30" fmla="*/ 1512168 h 2002157"/>
              <a:gd name="connsiteX7-31" fmla="*/ 0 w 6084168"/>
              <a:gd name="connsiteY7-32" fmla="*/ 504056 h 2002157"/>
              <a:gd name="connsiteX0-33" fmla="*/ 0 w 6140439"/>
              <a:gd name="connsiteY0-34" fmla="*/ 504056 h 2002157"/>
              <a:gd name="connsiteX1-35" fmla="*/ 4428929 w 6140439"/>
              <a:gd name="connsiteY1-36" fmla="*/ 504056 h 2002157"/>
              <a:gd name="connsiteX2-37" fmla="*/ 4161643 w 6140439"/>
              <a:gd name="connsiteY2-38" fmla="*/ 0 h 2002157"/>
              <a:gd name="connsiteX3-39" fmla="*/ 6140439 w 6140439"/>
              <a:gd name="connsiteY3-40" fmla="*/ 839300 h 2002157"/>
              <a:gd name="connsiteX4-41" fmla="*/ 4274184 w 6140439"/>
              <a:gd name="connsiteY4-42" fmla="*/ 2002157 h 2002157"/>
              <a:gd name="connsiteX5-43" fmla="*/ 4428929 w 6140439"/>
              <a:gd name="connsiteY5-44" fmla="*/ 1512168 h 2002157"/>
              <a:gd name="connsiteX6-45" fmla="*/ 0 w 6140439"/>
              <a:gd name="connsiteY6-46" fmla="*/ 1512168 h 2002157"/>
              <a:gd name="connsiteX7-47" fmla="*/ 0 w 6140439"/>
              <a:gd name="connsiteY7-48" fmla="*/ 504056 h 2002157"/>
              <a:gd name="connsiteX0-49" fmla="*/ 0 w 6140439"/>
              <a:gd name="connsiteY0-50" fmla="*/ 504056 h 2002157"/>
              <a:gd name="connsiteX1-51" fmla="*/ 4428929 w 6140439"/>
              <a:gd name="connsiteY1-52" fmla="*/ 504056 h 2002157"/>
              <a:gd name="connsiteX2-53" fmla="*/ 4161643 w 6140439"/>
              <a:gd name="connsiteY2-54" fmla="*/ 0 h 2002157"/>
              <a:gd name="connsiteX3-55" fmla="*/ 6140439 w 6140439"/>
              <a:gd name="connsiteY3-56" fmla="*/ 839300 h 2002157"/>
              <a:gd name="connsiteX4-57" fmla="*/ 4274184 w 6140439"/>
              <a:gd name="connsiteY4-58" fmla="*/ 2002157 h 2002157"/>
              <a:gd name="connsiteX5-59" fmla="*/ 4428929 w 6140439"/>
              <a:gd name="connsiteY5-60" fmla="*/ 1512168 h 2002157"/>
              <a:gd name="connsiteX6-61" fmla="*/ 0 w 6140439"/>
              <a:gd name="connsiteY6-62" fmla="*/ 1512168 h 2002157"/>
              <a:gd name="connsiteX7-63" fmla="*/ 0 w 6140439"/>
              <a:gd name="connsiteY7-64" fmla="*/ 504056 h 2002157"/>
              <a:gd name="connsiteX0-65" fmla="*/ 0 w 6140439"/>
              <a:gd name="connsiteY0-66" fmla="*/ 504056 h 2002157"/>
              <a:gd name="connsiteX1-67" fmla="*/ 4428929 w 6140439"/>
              <a:gd name="connsiteY1-68" fmla="*/ 504056 h 2002157"/>
              <a:gd name="connsiteX2-69" fmla="*/ 4161643 w 6140439"/>
              <a:gd name="connsiteY2-70" fmla="*/ 0 h 2002157"/>
              <a:gd name="connsiteX3-71" fmla="*/ 6140439 w 6140439"/>
              <a:gd name="connsiteY3-72" fmla="*/ 839300 h 2002157"/>
              <a:gd name="connsiteX4-73" fmla="*/ 4274184 w 6140439"/>
              <a:gd name="connsiteY4-74" fmla="*/ 2002157 h 2002157"/>
              <a:gd name="connsiteX5-75" fmla="*/ 4428929 w 6140439"/>
              <a:gd name="connsiteY5-76" fmla="*/ 1512168 h 2002157"/>
              <a:gd name="connsiteX6-77" fmla="*/ 0 w 6140439"/>
              <a:gd name="connsiteY6-78" fmla="*/ 1512168 h 2002157"/>
              <a:gd name="connsiteX7-79" fmla="*/ 0 w 6140439"/>
              <a:gd name="connsiteY7-80" fmla="*/ 504056 h 2002157"/>
              <a:gd name="connsiteX0-81" fmla="*/ 0 w 6140439"/>
              <a:gd name="connsiteY0-82" fmla="*/ 504056 h 2002157"/>
              <a:gd name="connsiteX1-83" fmla="*/ 4428929 w 6140439"/>
              <a:gd name="connsiteY1-84" fmla="*/ 504056 h 2002157"/>
              <a:gd name="connsiteX2-85" fmla="*/ 4161643 w 6140439"/>
              <a:gd name="connsiteY2-86" fmla="*/ 0 h 2002157"/>
              <a:gd name="connsiteX3-87" fmla="*/ 6140439 w 6140439"/>
              <a:gd name="connsiteY3-88" fmla="*/ 726759 h 2002157"/>
              <a:gd name="connsiteX4-89" fmla="*/ 4274184 w 6140439"/>
              <a:gd name="connsiteY4-90" fmla="*/ 2002157 h 2002157"/>
              <a:gd name="connsiteX5-91" fmla="*/ 4428929 w 6140439"/>
              <a:gd name="connsiteY5-92" fmla="*/ 1512168 h 2002157"/>
              <a:gd name="connsiteX6-93" fmla="*/ 0 w 6140439"/>
              <a:gd name="connsiteY6-94" fmla="*/ 1512168 h 2002157"/>
              <a:gd name="connsiteX7-95" fmla="*/ 0 w 6140439"/>
              <a:gd name="connsiteY7-96" fmla="*/ 504056 h 2002157"/>
              <a:gd name="connsiteX0-97" fmla="*/ 0 w 6168574"/>
              <a:gd name="connsiteY0-98" fmla="*/ 504056 h 2002157"/>
              <a:gd name="connsiteX1-99" fmla="*/ 4428929 w 6168574"/>
              <a:gd name="connsiteY1-100" fmla="*/ 504056 h 2002157"/>
              <a:gd name="connsiteX2-101" fmla="*/ 4161643 w 6168574"/>
              <a:gd name="connsiteY2-102" fmla="*/ 0 h 2002157"/>
              <a:gd name="connsiteX3-103" fmla="*/ 6168574 w 6168574"/>
              <a:gd name="connsiteY3-104" fmla="*/ 656420 h 2002157"/>
              <a:gd name="connsiteX4-105" fmla="*/ 4274184 w 6168574"/>
              <a:gd name="connsiteY4-106" fmla="*/ 2002157 h 2002157"/>
              <a:gd name="connsiteX5-107" fmla="*/ 4428929 w 6168574"/>
              <a:gd name="connsiteY5-108" fmla="*/ 1512168 h 2002157"/>
              <a:gd name="connsiteX6-109" fmla="*/ 0 w 6168574"/>
              <a:gd name="connsiteY6-110" fmla="*/ 1512168 h 2002157"/>
              <a:gd name="connsiteX7-111" fmla="*/ 0 w 6168574"/>
              <a:gd name="connsiteY7-112" fmla="*/ 504056 h 200215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6168574" h="2002157">
                <a:moveTo>
                  <a:pt x="0" y="504056"/>
                </a:moveTo>
                <a:lnTo>
                  <a:pt x="4428929" y="504056"/>
                </a:lnTo>
                <a:lnTo>
                  <a:pt x="4161643" y="0"/>
                </a:lnTo>
                <a:cubicBezTo>
                  <a:pt x="4821242" y="279767"/>
                  <a:pt x="5241688" y="531397"/>
                  <a:pt x="6168574" y="656420"/>
                </a:cubicBezTo>
                <a:cubicBezTo>
                  <a:pt x="4913443" y="1606746"/>
                  <a:pt x="4896269" y="1614538"/>
                  <a:pt x="4274184" y="2002157"/>
                </a:cubicBezTo>
                <a:lnTo>
                  <a:pt x="4428929" y="1512168"/>
                </a:lnTo>
                <a:lnTo>
                  <a:pt x="0" y="1512168"/>
                </a:lnTo>
                <a:lnTo>
                  <a:pt x="0" y="504056"/>
                </a:lnTo>
                <a:close/>
              </a:path>
            </a:pathLst>
          </a:custGeom>
          <a:solidFill>
            <a:schemeClr val="accent1"/>
          </a:solidFill>
          <a:ln w="25400" cap="flat" cmpd="sng" algn="ctr">
            <a:noFill/>
            <a:prstDash val="solid"/>
          </a:ln>
          <a:effectLst/>
        </p:spPr>
        <p:txBody>
          <a:bodyPr lIns="900000" tIns="0" rIns="90000" bIns="0" rtlCol="0" anchor="ctr"/>
          <a:lstStyle/>
          <a:p>
            <a:pPr algn="r">
              <a:defRPr/>
            </a:pPr>
            <a:endParaRPr lang="zh-CN" altLang="en-US" kern="0" dirty="0">
              <a:solidFill>
                <a:sysClr val="window" lastClr="FFFFFF"/>
              </a:solidFill>
              <a:latin typeface="微软雅黑" panose="020B0503020204020204" pitchFamily="34" charset="-122"/>
              <a:ea typeface="微软雅黑" panose="020B0503020204020204" pitchFamily="34" charset="-122"/>
            </a:endParaRPr>
          </a:p>
        </p:txBody>
      </p:sp>
      <p:sp>
        <p:nvSpPr>
          <p:cNvPr id="11" name="TextBox 30" descr="#clear#"/>
          <p:cNvSpPr txBox="1"/>
          <p:nvPr/>
        </p:nvSpPr>
        <p:spPr>
          <a:xfrm>
            <a:off x="1666517" y="3566326"/>
            <a:ext cx="1107092" cy="480131"/>
          </a:xfrm>
          <a:prstGeom prst="rect">
            <a:avLst/>
          </a:prstGeom>
          <a:noFill/>
        </p:spPr>
        <p:txBody>
          <a:bodyPr wrap="square" lIns="0" tIns="0" rIns="0" bIns="0" rtlCol="0" anchor="ctr" anchorCtr="0">
            <a:spAutoFit/>
          </a:bodyPr>
          <a:lstStyle/>
          <a:p>
            <a:pPr algn="ctr">
              <a:lnSpc>
                <a:spcPct val="130000"/>
              </a:lnSpc>
              <a:defRPr/>
            </a:pPr>
            <a:r>
              <a:rPr lang="en-US" altLang="zh-CN" b="1" kern="0" dirty="0">
                <a:solidFill>
                  <a:srgbClr val="FFFFFF"/>
                </a:solidFill>
                <a:latin typeface="+mn-ea"/>
                <a:ea typeface="+mn-ea"/>
              </a:rPr>
              <a:t>2016</a:t>
            </a:r>
            <a:endParaRPr lang="en-US" altLang="zh-CN" b="1" kern="0" dirty="0">
              <a:solidFill>
                <a:srgbClr val="FFFFFF"/>
              </a:solidFill>
              <a:latin typeface="+mn-ea"/>
              <a:ea typeface="+mn-ea"/>
            </a:endParaRPr>
          </a:p>
        </p:txBody>
      </p:sp>
      <p:sp>
        <p:nvSpPr>
          <p:cNvPr id="12" name="右箭头 3"/>
          <p:cNvSpPr/>
          <p:nvPr/>
        </p:nvSpPr>
        <p:spPr>
          <a:xfrm>
            <a:off x="3943142" y="3429000"/>
            <a:ext cx="2012459" cy="846210"/>
          </a:xfrm>
          <a:custGeom>
            <a:avLst/>
            <a:gdLst>
              <a:gd name="connsiteX0" fmla="*/ 0 w 6084168"/>
              <a:gd name="connsiteY0" fmla="*/ 504056 h 2016224"/>
              <a:gd name="connsiteX1" fmla="*/ 4428929 w 6084168"/>
              <a:gd name="connsiteY1" fmla="*/ 504056 h 2016224"/>
              <a:gd name="connsiteX2" fmla="*/ 4428929 w 6084168"/>
              <a:gd name="connsiteY2" fmla="*/ 0 h 2016224"/>
              <a:gd name="connsiteX3" fmla="*/ 6084168 w 6084168"/>
              <a:gd name="connsiteY3" fmla="*/ 1008112 h 2016224"/>
              <a:gd name="connsiteX4" fmla="*/ 4428929 w 6084168"/>
              <a:gd name="connsiteY4" fmla="*/ 2016224 h 2016224"/>
              <a:gd name="connsiteX5" fmla="*/ 4428929 w 6084168"/>
              <a:gd name="connsiteY5" fmla="*/ 1512168 h 2016224"/>
              <a:gd name="connsiteX6" fmla="*/ 0 w 6084168"/>
              <a:gd name="connsiteY6" fmla="*/ 1512168 h 2016224"/>
              <a:gd name="connsiteX7" fmla="*/ 0 w 6084168"/>
              <a:gd name="connsiteY7" fmla="*/ 504056 h 2016224"/>
              <a:gd name="connsiteX0-1" fmla="*/ 0 w 6084168"/>
              <a:gd name="connsiteY0-2" fmla="*/ 504056 h 2016224"/>
              <a:gd name="connsiteX1-3" fmla="*/ 4428929 w 6084168"/>
              <a:gd name="connsiteY1-4" fmla="*/ 504056 h 2016224"/>
              <a:gd name="connsiteX2-5" fmla="*/ 4161643 w 6084168"/>
              <a:gd name="connsiteY2-6" fmla="*/ 0 h 2016224"/>
              <a:gd name="connsiteX3-7" fmla="*/ 6084168 w 6084168"/>
              <a:gd name="connsiteY3-8" fmla="*/ 1008112 h 2016224"/>
              <a:gd name="connsiteX4-9" fmla="*/ 4428929 w 6084168"/>
              <a:gd name="connsiteY4-10" fmla="*/ 2016224 h 2016224"/>
              <a:gd name="connsiteX5-11" fmla="*/ 4428929 w 6084168"/>
              <a:gd name="connsiteY5-12" fmla="*/ 1512168 h 2016224"/>
              <a:gd name="connsiteX6-13" fmla="*/ 0 w 6084168"/>
              <a:gd name="connsiteY6-14" fmla="*/ 1512168 h 2016224"/>
              <a:gd name="connsiteX7-15" fmla="*/ 0 w 6084168"/>
              <a:gd name="connsiteY7-16" fmla="*/ 504056 h 2016224"/>
              <a:gd name="connsiteX0-17" fmla="*/ 0 w 6084168"/>
              <a:gd name="connsiteY0-18" fmla="*/ 504056 h 2002157"/>
              <a:gd name="connsiteX1-19" fmla="*/ 4428929 w 6084168"/>
              <a:gd name="connsiteY1-20" fmla="*/ 504056 h 2002157"/>
              <a:gd name="connsiteX2-21" fmla="*/ 4161643 w 6084168"/>
              <a:gd name="connsiteY2-22" fmla="*/ 0 h 2002157"/>
              <a:gd name="connsiteX3-23" fmla="*/ 6084168 w 6084168"/>
              <a:gd name="connsiteY3-24" fmla="*/ 1008112 h 2002157"/>
              <a:gd name="connsiteX4-25" fmla="*/ 4274184 w 6084168"/>
              <a:gd name="connsiteY4-26" fmla="*/ 2002157 h 2002157"/>
              <a:gd name="connsiteX5-27" fmla="*/ 4428929 w 6084168"/>
              <a:gd name="connsiteY5-28" fmla="*/ 1512168 h 2002157"/>
              <a:gd name="connsiteX6-29" fmla="*/ 0 w 6084168"/>
              <a:gd name="connsiteY6-30" fmla="*/ 1512168 h 2002157"/>
              <a:gd name="connsiteX7-31" fmla="*/ 0 w 6084168"/>
              <a:gd name="connsiteY7-32" fmla="*/ 504056 h 2002157"/>
              <a:gd name="connsiteX0-33" fmla="*/ 0 w 6140439"/>
              <a:gd name="connsiteY0-34" fmla="*/ 504056 h 2002157"/>
              <a:gd name="connsiteX1-35" fmla="*/ 4428929 w 6140439"/>
              <a:gd name="connsiteY1-36" fmla="*/ 504056 h 2002157"/>
              <a:gd name="connsiteX2-37" fmla="*/ 4161643 w 6140439"/>
              <a:gd name="connsiteY2-38" fmla="*/ 0 h 2002157"/>
              <a:gd name="connsiteX3-39" fmla="*/ 6140439 w 6140439"/>
              <a:gd name="connsiteY3-40" fmla="*/ 839300 h 2002157"/>
              <a:gd name="connsiteX4-41" fmla="*/ 4274184 w 6140439"/>
              <a:gd name="connsiteY4-42" fmla="*/ 2002157 h 2002157"/>
              <a:gd name="connsiteX5-43" fmla="*/ 4428929 w 6140439"/>
              <a:gd name="connsiteY5-44" fmla="*/ 1512168 h 2002157"/>
              <a:gd name="connsiteX6-45" fmla="*/ 0 w 6140439"/>
              <a:gd name="connsiteY6-46" fmla="*/ 1512168 h 2002157"/>
              <a:gd name="connsiteX7-47" fmla="*/ 0 w 6140439"/>
              <a:gd name="connsiteY7-48" fmla="*/ 504056 h 2002157"/>
              <a:gd name="connsiteX0-49" fmla="*/ 0 w 6140439"/>
              <a:gd name="connsiteY0-50" fmla="*/ 504056 h 2002157"/>
              <a:gd name="connsiteX1-51" fmla="*/ 4428929 w 6140439"/>
              <a:gd name="connsiteY1-52" fmla="*/ 504056 h 2002157"/>
              <a:gd name="connsiteX2-53" fmla="*/ 4161643 w 6140439"/>
              <a:gd name="connsiteY2-54" fmla="*/ 0 h 2002157"/>
              <a:gd name="connsiteX3-55" fmla="*/ 6140439 w 6140439"/>
              <a:gd name="connsiteY3-56" fmla="*/ 839300 h 2002157"/>
              <a:gd name="connsiteX4-57" fmla="*/ 4274184 w 6140439"/>
              <a:gd name="connsiteY4-58" fmla="*/ 2002157 h 2002157"/>
              <a:gd name="connsiteX5-59" fmla="*/ 4428929 w 6140439"/>
              <a:gd name="connsiteY5-60" fmla="*/ 1512168 h 2002157"/>
              <a:gd name="connsiteX6-61" fmla="*/ 0 w 6140439"/>
              <a:gd name="connsiteY6-62" fmla="*/ 1512168 h 2002157"/>
              <a:gd name="connsiteX7-63" fmla="*/ 0 w 6140439"/>
              <a:gd name="connsiteY7-64" fmla="*/ 504056 h 2002157"/>
              <a:gd name="connsiteX0-65" fmla="*/ 0 w 6140439"/>
              <a:gd name="connsiteY0-66" fmla="*/ 504056 h 2002157"/>
              <a:gd name="connsiteX1-67" fmla="*/ 4428929 w 6140439"/>
              <a:gd name="connsiteY1-68" fmla="*/ 504056 h 2002157"/>
              <a:gd name="connsiteX2-69" fmla="*/ 4161643 w 6140439"/>
              <a:gd name="connsiteY2-70" fmla="*/ 0 h 2002157"/>
              <a:gd name="connsiteX3-71" fmla="*/ 6140439 w 6140439"/>
              <a:gd name="connsiteY3-72" fmla="*/ 839300 h 2002157"/>
              <a:gd name="connsiteX4-73" fmla="*/ 4274184 w 6140439"/>
              <a:gd name="connsiteY4-74" fmla="*/ 2002157 h 2002157"/>
              <a:gd name="connsiteX5-75" fmla="*/ 4428929 w 6140439"/>
              <a:gd name="connsiteY5-76" fmla="*/ 1512168 h 2002157"/>
              <a:gd name="connsiteX6-77" fmla="*/ 0 w 6140439"/>
              <a:gd name="connsiteY6-78" fmla="*/ 1512168 h 2002157"/>
              <a:gd name="connsiteX7-79" fmla="*/ 0 w 6140439"/>
              <a:gd name="connsiteY7-80" fmla="*/ 504056 h 2002157"/>
              <a:gd name="connsiteX0-81" fmla="*/ 0 w 6140439"/>
              <a:gd name="connsiteY0-82" fmla="*/ 504056 h 2002157"/>
              <a:gd name="connsiteX1-83" fmla="*/ 4428929 w 6140439"/>
              <a:gd name="connsiteY1-84" fmla="*/ 504056 h 2002157"/>
              <a:gd name="connsiteX2-85" fmla="*/ 4161643 w 6140439"/>
              <a:gd name="connsiteY2-86" fmla="*/ 0 h 2002157"/>
              <a:gd name="connsiteX3-87" fmla="*/ 6140439 w 6140439"/>
              <a:gd name="connsiteY3-88" fmla="*/ 726759 h 2002157"/>
              <a:gd name="connsiteX4-89" fmla="*/ 4274184 w 6140439"/>
              <a:gd name="connsiteY4-90" fmla="*/ 2002157 h 2002157"/>
              <a:gd name="connsiteX5-91" fmla="*/ 4428929 w 6140439"/>
              <a:gd name="connsiteY5-92" fmla="*/ 1512168 h 2002157"/>
              <a:gd name="connsiteX6-93" fmla="*/ 0 w 6140439"/>
              <a:gd name="connsiteY6-94" fmla="*/ 1512168 h 2002157"/>
              <a:gd name="connsiteX7-95" fmla="*/ 0 w 6140439"/>
              <a:gd name="connsiteY7-96" fmla="*/ 504056 h 2002157"/>
              <a:gd name="connsiteX0-97" fmla="*/ 0 w 6168574"/>
              <a:gd name="connsiteY0-98" fmla="*/ 504056 h 2002157"/>
              <a:gd name="connsiteX1-99" fmla="*/ 4428929 w 6168574"/>
              <a:gd name="connsiteY1-100" fmla="*/ 504056 h 2002157"/>
              <a:gd name="connsiteX2-101" fmla="*/ 4161643 w 6168574"/>
              <a:gd name="connsiteY2-102" fmla="*/ 0 h 2002157"/>
              <a:gd name="connsiteX3-103" fmla="*/ 6168574 w 6168574"/>
              <a:gd name="connsiteY3-104" fmla="*/ 656420 h 2002157"/>
              <a:gd name="connsiteX4-105" fmla="*/ 4274184 w 6168574"/>
              <a:gd name="connsiteY4-106" fmla="*/ 2002157 h 2002157"/>
              <a:gd name="connsiteX5-107" fmla="*/ 4428929 w 6168574"/>
              <a:gd name="connsiteY5-108" fmla="*/ 1512168 h 2002157"/>
              <a:gd name="connsiteX6-109" fmla="*/ 0 w 6168574"/>
              <a:gd name="connsiteY6-110" fmla="*/ 1512168 h 2002157"/>
              <a:gd name="connsiteX7-111" fmla="*/ 0 w 6168574"/>
              <a:gd name="connsiteY7-112" fmla="*/ 504056 h 200215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6168574" h="2002157">
                <a:moveTo>
                  <a:pt x="0" y="504056"/>
                </a:moveTo>
                <a:lnTo>
                  <a:pt x="4428929" y="504056"/>
                </a:lnTo>
                <a:lnTo>
                  <a:pt x="4161643" y="0"/>
                </a:lnTo>
                <a:cubicBezTo>
                  <a:pt x="4821242" y="279767"/>
                  <a:pt x="5241688" y="531397"/>
                  <a:pt x="6168574" y="656420"/>
                </a:cubicBezTo>
                <a:cubicBezTo>
                  <a:pt x="4913443" y="1606746"/>
                  <a:pt x="4896269" y="1614538"/>
                  <a:pt x="4274184" y="2002157"/>
                </a:cubicBezTo>
                <a:lnTo>
                  <a:pt x="4428929" y="1512168"/>
                </a:lnTo>
                <a:lnTo>
                  <a:pt x="0" y="1512168"/>
                </a:lnTo>
                <a:lnTo>
                  <a:pt x="0" y="504056"/>
                </a:lnTo>
                <a:close/>
              </a:path>
            </a:pathLst>
          </a:custGeom>
          <a:solidFill>
            <a:schemeClr val="accent1"/>
          </a:solidFill>
          <a:ln w="25400" cap="flat" cmpd="sng" algn="ctr">
            <a:noFill/>
            <a:prstDash val="solid"/>
          </a:ln>
          <a:effectLst/>
        </p:spPr>
        <p:txBody>
          <a:bodyPr lIns="900000" tIns="0" rIns="90000" bIns="0" rtlCol="0" anchor="ctr"/>
          <a:lstStyle/>
          <a:p>
            <a:pPr algn="r">
              <a:defRPr/>
            </a:pPr>
            <a:endParaRPr lang="zh-CN" altLang="en-US" kern="0" dirty="0">
              <a:solidFill>
                <a:sysClr val="window" lastClr="FFFFFF"/>
              </a:solidFill>
              <a:latin typeface="微软雅黑" panose="020B0503020204020204" pitchFamily="34" charset="-122"/>
              <a:ea typeface="微软雅黑" panose="020B0503020204020204" pitchFamily="34" charset="-122"/>
            </a:endParaRPr>
          </a:p>
        </p:txBody>
      </p:sp>
      <p:sp>
        <p:nvSpPr>
          <p:cNvPr id="13" name="TextBox 30" descr="#clear#"/>
          <p:cNvSpPr txBox="1"/>
          <p:nvPr/>
        </p:nvSpPr>
        <p:spPr>
          <a:xfrm>
            <a:off x="3959774" y="3566326"/>
            <a:ext cx="1107092" cy="480131"/>
          </a:xfrm>
          <a:prstGeom prst="rect">
            <a:avLst/>
          </a:prstGeom>
          <a:noFill/>
        </p:spPr>
        <p:txBody>
          <a:bodyPr wrap="square" lIns="0" tIns="0" rIns="0" bIns="0" rtlCol="0" anchor="ctr" anchorCtr="0">
            <a:spAutoFit/>
          </a:bodyPr>
          <a:lstStyle/>
          <a:p>
            <a:pPr algn="ctr">
              <a:lnSpc>
                <a:spcPct val="130000"/>
              </a:lnSpc>
              <a:defRPr/>
            </a:pPr>
            <a:r>
              <a:rPr lang="en-US" altLang="zh-CN" b="1" kern="0" dirty="0">
                <a:solidFill>
                  <a:srgbClr val="FFFFFF"/>
                </a:solidFill>
                <a:latin typeface="+mn-ea"/>
                <a:ea typeface="+mn-ea"/>
              </a:rPr>
              <a:t>2017</a:t>
            </a:r>
            <a:endParaRPr lang="en-US" altLang="zh-CN" b="1" kern="0" dirty="0">
              <a:solidFill>
                <a:srgbClr val="FFFFFF"/>
              </a:solidFill>
              <a:latin typeface="+mn-ea"/>
              <a:ea typeface="+mn-ea"/>
            </a:endParaRPr>
          </a:p>
        </p:txBody>
      </p:sp>
      <p:sp>
        <p:nvSpPr>
          <p:cNvPr id="14" name="右箭头 3"/>
          <p:cNvSpPr/>
          <p:nvPr/>
        </p:nvSpPr>
        <p:spPr>
          <a:xfrm>
            <a:off x="6236399" y="3429000"/>
            <a:ext cx="2012459" cy="846210"/>
          </a:xfrm>
          <a:custGeom>
            <a:avLst/>
            <a:gdLst>
              <a:gd name="connsiteX0" fmla="*/ 0 w 6084168"/>
              <a:gd name="connsiteY0" fmla="*/ 504056 h 2016224"/>
              <a:gd name="connsiteX1" fmla="*/ 4428929 w 6084168"/>
              <a:gd name="connsiteY1" fmla="*/ 504056 h 2016224"/>
              <a:gd name="connsiteX2" fmla="*/ 4428929 w 6084168"/>
              <a:gd name="connsiteY2" fmla="*/ 0 h 2016224"/>
              <a:gd name="connsiteX3" fmla="*/ 6084168 w 6084168"/>
              <a:gd name="connsiteY3" fmla="*/ 1008112 h 2016224"/>
              <a:gd name="connsiteX4" fmla="*/ 4428929 w 6084168"/>
              <a:gd name="connsiteY4" fmla="*/ 2016224 h 2016224"/>
              <a:gd name="connsiteX5" fmla="*/ 4428929 w 6084168"/>
              <a:gd name="connsiteY5" fmla="*/ 1512168 h 2016224"/>
              <a:gd name="connsiteX6" fmla="*/ 0 w 6084168"/>
              <a:gd name="connsiteY6" fmla="*/ 1512168 h 2016224"/>
              <a:gd name="connsiteX7" fmla="*/ 0 w 6084168"/>
              <a:gd name="connsiteY7" fmla="*/ 504056 h 2016224"/>
              <a:gd name="connsiteX0-1" fmla="*/ 0 w 6084168"/>
              <a:gd name="connsiteY0-2" fmla="*/ 504056 h 2016224"/>
              <a:gd name="connsiteX1-3" fmla="*/ 4428929 w 6084168"/>
              <a:gd name="connsiteY1-4" fmla="*/ 504056 h 2016224"/>
              <a:gd name="connsiteX2-5" fmla="*/ 4161643 w 6084168"/>
              <a:gd name="connsiteY2-6" fmla="*/ 0 h 2016224"/>
              <a:gd name="connsiteX3-7" fmla="*/ 6084168 w 6084168"/>
              <a:gd name="connsiteY3-8" fmla="*/ 1008112 h 2016224"/>
              <a:gd name="connsiteX4-9" fmla="*/ 4428929 w 6084168"/>
              <a:gd name="connsiteY4-10" fmla="*/ 2016224 h 2016224"/>
              <a:gd name="connsiteX5-11" fmla="*/ 4428929 w 6084168"/>
              <a:gd name="connsiteY5-12" fmla="*/ 1512168 h 2016224"/>
              <a:gd name="connsiteX6-13" fmla="*/ 0 w 6084168"/>
              <a:gd name="connsiteY6-14" fmla="*/ 1512168 h 2016224"/>
              <a:gd name="connsiteX7-15" fmla="*/ 0 w 6084168"/>
              <a:gd name="connsiteY7-16" fmla="*/ 504056 h 2016224"/>
              <a:gd name="connsiteX0-17" fmla="*/ 0 w 6084168"/>
              <a:gd name="connsiteY0-18" fmla="*/ 504056 h 2002157"/>
              <a:gd name="connsiteX1-19" fmla="*/ 4428929 w 6084168"/>
              <a:gd name="connsiteY1-20" fmla="*/ 504056 h 2002157"/>
              <a:gd name="connsiteX2-21" fmla="*/ 4161643 w 6084168"/>
              <a:gd name="connsiteY2-22" fmla="*/ 0 h 2002157"/>
              <a:gd name="connsiteX3-23" fmla="*/ 6084168 w 6084168"/>
              <a:gd name="connsiteY3-24" fmla="*/ 1008112 h 2002157"/>
              <a:gd name="connsiteX4-25" fmla="*/ 4274184 w 6084168"/>
              <a:gd name="connsiteY4-26" fmla="*/ 2002157 h 2002157"/>
              <a:gd name="connsiteX5-27" fmla="*/ 4428929 w 6084168"/>
              <a:gd name="connsiteY5-28" fmla="*/ 1512168 h 2002157"/>
              <a:gd name="connsiteX6-29" fmla="*/ 0 w 6084168"/>
              <a:gd name="connsiteY6-30" fmla="*/ 1512168 h 2002157"/>
              <a:gd name="connsiteX7-31" fmla="*/ 0 w 6084168"/>
              <a:gd name="connsiteY7-32" fmla="*/ 504056 h 2002157"/>
              <a:gd name="connsiteX0-33" fmla="*/ 0 w 6140439"/>
              <a:gd name="connsiteY0-34" fmla="*/ 504056 h 2002157"/>
              <a:gd name="connsiteX1-35" fmla="*/ 4428929 w 6140439"/>
              <a:gd name="connsiteY1-36" fmla="*/ 504056 h 2002157"/>
              <a:gd name="connsiteX2-37" fmla="*/ 4161643 w 6140439"/>
              <a:gd name="connsiteY2-38" fmla="*/ 0 h 2002157"/>
              <a:gd name="connsiteX3-39" fmla="*/ 6140439 w 6140439"/>
              <a:gd name="connsiteY3-40" fmla="*/ 839300 h 2002157"/>
              <a:gd name="connsiteX4-41" fmla="*/ 4274184 w 6140439"/>
              <a:gd name="connsiteY4-42" fmla="*/ 2002157 h 2002157"/>
              <a:gd name="connsiteX5-43" fmla="*/ 4428929 w 6140439"/>
              <a:gd name="connsiteY5-44" fmla="*/ 1512168 h 2002157"/>
              <a:gd name="connsiteX6-45" fmla="*/ 0 w 6140439"/>
              <a:gd name="connsiteY6-46" fmla="*/ 1512168 h 2002157"/>
              <a:gd name="connsiteX7-47" fmla="*/ 0 w 6140439"/>
              <a:gd name="connsiteY7-48" fmla="*/ 504056 h 2002157"/>
              <a:gd name="connsiteX0-49" fmla="*/ 0 w 6140439"/>
              <a:gd name="connsiteY0-50" fmla="*/ 504056 h 2002157"/>
              <a:gd name="connsiteX1-51" fmla="*/ 4428929 w 6140439"/>
              <a:gd name="connsiteY1-52" fmla="*/ 504056 h 2002157"/>
              <a:gd name="connsiteX2-53" fmla="*/ 4161643 w 6140439"/>
              <a:gd name="connsiteY2-54" fmla="*/ 0 h 2002157"/>
              <a:gd name="connsiteX3-55" fmla="*/ 6140439 w 6140439"/>
              <a:gd name="connsiteY3-56" fmla="*/ 839300 h 2002157"/>
              <a:gd name="connsiteX4-57" fmla="*/ 4274184 w 6140439"/>
              <a:gd name="connsiteY4-58" fmla="*/ 2002157 h 2002157"/>
              <a:gd name="connsiteX5-59" fmla="*/ 4428929 w 6140439"/>
              <a:gd name="connsiteY5-60" fmla="*/ 1512168 h 2002157"/>
              <a:gd name="connsiteX6-61" fmla="*/ 0 w 6140439"/>
              <a:gd name="connsiteY6-62" fmla="*/ 1512168 h 2002157"/>
              <a:gd name="connsiteX7-63" fmla="*/ 0 w 6140439"/>
              <a:gd name="connsiteY7-64" fmla="*/ 504056 h 2002157"/>
              <a:gd name="connsiteX0-65" fmla="*/ 0 w 6140439"/>
              <a:gd name="connsiteY0-66" fmla="*/ 504056 h 2002157"/>
              <a:gd name="connsiteX1-67" fmla="*/ 4428929 w 6140439"/>
              <a:gd name="connsiteY1-68" fmla="*/ 504056 h 2002157"/>
              <a:gd name="connsiteX2-69" fmla="*/ 4161643 w 6140439"/>
              <a:gd name="connsiteY2-70" fmla="*/ 0 h 2002157"/>
              <a:gd name="connsiteX3-71" fmla="*/ 6140439 w 6140439"/>
              <a:gd name="connsiteY3-72" fmla="*/ 839300 h 2002157"/>
              <a:gd name="connsiteX4-73" fmla="*/ 4274184 w 6140439"/>
              <a:gd name="connsiteY4-74" fmla="*/ 2002157 h 2002157"/>
              <a:gd name="connsiteX5-75" fmla="*/ 4428929 w 6140439"/>
              <a:gd name="connsiteY5-76" fmla="*/ 1512168 h 2002157"/>
              <a:gd name="connsiteX6-77" fmla="*/ 0 w 6140439"/>
              <a:gd name="connsiteY6-78" fmla="*/ 1512168 h 2002157"/>
              <a:gd name="connsiteX7-79" fmla="*/ 0 w 6140439"/>
              <a:gd name="connsiteY7-80" fmla="*/ 504056 h 2002157"/>
              <a:gd name="connsiteX0-81" fmla="*/ 0 w 6140439"/>
              <a:gd name="connsiteY0-82" fmla="*/ 504056 h 2002157"/>
              <a:gd name="connsiteX1-83" fmla="*/ 4428929 w 6140439"/>
              <a:gd name="connsiteY1-84" fmla="*/ 504056 h 2002157"/>
              <a:gd name="connsiteX2-85" fmla="*/ 4161643 w 6140439"/>
              <a:gd name="connsiteY2-86" fmla="*/ 0 h 2002157"/>
              <a:gd name="connsiteX3-87" fmla="*/ 6140439 w 6140439"/>
              <a:gd name="connsiteY3-88" fmla="*/ 726759 h 2002157"/>
              <a:gd name="connsiteX4-89" fmla="*/ 4274184 w 6140439"/>
              <a:gd name="connsiteY4-90" fmla="*/ 2002157 h 2002157"/>
              <a:gd name="connsiteX5-91" fmla="*/ 4428929 w 6140439"/>
              <a:gd name="connsiteY5-92" fmla="*/ 1512168 h 2002157"/>
              <a:gd name="connsiteX6-93" fmla="*/ 0 w 6140439"/>
              <a:gd name="connsiteY6-94" fmla="*/ 1512168 h 2002157"/>
              <a:gd name="connsiteX7-95" fmla="*/ 0 w 6140439"/>
              <a:gd name="connsiteY7-96" fmla="*/ 504056 h 2002157"/>
              <a:gd name="connsiteX0-97" fmla="*/ 0 w 6168574"/>
              <a:gd name="connsiteY0-98" fmla="*/ 504056 h 2002157"/>
              <a:gd name="connsiteX1-99" fmla="*/ 4428929 w 6168574"/>
              <a:gd name="connsiteY1-100" fmla="*/ 504056 h 2002157"/>
              <a:gd name="connsiteX2-101" fmla="*/ 4161643 w 6168574"/>
              <a:gd name="connsiteY2-102" fmla="*/ 0 h 2002157"/>
              <a:gd name="connsiteX3-103" fmla="*/ 6168574 w 6168574"/>
              <a:gd name="connsiteY3-104" fmla="*/ 656420 h 2002157"/>
              <a:gd name="connsiteX4-105" fmla="*/ 4274184 w 6168574"/>
              <a:gd name="connsiteY4-106" fmla="*/ 2002157 h 2002157"/>
              <a:gd name="connsiteX5-107" fmla="*/ 4428929 w 6168574"/>
              <a:gd name="connsiteY5-108" fmla="*/ 1512168 h 2002157"/>
              <a:gd name="connsiteX6-109" fmla="*/ 0 w 6168574"/>
              <a:gd name="connsiteY6-110" fmla="*/ 1512168 h 2002157"/>
              <a:gd name="connsiteX7-111" fmla="*/ 0 w 6168574"/>
              <a:gd name="connsiteY7-112" fmla="*/ 504056 h 200215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6168574" h="2002157">
                <a:moveTo>
                  <a:pt x="0" y="504056"/>
                </a:moveTo>
                <a:lnTo>
                  <a:pt x="4428929" y="504056"/>
                </a:lnTo>
                <a:lnTo>
                  <a:pt x="4161643" y="0"/>
                </a:lnTo>
                <a:cubicBezTo>
                  <a:pt x="4821242" y="279767"/>
                  <a:pt x="5241688" y="531397"/>
                  <a:pt x="6168574" y="656420"/>
                </a:cubicBezTo>
                <a:cubicBezTo>
                  <a:pt x="4913443" y="1606746"/>
                  <a:pt x="4896269" y="1614538"/>
                  <a:pt x="4274184" y="2002157"/>
                </a:cubicBezTo>
                <a:lnTo>
                  <a:pt x="4428929" y="1512168"/>
                </a:lnTo>
                <a:lnTo>
                  <a:pt x="0" y="1512168"/>
                </a:lnTo>
                <a:lnTo>
                  <a:pt x="0" y="504056"/>
                </a:lnTo>
                <a:close/>
              </a:path>
            </a:pathLst>
          </a:custGeom>
          <a:solidFill>
            <a:schemeClr val="accent1"/>
          </a:solidFill>
          <a:ln w="25400" cap="flat" cmpd="sng" algn="ctr">
            <a:noFill/>
            <a:prstDash val="solid"/>
          </a:ln>
          <a:effectLst/>
        </p:spPr>
        <p:txBody>
          <a:bodyPr lIns="900000" tIns="0" rIns="90000" bIns="0" rtlCol="0" anchor="ctr"/>
          <a:lstStyle/>
          <a:p>
            <a:pPr algn="r">
              <a:defRPr/>
            </a:pPr>
            <a:endParaRPr lang="zh-CN" altLang="en-US" kern="0" dirty="0">
              <a:solidFill>
                <a:sysClr val="window" lastClr="FFFFFF"/>
              </a:solidFill>
              <a:latin typeface="微软雅黑" panose="020B0503020204020204" pitchFamily="34" charset="-122"/>
              <a:ea typeface="微软雅黑" panose="020B0503020204020204" pitchFamily="34" charset="-122"/>
            </a:endParaRPr>
          </a:p>
        </p:txBody>
      </p:sp>
      <p:sp>
        <p:nvSpPr>
          <p:cNvPr id="15" name="TextBox 30" descr="#clear#"/>
          <p:cNvSpPr txBox="1"/>
          <p:nvPr/>
        </p:nvSpPr>
        <p:spPr>
          <a:xfrm>
            <a:off x="6253031" y="3566326"/>
            <a:ext cx="1107092" cy="480131"/>
          </a:xfrm>
          <a:prstGeom prst="rect">
            <a:avLst/>
          </a:prstGeom>
          <a:noFill/>
        </p:spPr>
        <p:txBody>
          <a:bodyPr wrap="square" lIns="0" tIns="0" rIns="0" bIns="0" rtlCol="0" anchor="ctr" anchorCtr="0">
            <a:spAutoFit/>
          </a:bodyPr>
          <a:lstStyle/>
          <a:p>
            <a:pPr algn="ctr">
              <a:lnSpc>
                <a:spcPct val="130000"/>
              </a:lnSpc>
              <a:defRPr/>
            </a:pPr>
            <a:r>
              <a:rPr lang="en-US" altLang="zh-CN" b="1" kern="0" dirty="0">
                <a:solidFill>
                  <a:srgbClr val="FFFFFF"/>
                </a:solidFill>
                <a:latin typeface="+mn-ea"/>
                <a:ea typeface="+mn-ea"/>
              </a:rPr>
              <a:t>2018</a:t>
            </a:r>
            <a:endParaRPr lang="en-US" altLang="zh-CN" b="1" kern="0" dirty="0">
              <a:solidFill>
                <a:srgbClr val="FFFFFF"/>
              </a:solidFill>
              <a:latin typeface="+mn-ea"/>
              <a:ea typeface="+mn-ea"/>
            </a:endParaRPr>
          </a:p>
        </p:txBody>
      </p:sp>
      <p:sp>
        <p:nvSpPr>
          <p:cNvPr id="16" name="右箭头 3"/>
          <p:cNvSpPr/>
          <p:nvPr/>
        </p:nvSpPr>
        <p:spPr>
          <a:xfrm>
            <a:off x="8529656" y="3429000"/>
            <a:ext cx="2012459" cy="846210"/>
          </a:xfrm>
          <a:custGeom>
            <a:avLst/>
            <a:gdLst>
              <a:gd name="connsiteX0" fmla="*/ 0 w 6084168"/>
              <a:gd name="connsiteY0" fmla="*/ 504056 h 2016224"/>
              <a:gd name="connsiteX1" fmla="*/ 4428929 w 6084168"/>
              <a:gd name="connsiteY1" fmla="*/ 504056 h 2016224"/>
              <a:gd name="connsiteX2" fmla="*/ 4428929 w 6084168"/>
              <a:gd name="connsiteY2" fmla="*/ 0 h 2016224"/>
              <a:gd name="connsiteX3" fmla="*/ 6084168 w 6084168"/>
              <a:gd name="connsiteY3" fmla="*/ 1008112 h 2016224"/>
              <a:gd name="connsiteX4" fmla="*/ 4428929 w 6084168"/>
              <a:gd name="connsiteY4" fmla="*/ 2016224 h 2016224"/>
              <a:gd name="connsiteX5" fmla="*/ 4428929 w 6084168"/>
              <a:gd name="connsiteY5" fmla="*/ 1512168 h 2016224"/>
              <a:gd name="connsiteX6" fmla="*/ 0 w 6084168"/>
              <a:gd name="connsiteY6" fmla="*/ 1512168 h 2016224"/>
              <a:gd name="connsiteX7" fmla="*/ 0 w 6084168"/>
              <a:gd name="connsiteY7" fmla="*/ 504056 h 2016224"/>
              <a:gd name="connsiteX0-1" fmla="*/ 0 w 6084168"/>
              <a:gd name="connsiteY0-2" fmla="*/ 504056 h 2016224"/>
              <a:gd name="connsiteX1-3" fmla="*/ 4428929 w 6084168"/>
              <a:gd name="connsiteY1-4" fmla="*/ 504056 h 2016224"/>
              <a:gd name="connsiteX2-5" fmla="*/ 4161643 w 6084168"/>
              <a:gd name="connsiteY2-6" fmla="*/ 0 h 2016224"/>
              <a:gd name="connsiteX3-7" fmla="*/ 6084168 w 6084168"/>
              <a:gd name="connsiteY3-8" fmla="*/ 1008112 h 2016224"/>
              <a:gd name="connsiteX4-9" fmla="*/ 4428929 w 6084168"/>
              <a:gd name="connsiteY4-10" fmla="*/ 2016224 h 2016224"/>
              <a:gd name="connsiteX5-11" fmla="*/ 4428929 w 6084168"/>
              <a:gd name="connsiteY5-12" fmla="*/ 1512168 h 2016224"/>
              <a:gd name="connsiteX6-13" fmla="*/ 0 w 6084168"/>
              <a:gd name="connsiteY6-14" fmla="*/ 1512168 h 2016224"/>
              <a:gd name="connsiteX7-15" fmla="*/ 0 w 6084168"/>
              <a:gd name="connsiteY7-16" fmla="*/ 504056 h 2016224"/>
              <a:gd name="connsiteX0-17" fmla="*/ 0 w 6084168"/>
              <a:gd name="connsiteY0-18" fmla="*/ 504056 h 2002157"/>
              <a:gd name="connsiteX1-19" fmla="*/ 4428929 w 6084168"/>
              <a:gd name="connsiteY1-20" fmla="*/ 504056 h 2002157"/>
              <a:gd name="connsiteX2-21" fmla="*/ 4161643 w 6084168"/>
              <a:gd name="connsiteY2-22" fmla="*/ 0 h 2002157"/>
              <a:gd name="connsiteX3-23" fmla="*/ 6084168 w 6084168"/>
              <a:gd name="connsiteY3-24" fmla="*/ 1008112 h 2002157"/>
              <a:gd name="connsiteX4-25" fmla="*/ 4274184 w 6084168"/>
              <a:gd name="connsiteY4-26" fmla="*/ 2002157 h 2002157"/>
              <a:gd name="connsiteX5-27" fmla="*/ 4428929 w 6084168"/>
              <a:gd name="connsiteY5-28" fmla="*/ 1512168 h 2002157"/>
              <a:gd name="connsiteX6-29" fmla="*/ 0 w 6084168"/>
              <a:gd name="connsiteY6-30" fmla="*/ 1512168 h 2002157"/>
              <a:gd name="connsiteX7-31" fmla="*/ 0 w 6084168"/>
              <a:gd name="connsiteY7-32" fmla="*/ 504056 h 2002157"/>
              <a:gd name="connsiteX0-33" fmla="*/ 0 w 6140439"/>
              <a:gd name="connsiteY0-34" fmla="*/ 504056 h 2002157"/>
              <a:gd name="connsiteX1-35" fmla="*/ 4428929 w 6140439"/>
              <a:gd name="connsiteY1-36" fmla="*/ 504056 h 2002157"/>
              <a:gd name="connsiteX2-37" fmla="*/ 4161643 w 6140439"/>
              <a:gd name="connsiteY2-38" fmla="*/ 0 h 2002157"/>
              <a:gd name="connsiteX3-39" fmla="*/ 6140439 w 6140439"/>
              <a:gd name="connsiteY3-40" fmla="*/ 839300 h 2002157"/>
              <a:gd name="connsiteX4-41" fmla="*/ 4274184 w 6140439"/>
              <a:gd name="connsiteY4-42" fmla="*/ 2002157 h 2002157"/>
              <a:gd name="connsiteX5-43" fmla="*/ 4428929 w 6140439"/>
              <a:gd name="connsiteY5-44" fmla="*/ 1512168 h 2002157"/>
              <a:gd name="connsiteX6-45" fmla="*/ 0 w 6140439"/>
              <a:gd name="connsiteY6-46" fmla="*/ 1512168 h 2002157"/>
              <a:gd name="connsiteX7-47" fmla="*/ 0 w 6140439"/>
              <a:gd name="connsiteY7-48" fmla="*/ 504056 h 2002157"/>
              <a:gd name="connsiteX0-49" fmla="*/ 0 w 6140439"/>
              <a:gd name="connsiteY0-50" fmla="*/ 504056 h 2002157"/>
              <a:gd name="connsiteX1-51" fmla="*/ 4428929 w 6140439"/>
              <a:gd name="connsiteY1-52" fmla="*/ 504056 h 2002157"/>
              <a:gd name="connsiteX2-53" fmla="*/ 4161643 w 6140439"/>
              <a:gd name="connsiteY2-54" fmla="*/ 0 h 2002157"/>
              <a:gd name="connsiteX3-55" fmla="*/ 6140439 w 6140439"/>
              <a:gd name="connsiteY3-56" fmla="*/ 839300 h 2002157"/>
              <a:gd name="connsiteX4-57" fmla="*/ 4274184 w 6140439"/>
              <a:gd name="connsiteY4-58" fmla="*/ 2002157 h 2002157"/>
              <a:gd name="connsiteX5-59" fmla="*/ 4428929 w 6140439"/>
              <a:gd name="connsiteY5-60" fmla="*/ 1512168 h 2002157"/>
              <a:gd name="connsiteX6-61" fmla="*/ 0 w 6140439"/>
              <a:gd name="connsiteY6-62" fmla="*/ 1512168 h 2002157"/>
              <a:gd name="connsiteX7-63" fmla="*/ 0 w 6140439"/>
              <a:gd name="connsiteY7-64" fmla="*/ 504056 h 2002157"/>
              <a:gd name="connsiteX0-65" fmla="*/ 0 w 6140439"/>
              <a:gd name="connsiteY0-66" fmla="*/ 504056 h 2002157"/>
              <a:gd name="connsiteX1-67" fmla="*/ 4428929 w 6140439"/>
              <a:gd name="connsiteY1-68" fmla="*/ 504056 h 2002157"/>
              <a:gd name="connsiteX2-69" fmla="*/ 4161643 w 6140439"/>
              <a:gd name="connsiteY2-70" fmla="*/ 0 h 2002157"/>
              <a:gd name="connsiteX3-71" fmla="*/ 6140439 w 6140439"/>
              <a:gd name="connsiteY3-72" fmla="*/ 839300 h 2002157"/>
              <a:gd name="connsiteX4-73" fmla="*/ 4274184 w 6140439"/>
              <a:gd name="connsiteY4-74" fmla="*/ 2002157 h 2002157"/>
              <a:gd name="connsiteX5-75" fmla="*/ 4428929 w 6140439"/>
              <a:gd name="connsiteY5-76" fmla="*/ 1512168 h 2002157"/>
              <a:gd name="connsiteX6-77" fmla="*/ 0 w 6140439"/>
              <a:gd name="connsiteY6-78" fmla="*/ 1512168 h 2002157"/>
              <a:gd name="connsiteX7-79" fmla="*/ 0 w 6140439"/>
              <a:gd name="connsiteY7-80" fmla="*/ 504056 h 2002157"/>
              <a:gd name="connsiteX0-81" fmla="*/ 0 w 6140439"/>
              <a:gd name="connsiteY0-82" fmla="*/ 504056 h 2002157"/>
              <a:gd name="connsiteX1-83" fmla="*/ 4428929 w 6140439"/>
              <a:gd name="connsiteY1-84" fmla="*/ 504056 h 2002157"/>
              <a:gd name="connsiteX2-85" fmla="*/ 4161643 w 6140439"/>
              <a:gd name="connsiteY2-86" fmla="*/ 0 h 2002157"/>
              <a:gd name="connsiteX3-87" fmla="*/ 6140439 w 6140439"/>
              <a:gd name="connsiteY3-88" fmla="*/ 726759 h 2002157"/>
              <a:gd name="connsiteX4-89" fmla="*/ 4274184 w 6140439"/>
              <a:gd name="connsiteY4-90" fmla="*/ 2002157 h 2002157"/>
              <a:gd name="connsiteX5-91" fmla="*/ 4428929 w 6140439"/>
              <a:gd name="connsiteY5-92" fmla="*/ 1512168 h 2002157"/>
              <a:gd name="connsiteX6-93" fmla="*/ 0 w 6140439"/>
              <a:gd name="connsiteY6-94" fmla="*/ 1512168 h 2002157"/>
              <a:gd name="connsiteX7-95" fmla="*/ 0 w 6140439"/>
              <a:gd name="connsiteY7-96" fmla="*/ 504056 h 2002157"/>
              <a:gd name="connsiteX0-97" fmla="*/ 0 w 6168574"/>
              <a:gd name="connsiteY0-98" fmla="*/ 504056 h 2002157"/>
              <a:gd name="connsiteX1-99" fmla="*/ 4428929 w 6168574"/>
              <a:gd name="connsiteY1-100" fmla="*/ 504056 h 2002157"/>
              <a:gd name="connsiteX2-101" fmla="*/ 4161643 w 6168574"/>
              <a:gd name="connsiteY2-102" fmla="*/ 0 h 2002157"/>
              <a:gd name="connsiteX3-103" fmla="*/ 6168574 w 6168574"/>
              <a:gd name="connsiteY3-104" fmla="*/ 656420 h 2002157"/>
              <a:gd name="connsiteX4-105" fmla="*/ 4274184 w 6168574"/>
              <a:gd name="connsiteY4-106" fmla="*/ 2002157 h 2002157"/>
              <a:gd name="connsiteX5-107" fmla="*/ 4428929 w 6168574"/>
              <a:gd name="connsiteY5-108" fmla="*/ 1512168 h 2002157"/>
              <a:gd name="connsiteX6-109" fmla="*/ 0 w 6168574"/>
              <a:gd name="connsiteY6-110" fmla="*/ 1512168 h 2002157"/>
              <a:gd name="connsiteX7-111" fmla="*/ 0 w 6168574"/>
              <a:gd name="connsiteY7-112" fmla="*/ 504056 h 200215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6168574" h="2002157">
                <a:moveTo>
                  <a:pt x="0" y="504056"/>
                </a:moveTo>
                <a:lnTo>
                  <a:pt x="4428929" y="504056"/>
                </a:lnTo>
                <a:lnTo>
                  <a:pt x="4161643" y="0"/>
                </a:lnTo>
                <a:cubicBezTo>
                  <a:pt x="4821242" y="279767"/>
                  <a:pt x="5241688" y="531397"/>
                  <a:pt x="6168574" y="656420"/>
                </a:cubicBezTo>
                <a:cubicBezTo>
                  <a:pt x="4913443" y="1606746"/>
                  <a:pt x="4896269" y="1614538"/>
                  <a:pt x="4274184" y="2002157"/>
                </a:cubicBezTo>
                <a:lnTo>
                  <a:pt x="4428929" y="1512168"/>
                </a:lnTo>
                <a:lnTo>
                  <a:pt x="0" y="1512168"/>
                </a:lnTo>
                <a:lnTo>
                  <a:pt x="0" y="504056"/>
                </a:lnTo>
                <a:close/>
              </a:path>
            </a:pathLst>
          </a:custGeom>
          <a:solidFill>
            <a:schemeClr val="accent1"/>
          </a:solidFill>
          <a:ln w="25400" cap="flat" cmpd="sng" algn="ctr">
            <a:noFill/>
            <a:prstDash val="solid"/>
          </a:ln>
          <a:effectLst/>
        </p:spPr>
        <p:txBody>
          <a:bodyPr lIns="900000" tIns="0" rIns="90000" bIns="0" rtlCol="0" anchor="ctr"/>
          <a:lstStyle/>
          <a:p>
            <a:pPr algn="r">
              <a:defRPr/>
            </a:pPr>
            <a:endParaRPr lang="zh-CN" altLang="en-US" kern="0" dirty="0">
              <a:solidFill>
                <a:sysClr val="window" lastClr="FFFFFF"/>
              </a:solidFill>
              <a:latin typeface="微软雅黑" panose="020B0503020204020204" pitchFamily="34" charset="-122"/>
              <a:ea typeface="微软雅黑" panose="020B0503020204020204" pitchFamily="34" charset="-122"/>
            </a:endParaRPr>
          </a:p>
        </p:txBody>
      </p:sp>
      <p:sp>
        <p:nvSpPr>
          <p:cNvPr id="24" name="TextBox 30" descr="#clear#"/>
          <p:cNvSpPr txBox="1"/>
          <p:nvPr/>
        </p:nvSpPr>
        <p:spPr>
          <a:xfrm>
            <a:off x="8546288" y="3566326"/>
            <a:ext cx="1107092" cy="480131"/>
          </a:xfrm>
          <a:prstGeom prst="rect">
            <a:avLst/>
          </a:prstGeom>
          <a:noFill/>
        </p:spPr>
        <p:txBody>
          <a:bodyPr wrap="square" lIns="0" tIns="0" rIns="0" bIns="0" rtlCol="0" anchor="ctr" anchorCtr="0">
            <a:spAutoFit/>
          </a:bodyPr>
          <a:lstStyle/>
          <a:p>
            <a:pPr algn="ctr">
              <a:lnSpc>
                <a:spcPct val="130000"/>
              </a:lnSpc>
              <a:defRPr/>
            </a:pPr>
            <a:r>
              <a:rPr lang="en-US" altLang="zh-CN" b="1" kern="0" dirty="0">
                <a:solidFill>
                  <a:srgbClr val="FFFFFF"/>
                </a:solidFill>
                <a:latin typeface="+mn-ea"/>
                <a:ea typeface="+mn-ea"/>
              </a:rPr>
              <a:t>2019</a:t>
            </a:r>
            <a:endParaRPr lang="en-US" altLang="zh-CN" b="1" kern="0" dirty="0">
              <a:solidFill>
                <a:srgbClr val="FFFFFF"/>
              </a:solidFill>
              <a:latin typeface="+mn-ea"/>
              <a:ea typeface="+mn-ea"/>
            </a:endParaRPr>
          </a:p>
        </p:txBody>
      </p:sp>
      <p:cxnSp>
        <p:nvCxnSpPr>
          <p:cNvPr id="25" name="直接箭头连接符 24"/>
          <p:cNvCxnSpPr/>
          <p:nvPr/>
        </p:nvCxnSpPr>
        <p:spPr>
          <a:xfrm>
            <a:off x="1666517" y="4275210"/>
            <a:ext cx="0" cy="19659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p:nvPr/>
        </p:nvCxnSpPr>
        <p:spPr>
          <a:xfrm flipV="1">
            <a:off x="3971662" y="1463067"/>
            <a:ext cx="0" cy="19659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矩形 26" descr="#clear#"/>
          <p:cNvSpPr/>
          <p:nvPr/>
        </p:nvSpPr>
        <p:spPr>
          <a:xfrm>
            <a:off x="1726692" y="4289724"/>
            <a:ext cx="2646118" cy="18062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8" name="矩形 27" descr="#clear#"/>
          <p:cNvSpPr/>
          <p:nvPr/>
        </p:nvSpPr>
        <p:spPr>
          <a:xfrm>
            <a:off x="4000183" y="1573055"/>
            <a:ext cx="2646118" cy="18062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cxnSp>
        <p:nvCxnSpPr>
          <p:cNvPr id="29" name="直接箭头连接符 28"/>
          <p:cNvCxnSpPr/>
          <p:nvPr/>
        </p:nvCxnSpPr>
        <p:spPr>
          <a:xfrm>
            <a:off x="6259482" y="4275210"/>
            <a:ext cx="0" cy="19659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直接箭头连接符 29"/>
          <p:cNvCxnSpPr/>
          <p:nvPr/>
        </p:nvCxnSpPr>
        <p:spPr>
          <a:xfrm flipV="1">
            <a:off x="8564627" y="1463067"/>
            <a:ext cx="0" cy="19659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矩形 30" descr="#clear#"/>
          <p:cNvSpPr/>
          <p:nvPr/>
        </p:nvSpPr>
        <p:spPr>
          <a:xfrm>
            <a:off x="6319657" y="4289724"/>
            <a:ext cx="2646118" cy="18062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2" name="矩形 31" descr="#clear#"/>
          <p:cNvSpPr/>
          <p:nvPr/>
        </p:nvSpPr>
        <p:spPr>
          <a:xfrm>
            <a:off x="8593148" y="1573055"/>
            <a:ext cx="2646118" cy="18062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本框 21" descr="#clear#"/>
          <p:cNvSpPr txBox="1"/>
          <p:nvPr/>
        </p:nvSpPr>
        <p:spPr>
          <a:xfrm>
            <a:off x="4766603" y="1138242"/>
            <a:ext cx="2658794" cy="1015663"/>
          </a:xfrm>
          <a:prstGeom prst="rect">
            <a:avLst/>
          </a:prstGeom>
          <a:noFill/>
        </p:spPr>
        <p:txBody>
          <a:bodyPr wrap="square" rtlCol="0">
            <a:spAutoFit/>
          </a:bodyPr>
          <a:lstStyle/>
          <a:p>
            <a:pPr algn="dist"/>
            <a:r>
              <a:rPr lang="zh-CN" altLang="en-US" sz="6000" b="1" dirty="0">
                <a:latin typeface="+mj-ea"/>
                <a:ea typeface="+mj-ea"/>
              </a:rPr>
              <a:t>目录</a:t>
            </a:r>
            <a:endParaRPr lang="zh-CN" altLang="en-US" sz="6000" b="1" dirty="0">
              <a:latin typeface="+mj-ea"/>
              <a:ea typeface="+mj-ea"/>
            </a:endParaRPr>
          </a:p>
        </p:txBody>
      </p:sp>
      <p:sp>
        <p:nvSpPr>
          <p:cNvPr id="23" name="圆角矩形 4" descr="#clear#"/>
          <p:cNvSpPr/>
          <p:nvPr/>
        </p:nvSpPr>
        <p:spPr>
          <a:xfrm>
            <a:off x="1752363" y="2662528"/>
            <a:ext cx="3973187" cy="612000"/>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sz="2000" b="1" dirty="0">
                <a:solidFill>
                  <a:schemeClr val="accent1"/>
                </a:solidFill>
              </a:rPr>
              <a:t>请您在此输入小标题</a:t>
            </a:r>
            <a:endParaRPr lang="zh-CN" altLang="en-US" sz="2000" b="1" dirty="0">
              <a:solidFill>
                <a:schemeClr val="accent1"/>
              </a:solidFill>
            </a:endParaRPr>
          </a:p>
        </p:txBody>
      </p:sp>
      <p:sp>
        <p:nvSpPr>
          <p:cNvPr id="24" name="KSO_GN1" descr="#clear#"/>
          <p:cNvSpPr txBox="1"/>
          <p:nvPr/>
        </p:nvSpPr>
        <p:spPr>
          <a:xfrm flipH="1">
            <a:off x="498439" y="2673808"/>
            <a:ext cx="852056" cy="584775"/>
          </a:xfrm>
          <a:prstGeom prst="rect">
            <a:avLst/>
          </a:prstGeom>
          <a:noFill/>
          <a:ln>
            <a:noFill/>
          </a:ln>
          <a:effectLst/>
        </p:spPr>
        <p:txBody>
          <a:bodyPr wrap="square" lIns="0" tIns="0" rIns="0" bIns="0" rtlCol="0" anchor="ctr" anchorCtr="0">
            <a:no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a:defRPr/>
            </a:pPr>
            <a:r>
              <a:rPr lang="en-US" altLang="zh-CN" dirty="0">
                <a:solidFill>
                  <a:schemeClr val="tx1"/>
                </a:solidFill>
                <a:latin typeface="+mj-ea"/>
                <a:ea typeface="+mj-ea"/>
                <a:cs typeface="Times New Roman" panose="02020603050405020304" pitchFamily="18" charset="0"/>
              </a:rPr>
              <a:t>A</a:t>
            </a:r>
            <a:endParaRPr lang="zh-CN" altLang="en-US" dirty="0">
              <a:solidFill>
                <a:schemeClr val="tx1"/>
              </a:solidFill>
              <a:latin typeface="+mj-ea"/>
              <a:ea typeface="+mj-ea"/>
              <a:cs typeface="Times New Roman" panose="02020603050405020304" pitchFamily="18" charset="0"/>
            </a:endParaRPr>
          </a:p>
        </p:txBody>
      </p:sp>
      <p:sp>
        <p:nvSpPr>
          <p:cNvPr id="25" name="矩形 24"/>
          <p:cNvSpPr/>
          <p:nvPr/>
        </p:nvSpPr>
        <p:spPr>
          <a:xfrm>
            <a:off x="1547446" y="2662528"/>
            <a:ext cx="196951" cy="612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圆角矩形 4" descr="#clear#"/>
          <p:cNvSpPr/>
          <p:nvPr/>
        </p:nvSpPr>
        <p:spPr>
          <a:xfrm>
            <a:off x="7562320" y="2662528"/>
            <a:ext cx="3973187" cy="612000"/>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sz="2000" b="1" dirty="0">
                <a:solidFill>
                  <a:schemeClr val="accent1"/>
                </a:solidFill>
              </a:rPr>
              <a:t>请您在此输入小标题</a:t>
            </a:r>
            <a:endParaRPr lang="zh-CN" altLang="en-US" sz="2000" b="1" dirty="0">
              <a:solidFill>
                <a:schemeClr val="accent1"/>
              </a:solidFill>
            </a:endParaRPr>
          </a:p>
        </p:txBody>
      </p:sp>
      <p:sp>
        <p:nvSpPr>
          <p:cNvPr id="27" name="KSO_GN1" descr="#clear#"/>
          <p:cNvSpPr txBox="1"/>
          <p:nvPr/>
        </p:nvSpPr>
        <p:spPr>
          <a:xfrm flipH="1">
            <a:off x="6308396" y="2673808"/>
            <a:ext cx="852056" cy="584775"/>
          </a:xfrm>
          <a:prstGeom prst="rect">
            <a:avLst/>
          </a:prstGeom>
          <a:noFill/>
          <a:ln>
            <a:noFill/>
          </a:ln>
          <a:effectLst/>
        </p:spPr>
        <p:txBody>
          <a:bodyPr wrap="square" lIns="0" tIns="0" rIns="0" bIns="0" rtlCol="0" anchor="ctr" anchorCtr="0">
            <a:no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a:defRPr/>
            </a:pPr>
            <a:r>
              <a:rPr lang="en-US" altLang="zh-CN" dirty="0">
                <a:solidFill>
                  <a:schemeClr val="tx1"/>
                </a:solidFill>
                <a:latin typeface="+mj-ea"/>
                <a:ea typeface="+mj-ea"/>
                <a:cs typeface="Times New Roman" panose="02020603050405020304" pitchFamily="18" charset="0"/>
              </a:rPr>
              <a:t>B</a:t>
            </a:r>
            <a:endParaRPr lang="zh-CN" altLang="en-US" dirty="0">
              <a:solidFill>
                <a:schemeClr val="tx1"/>
              </a:solidFill>
              <a:latin typeface="+mj-ea"/>
              <a:ea typeface="+mj-ea"/>
              <a:cs typeface="Times New Roman" panose="02020603050405020304" pitchFamily="18" charset="0"/>
            </a:endParaRPr>
          </a:p>
        </p:txBody>
      </p:sp>
      <p:sp>
        <p:nvSpPr>
          <p:cNvPr id="28" name="矩形 27"/>
          <p:cNvSpPr/>
          <p:nvPr/>
        </p:nvSpPr>
        <p:spPr>
          <a:xfrm>
            <a:off x="7357403" y="2662528"/>
            <a:ext cx="196951" cy="612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圆角矩形 4" descr="#clear#"/>
          <p:cNvSpPr/>
          <p:nvPr/>
        </p:nvSpPr>
        <p:spPr>
          <a:xfrm>
            <a:off x="1752363" y="3767242"/>
            <a:ext cx="3973187" cy="612000"/>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sz="2000" b="1" dirty="0">
                <a:solidFill>
                  <a:schemeClr val="accent1"/>
                </a:solidFill>
              </a:rPr>
              <a:t>请您在此输入小标题</a:t>
            </a:r>
            <a:endParaRPr lang="zh-CN" altLang="en-US" sz="2000" b="1" dirty="0">
              <a:solidFill>
                <a:schemeClr val="accent1"/>
              </a:solidFill>
            </a:endParaRPr>
          </a:p>
        </p:txBody>
      </p:sp>
      <p:sp>
        <p:nvSpPr>
          <p:cNvPr id="30" name="KSO_GN1" descr="#clear#"/>
          <p:cNvSpPr txBox="1"/>
          <p:nvPr/>
        </p:nvSpPr>
        <p:spPr>
          <a:xfrm flipH="1">
            <a:off x="498439" y="3778522"/>
            <a:ext cx="852056" cy="584775"/>
          </a:xfrm>
          <a:prstGeom prst="rect">
            <a:avLst/>
          </a:prstGeom>
          <a:noFill/>
          <a:ln>
            <a:noFill/>
          </a:ln>
          <a:effectLst/>
        </p:spPr>
        <p:txBody>
          <a:bodyPr wrap="square" lIns="0" tIns="0" rIns="0" bIns="0" rtlCol="0" anchor="ctr" anchorCtr="0">
            <a:no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a:defRPr/>
            </a:pPr>
            <a:r>
              <a:rPr lang="en-US" altLang="zh-CN" dirty="0">
                <a:solidFill>
                  <a:schemeClr val="tx1"/>
                </a:solidFill>
                <a:latin typeface="+mj-ea"/>
                <a:ea typeface="+mj-ea"/>
                <a:cs typeface="Times New Roman" panose="02020603050405020304" pitchFamily="18" charset="0"/>
              </a:rPr>
              <a:t>C</a:t>
            </a:r>
            <a:endParaRPr lang="zh-CN" altLang="en-US" dirty="0">
              <a:solidFill>
                <a:schemeClr val="tx1"/>
              </a:solidFill>
              <a:latin typeface="+mj-ea"/>
              <a:ea typeface="+mj-ea"/>
              <a:cs typeface="Times New Roman" panose="02020603050405020304" pitchFamily="18" charset="0"/>
            </a:endParaRPr>
          </a:p>
        </p:txBody>
      </p:sp>
      <p:sp>
        <p:nvSpPr>
          <p:cNvPr id="31" name="矩形 30"/>
          <p:cNvSpPr/>
          <p:nvPr/>
        </p:nvSpPr>
        <p:spPr>
          <a:xfrm>
            <a:off x="1547446" y="3767242"/>
            <a:ext cx="196951" cy="612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圆角矩形 4" descr="#clear#"/>
          <p:cNvSpPr/>
          <p:nvPr/>
        </p:nvSpPr>
        <p:spPr>
          <a:xfrm>
            <a:off x="7562320" y="3767242"/>
            <a:ext cx="3973187" cy="612000"/>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sz="2000" b="1" dirty="0">
                <a:solidFill>
                  <a:schemeClr val="accent1"/>
                </a:solidFill>
              </a:rPr>
              <a:t>请您在此输入小标题</a:t>
            </a:r>
            <a:endParaRPr lang="zh-CN" altLang="en-US" sz="2000" b="1" dirty="0">
              <a:solidFill>
                <a:schemeClr val="accent1"/>
              </a:solidFill>
            </a:endParaRPr>
          </a:p>
        </p:txBody>
      </p:sp>
      <p:sp>
        <p:nvSpPr>
          <p:cNvPr id="33" name="KSO_GN1" descr="#clear#"/>
          <p:cNvSpPr txBox="1"/>
          <p:nvPr/>
        </p:nvSpPr>
        <p:spPr>
          <a:xfrm flipH="1">
            <a:off x="6308396" y="3778522"/>
            <a:ext cx="852056" cy="584775"/>
          </a:xfrm>
          <a:prstGeom prst="rect">
            <a:avLst/>
          </a:prstGeom>
          <a:noFill/>
          <a:ln>
            <a:noFill/>
          </a:ln>
          <a:effectLst/>
        </p:spPr>
        <p:txBody>
          <a:bodyPr wrap="square" lIns="0" tIns="0" rIns="0" bIns="0" rtlCol="0" anchor="ctr" anchorCtr="0">
            <a:no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a:defRPr/>
            </a:pPr>
            <a:r>
              <a:rPr lang="en-US" altLang="zh-CN" dirty="0">
                <a:solidFill>
                  <a:schemeClr val="tx1"/>
                </a:solidFill>
                <a:latin typeface="+mj-ea"/>
                <a:ea typeface="+mj-ea"/>
                <a:cs typeface="Times New Roman" panose="02020603050405020304" pitchFamily="18" charset="0"/>
              </a:rPr>
              <a:t>D</a:t>
            </a:r>
            <a:endParaRPr lang="zh-CN" altLang="en-US" dirty="0">
              <a:solidFill>
                <a:schemeClr val="tx1"/>
              </a:solidFill>
              <a:latin typeface="+mj-ea"/>
              <a:ea typeface="+mj-ea"/>
              <a:cs typeface="Times New Roman" panose="02020603050405020304" pitchFamily="18" charset="0"/>
            </a:endParaRPr>
          </a:p>
        </p:txBody>
      </p:sp>
      <p:sp>
        <p:nvSpPr>
          <p:cNvPr id="34" name="矩形 33"/>
          <p:cNvSpPr/>
          <p:nvPr/>
        </p:nvSpPr>
        <p:spPr>
          <a:xfrm>
            <a:off x="7357403" y="3767242"/>
            <a:ext cx="196951" cy="612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圆角矩形 4" descr="#clear#"/>
          <p:cNvSpPr/>
          <p:nvPr/>
        </p:nvSpPr>
        <p:spPr>
          <a:xfrm>
            <a:off x="1752363" y="4871956"/>
            <a:ext cx="3973187" cy="612000"/>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sz="2000" b="1" dirty="0">
                <a:solidFill>
                  <a:schemeClr val="accent1"/>
                </a:solidFill>
              </a:rPr>
              <a:t>请您在此输入小标题</a:t>
            </a:r>
            <a:endParaRPr lang="zh-CN" altLang="en-US" sz="2000" b="1" dirty="0">
              <a:solidFill>
                <a:schemeClr val="accent1"/>
              </a:solidFill>
            </a:endParaRPr>
          </a:p>
        </p:txBody>
      </p:sp>
      <p:sp>
        <p:nvSpPr>
          <p:cNvPr id="36" name="KSO_GN1" descr="#clear#"/>
          <p:cNvSpPr txBox="1"/>
          <p:nvPr/>
        </p:nvSpPr>
        <p:spPr>
          <a:xfrm flipH="1">
            <a:off x="498439" y="4883236"/>
            <a:ext cx="852056" cy="584775"/>
          </a:xfrm>
          <a:prstGeom prst="rect">
            <a:avLst/>
          </a:prstGeom>
          <a:noFill/>
          <a:ln>
            <a:noFill/>
          </a:ln>
          <a:effectLst/>
        </p:spPr>
        <p:txBody>
          <a:bodyPr wrap="square" lIns="0" tIns="0" rIns="0" bIns="0" rtlCol="0" anchor="ctr" anchorCtr="0">
            <a:no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a:defRPr/>
            </a:pPr>
            <a:r>
              <a:rPr lang="en-US" altLang="zh-CN" dirty="0">
                <a:solidFill>
                  <a:schemeClr val="tx1"/>
                </a:solidFill>
                <a:latin typeface="+mj-ea"/>
                <a:ea typeface="+mj-ea"/>
                <a:cs typeface="Times New Roman" panose="02020603050405020304" pitchFamily="18" charset="0"/>
              </a:rPr>
              <a:t>E</a:t>
            </a:r>
            <a:endParaRPr lang="zh-CN" altLang="en-US" dirty="0">
              <a:solidFill>
                <a:schemeClr val="tx1"/>
              </a:solidFill>
              <a:latin typeface="+mj-ea"/>
              <a:ea typeface="+mj-ea"/>
              <a:cs typeface="Times New Roman" panose="02020603050405020304" pitchFamily="18" charset="0"/>
            </a:endParaRPr>
          </a:p>
        </p:txBody>
      </p:sp>
      <p:sp>
        <p:nvSpPr>
          <p:cNvPr id="37" name="矩形 36"/>
          <p:cNvSpPr/>
          <p:nvPr/>
        </p:nvSpPr>
        <p:spPr>
          <a:xfrm>
            <a:off x="1547446" y="4871956"/>
            <a:ext cx="196951" cy="612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圆角矩形 4" descr="#clear#"/>
          <p:cNvSpPr/>
          <p:nvPr/>
        </p:nvSpPr>
        <p:spPr>
          <a:xfrm>
            <a:off x="7562320" y="4871956"/>
            <a:ext cx="3973187" cy="612000"/>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sz="2000" b="1" dirty="0">
                <a:solidFill>
                  <a:schemeClr val="accent1"/>
                </a:solidFill>
              </a:rPr>
              <a:t>请您在此输入小标题</a:t>
            </a:r>
            <a:endParaRPr lang="zh-CN" altLang="en-US" sz="2000" b="1" dirty="0">
              <a:solidFill>
                <a:schemeClr val="accent1"/>
              </a:solidFill>
            </a:endParaRPr>
          </a:p>
        </p:txBody>
      </p:sp>
      <p:sp>
        <p:nvSpPr>
          <p:cNvPr id="39" name="KSO_GN1" descr="#clear#"/>
          <p:cNvSpPr txBox="1"/>
          <p:nvPr/>
        </p:nvSpPr>
        <p:spPr>
          <a:xfrm flipH="1">
            <a:off x="6308396" y="4883236"/>
            <a:ext cx="852056" cy="584775"/>
          </a:xfrm>
          <a:prstGeom prst="rect">
            <a:avLst/>
          </a:prstGeom>
          <a:noFill/>
          <a:ln>
            <a:noFill/>
          </a:ln>
          <a:effectLst/>
        </p:spPr>
        <p:txBody>
          <a:bodyPr wrap="square" lIns="0" tIns="0" rIns="0" bIns="0" rtlCol="0" anchor="ctr" anchorCtr="0">
            <a:no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a:defRPr/>
            </a:pPr>
            <a:r>
              <a:rPr lang="en-US" altLang="zh-CN" dirty="0">
                <a:solidFill>
                  <a:schemeClr val="tx1"/>
                </a:solidFill>
                <a:latin typeface="+mj-ea"/>
                <a:ea typeface="+mj-ea"/>
                <a:cs typeface="Times New Roman" panose="02020603050405020304" pitchFamily="18" charset="0"/>
              </a:rPr>
              <a:t>F</a:t>
            </a:r>
            <a:endParaRPr lang="zh-CN" altLang="en-US" dirty="0">
              <a:solidFill>
                <a:schemeClr val="tx1"/>
              </a:solidFill>
              <a:latin typeface="+mj-ea"/>
              <a:ea typeface="+mj-ea"/>
              <a:cs typeface="Times New Roman" panose="02020603050405020304" pitchFamily="18" charset="0"/>
            </a:endParaRPr>
          </a:p>
        </p:txBody>
      </p:sp>
      <p:sp>
        <p:nvSpPr>
          <p:cNvPr id="40" name="矩形 39"/>
          <p:cNvSpPr/>
          <p:nvPr/>
        </p:nvSpPr>
        <p:spPr>
          <a:xfrm>
            <a:off x="7357403" y="4871956"/>
            <a:ext cx="196951" cy="612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3" descr="#clear#"/>
          <p:cNvSpPr>
            <a:spLocks noGrp="1"/>
          </p:cNvSpPr>
          <p:nvPr>
            <p:ph type="title"/>
          </p:nvPr>
        </p:nvSpPr>
        <p:spPr/>
        <p:txBody>
          <a:bodyPr/>
          <a:lstStyle/>
          <a:p>
            <a:r>
              <a:rPr lang="zh-CN" altLang="en-US" dirty="0"/>
              <a:t>请您在此添加您的大标题</a:t>
            </a:r>
            <a:endParaRPr lang="en-US" altLang="zh-CN" dirty="0"/>
          </a:p>
        </p:txBody>
      </p:sp>
      <p:sp>
        <p:nvSpPr>
          <p:cNvPr id="19" name="任意多边形 18" descr="#clear#"/>
          <p:cNvSpPr/>
          <p:nvPr/>
        </p:nvSpPr>
        <p:spPr bwMode="auto">
          <a:xfrm rot="1129015">
            <a:off x="538256" y="1860184"/>
            <a:ext cx="1677648" cy="2025099"/>
          </a:xfrm>
          <a:custGeom>
            <a:avLst/>
            <a:gdLst>
              <a:gd name="connsiteX0" fmla="*/ 688641 w 1377282"/>
              <a:gd name="connsiteY0" fmla="*/ 429617 h 1662525"/>
              <a:gd name="connsiteX1" fmla="*/ 138711 w 1377282"/>
              <a:gd name="connsiteY1" fmla="*/ 979547 h 1662525"/>
              <a:gd name="connsiteX2" fmla="*/ 688641 w 1377282"/>
              <a:gd name="connsiteY2" fmla="*/ 1529477 h 1662525"/>
              <a:gd name="connsiteX3" fmla="*/ 1238571 w 1377282"/>
              <a:gd name="connsiteY3" fmla="*/ 979547 h 1662525"/>
              <a:gd name="connsiteX4" fmla="*/ 688641 w 1377282"/>
              <a:gd name="connsiteY4" fmla="*/ 429617 h 1662525"/>
              <a:gd name="connsiteX5" fmla="*/ 688641 w 1377282"/>
              <a:gd name="connsiteY5" fmla="*/ 0 h 1662525"/>
              <a:gd name="connsiteX6" fmla="*/ 1175584 w 1377282"/>
              <a:gd name="connsiteY6" fmla="*/ 486943 h 1662525"/>
              <a:gd name="connsiteX7" fmla="*/ 1175584 w 1377282"/>
              <a:gd name="connsiteY7" fmla="*/ 1460828 h 1662525"/>
              <a:gd name="connsiteX8" fmla="*/ 688641 w 1377282"/>
              <a:gd name="connsiteY8" fmla="*/ 1662525 h 1662525"/>
              <a:gd name="connsiteX9" fmla="*/ 201698 w 1377282"/>
              <a:gd name="connsiteY9" fmla="*/ 1460828 h 1662525"/>
              <a:gd name="connsiteX10" fmla="*/ 201698 w 1377282"/>
              <a:gd name="connsiteY10" fmla="*/ 486943 h 1662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77282" h="1662525">
                <a:moveTo>
                  <a:pt x="688641" y="429617"/>
                </a:moveTo>
                <a:cubicBezTo>
                  <a:pt x="384923" y="429617"/>
                  <a:pt x="138711" y="675829"/>
                  <a:pt x="138711" y="979547"/>
                </a:cubicBezTo>
                <a:cubicBezTo>
                  <a:pt x="138711" y="1283265"/>
                  <a:pt x="384923" y="1529477"/>
                  <a:pt x="688641" y="1529477"/>
                </a:cubicBezTo>
                <a:cubicBezTo>
                  <a:pt x="992359" y="1529477"/>
                  <a:pt x="1238571" y="1283265"/>
                  <a:pt x="1238571" y="979547"/>
                </a:cubicBezTo>
                <a:cubicBezTo>
                  <a:pt x="1238571" y="675829"/>
                  <a:pt x="992359" y="429617"/>
                  <a:pt x="688641" y="429617"/>
                </a:cubicBezTo>
                <a:close/>
                <a:moveTo>
                  <a:pt x="688641" y="0"/>
                </a:moveTo>
                <a:lnTo>
                  <a:pt x="1175584" y="486943"/>
                </a:lnTo>
                <a:cubicBezTo>
                  <a:pt x="1444515" y="755874"/>
                  <a:pt x="1444515" y="1191896"/>
                  <a:pt x="1175584" y="1460828"/>
                </a:cubicBezTo>
                <a:cubicBezTo>
                  <a:pt x="1041119" y="1595293"/>
                  <a:pt x="864879" y="1662527"/>
                  <a:pt x="688641" y="1662525"/>
                </a:cubicBezTo>
                <a:cubicBezTo>
                  <a:pt x="512403" y="1662527"/>
                  <a:pt x="336163" y="1595293"/>
                  <a:pt x="201698" y="1460828"/>
                </a:cubicBezTo>
                <a:cubicBezTo>
                  <a:pt x="-67233" y="1191896"/>
                  <a:pt x="-67233" y="755874"/>
                  <a:pt x="201698" y="486943"/>
                </a:cubicBezTo>
                <a:close/>
              </a:path>
            </a:pathLst>
          </a:cu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16000" bIns="0" rtlCol="0" anchor="ctr">
            <a:noAutofit/>
          </a:bodyPr>
          <a:lstStyle/>
          <a:p>
            <a:pPr algn="ctr">
              <a:lnSpc>
                <a:spcPct val="150000"/>
              </a:lnSpc>
            </a:pPr>
            <a:r>
              <a:rPr lang="zh-CN" altLang="en-US" sz="2000" b="1" dirty="0">
                <a:solidFill>
                  <a:schemeClr val="bg1">
                    <a:lumMod val="50000"/>
                  </a:schemeClr>
                </a:solidFill>
                <a:latin typeface="幼圆" panose="02010509060101010101" pitchFamily="49" charset="-122"/>
                <a:ea typeface="幼圆" panose="02010509060101010101" pitchFamily="49" charset="-122"/>
              </a:rPr>
              <a:t>文本</a:t>
            </a:r>
            <a:endParaRPr lang="zh-CN" altLang="en-US" sz="2000" b="1" dirty="0">
              <a:solidFill>
                <a:schemeClr val="bg1">
                  <a:lumMod val="50000"/>
                </a:schemeClr>
              </a:solidFill>
              <a:latin typeface="幼圆" panose="02010509060101010101" pitchFamily="49" charset="-122"/>
              <a:ea typeface="幼圆" panose="02010509060101010101" pitchFamily="49" charset="-122"/>
            </a:endParaRPr>
          </a:p>
        </p:txBody>
      </p:sp>
      <p:sp>
        <p:nvSpPr>
          <p:cNvPr id="20" name="矩形 19" descr="#clear#"/>
          <p:cNvSpPr/>
          <p:nvPr/>
        </p:nvSpPr>
        <p:spPr>
          <a:xfrm>
            <a:off x="2269705" y="1766729"/>
            <a:ext cx="1961230" cy="952499"/>
          </a:xfrm>
          <a:prstGeom prst="rect">
            <a:avLst/>
          </a:prstGeom>
          <a:no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dist"/>
            <a:r>
              <a:rPr lang="en-US" altLang="zh-CN" sz="4000" b="1" dirty="0">
                <a:solidFill>
                  <a:schemeClr val="accent1"/>
                </a:solidFill>
                <a:latin typeface="+mj-ea"/>
                <a:ea typeface="+mj-ea"/>
              </a:rPr>
              <a:t>365</a:t>
            </a:r>
            <a:r>
              <a:rPr lang="zh-CN" altLang="en-US" sz="2800" b="1" dirty="0">
                <a:solidFill>
                  <a:schemeClr val="accent1"/>
                </a:solidFill>
                <a:latin typeface="+mj-ea"/>
                <a:ea typeface="+mj-ea"/>
              </a:rPr>
              <a:t>万</a:t>
            </a:r>
            <a:endParaRPr lang="zh-CN" altLang="en-US" sz="4000" b="1" dirty="0">
              <a:solidFill>
                <a:schemeClr val="accent1"/>
              </a:solidFill>
              <a:latin typeface="+mj-ea"/>
              <a:ea typeface="+mj-ea"/>
            </a:endParaRPr>
          </a:p>
        </p:txBody>
      </p:sp>
      <p:sp>
        <p:nvSpPr>
          <p:cNvPr id="21" name="矩形 20" descr="#clear#"/>
          <p:cNvSpPr/>
          <p:nvPr/>
        </p:nvSpPr>
        <p:spPr>
          <a:xfrm>
            <a:off x="2269705" y="2837619"/>
            <a:ext cx="5720862" cy="1120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2" name="任意多边形 18" descr="#clear#"/>
          <p:cNvSpPr/>
          <p:nvPr/>
        </p:nvSpPr>
        <p:spPr bwMode="auto">
          <a:xfrm rot="1129015">
            <a:off x="538256" y="4292556"/>
            <a:ext cx="1677648" cy="2025099"/>
          </a:xfrm>
          <a:custGeom>
            <a:avLst/>
            <a:gdLst>
              <a:gd name="connsiteX0" fmla="*/ 688641 w 1377282"/>
              <a:gd name="connsiteY0" fmla="*/ 429617 h 1662525"/>
              <a:gd name="connsiteX1" fmla="*/ 138711 w 1377282"/>
              <a:gd name="connsiteY1" fmla="*/ 979547 h 1662525"/>
              <a:gd name="connsiteX2" fmla="*/ 688641 w 1377282"/>
              <a:gd name="connsiteY2" fmla="*/ 1529477 h 1662525"/>
              <a:gd name="connsiteX3" fmla="*/ 1238571 w 1377282"/>
              <a:gd name="connsiteY3" fmla="*/ 979547 h 1662525"/>
              <a:gd name="connsiteX4" fmla="*/ 688641 w 1377282"/>
              <a:gd name="connsiteY4" fmla="*/ 429617 h 1662525"/>
              <a:gd name="connsiteX5" fmla="*/ 688641 w 1377282"/>
              <a:gd name="connsiteY5" fmla="*/ 0 h 1662525"/>
              <a:gd name="connsiteX6" fmla="*/ 1175584 w 1377282"/>
              <a:gd name="connsiteY6" fmla="*/ 486943 h 1662525"/>
              <a:gd name="connsiteX7" fmla="*/ 1175584 w 1377282"/>
              <a:gd name="connsiteY7" fmla="*/ 1460828 h 1662525"/>
              <a:gd name="connsiteX8" fmla="*/ 688641 w 1377282"/>
              <a:gd name="connsiteY8" fmla="*/ 1662525 h 1662525"/>
              <a:gd name="connsiteX9" fmla="*/ 201698 w 1377282"/>
              <a:gd name="connsiteY9" fmla="*/ 1460828 h 1662525"/>
              <a:gd name="connsiteX10" fmla="*/ 201698 w 1377282"/>
              <a:gd name="connsiteY10" fmla="*/ 486943 h 1662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77282" h="1662525">
                <a:moveTo>
                  <a:pt x="688641" y="429617"/>
                </a:moveTo>
                <a:cubicBezTo>
                  <a:pt x="384923" y="429617"/>
                  <a:pt x="138711" y="675829"/>
                  <a:pt x="138711" y="979547"/>
                </a:cubicBezTo>
                <a:cubicBezTo>
                  <a:pt x="138711" y="1283265"/>
                  <a:pt x="384923" y="1529477"/>
                  <a:pt x="688641" y="1529477"/>
                </a:cubicBezTo>
                <a:cubicBezTo>
                  <a:pt x="992359" y="1529477"/>
                  <a:pt x="1238571" y="1283265"/>
                  <a:pt x="1238571" y="979547"/>
                </a:cubicBezTo>
                <a:cubicBezTo>
                  <a:pt x="1238571" y="675829"/>
                  <a:pt x="992359" y="429617"/>
                  <a:pt x="688641" y="429617"/>
                </a:cubicBezTo>
                <a:close/>
                <a:moveTo>
                  <a:pt x="688641" y="0"/>
                </a:moveTo>
                <a:lnTo>
                  <a:pt x="1175584" y="486943"/>
                </a:lnTo>
                <a:cubicBezTo>
                  <a:pt x="1444515" y="755874"/>
                  <a:pt x="1444515" y="1191896"/>
                  <a:pt x="1175584" y="1460828"/>
                </a:cubicBezTo>
                <a:cubicBezTo>
                  <a:pt x="1041119" y="1595293"/>
                  <a:pt x="864879" y="1662527"/>
                  <a:pt x="688641" y="1662525"/>
                </a:cubicBezTo>
                <a:cubicBezTo>
                  <a:pt x="512403" y="1662527"/>
                  <a:pt x="336163" y="1595293"/>
                  <a:pt x="201698" y="1460828"/>
                </a:cubicBezTo>
                <a:cubicBezTo>
                  <a:pt x="-67233" y="1191896"/>
                  <a:pt x="-67233" y="755874"/>
                  <a:pt x="201698" y="486943"/>
                </a:cubicBezTo>
                <a:close/>
              </a:path>
            </a:pathLst>
          </a:cu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16000" bIns="0" rtlCol="0" anchor="ctr">
            <a:noAutofit/>
          </a:bodyPr>
          <a:lstStyle/>
          <a:p>
            <a:pPr algn="ctr">
              <a:lnSpc>
                <a:spcPct val="150000"/>
              </a:lnSpc>
            </a:pPr>
            <a:r>
              <a:rPr lang="zh-CN" altLang="en-US" sz="2000" b="1" dirty="0">
                <a:solidFill>
                  <a:schemeClr val="bg1">
                    <a:lumMod val="50000"/>
                  </a:schemeClr>
                </a:solidFill>
                <a:latin typeface="幼圆" panose="02010509060101010101" pitchFamily="49" charset="-122"/>
                <a:ea typeface="幼圆" panose="02010509060101010101" pitchFamily="49" charset="-122"/>
              </a:rPr>
              <a:t>文本</a:t>
            </a:r>
            <a:endParaRPr lang="zh-CN" altLang="en-US" sz="2000" b="1" dirty="0">
              <a:solidFill>
                <a:schemeClr val="bg1">
                  <a:lumMod val="50000"/>
                </a:schemeClr>
              </a:solidFill>
              <a:latin typeface="幼圆" panose="02010509060101010101" pitchFamily="49" charset="-122"/>
              <a:ea typeface="幼圆" panose="02010509060101010101" pitchFamily="49" charset="-122"/>
            </a:endParaRPr>
          </a:p>
        </p:txBody>
      </p:sp>
      <p:sp>
        <p:nvSpPr>
          <p:cNvPr id="23" name="矩形 22" descr="#clear#"/>
          <p:cNvSpPr/>
          <p:nvPr/>
        </p:nvSpPr>
        <p:spPr>
          <a:xfrm>
            <a:off x="2269705" y="4199101"/>
            <a:ext cx="1961230" cy="952499"/>
          </a:xfrm>
          <a:prstGeom prst="rect">
            <a:avLst/>
          </a:prstGeom>
          <a:no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dist"/>
            <a:r>
              <a:rPr lang="en-US" altLang="zh-CN" sz="4000" b="1" dirty="0">
                <a:solidFill>
                  <a:schemeClr val="accent1"/>
                </a:solidFill>
                <a:latin typeface="+mj-ea"/>
                <a:ea typeface="+mj-ea"/>
              </a:rPr>
              <a:t>892</a:t>
            </a:r>
            <a:r>
              <a:rPr lang="zh-CN" altLang="en-US" sz="2800" b="1" dirty="0">
                <a:solidFill>
                  <a:schemeClr val="accent1"/>
                </a:solidFill>
                <a:latin typeface="+mj-ea"/>
                <a:ea typeface="+mj-ea"/>
              </a:rPr>
              <a:t>万</a:t>
            </a:r>
            <a:endParaRPr lang="zh-CN" altLang="en-US" sz="4000" b="1" dirty="0">
              <a:solidFill>
                <a:schemeClr val="accent1"/>
              </a:solidFill>
              <a:latin typeface="+mj-ea"/>
              <a:ea typeface="+mj-ea"/>
            </a:endParaRPr>
          </a:p>
        </p:txBody>
      </p:sp>
      <p:sp>
        <p:nvSpPr>
          <p:cNvPr id="29" name="矩形 28" descr="#clear#"/>
          <p:cNvSpPr/>
          <p:nvPr/>
        </p:nvSpPr>
        <p:spPr>
          <a:xfrm>
            <a:off x="2269705" y="5269991"/>
            <a:ext cx="5720862" cy="1120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0" name="Freeform 18"/>
          <p:cNvSpPr/>
          <p:nvPr/>
        </p:nvSpPr>
        <p:spPr bwMode="auto">
          <a:xfrm>
            <a:off x="9064398" y="2970109"/>
            <a:ext cx="2300996" cy="2457983"/>
          </a:xfrm>
          <a:custGeom>
            <a:avLst/>
            <a:gdLst>
              <a:gd name="T0" fmla="*/ 198 w 217"/>
              <a:gd name="T1" fmla="*/ 4 h 232"/>
              <a:gd name="T2" fmla="*/ 1 w 217"/>
              <a:gd name="T3" fmla="*/ 58 h 232"/>
              <a:gd name="T4" fmla="*/ 147 w 217"/>
              <a:gd name="T5" fmla="*/ 151 h 232"/>
              <a:gd name="T6" fmla="*/ 152 w 217"/>
              <a:gd name="T7" fmla="*/ 175 h 232"/>
              <a:gd name="T8" fmla="*/ 3 w 217"/>
              <a:gd name="T9" fmla="*/ 188 h 232"/>
              <a:gd name="T10" fmla="*/ 15 w 217"/>
              <a:gd name="T11" fmla="*/ 198 h 232"/>
              <a:gd name="T12" fmla="*/ 37 w 217"/>
              <a:gd name="T13" fmla="*/ 194 h 232"/>
              <a:gd name="T14" fmla="*/ 62 w 217"/>
              <a:gd name="T15" fmla="*/ 213 h 232"/>
              <a:gd name="T16" fmla="*/ 130 w 217"/>
              <a:gd name="T17" fmla="*/ 191 h 232"/>
              <a:gd name="T18" fmla="*/ 135 w 217"/>
              <a:gd name="T19" fmla="*/ 232 h 232"/>
              <a:gd name="T20" fmla="*/ 141 w 217"/>
              <a:gd name="T21" fmla="*/ 191 h 232"/>
              <a:gd name="T22" fmla="*/ 170 w 217"/>
              <a:gd name="T23" fmla="*/ 163 h 232"/>
              <a:gd name="T24" fmla="*/ 203 w 217"/>
              <a:gd name="T25" fmla="*/ 19 h 232"/>
              <a:gd name="T26" fmla="*/ 51 w 217"/>
              <a:gd name="T27" fmla="*/ 213 h 232"/>
              <a:gd name="T28" fmla="*/ 37 w 217"/>
              <a:gd name="T29" fmla="*/ 207 h 232"/>
              <a:gd name="T30" fmla="*/ 48 w 217"/>
              <a:gd name="T31" fmla="*/ 208 h 232"/>
              <a:gd name="T32" fmla="*/ 143 w 217"/>
              <a:gd name="T33" fmla="*/ 213 h 232"/>
              <a:gd name="T34" fmla="*/ 130 w 217"/>
              <a:gd name="T35" fmla="*/ 207 h 232"/>
              <a:gd name="T36" fmla="*/ 141 w 217"/>
              <a:gd name="T37" fmla="*/ 208 h 232"/>
              <a:gd name="T38" fmla="*/ 146 w 217"/>
              <a:gd name="T39" fmla="*/ 135 h 232"/>
              <a:gd name="T40" fmla="*/ 150 w 217"/>
              <a:gd name="T41" fmla="*/ 121 h 232"/>
              <a:gd name="T42" fmla="*/ 93 w 217"/>
              <a:gd name="T43" fmla="*/ 77 h 232"/>
              <a:gd name="T44" fmla="*/ 92 w 217"/>
              <a:gd name="T45" fmla="*/ 91 h 232"/>
              <a:gd name="T46" fmla="*/ 90 w 217"/>
              <a:gd name="T47" fmla="*/ 114 h 232"/>
              <a:gd name="T48" fmla="*/ 94 w 217"/>
              <a:gd name="T49" fmla="*/ 68 h 232"/>
              <a:gd name="T50" fmla="*/ 126 w 217"/>
              <a:gd name="T51" fmla="*/ 65 h 232"/>
              <a:gd name="T52" fmla="*/ 53 w 217"/>
              <a:gd name="T53" fmla="*/ 72 h 232"/>
              <a:gd name="T54" fmla="*/ 85 w 217"/>
              <a:gd name="T55" fmla="*/ 69 h 232"/>
              <a:gd name="T56" fmla="*/ 53 w 217"/>
              <a:gd name="T57" fmla="*/ 93 h 232"/>
              <a:gd name="T58" fmla="*/ 44 w 217"/>
              <a:gd name="T59" fmla="*/ 94 h 232"/>
              <a:gd name="T60" fmla="*/ 44 w 217"/>
              <a:gd name="T61" fmla="*/ 82 h 232"/>
              <a:gd name="T62" fmla="*/ 45 w 217"/>
              <a:gd name="T63" fmla="*/ 115 h 232"/>
              <a:gd name="T64" fmla="*/ 44 w 217"/>
              <a:gd name="T65" fmla="*/ 103 h 232"/>
              <a:gd name="T66" fmla="*/ 81 w 217"/>
              <a:gd name="T67" fmla="*/ 114 h 232"/>
              <a:gd name="T68" fmla="*/ 80 w 217"/>
              <a:gd name="T69" fmla="*/ 123 h 232"/>
              <a:gd name="T70" fmla="*/ 54 w 217"/>
              <a:gd name="T71" fmla="*/ 123 h 232"/>
              <a:gd name="T72" fmla="*/ 116 w 217"/>
              <a:gd name="T73" fmla="*/ 122 h 232"/>
              <a:gd name="T74" fmla="*/ 89 w 217"/>
              <a:gd name="T75" fmla="*/ 122 h 232"/>
              <a:gd name="T76" fmla="*/ 129 w 217"/>
              <a:gd name="T77" fmla="*/ 98 h 232"/>
              <a:gd name="T78" fmla="*/ 159 w 217"/>
              <a:gd name="T79" fmla="*/ 87 h 232"/>
              <a:gd name="T80" fmla="*/ 164 w 217"/>
              <a:gd name="T81" fmla="*/ 71 h 232"/>
              <a:gd name="T82" fmla="*/ 135 w 217"/>
              <a:gd name="T83" fmla="*/ 64 h 232"/>
              <a:gd name="T84" fmla="*/ 167 w 217"/>
              <a:gd name="T85" fmla="*/ 62 h 232"/>
              <a:gd name="T86" fmla="*/ 18 w 217"/>
              <a:gd name="T87" fmla="*/ 75 h 232"/>
              <a:gd name="T88" fmla="*/ 24 w 217"/>
              <a:gd name="T89" fmla="*/ 124 h 232"/>
              <a:gd name="T90" fmla="*/ 25 w 217"/>
              <a:gd name="T91" fmla="*/ 135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17" h="232">
                <a:moveTo>
                  <a:pt x="216" y="6"/>
                </a:moveTo>
                <a:cubicBezTo>
                  <a:pt x="215" y="2"/>
                  <a:pt x="210" y="0"/>
                  <a:pt x="206" y="1"/>
                </a:cubicBezTo>
                <a:cubicBezTo>
                  <a:pt x="198" y="4"/>
                  <a:pt x="198" y="4"/>
                  <a:pt x="198" y="4"/>
                </a:cubicBezTo>
                <a:cubicBezTo>
                  <a:pt x="188" y="8"/>
                  <a:pt x="181" y="14"/>
                  <a:pt x="176" y="29"/>
                </a:cubicBezTo>
                <a:cubicBezTo>
                  <a:pt x="8" y="49"/>
                  <a:pt x="8" y="49"/>
                  <a:pt x="8" y="49"/>
                </a:cubicBezTo>
                <a:cubicBezTo>
                  <a:pt x="4" y="50"/>
                  <a:pt x="1" y="54"/>
                  <a:pt x="1" y="58"/>
                </a:cubicBezTo>
                <a:cubicBezTo>
                  <a:pt x="10" y="144"/>
                  <a:pt x="10" y="144"/>
                  <a:pt x="10" y="144"/>
                </a:cubicBezTo>
                <a:cubicBezTo>
                  <a:pt x="10" y="148"/>
                  <a:pt x="14" y="151"/>
                  <a:pt x="18" y="151"/>
                </a:cubicBezTo>
                <a:cubicBezTo>
                  <a:pt x="147" y="151"/>
                  <a:pt x="147" y="151"/>
                  <a:pt x="147" y="151"/>
                </a:cubicBezTo>
                <a:cubicBezTo>
                  <a:pt x="156" y="169"/>
                  <a:pt x="156" y="169"/>
                  <a:pt x="156" y="169"/>
                </a:cubicBezTo>
                <a:cubicBezTo>
                  <a:pt x="157" y="172"/>
                  <a:pt x="157" y="174"/>
                  <a:pt x="157" y="174"/>
                </a:cubicBezTo>
                <a:cubicBezTo>
                  <a:pt x="156" y="174"/>
                  <a:pt x="155" y="175"/>
                  <a:pt x="152" y="175"/>
                </a:cubicBezTo>
                <a:cubicBezTo>
                  <a:pt x="17" y="175"/>
                  <a:pt x="17" y="175"/>
                  <a:pt x="17" y="175"/>
                </a:cubicBezTo>
                <a:cubicBezTo>
                  <a:pt x="15" y="175"/>
                  <a:pt x="13" y="176"/>
                  <a:pt x="11" y="178"/>
                </a:cubicBezTo>
                <a:cubicBezTo>
                  <a:pt x="3" y="188"/>
                  <a:pt x="3" y="188"/>
                  <a:pt x="3" y="188"/>
                </a:cubicBezTo>
                <a:cubicBezTo>
                  <a:pt x="0" y="192"/>
                  <a:pt x="1" y="196"/>
                  <a:pt x="4" y="199"/>
                </a:cubicBezTo>
                <a:cubicBezTo>
                  <a:pt x="5" y="200"/>
                  <a:pt x="7" y="201"/>
                  <a:pt x="9" y="201"/>
                </a:cubicBezTo>
                <a:cubicBezTo>
                  <a:pt x="11" y="201"/>
                  <a:pt x="13" y="200"/>
                  <a:pt x="15" y="198"/>
                </a:cubicBezTo>
                <a:cubicBezTo>
                  <a:pt x="21" y="191"/>
                  <a:pt x="21" y="191"/>
                  <a:pt x="21" y="191"/>
                </a:cubicBezTo>
                <a:cubicBezTo>
                  <a:pt x="37" y="191"/>
                  <a:pt x="37" y="191"/>
                  <a:pt x="37" y="191"/>
                </a:cubicBezTo>
                <a:cubicBezTo>
                  <a:pt x="37" y="194"/>
                  <a:pt x="37" y="194"/>
                  <a:pt x="37" y="194"/>
                </a:cubicBezTo>
                <a:cubicBezTo>
                  <a:pt x="29" y="197"/>
                  <a:pt x="23" y="204"/>
                  <a:pt x="23" y="213"/>
                </a:cubicBezTo>
                <a:cubicBezTo>
                  <a:pt x="23" y="223"/>
                  <a:pt x="32" y="232"/>
                  <a:pt x="42" y="232"/>
                </a:cubicBezTo>
                <a:cubicBezTo>
                  <a:pt x="53" y="232"/>
                  <a:pt x="62" y="223"/>
                  <a:pt x="62" y="213"/>
                </a:cubicBezTo>
                <a:cubicBezTo>
                  <a:pt x="62" y="204"/>
                  <a:pt x="56" y="197"/>
                  <a:pt x="48" y="194"/>
                </a:cubicBezTo>
                <a:cubicBezTo>
                  <a:pt x="48" y="191"/>
                  <a:pt x="48" y="191"/>
                  <a:pt x="48" y="191"/>
                </a:cubicBezTo>
                <a:cubicBezTo>
                  <a:pt x="130" y="191"/>
                  <a:pt x="130" y="191"/>
                  <a:pt x="130" y="191"/>
                </a:cubicBezTo>
                <a:cubicBezTo>
                  <a:pt x="130" y="194"/>
                  <a:pt x="130" y="194"/>
                  <a:pt x="130" y="194"/>
                </a:cubicBezTo>
                <a:cubicBezTo>
                  <a:pt x="122" y="197"/>
                  <a:pt x="116" y="204"/>
                  <a:pt x="116" y="213"/>
                </a:cubicBezTo>
                <a:cubicBezTo>
                  <a:pt x="116" y="223"/>
                  <a:pt x="124" y="232"/>
                  <a:pt x="135" y="232"/>
                </a:cubicBezTo>
                <a:cubicBezTo>
                  <a:pt x="146" y="232"/>
                  <a:pt x="155" y="223"/>
                  <a:pt x="155" y="213"/>
                </a:cubicBezTo>
                <a:cubicBezTo>
                  <a:pt x="155" y="204"/>
                  <a:pt x="149" y="197"/>
                  <a:pt x="141" y="194"/>
                </a:cubicBezTo>
                <a:cubicBezTo>
                  <a:pt x="141" y="191"/>
                  <a:pt x="141" y="191"/>
                  <a:pt x="141" y="191"/>
                </a:cubicBezTo>
                <a:cubicBezTo>
                  <a:pt x="152" y="191"/>
                  <a:pt x="152" y="191"/>
                  <a:pt x="152" y="191"/>
                </a:cubicBezTo>
                <a:cubicBezTo>
                  <a:pt x="162" y="191"/>
                  <a:pt x="167" y="186"/>
                  <a:pt x="170" y="183"/>
                </a:cubicBezTo>
                <a:cubicBezTo>
                  <a:pt x="172" y="179"/>
                  <a:pt x="174" y="173"/>
                  <a:pt x="170" y="163"/>
                </a:cubicBezTo>
                <a:cubicBezTo>
                  <a:pt x="160" y="142"/>
                  <a:pt x="160" y="142"/>
                  <a:pt x="160" y="142"/>
                </a:cubicBezTo>
                <a:cubicBezTo>
                  <a:pt x="190" y="35"/>
                  <a:pt x="190" y="35"/>
                  <a:pt x="190" y="35"/>
                </a:cubicBezTo>
                <a:cubicBezTo>
                  <a:pt x="194" y="23"/>
                  <a:pt x="198" y="21"/>
                  <a:pt x="203" y="19"/>
                </a:cubicBezTo>
                <a:cubicBezTo>
                  <a:pt x="211" y="16"/>
                  <a:pt x="211" y="16"/>
                  <a:pt x="211" y="16"/>
                </a:cubicBezTo>
                <a:cubicBezTo>
                  <a:pt x="215" y="15"/>
                  <a:pt x="217" y="10"/>
                  <a:pt x="216" y="6"/>
                </a:cubicBezTo>
                <a:close/>
                <a:moveTo>
                  <a:pt x="51" y="213"/>
                </a:moveTo>
                <a:cubicBezTo>
                  <a:pt x="51" y="217"/>
                  <a:pt x="47" y="221"/>
                  <a:pt x="42" y="221"/>
                </a:cubicBezTo>
                <a:cubicBezTo>
                  <a:pt x="38" y="221"/>
                  <a:pt x="34" y="217"/>
                  <a:pt x="34" y="213"/>
                </a:cubicBezTo>
                <a:cubicBezTo>
                  <a:pt x="34" y="210"/>
                  <a:pt x="35" y="208"/>
                  <a:pt x="37" y="207"/>
                </a:cubicBezTo>
                <a:cubicBezTo>
                  <a:pt x="37" y="208"/>
                  <a:pt x="37" y="208"/>
                  <a:pt x="37" y="208"/>
                </a:cubicBezTo>
                <a:cubicBezTo>
                  <a:pt x="37" y="211"/>
                  <a:pt x="39" y="214"/>
                  <a:pt x="42" y="214"/>
                </a:cubicBezTo>
                <a:cubicBezTo>
                  <a:pt x="46" y="214"/>
                  <a:pt x="48" y="211"/>
                  <a:pt x="48" y="208"/>
                </a:cubicBezTo>
                <a:cubicBezTo>
                  <a:pt x="48" y="207"/>
                  <a:pt x="48" y="207"/>
                  <a:pt x="48" y="207"/>
                </a:cubicBezTo>
                <a:cubicBezTo>
                  <a:pt x="50" y="208"/>
                  <a:pt x="51" y="210"/>
                  <a:pt x="51" y="213"/>
                </a:cubicBezTo>
                <a:close/>
                <a:moveTo>
                  <a:pt x="143" y="213"/>
                </a:moveTo>
                <a:cubicBezTo>
                  <a:pt x="143" y="217"/>
                  <a:pt x="140" y="221"/>
                  <a:pt x="135" y="221"/>
                </a:cubicBezTo>
                <a:cubicBezTo>
                  <a:pt x="131" y="221"/>
                  <a:pt x="127" y="217"/>
                  <a:pt x="127" y="213"/>
                </a:cubicBezTo>
                <a:cubicBezTo>
                  <a:pt x="127" y="210"/>
                  <a:pt x="128" y="208"/>
                  <a:pt x="130" y="207"/>
                </a:cubicBezTo>
                <a:cubicBezTo>
                  <a:pt x="130" y="208"/>
                  <a:pt x="130" y="208"/>
                  <a:pt x="130" y="208"/>
                </a:cubicBezTo>
                <a:cubicBezTo>
                  <a:pt x="130" y="211"/>
                  <a:pt x="132" y="214"/>
                  <a:pt x="135" y="214"/>
                </a:cubicBezTo>
                <a:cubicBezTo>
                  <a:pt x="138" y="214"/>
                  <a:pt x="141" y="211"/>
                  <a:pt x="141" y="208"/>
                </a:cubicBezTo>
                <a:cubicBezTo>
                  <a:pt x="141" y="207"/>
                  <a:pt x="141" y="207"/>
                  <a:pt x="141" y="207"/>
                </a:cubicBezTo>
                <a:cubicBezTo>
                  <a:pt x="142" y="208"/>
                  <a:pt x="143" y="210"/>
                  <a:pt x="143" y="213"/>
                </a:cubicBezTo>
                <a:close/>
                <a:moveTo>
                  <a:pt x="146" y="135"/>
                </a:moveTo>
                <a:cubicBezTo>
                  <a:pt x="122" y="135"/>
                  <a:pt x="122" y="135"/>
                  <a:pt x="122" y="135"/>
                </a:cubicBezTo>
                <a:cubicBezTo>
                  <a:pt x="125" y="122"/>
                  <a:pt x="125" y="122"/>
                  <a:pt x="125" y="122"/>
                </a:cubicBezTo>
                <a:cubicBezTo>
                  <a:pt x="150" y="121"/>
                  <a:pt x="150" y="121"/>
                  <a:pt x="150" y="121"/>
                </a:cubicBezTo>
                <a:lnTo>
                  <a:pt x="146" y="135"/>
                </a:lnTo>
                <a:close/>
                <a:moveTo>
                  <a:pt x="92" y="91"/>
                </a:moveTo>
                <a:cubicBezTo>
                  <a:pt x="93" y="77"/>
                  <a:pt x="93" y="77"/>
                  <a:pt x="93" y="77"/>
                </a:cubicBezTo>
                <a:cubicBezTo>
                  <a:pt x="124" y="74"/>
                  <a:pt x="124" y="74"/>
                  <a:pt x="124" y="74"/>
                </a:cubicBezTo>
                <a:cubicBezTo>
                  <a:pt x="122" y="89"/>
                  <a:pt x="122" y="89"/>
                  <a:pt x="122" y="89"/>
                </a:cubicBezTo>
                <a:lnTo>
                  <a:pt x="92" y="91"/>
                </a:lnTo>
                <a:close/>
                <a:moveTo>
                  <a:pt x="120" y="98"/>
                </a:moveTo>
                <a:cubicBezTo>
                  <a:pt x="117" y="113"/>
                  <a:pt x="117" y="113"/>
                  <a:pt x="117" y="113"/>
                </a:cubicBezTo>
                <a:cubicBezTo>
                  <a:pt x="90" y="114"/>
                  <a:pt x="90" y="114"/>
                  <a:pt x="90" y="114"/>
                </a:cubicBezTo>
                <a:cubicBezTo>
                  <a:pt x="91" y="100"/>
                  <a:pt x="91" y="100"/>
                  <a:pt x="91" y="100"/>
                </a:cubicBezTo>
                <a:lnTo>
                  <a:pt x="120" y="98"/>
                </a:lnTo>
                <a:close/>
                <a:moveTo>
                  <a:pt x="94" y="68"/>
                </a:moveTo>
                <a:cubicBezTo>
                  <a:pt x="95" y="54"/>
                  <a:pt x="95" y="54"/>
                  <a:pt x="95" y="54"/>
                </a:cubicBezTo>
                <a:cubicBezTo>
                  <a:pt x="128" y="50"/>
                  <a:pt x="128" y="50"/>
                  <a:pt x="128" y="50"/>
                </a:cubicBezTo>
                <a:cubicBezTo>
                  <a:pt x="126" y="65"/>
                  <a:pt x="126" y="65"/>
                  <a:pt x="126" y="65"/>
                </a:cubicBezTo>
                <a:lnTo>
                  <a:pt x="94" y="68"/>
                </a:lnTo>
                <a:close/>
                <a:moveTo>
                  <a:pt x="85" y="69"/>
                </a:moveTo>
                <a:cubicBezTo>
                  <a:pt x="53" y="72"/>
                  <a:pt x="53" y="72"/>
                  <a:pt x="53" y="72"/>
                </a:cubicBezTo>
                <a:cubicBezTo>
                  <a:pt x="52" y="60"/>
                  <a:pt x="52" y="60"/>
                  <a:pt x="52" y="60"/>
                </a:cubicBezTo>
                <a:cubicBezTo>
                  <a:pt x="86" y="56"/>
                  <a:pt x="86" y="56"/>
                  <a:pt x="86" y="56"/>
                </a:cubicBezTo>
                <a:lnTo>
                  <a:pt x="85" y="69"/>
                </a:lnTo>
                <a:close/>
                <a:moveTo>
                  <a:pt x="84" y="78"/>
                </a:moveTo>
                <a:cubicBezTo>
                  <a:pt x="83" y="92"/>
                  <a:pt x="83" y="92"/>
                  <a:pt x="83" y="92"/>
                </a:cubicBezTo>
                <a:cubicBezTo>
                  <a:pt x="53" y="93"/>
                  <a:pt x="53" y="93"/>
                  <a:pt x="53" y="93"/>
                </a:cubicBezTo>
                <a:cubicBezTo>
                  <a:pt x="53" y="81"/>
                  <a:pt x="53" y="81"/>
                  <a:pt x="53" y="81"/>
                </a:cubicBezTo>
                <a:lnTo>
                  <a:pt x="84" y="78"/>
                </a:lnTo>
                <a:close/>
                <a:moveTo>
                  <a:pt x="44" y="94"/>
                </a:moveTo>
                <a:cubicBezTo>
                  <a:pt x="21" y="95"/>
                  <a:pt x="21" y="95"/>
                  <a:pt x="21" y="95"/>
                </a:cubicBezTo>
                <a:cubicBezTo>
                  <a:pt x="19" y="84"/>
                  <a:pt x="19" y="84"/>
                  <a:pt x="19" y="84"/>
                </a:cubicBezTo>
                <a:cubicBezTo>
                  <a:pt x="44" y="82"/>
                  <a:pt x="44" y="82"/>
                  <a:pt x="44" y="82"/>
                </a:cubicBezTo>
                <a:lnTo>
                  <a:pt x="44" y="94"/>
                </a:lnTo>
                <a:close/>
                <a:moveTo>
                  <a:pt x="44" y="103"/>
                </a:moveTo>
                <a:cubicBezTo>
                  <a:pt x="45" y="115"/>
                  <a:pt x="45" y="115"/>
                  <a:pt x="45" y="115"/>
                </a:cubicBezTo>
                <a:cubicBezTo>
                  <a:pt x="23" y="115"/>
                  <a:pt x="23" y="115"/>
                  <a:pt x="23" y="115"/>
                </a:cubicBezTo>
                <a:cubicBezTo>
                  <a:pt x="21" y="104"/>
                  <a:pt x="21" y="104"/>
                  <a:pt x="21" y="104"/>
                </a:cubicBezTo>
                <a:lnTo>
                  <a:pt x="44" y="103"/>
                </a:lnTo>
                <a:close/>
                <a:moveTo>
                  <a:pt x="53" y="102"/>
                </a:moveTo>
                <a:cubicBezTo>
                  <a:pt x="82" y="100"/>
                  <a:pt x="82" y="100"/>
                  <a:pt x="82" y="100"/>
                </a:cubicBezTo>
                <a:cubicBezTo>
                  <a:pt x="81" y="114"/>
                  <a:pt x="81" y="114"/>
                  <a:pt x="81" y="114"/>
                </a:cubicBezTo>
                <a:cubicBezTo>
                  <a:pt x="54" y="114"/>
                  <a:pt x="54" y="114"/>
                  <a:pt x="54" y="114"/>
                </a:cubicBezTo>
                <a:lnTo>
                  <a:pt x="53" y="102"/>
                </a:lnTo>
                <a:close/>
                <a:moveTo>
                  <a:pt x="80" y="123"/>
                </a:moveTo>
                <a:cubicBezTo>
                  <a:pt x="79" y="135"/>
                  <a:pt x="79" y="135"/>
                  <a:pt x="79" y="135"/>
                </a:cubicBezTo>
                <a:cubicBezTo>
                  <a:pt x="54" y="135"/>
                  <a:pt x="54" y="135"/>
                  <a:pt x="54" y="135"/>
                </a:cubicBezTo>
                <a:cubicBezTo>
                  <a:pt x="54" y="123"/>
                  <a:pt x="54" y="123"/>
                  <a:pt x="54" y="123"/>
                </a:cubicBezTo>
                <a:lnTo>
                  <a:pt x="80" y="123"/>
                </a:lnTo>
                <a:close/>
                <a:moveTo>
                  <a:pt x="89" y="122"/>
                </a:moveTo>
                <a:cubicBezTo>
                  <a:pt x="116" y="122"/>
                  <a:pt x="116" y="122"/>
                  <a:pt x="116" y="122"/>
                </a:cubicBezTo>
                <a:cubicBezTo>
                  <a:pt x="113" y="135"/>
                  <a:pt x="113" y="135"/>
                  <a:pt x="113" y="135"/>
                </a:cubicBezTo>
                <a:cubicBezTo>
                  <a:pt x="88" y="135"/>
                  <a:pt x="88" y="135"/>
                  <a:pt x="88" y="135"/>
                </a:cubicBezTo>
                <a:lnTo>
                  <a:pt x="89" y="122"/>
                </a:lnTo>
                <a:close/>
                <a:moveTo>
                  <a:pt x="152" y="112"/>
                </a:moveTo>
                <a:cubicBezTo>
                  <a:pt x="126" y="113"/>
                  <a:pt x="126" y="113"/>
                  <a:pt x="126" y="113"/>
                </a:cubicBezTo>
                <a:cubicBezTo>
                  <a:pt x="129" y="98"/>
                  <a:pt x="129" y="98"/>
                  <a:pt x="129" y="98"/>
                </a:cubicBezTo>
                <a:cubicBezTo>
                  <a:pt x="157" y="96"/>
                  <a:pt x="157" y="96"/>
                  <a:pt x="157" y="96"/>
                </a:cubicBezTo>
                <a:lnTo>
                  <a:pt x="152" y="112"/>
                </a:lnTo>
                <a:close/>
                <a:moveTo>
                  <a:pt x="159" y="87"/>
                </a:moveTo>
                <a:cubicBezTo>
                  <a:pt x="131" y="89"/>
                  <a:pt x="131" y="89"/>
                  <a:pt x="131" y="89"/>
                </a:cubicBezTo>
                <a:cubicBezTo>
                  <a:pt x="133" y="74"/>
                  <a:pt x="133" y="74"/>
                  <a:pt x="133" y="74"/>
                </a:cubicBezTo>
                <a:cubicBezTo>
                  <a:pt x="164" y="71"/>
                  <a:pt x="164" y="71"/>
                  <a:pt x="164" y="71"/>
                </a:cubicBezTo>
                <a:lnTo>
                  <a:pt x="159" y="87"/>
                </a:lnTo>
                <a:close/>
                <a:moveTo>
                  <a:pt x="167" y="62"/>
                </a:moveTo>
                <a:cubicBezTo>
                  <a:pt x="135" y="64"/>
                  <a:pt x="135" y="64"/>
                  <a:pt x="135" y="64"/>
                </a:cubicBezTo>
                <a:cubicBezTo>
                  <a:pt x="138" y="49"/>
                  <a:pt x="138" y="49"/>
                  <a:pt x="138" y="49"/>
                </a:cubicBezTo>
                <a:cubicBezTo>
                  <a:pt x="171" y="45"/>
                  <a:pt x="171" y="45"/>
                  <a:pt x="171" y="45"/>
                </a:cubicBezTo>
                <a:lnTo>
                  <a:pt x="167" y="62"/>
                </a:lnTo>
                <a:close/>
                <a:moveTo>
                  <a:pt x="44" y="61"/>
                </a:moveTo>
                <a:cubicBezTo>
                  <a:pt x="44" y="73"/>
                  <a:pt x="44" y="73"/>
                  <a:pt x="44" y="73"/>
                </a:cubicBezTo>
                <a:cubicBezTo>
                  <a:pt x="18" y="75"/>
                  <a:pt x="18" y="75"/>
                  <a:pt x="18" y="75"/>
                </a:cubicBezTo>
                <a:cubicBezTo>
                  <a:pt x="17" y="64"/>
                  <a:pt x="17" y="64"/>
                  <a:pt x="17" y="64"/>
                </a:cubicBezTo>
                <a:lnTo>
                  <a:pt x="44" y="61"/>
                </a:lnTo>
                <a:close/>
                <a:moveTo>
                  <a:pt x="24" y="124"/>
                </a:moveTo>
                <a:cubicBezTo>
                  <a:pt x="45" y="124"/>
                  <a:pt x="45" y="124"/>
                  <a:pt x="45" y="124"/>
                </a:cubicBezTo>
                <a:cubicBezTo>
                  <a:pt x="45" y="135"/>
                  <a:pt x="45" y="135"/>
                  <a:pt x="45" y="135"/>
                </a:cubicBezTo>
                <a:cubicBezTo>
                  <a:pt x="25" y="135"/>
                  <a:pt x="25" y="135"/>
                  <a:pt x="25" y="135"/>
                </a:cubicBezTo>
                <a:lnTo>
                  <a:pt x="24" y="124"/>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descr="#clear#"/>
          <p:cNvSpPr>
            <a:spLocks noGrp="1"/>
          </p:cNvSpPr>
          <p:nvPr>
            <p:ph type="title"/>
          </p:nvPr>
        </p:nvSpPr>
        <p:spPr/>
        <p:txBody>
          <a:bodyPr/>
          <a:lstStyle/>
          <a:p>
            <a:pPr eaLnBrk="1" hangingPunct="1"/>
            <a:r>
              <a:rPr lang="zh-CN" altLang="en-US" dirty="0"/>
              <a:t>请您在此添加您的大标题</a:t>
            </a:r>
            <a:endParaRPr lang="en-US" altLang="zh-CN" dirty="0"/>
          </a:p>
        </p:txBody>
      </p:sp>
      <p:sp>
        <p:nvSpPr>
          <p:cNvPr id="33" name="文本框 32" descr="#clear#"/>
          <p:cNvSpPr txBox="1"/>
          <p:nvPr/>
        </p:nvSpPr>
        <p:spPr>
          <a:xfrm>
            <a:off x="684311" y="2447697"/>
            <a:ext cx="666750" cy="830997"/>
          </a:xfrm>
          <a:prstGeom prst="rect">
            <a:avLst/>
          </a:prstGeom>
          <a:noFill/>
        </p:spPr>
        <p:txBody>
          <a:bodyPr wrap="square" rtlCol="0" anchor="ctr">
            <a:spAutoFit/>
          </a:bodyPr>
          <a:lstStyle/>
          <a:p>
            <a:pPr algn="ctr"/>
            <a:r>
              <a:rPr lang="en-US" altLang="zh-CN" sz="4800" dirty="0">
                <a:solidFill>
                  <a:schemeClr val="accent1"/>
                </a:solidFill>
                <a:latin typeface="Arial Black" panose="020B0A04020102020204" pitchFamily="34" charset="0"/>
              </a:rPr>
              <a:t>“</a:t>
            </a:r>
            <a:endParaRPr lang="zh-CN" altLang="en-US" sz="4800" dirty="0">
              <a:solidFill>
                <a:schemeClr val="accent1"/>
              </a:solidFill>
              <a:latin typeface="Arial Black" panose="020B0A04020102020204" pitchFamily="34" charset="0"/>
            </a:endParaRPr>
          </a:p>
        </p:txBody>
      </p:sp>
      <p:sp>
        <p:nvSpPr>
          <p:cNvPr id="34" name="矩形 33" descr="#clear#"/>
          <p:cNvSpPr/>
          <p:nvPr/>
        </p:nvSpPr>
        <p:spPr>
          <a:xfrm>
            <a:off x="1239106" y="2588009"/>
            <a:ext cx="4856894" cy="34184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请您在此输入文本请您在此输入文本请您在此输入文本请您在此输入文本请您在此输入文本请您在此输入文本请您在此输入文本请您在此输入文本请您在此输入文本请您在此输入文本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5" name="Freeform 153"/>
          <p:cNvSpPr/>
          <p:nvPr/>
        </p:nvSpPr>
        <p:spPr bwMode="auto">
          <a:xfrm>
            <a:off x="2836497" y="1646315"/>
            <a:ext cx="1662113" cy="871538"/>
          </a:xfrm>
          <a:custGeom>
            <a:avLst/>
            <a:gdLst>
              <a:gd name="T0" fmla="*/ 215 w 443"/>
              <a:gd name="T1" fmla="*/ 30 h 232"/>
              <a:gd name="T2" fmla="*/ 226 w 443"/>
              <a:gd name="T3" fmla="*/ 32 h 232"/>
              <a:gd name="T4" fmla="*/ 242 w 443"/>
              <a:gd name="T5" fmla="*/ 44 h 232"/>
              <a:gd name="T6" fmla="*/ 254 w 443"/>
              <a:gd name="T7" fmla="*/ 73 h 232"/>
              <a:gd name="T8" fmla="*/ 218 w 443"/>
              <a:gd name="T9" fmla="*/ 73 h 232"/>
              <a:gd name="T10" fmla="*/ 106 w 443"/>
              <a:gd name="T11" fmla="*/ 16 h 232"/>
              <a:gd name="T12" fmla="*/ 83 w 443"/>
              <a:gd name="T13" fmla="*/ 0 h 232"/>
              <a:gd name="T14" fmla="*/ 106 w 443"/>
              <a:gd name="T15" fmla="*/ 16 h 232"/>
              <a:gd name="T16" fmla="*/ 83 w 443"/>
              <a:gd name="T17" fmla="*/ 124 h 232"/>
              <a:gd name="T18" fmla="*/ 145 w 443"/>
              <a:gd name="T19" fmla="*/ 137 h 232"/>
              <a:gd name="T20" fmla="*/ 145 w 443"/>
              <a:gd name="T21" fmla="*/ 110 h 232"/>
              <a:gd name="T22" fmla="*/ 402 w 443"/>
              <a:gd name="T23" fmla="*/ 118 h 232"/>
              <a:gd name="T24" fmla="*/ 172 w 443"/>
              <a:gd name="T25" fmla="*/ 86 h 232"/>
              <a:gd name="T26" fmla="*/ 105 w 443"/>
              <a:gd name="T27" fmla="*/ 31 h 232"/>
              <a:gd name="T28" fmla="*/ 46 w 443"/>
              <a:gd name="T29" fmla="*/ 16 h 232"/>
              <a:gd name="T30" fmla="*/ 0 w 443"/>
              <a:gd name="T31" fmla="*/ 75 h 232"/>
              <a:gd name="T32" fmla="*/ 66 w 443"/>
              <a:gd name="T33" fmla="*/ 60 h 232"/>
              <a:gd name="T34" fmla="*/ 128 w 443"/>
              <a:gd name="T35" fmla="*/ 101 h 232"/>
              <a:gd name="T36" fmla="*/ 160 w 443"/>
              <a:gd name="T37" fmla="*/ 104 h 232"/>
              <a:gd name="T38" fmla="*/ 160 w 443"/>
              <a:gd name="T39" fmla="*/ 143 h 232"/>
              <a:gd name="T40" fmla="*/ 131 w 443"/>
              <a:gd name="T41" fmla="*/ 147 h 232"/>
              <a:gd name="T42" fmla="*/ 71 w 443"/>
              <a:gd name="T43" fmla="*/ 224 h 232"/>
              <a:gd name="T44" fmla="*/ 45 w 443"/>
              <a:gd name="T45" fmla="*/ 216 h 232"/>
              <a:gd name="T46" fmla="*/ 89 w 443"/>
              <a:gd name="T47" fmla="*/ 232 h 232"/>
              <a:gd name="T48" fmla="*/ 241 w 443"/>
              <a:gd name="T49" fmla="*/ 170 h 232"/>
              <a:gd name="T50" fmla="*/ 367 w 443"/>
              <a:gd name="T51" fmla="*/ 162 h 232"/>
              <a:gd name="T52" fmla="*/ 402 w 443"/>
              <a:gd name="T53" fmla="*/ 118 h 232"/>
              <a:gd name="T54" fmla="*/ 227 w 443"/>
              <a:gd name="T55" fmla="*/ 126 h 232"/>
              <a:gd name="T56" fmla="*/ 218 w 443"/>
              <a:gd name="T57" fmla="*/ 121 h 232"/>
              <a:gd name="T58" fmla="*/ 223 w 443"/>
              <a:gd name="T59" fmla="*/ 110 h 232"/>
              <a:gd name="T60" fmla="*/ 232 w 443"/>
              <a:gd name="T61" fmla="*/ 114 h 232"/>
              <a:gd name="T62" fmla="*/ 263 w 443"/>
              <a:gd name="T63" fmla="*/ 121 h 232"/>
              <a:gd name="T64" fmla="*/ 254 w 443"/>
              <a:gd name="T65" fmla="*/ 126 h 232"/>
              <a:gd name="T66" fmla="*/ 249 w 443"/>
              <a:gd name="T67" fmla="*/ 114 h 232"/>
              <a:gd name="T68" fmla="*/ 258 w 443"/>
              <a:gd name="T69" fmla="*/ 110 h 232"/>
              <a:gd name="T70" fmla="*/ 263 w 443"/>
              <a:gd name="T71" fmla="*/ 121 h 232"/>
              <a:gd name="T72" fmla="*/ 289 w 443"/>
              <a:gd name="T73" fmla="*/ 126 h 232"/>
              <a:gd name="T74" fmla="*/ 280 w 443"/>
              <a:gd name="T75" fmla="*/ 121 h 232"/>
              <a:gd name="T76" fmla="*/ 285 w 443"/>
              <a:gd name="T77" fmla="*/ 110 h 232"/>
              <a:gd name="T78" fmla="*/ 294 w 443"/>
              <a:gd name="T79" fmla="*/ 114 h 232"/>
              <a:gd name="T80" fmla="*/ 360 w 443"/>
              <a:gd name="T81" fmla="*/ 127 h 232"/>
              <a:gd name="T82" fmla="*/ 322 w 443"/>
              <a:gd name="T83" fmla="*/ 115 h 232"/>
              <a:gd name="T84" fmla="*/ 356 w 443"/>
              <a:gd name="T85" fmla="*/ 102 h 232"/>
              <a:gd name="T86" fmla="*/ 360 w 443"/>
              <a:gd name="T87" fmla="*/ 127 h 232"/>
              <a:gd name="T88" fmla="*/ 150 w 443"/>
              <a:gd name="T89" fmla="*/ 124 h 232"/>
              <a:gd name="T90" fmla="*/ 163 w 443"/>
              <a:gd name="T91" fmla="*/ 124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43" h="232">
                <a:moveTo>
                  <a:pt x="227" y="43"/>
                </a:moveTo>
                <a:cubicBezTo>
                  <a:pt x="215" y="30"/>
                  <a:pt x="215" y="30"/>
                  <a:pt x="215" y="30"/>
                </a:cubicBezTo>
                <a:cubicBezTo>
                  <a:pt x="220" y="30"/>
                  <a:pt x="220" y="30"/>
                  <a:pt x="220" y="30"/>
                </a:cubicBezTo>
                <a:cubicBezTo>
                  <a:pt x="223" y="30"/>
                  <a:pt x="224" y="31"/>
                  <a:pt x="226" y="32"/>
                </a:cubicBezTo>
                <a:cubicBezTo>
                  <a:pt x="227" y="33"/>
                  <a:pt x="242" y="44"/>
                  <a:pt x="242" y="44"/>
                </a:cubicBezTo>
                <a:cubicBezTo>
                  <a:pt x="242" y="44"/>
                  <a:pt x="242" y="44"/>
                  <a:pt x="242" y="44"/>
                </a:cubicBezTo>
                <a:cubicBezTo>
                  <a:pt x="246" y="46"/>
                  <a:pt x="247" y="50"/>
                  <a:pt x="248" y="53"/>
                </a:cubicBezTo>
                <a:cubicBezTo>
                  <a:pt x="249" y="57"/>
                  <a:pt x="251" y="65"/>
                  <a:pt x="254" y="73"/>
                </a:cubicBezTo>
                <a:cubicBezTo>
                  <a:pt x="242" y="73"/>
                  <a:pt x="229" y="73"/>
                  <a:pt x="218" y="73"/>
                </a:cubicBezTo>
                <a:cubicBezTo>
                  <a:pt x="218" y="73"/>
                  <a:pt x="218" y="73"/>
                  <a:pt x="218" y="73"/>
                </a:cubicBezTo>
                <a:lnTo>
                  <a:pt x="227" y="43"/>
                </a:lnTo>
                <a:close/>
                <a:moveTo>
                  <a:pt x="106" y="16"/>
                </a:moveTo>
                <a:cubicBezTo>
                  <a:pt x="106" y="0"/>
                  <a:pt x="106" y="0"/>
                  <a:pt x="106" y="0"/>
                </a:cubicBezTo>
                <a:cubicBezTo>
                  <a:pt x="83" y="0"/>
                  <a:pt x="83" y="0"/>
                  <a:pt x="83" y="0"/>
                </a:cubicBezTo>
                <a:cubicBezTo>
                  <a:pt x="79" y="5"/>
                  <a:pt x="79" y="5"/>
                  <a:pt x="79" y="5"/>
                </a:cubicBezTo>
                <a:cubicBezTo>
                  <a:pt x="88" y="7"/>
                  <a:pt x="98" y="10"/>
                  <a:pt x="106" y="16"/>
                </a:cubicBezTo>
                <a:close/>
                <a:moveTo>
                  <a:pt x="128" y="109"/>
                </a:moveTo>
                <a:cubicBezTo>
                  <a:pt x="103" y="109"/>
                  <a:pt x="83" y="115"/>
                  <a:pt x="83" y="124"/>
                </a:cubicBezTo>
                <a:cubicBezTo>
                  <a:pt x="83" y="132"/>
                  <a:pt x="103" y="138"/>
                  <a:pt x="128" y="138"/>
                </a:cubicBezTo>
                <a:cubicBezTo>
                  <a:pt x="134" y="138"/>
                  <a:pt x="140" y="138"/>
                  <a:pt x="145" y="137"/>
                </a:cubicBezTo>
                <a:cubicBezTo>
                  <a:pt x="143" y="134"/>
                  <a:pt x="141" y="129"/>
                  <a:pt x="141" y="124"/>
                </a:cubicBezTo>
                <a:cubicBezTo>
                  <a:pt x="141" y="118"/>
                  <a:pt x="143" y="114"/>
                  <a:pt x="145" y="110"/>
                </a:cubicBezTo>
                <a:cubicBezTo>
                  <a:pt x="140" y="109"/>
                  <a:pt x="134" y="109"/>
                  <a:pt x="128" y="109"/>
                </a:cubicBezTo>
                <a:close/>
                <a:moveTo>
                  <a:pt x="402" y="118"/>
                </a:moveTo>
                <a:cubicBezTo>
                  <a:pt x="383" y="93"/>
                  <a:pt x="357" y="85"/>
                  <a:pt x="313" y="85"/>
                </a:cubicBezTo>
                <a:cubicBezTo>
                  <a:pt x="280" y="85"/>
                  <a:pt x="186" y="86"/>
                  <a:pt x="172" y="86"/>
                </a:cubicBezTo>
                <a:cubicBezTo>
                  <a:pt x="157" y="86"/>
                  <a:pt x="148" y="82"/>
                  <a:pt x="139" y="72"/>
                </a:cubicBezTo>
                <a:cubicBezTo>
                  <a:pt x="130" y="62"/>
                  <a:pt x="114" y="42"/>
                  <a:pt x="105" y="31"/>
                </a:cubicBezTo>
                <a:cubicBezTo>
                  <a:pt x="98" y="23"/>
                  <a:pt x="80" y="16"/>
                  <a:pt x="67" y="16"/>
                </a:cubicBezTo>
                <a:cubicBezTo>
                  <a:pt x="55" y="16"/>
                  <a:pt x="46" y="16"/>
                  <a:pt x="46" y="16"/>
                </a:cubicBezTo>
                <a:cubicBezTo>
                  <a:pt x="46" y="16"/>
                  <a:pt x="50" y="25"/>
                  <a:pt x="56" y="38"/>
                </a:cubicBezTo>
                <a:cubicBezTo>
                  <a:pt x="0" y="75"/>
                  <a:pt x="0" y="75"/>
                  <a:pt x="0" y="75"/>
                </a:cubicBezTo>
                <a:cubicBezTo>
                  <a:pt x="37" y="75"/>
                  <a:pt x="37" y="75"/>
                  <a:pt x="37" y="75"/>
                </a:cubicBezTo>
                <a:cubicBezTo>
                  <a:pt x="66" y="60"/>
                  <a:pt x="66" y="60"/>
                  <a:pt x="66" y="60"/>
                </a:cubicBezTo>
                <a:cubicBezTo>
                  <a:pt x="73" y="75"/>
                  <a:pt x="81" y="92"/>
                  <a:pt x="89" y="107"/>
                </a:cubicBezTo>
                <a:cubicBezTo>
                  <a:pt x="99" y="102"/>
                  <a:pt x="115" y="101"/>
                  <a:pt x="128" y="101"/>
                </a:cubicBezTo>
                <a:cubicBezTo>
                  <a:pt x="140" y="101"/>
                  <a:pt x="151" y="102"/>
                  <a:pt x="160" y="104"/>
                </a:cubicBezTo>
                <a:cubicBezTo>
                  <a:pt x="160" y="104"/>
                  <a:pt x="160" y="104"/>
                  <a:pt x="160" y="104"/>
                </a:cubicBezTo>
                <a:cubicBezTo>
                  <a:pt x="166" y="106"/>
                  <a:pt x="171" y="114"/>
                  <a:pt x="171" y="124"/>
                </a:cubicBezTo>
                <a:cubicBezTo>
                  <a:pt x="171" y="133"/>
                  <a:pt x="166" y="141"/>
                  <a:pt x="160" y="143"/>
                </a:cubicBezTo>
                <a:cubicBezTo>
                  <a:pt x="160" y="143"/>
                  <a:pt x="160" y="143"/>
                  <a:pt x="160" y="143"/>
                </a:cubicBezTo>
                <a:cubicBezTo>
                  <a:pt x="151" y="145"/>
                  <a:pt x="141" y="146"/>
                  <a:pt x="131" y="147"/>
                </a:cubicBezTo>
                <a:cubicBezTo>
                  <a:pt x="140" y="151"/>
                  <a:pt x="151" y="154"/>
                  <a:pt x="164" y="157"/>
                </a:cubicBezTo>
                <a:cubicBezTo>
                  <a:pt x="71" y="224"/>
                  <a:pt x="71" y="224"/>
                  <a:pt x="71" y="224"/>
                </a:cubicBezTo>
                <a:cubicBezTo>
                  <a:pt x="65" y="221"/>
                  <a:pt x="59" y="218"/>
                  <a:pt x="56" y="217"/>
                </a:cubicBezTo>
                <a:cubicBezTo>
                  <a:pt x="52" y="216"/>
                  <a:pt x="49" y="216"/>
                  <a:pt x="45" y="216"/>
                </a:cubicBezTo>
                <a:cubicBezTo>
                  <a:pt x="59" y="232"/>
                  <a:pt x="59" y="232"/>
                  <a:pt x="59" y="232"/>
                </a:cubicBezTo>
                <a:cubicBezTo>
                  <a:pt x="89" y="232"/>
                  <a:pt x="89" y="232"/>
                  <a:pt x="89" y="232"/>
                </a:cubicBezTo>
                <a:cubicBezTo>
                  <a:pt x="101" y="232"/>
                  <a:pt x="111" y="230"/>
                  <a:pt x="121" y="225"/>
                </a:cubicBezTo>
                <a:cubicBezTo>
                  <a:pt x="135" y="219"/>
                  <a:pt x="213" y="181"/>
                  <a:pt x="241" y="170"/>
                </a:cubicBezTo>
                <a:cubicBezTo>
                  <a:pt x="248" y="167"/>
                  <a:pt x="254" y="164"/>
                  <a:pt x="261" y="162"/>
                </a:cubicBezTo>
                <a:cubicBezTo>
                  <a:pt x="301" y="162"/>
                  <a:pt x="355" y="162"/>
                  <a:pt x="367" y="162"/>
                </a:cubicBezTo>
                <a:cubicBezTo>
                  <a:pt x="436" y="162"/>
                  <a:pt x="443" y="150"/>
                  <a:pt x="443" y="141"/>
                </a:cubicBezTo>
                <a:cubicBezTo>
                  <a:pt x="443" y="132"/>
                  <a:pt x="426" y="127"/>
                  <a:pt x="402" y="118"/>
                </a:cubicBezTo>
                <a:close/>
                <a:moveTo>
                  <a:pt x="232" y="121"/>
                </a:moveTo>
                <a:cubicBezTo>
                  <a:pt x="232" y="124"/>
                  <a:pt x="230" y="126"/>
                  <a:pt x="227" y="126"/>
                </a:cubicBezTo>
                <a:cubicBezTo>
                  <a:pt x="223" y="126"/>
                  <a:pt x="223" y="126"/>
                  <a:pt x="223" y="126"/>
                </a:cubicBezTo>
                <a:cubicBezTo>
                  <a:pt x="220" y="126"/>
                  <a:pt x="218" y="124"/>
                  <a:pt x="218" y="121"/>
                </a:cubicBezTo>
                <a:cubicBezTo>
                  <a:pt x="218" y="114"/>
                  <a:pt x="218" y="114"/>
                  <a:pt x="218" y="114"/>
                </a:cubicBezTo>
                <a:cubicBezTo>
                  <a:pt x="218" y="112"/>
                  <a:pt x="220" y="110"/>
                  <a:pt x="223" y="110"/>
                </a:cubicBezTo>
                <a:cubicBezTo>
                  <a:pt x="227" y="110"/>
                  <a:pt x="227" y="110"/>
                  <a:pt x="227" y="110"/>
                </a:cubicBezTo>
                <a:cubicBezTo>
                  <a:pt x="230" y="110"/>
                  <a:pt x="232" y="112"/>
                  <a:pt x="232" y="114"/>
                </a:cubicBezTo>
                <a:lnTo>
                  <a:pt x="232" y="121"/>
                </a:lnTo>
                <a:close/>
                <a:moveTo>
                  <a:pt x="263" y="121"/>
                </a:moveTo>
                <a:cubicBezTo>
                  <a:pt x="263" y="124"/>
                  <a:pt x="261" y="126"/>
                  <a:pt x="258" y="126"/>
                </a:cubicBezTo>
                <a:cubicBezTo>
                  <a:pt x="254" y="126"/>
                  <a:pt x="254" y="126"/>
                  <a:pt x="254" y="126"/>
                </a:cubicBezTo>
                <a:cubicBezTo>
                  <a:pt x="251" y="126"/>
                  <a:pt x="249" y="124"/>
                  <a:pt x="249" y="121"/>
                </a:cubicBezTo>
                <a:cubicBezTo>
                  <a:pt x="249" y="114"/>
                  <a:pt x="249" y="114"/>
                  <a:pt x="249" y="114"/>
                </a:cubicBezTo>
                <a:cubicBezTo>
                  <a:pt x="249" y="112"/>
                  <a:pt x="251" y="110"/>
                  <a:pt x="254" y="110"/>
                </a:cubicBezTo>
                <a:cubicBezTo>
                  <a:pt x="258" y="110"/>
                  <a:pt x="258" y="110"/>
                  <a:pt x="258" y="110"/>
                </a:cubicBezTo>
                <a:cubicBezTo>
                  <a:pt x="261" y="110"/>
                  <a:pt x="263" y="112"/>
                  <a:pt x="263" y="114"/>
                </a:cubicBezTo>
                <a:lnTo>
                  <a:pt x="263" y="121"/>
                </a:lnTo>
                <a:close/>
                <a:moveTo>
                  <a:pt x="294" y="121"/>
                </a:moveTo>
                <a:cubicBezTo>
                  <a:pt x="294" y="124"/>
                  <a:pt x="292" y="126"/>
                  <a:pt x="289" y="126"/>
                </a:cubicBezTo>
                <a:cubicBezTo>
                  <a:pt x="285" y="126"/>
                  <a:pt x="285" y="126"/>
                  <a:pt x="285" y="126"/>
                </a:cubicBezTo>
                <a:cubicBezTo>
                  <a:pt x="282" y="126"/>
                  <a:pt x="280" y="124"/>
                  <a:pt x="280" y="121"/>
                </a:cubicBezTo>
                <a:cubicBezTo>
                  <a:pt x="280" y="114"/>
                  <a:pt x="280" y="114"/>
                  <a:pt x="280" y="114"/>
                </a:cubicBezTo>
                <a:cubicBezTo>
                  <a:pt x="280" y="112"/>
                  <a:pt x="282" y="110"/>
                  <a:pt x="285" y="110"/>
                </a:cubicBezTo>
                <a:cubicBezTo>
                  <a:pt x="289" y="110"/>
                  <a:pt x="289" y="110"/>
                  <a:pt x="289" y="110"/>
                </a:cubicBezTo>
                <a:cubicBezTo>
                  <a:pt x="292" y="110"/>
                  <a:pt x="294" y="112"/>
                  <a:pt x="294" y="114"/>
                </a:cubicBezTo>
                <a:lnTo>
                  <a:pt x="294" y="121"/>
                </a:lnTo>
                <a:close/>
                <a:moveTo>
                  <a:pt x="360" y="127"/>
                </a:moveTo>
                <a:cubicBezTo>
                  <a:pt x="360" y="127"/>
                  <a:pt x="360" y="127"/>
                  <a:pt x="360" y="127"/>
                </a:cubicBezTo>
                <a:cubicBezTo>
                  <a:pt x="343" y="127"/>
                  <a:pt x="328" y="122"/>
                  <a:pt x="322" y="115"/>
                </a:cubicBezTo>
                <a:cubicBezTo>
                  <a:pt x="320" y="112"/>
                  <a:pt x="321" y="109"/>
                  <a:pt x="325" y="109"/>
                </a:cubicBezTo>
                <a:cubicBezTo>
                  <a:pt x="331" y="108"/>
                  <a:pt x="348" y="108"/>
                  <a:pt x="356" y="102"/>
                </a:cubicBezTo>
                <a:cubicBezTo>
                  <a:pt x="370" y="106"/>
                  <a:pt x="380" y="112"/>
                  <a:pt x="388" y="121"/>
                </a:cubicBezTo>
                <a:cubicBezTo>
                  <a:pt x="382" y="125"/>
                  <a:pt x="371" y="127"/>
                  <a:pt x="360" y="127"/>
                </a:cubicBezTo>
                <a:close/>
                <a:moveTo>
                  <a:pt x="156" y="135"/>
                </a:moveTo>
                <a:cubicBezTo>
                  <a:pt x="153" y="135"/>
                  <a:pt x="150" y="130"/>
                  <a:pt x="150" y="124"/>
                </a:cubicBezTo>
                <a:cubicBezTo>
                  <a:pt x="150" y="117"/>
                  <a:pt x="153" y="112"/>
                  <a:pt x="156" y="112"/>
                </a:cubicBezTo>
                <a:cubicBezTo>
                  <a:pt x="160" y="112"/>
                  <a:pt x="163" y="117"/>
                  <a:pt x="163" y="124"/>
                </a:cubicBezTo>
                <a:cubicBezTo>
                  <a:pt x="163" y="130"/>
                  <a:pt x="160" y="135"/>
                  <a:pt x="156" y="13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6" name="任意多边形 42" descr="#clear#"/>
          <p:cNvSpPr/>
          <p:nvPr/>
        </p:nvSpPr>
        <p:spPr>
          <a:xfrm>
            <a:off x="6650795" y="3004772"/>
            <a:ext cx="1303359" cy="848455"/>
          </a:xfrm>
          <a:prstGeom prst="roundRect">
            <a:avLst/>
          </a:prstGeom>
          <a:solidFill>
            <a:schemeClr val="accent1"/>
          </a:solidFill>
          <a:ln w="28575">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latin typeface="+mj-ea"/>
                <a:ea typeface="+mj-ea"/>
              </a:rPr>
              <a:t>文本</a:t>
            </a:r>
            <a:endParaRPr lang="zh-CN" altLang="en-US" sz="2000" dirty="0">
              <a:solidFill>
                <a:srgbClr val="FFFFFF"/>
              </a:solidFill>
              <a:latin typeface="+mj-ea"/>
              <a:ea typeface="+mj-ea"/>
            </a:endParaRPr>
          </a:p>
        </p:txBody>
      </p:sp>
      <p:sp>
        <p:nvSpPr>
          <p:cNvPr id="37" name="任意多边形 42" descr="#clear#"/>
          <p:cNvSpPr/>
          <p:nvPr/>
        </p:nvSpPr>
        <p:spPr>
          <a:xfrm>
            <a:off x="8535134" y="3004772"/>
            <a:ext cx="1303359" cy="848455"/>
          </a:xfrm>
          <a:prstGeom prst="roundRect">
            <a:avLst/>
          </a:prstGeom>
          <a:solidFill>
            <a:schemeClr val="accent1"/>
          </a:solidFill>
          <a:ln w="28575">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latin typeface="+mj-ea"/>
                <a:ea typeface="+mj-ea"/>
              </a:rPr>
              <a:t>文本</a:t>
            </a:r>
            <a:endParaRPr lang="zh-CN" altLang="en-US" sz="2000" dirty="0">
              <a:solidFill>
                <a:srgbClr val="FFFFFF"/>
              </a:solidFill>
              <a:latin typeface="+mj-ea"/>
              <a:ea typeface="+mj-ea"/>
            </a:endParaRPr>
          </a:p>
        </p:txBody>
      </p:sp>
      <p:sp>
        <p:nvSpPr>
          <p:cNvPr id="38" name="任意多边形 42" descr="#clear#"/>
          <p:cNvSpPr/>
          <p:nvPr/>
        </p:nvSpPr>
        <p:spPr>
          <a:xfrm>
            <a:off x="10419473" y="3004772"/>
            <a:ext cx="1303359" cy="848455"/>
          </a:xfrm>
          <a:prstGeom prst="roundRect">
            <a:avLst/>
          </a:prstGeom>
          <a:solidFill>
            <a:schemeClr val="accent1"/>
          </a:solidFill>
          <a:ln w="28575">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latin typeface="+mj-ea"/>
                <a:ea typeface="+mj-ea"/>
              </a:rPr>
              <a:t>文本</a:t>
            </a:r>
            <a:endParaRPr lang="zh-CN" altLang="en-US" sz="2000" dirty="0">
              <a:solidFill>
                <a:srgbClr val="FFFFFF"/>
              </a:solidFill>
              <a:latin typeface="+mj-ea"/>
              <a:ea typeface="+mj-ea"/>
            </a:endParaRPr>
          </a:p>
        </p:txBody>
      </p:sp>
      <p:sp>
        <p:nvSpPr>
          <p:cNvPr id="39" name="任意多边形 42" descr="#clear#"/>
          <p:cNvSpPr/>
          <p:nvPr/>
        </p:nvSpPr>
        <p:spPr>
          <a:xfrm>
            <a:off x="6650795" y="4412658"/>
            <a:ext cx="1303359" cy="848455"/>
          </a:xfrm>
          <a:prstGeom prst="roundRect">
            <a:avLst/>
          </a:prstGeom>
          <a:solidFill>
            <a:schemeClr val="accent1"/>
          </a:solidFill>
          <a:ln w="28575">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latin typeface="+mj-ea"/>
                <a:ea typeface="+mj-ea"/>
              </a:rPr>
              <a:t>文本</a:t>
            </a:r>
            <a:endParaRPr lang="zh-CN" altLang="en-US" sz="2000" dirty="0">
              <a:solidFill>
                <a:srgbClr val="FFFFFF"/>
              </a:solidFill>
              <a:latin typeface="+mj-ea"/>
              <a:ea typeface="+mj-ea"/>
            </a:endParaRPr>
          </a:p>
        </p:txBody>
      </p:sp>
      <p:sp>
        <p:nvSpPr>
          <p:cNvPr id="40" name="任意多边形 42" descr="#clear#"/>
          <p:cNvSpPr/>
          <p:nvPr/>
        </p:nvSpPr>
        <p:spPr>
          <a:xfrm>
            <a:off x="8535134" y="4412658"/>
            <a:ext cx="1303359" cy="848455"/>
          </a:xfrm>
          <a:prstGeom prst="roundRect">
            <a:avLst/>
          </a:prstGeom>
          <a:solidFill>
            <a:schemeClr val="accent1"/>
          </a:solidFill>
          <a:ln w="28575">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latin typeface="+mj-ea"/>
                <a:ea typeface="+mj-ea"/>
              </a:rPr>
              <a:t>文本</a:t>
            </a:r>
            <a:endParaRPr lang="zh-CN" altLang="en-US" sz="2000" dirty="0">
              <a:solidFill>
                <a:srgbClr val="FFFFFF"/>
              </a:solidFill>
              <a:latin typeface="+mj-ea"/>
              <a:ea typeface="+mj-ea"/>
            </a:endParaRPr>
          </a:p>
        </p:txBody>
      </p:sp>
      <p:sp>
        <p:nvSpPr>
          <p:cNvPr id="41" name="任意多边形 42" descr="#clear#"/>
          <p:cNvSpPr/>
          <p:nvPr/>
        </p:nvSpPr>
        <p:spPr>
          <a:xfrm>
            <a:off x="10419473" y="4412658"/>
            <a:ext cx="1303359" cy="848455"/>
          </a:xfrm>
          <a:prstGeom prst="roundRect">
            <a:avLst/>
          </a:prstGeom>
          <a:solidFill>
            <a:schemeClr val="accent1"/>
          </a:solidFill>
          <a:ln w="28575">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latin typeface="+mj-ea"/>
                <a:ea typeface="+mj-ea"/>
              </a:rPr>
              <a:t>文本</a:t>
            </a:r>
            <a:endParaRPr lang="zh-CN" altLang="en-US" sz="2000" dirty="0">
              <a:solidFill>
                <a:srgbClr val="FFFFFF"/>
              </a:solidFill>
              <a:latin typeface="+mj-ea"/>
              <a:ea typeface="+mj-ea"/>
            </a:endParaRP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descr="#clear#"/>
          <p:cNvSpPr>
            <a:spLocks noGrp="1"/>
          </p:cNvSpPr>
          <p:nvPr>
            <p:ph type="title"/>
          </p:nvPr>
        </p:nvSpPr>
        <p:spPr/>
        <p:txBody>
          <a:bodyPr/>
          <a:lstStyle/>
          <a:p>
            <a:pPr eaLnBrk="1" hangingPunct="1"/>
            <a:r>
              <a:rPr lang="zh-CN" altLang="en-US" dirty="0"/>
              <a:t>请您在此添加您的大标题</a:t>
            </a:r>
            <a:endParaRPr lang="en-US" altLang="zh-CN" dirty="0"/>
          </a:p>
        </p:txBody>
      </p:sp>
      <p:sp>
        <p:nvSpPr>
          <p:cNvPr id="16" name="圆角矩形 1"/>
          <p:cNvSpPr/>
          <p:nvPr/>
        </p:nvSpPr>
        <p:spPr>
          <a:xfrm>
            <a:off x="1535352" y="3755278"/>
            <a:ext cx="2371644" cy="1827539"/>
          </a:xfrm>
          <a:custGeom>
            <a:avLst/>
            <a:gdLst/>
            <a:ahLst/>
            <a:cxnLst/>
            <a:rect l="l" t="t" r="r" b="b"/>
            <a:pathLst>
              <a:path w="2371644" h="1827539">
                <a:moveTo>
                  <a:pt x="596729" y="0"/>
                </a:moveTo>
                <a:lnTo>
                  <a:pt x="1774915" y="0"/>
                </a:lnTo>
                <a:cubicBezTo>
                  <a:pt x="2104480" y="0"/>
                  <a:pt x="2371644" y="286212"/>
                  <a:pt x="2371644" y="639272"/>
                </a:cubicBezTo>
                <a:lnTo>
                  <a:pt x="2371644" y="1827539"/>
                </a:lnTo>
                <a:lnTo>
                  <a:pt x="1998554" y="1827539"/>
                </a:lnTo>
                <a:lnTo>
                  <a:pt x="1998554" y="784915"/>
                </a:lnTo>
                <a:cubicBezTo>
                  <a:pt x="1998554" y="556789"/>
                  <a:pt x="1825929" y="371857"/>
                  <a:pt x="1612985" y="371857"/>
                </a:cubicBezTo>
                <a:lnTo>
                  <a:pt x="742215" y="371857"/>
                </a:lnTo>
                <a:cubicBezTo>
                  <a:pt x="529271" y="371857"/>
                  <a:pt x="356646" y="556789"/>
                  <a:pt x="356646" y="784915"/>
                </a:cubicBezTo>
                <a:lnTo>
                  <a:pt x="356646" y="1827539"/>
                </a:lnTo>
                <a:lnTo>
                  <a:pt x="0" y="1827539"/>
                </a:lnTo>
                <a:lnTo>
                  <a:pt x="0" y="639272"/>
                </a:lnTo>
                <a:cubicBezTo>
                  <a:pt x="0" y="286212"/>
                  <a:pt x="267164" y="0"/>
                  <a:pt x="596729" y="0"/>
                </a:cubicBezTo>
                <a:close/>
              </a:path>
            </a:pathLst>
          </a:custGeom>
          <a:solidFill>
            <a:schemeClr val="accent1"/>
          </a:solidFill>
          <a:ln w="25400" cap="flat" cmpd="sng" algn="ctr">
            <a:noFill/>
            <a:prstDash val="solid"/>
          </a:ln>
          <a:effectLst/>
        </p:spPr>
        <p:txBody>
          <a:bodyPr tIns="720000" bIns="0" rtlCol="0" anchor="ctr"/>
          <a:lstStyle/>
          <a:p>
            <a:pPr algn="ctr"/>
            <a:endParaRPr lang="en-US" sz="3600" kern="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7" name="圆角矩形 1" descr="#clear#"/>
          <p:cNvSpPr/>
          <p:nvPr/>
        </p:nvSpPr>
        <p:spPr>
          <a:xfrm>
            <a:off x="1535352" y="5030461"/>
            <a:ext cx="2371644" cy="1827539"/>
          </a:xfrm>
          <a:custGeom>
            <a:avLst/>
            <a:gdLst/>
            <a:ahLst/>
            <a:cxnLst/>
            <a:rect l="l" t="t" r="r" b="b"/>
            <a:pathLst>
              <a:path w="2371644" h="1827539">
                <a:moveTo>
                  <a:pt x="596729" y="0"/>
                </a:moveTo>
                <a:lnTo>
                  <a:pt x="1774915" y="0"/>
                </a:lnTo>
                <a:cubicBezTo>
                  <a:pt x="2104480" y="0"/>
                  <a:pt x="2371644" y="286212"/>
                  <a:pt x="2371644" y="639272"/>
                </a:cubicBezTo>
                <a:lnTo>
                  <a:pt x="2371644" y="1827539"/>
                </a:lnTo>
                <a:lnTo>
                  <a:pt x="1998554" y="1827539"/>
                </a:lnTo>
                <a:lnTo>
                  <a:pt x="1998554" y="784915"/>
                </a:lnTo>
                <a:cubicBezTo>
                  <a:pt x="1998554" y="556789"/>
                  <a:pt x="1825929" y="371857"/>
                  <a:pt x="1612985" y="371857"/>
                </a:cubicBezTo>
                <a:lnTo>
                  <a:pt x="742215" y="371857"/>
                </a:lnTo>
                <a:cubicBezTo>
                  <a:pt x="529271" y="371857"/>
                  <a:pt x="356646" y="556789"/>
                  <a:pt x="356646" y="784915"/>
                </a:cubicBezTo>
                <a:lnTo>
                  <a:pt x="356646" y="1827539"/>
                </a:lnTo>
                <a:lnTo>
                  <a:pt x="0" y="1827539"/>
                </a:lnTo>
                <a:lnTo>
                  <a:pt x="0" y="639272"/>
                </a:lnTo>
                <a:cubicBezTo>
                  <a:pt x="0" y="286212"/>
                  <a:pt x="267164" y="0"/>
                  <a:pt x="596729" y="0"/>
                </a:cubicBezTo>
                <a:close/>
              </a:path>
            </a:pathLst>
          </a:custGeom>
          <a:solidFill>
            <a:schemeClr val="accent1"/>
          </a:solidFill>
          <a:ln w="25400" cap="flat" cmpd="sng" algn="ctr">
            <a:noFill/>
            <a:prstDash val="solid"/>
          </a:ln>
          <a:effectLst>
            <a:outerShdw blurRad="50800" dist="38100" dir="16200000" rotWithShape="0">
              <a:prstClr val="black">
                <a:alpha val="40000"/>
              </a:prstClr>
            </a:outerShdw>
          </a:effectLst>
        </p:spPr>
        <p:txBody>
          <a:bodyPr tIns="720000" bIns="0" rtlCol="0" anchor="ctr"/>
          <a:lstStyle/>
          <a:p>
            <a:pPr algn="ctr"/>
            <a:r>
              <a:rPr lang="en-US" sz="3600" kern="0" dirty="0">
                <a:latin typeface="微软雅黑" panose="020B0503020204020204" pitchFamily="34" charset="-122"/>
                <a:ea typeface="微软雅黑" panose="020B0503020204020204" pitchFamily="34" charset="-122"/>
              </a:rPr>
              <a:t>630</a:t>
            </a:r>
            <a:r>
              <a:rPr lang="zh-CN" altLang="en-US" sz="1800" kern="0" dirty="0">
                <a:latin typeface="微软雅黑" panose="020B0503020204020204" pitchFamily="34" charset="-122"/>
                <a:ea typeface="微软雅黑" panose="020B0503020204020204" pitchFamily="34" charset="-122"/>
              </a:rPr>
              <a:t>人</a:t>
            </a:r>
            <a:endParaRPr lang="en-US" sz="3600" kern="0" dirty="0">
              <a:latin typeface="微软雅黑" panose="020B0503020204020204" pitchFamily="34" charset="-122"/>
              <a:ea typeface="微软雅黑" panose="020B0503020204020204" pitchFamily="34" charset="-122"/>
            </a:endParaRPr>
          </a:p>
        </p:txBody>
      </p:sp>
      <p:sp>
        <p:nvSpPr>
          <p:cNvPr id="18" name="椭圆 17" descr="#clear#"/>
          <p:cNvSpPr/>
          <p:nvPr/>
        </p:nvSpPr>
        <p:spPr>
          <a:xfrm>
            <a:off x="792163" y="3032498"/>
            <a:ext cx="1216421" cy="1216421"/>
          </a:xfrm>
          <a:prstGeom prst="ellipse">
            <a:avLst/>
          </a:prstGeom>
          <a:solidFill>
            <a:schemeClr val="accent1"/>
          </a:solidFill>
          <a:ln w="38100" cap="flat" cmpd="sng" algn="ctr">
            <a:solidFill>
              <a:sysClr val="window" lastClr="FFFFFF"/>
            </a:solidFill>
            <a:prstDash val="solid"/>
          </a:ln>
          <a:effectLst/>
        </p:spPr>
        <p:txBody>
          <a:bodyPr lIns="0" tIns="0" rIns="0" bIns="0" rtlCol="0" anchor="ctr"/>
          <a:lstStyle/>
          <a:p>
            <a:pPr algn="ctr">
              <a:defRPr/>
            </a:pPr>
            <a:r>
              <a:rPr lang="zh-CN" altLang="en-US" sz="1800" kern="0" dirty="0">
                <a:solidFill>
                  <a:sysClr val="window" lastClr="FFFFFF"/>
                </a:solidFill>
                <a:latin typeface="微软雅黑" panose="020B0503020204020204" pitchFamily="34" charset="-122"/>
                <a:ea typeface="微软雅黑" panose="020B0503020204020204" pitchFamily="34" charset="-122"/>
              </a:rPr>
              <a:t>文本</a:t>
            </a:r>
            <a:endParaRPr lang="zh-CN" altLang="en-US" sz="1800" kern="0" dirty="0">
              <a:solidFill>
                <a:sysClr val="window" lastClr="FFFFFF"/>
              </a:solidFill>
              <a:latin typeface="微软雅黑" panose="020B0503020204020204" pitchFamily="34" charset="-122"/>
              <a:ea typeface="微软雅黑" panose="020B0503020204020204" pitchFamily="34" charset="-122"/>
            </a:endParaRPr>
          </a:p>
        </p:txBody>
      </p:sp>
      <p:sp>
        <p:nvSpPr>
          <p:cNvPr id="20" name="矩形 19" descr="#clear#"/>
          <p:cNvSpPr/>
          <p:nvPr/>
        </p:nvSpPr>
        <p:spPr>
          <a:xfrm>
            <a:off x="1882082" y="4190863"/>
            <a:ext cx="1683657" cy="781541"/>
          </a:xfrm>
          <a:prstGeom prst="rect">
            <a:avLst/>
          </a:prstGeom>
          <a:no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zh-CN" altLang="en-US" b="1" dirty="0">
                <a:solidFill>
                  <a:schemeClr val="accent1"/>
                </a:solidFill>
                <a:latin typeface="+mj-ea"/>
                <a:ea typeface="+mj-ea"/>
              </a:rPr>
              <a:t>一月</a:t>
            </a:r>
            <a:endParaRPr lang="zh-CN" altLang="en-US" b="1" dirty="0">
              <a:solidFill>
                <a:schemeClr val="accent1"/>
              </a:solidFill>
              <a:latin typeface="+mj-ea"/>
              <a:ea typeface="+mj-ea"/>
            </a:endParaRPr>
          </a:p>
        </p:txBody>
      </p:sp>
      <p:sp>
        <p:nvSpPr>
          <p:cNvPr id="23" name="圆角矩形 1"/>
          <p:cNvSpPr/>
          <p:nvPr/>
        </p:nvSpPr>
        <p:spPr>
          <a:xfrm>
            <a:off x="4996915" y="3755278"/>
            <a:ext cx="2371644" cy="1827539"/>
          </a:xfrm>
          <a:custGeom>
            <a:avLst/>
            <a:gdLst/>
            <a:ahLst/>
            <a:cxnLst/>
            <a:rect l="l" t="t" r="r" b="b"/>
            <a:pathLst>
              <a:path w="2371644" h="1827539">
                <a:moveTo>
                  <a:pt x="596729" y="0"/>
                </a:moveTo>
                <a:lnTo>
                  <a:pt x="1774915" y="0"/>
                </a:lnTo>
                <a:cubicBezTo>
                  <a:pt x="2104480" y="0"/>
                  <a:pt x="2371644" y="286212"/>
                  <a:pt x="2371644" y="639272"/>
                </a:cubicBezTo>
                <a:lnTo>
                  <a:pt x="2371644" y="1827539"/>
                </a:lnTo>
                <a:lnTo>
                  <a:pt x="1998554" y="1827539"/>
                </a:lnTo>
                <a:lnTo>
                  <a:pt x="1998554" y="784915"/>
                </a:lnTo>
                <a:cubicBezTo>
                  <a:pt x="1998554" y="556789"/>
                  <a:pt x="1825929" y="371857"/>
                  <a:pt x="1612985" y="371857"/>
                </a:cubicBezTo>
                <a:lnTo>
                  <a:pt x="742215" y="371857"/>
                </a:lnTo>
                <a:cubicBezTo>
                  <a:pt x="529271" y="371857"/>
                  <a:pt x="356646" y="556789"/>
                  <a:pt x="356646" y="784915"/>
                </a:cubicBezTo>
                <a:lnTo>
                  <a:pt x="356646" y="1827539"/>
                </a:lnTo>
                <a:lnTo>
                  <a:pt x="0" y="1827539"/>
                </a:lnTo>
                <a:lnTo>
                  <a:pt x="0" y="639272"/>
                </a:lnTo>
                <a:cubicBezTo>
                  <a:pt x="0" y="286212"/>
                  <a:pt x="267164" y="0"/>
                  <a:pt x="596729" y="0"/>
                </a:cubicBezTo>
                <a:close/>
              </a:path>
            </a:pathLst>
          </a:custGeom>
          <a:solidFill>
            <a:schemeClr val="accent1"/>
          </a:solidFill>
          <a:ln w="25400" cap="flat" cmpd="sng" algn="ctr">
            <a:noFill/>
            <a:prstDash val="solid"/>
          </a:ln>
          <a:effectLst/>
        </p:spPr>
        <p:txBody>
          <a:bodyPr tIns="720000" bIns="0" rtlCol="0" anchor="ctr"/>
          <a:lstStyle/>
          <a:p>
            <a:pPr algn="ctr"/>
            <a:endParaRPr lang="en-US" sz="3600" kern="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31" name="圆角矩形 1" descr="#clear#"/>
          <p:cNvSpPr/>
          <p:nvPr/>
        </p:nvSpPr>
        <p:spPr>
          <a:xfrm>
            <a:off x="4996915" y="5030461"/>
            <a:ext cx="2371644" cy="1827539"/>
          </a:xfrm>
          <a:custGeom>
            <a:avLst/>
            <a:gdLst/>
            <a:ahLst/>
            <a:cxnLst/>
            <a:rect l="l" t="t" r="r" b="b"/>
            <a:pathLst>
              <a:path w="2371644" h="1827539">
                <a:moveTo>
                  <a:pt x="596729" y="0"/>
                </a:moveTo>
                <a:lnTo>
                  <a:pt x="1774915" y="0"/>
                </a:lnTo>
                <a:cubicBezTo>
                  <a:pt x="2104480" y="0"/>
                  <a:pt x="2371644" y="286212"/>
                  <a:pt x="2371644" y="639272"/>
                </a:cubicBezTo>
                <a:lnTo>
                  <a:pt x="2371644" y="1827539"/>
                </a:lnTo>
                <a:lnTo>
                  <a:pt x="1998554" y="1827539"/>
                </a:lnTo>
                <a:lnTo>
                  <a:pt x="1998554" y="784915"/>
                </a:lnTo>
                <a:cubicBezTo>
                  <a:pt x="1998554" y="556789"/>
                  <a:pt x="1825929" y="371857"/>
                  <a:pt x="1612985" y="371857"/>
                </a:cubicBezTo>
                <a:lnTo>
                  <a:pt x="742215" y="371857"/>
                </a:lnTo>
                <a:cubicBezTo>
                  <a:pt x="529271" y="371857"/>
                  <a:pt x="356646" y="556789"/>
                  <a:pt x="356646" y="784915"/>
                </a:cubicBezTo>
                <a:lnTo>
                  <a:pt x="356646" y="1827539"/>
                </a:lnTo>
                <a:lnTo>
                  <a:pt x="0" y="1827539"/>
                </a:lnTo>
                <a:lnTo>
                  <a:pt x="0" y="639272"/>
                </a:lnTo>
                <a:cubicBezTo>
                  <a:pt x="0" y="286212"/>
                  <a:pt x="267164" y="0"/>
                  <a:pt x="596729" y="0"/>
                </a:cubicBezTo>
                <a:close/>
              </a:path>
            </a:pathLst>
          </a:custGeom>
          <a:solidFill>
            <a:schemeClr val="accent1"/>
          </a:solidFill>
          <a:ln w="25400" cap="flat" cmpd="sng" algn="ctr">
            <a:noFill/>
            <a:prstDash val="solid"/>
          </a:ln>
          <a:effectLst>
            <a:outerShdw blurRad="50800" dist="38100" dir="16200000" rotWithShape="0">
              <a:prstClr val="black">
                <a:alpha val="40000"/>
              </a:prstClr>
            </a:outerShdw>
          </a:effectLst>
        </p:spPr>
        <p:txBody>
          <a:bodyPr tIns="720000" bIns="0" rtlCol="0" anchor="ctr"/>
          <a:lstStyle/>
          <a:p>
            <a:pPr algn="ctr"/>
            <a:r>
              <a:rPr lang="en-US" sz="3600" kern="0" dirty="0">
                <a:latin typeface="微软雅黑" panose="020B0503020204020204" pitchFamily="34" charset="-122"/>
                <a:ea typeface="微软雅黑" panose="020B0503020204020204" pitchFamily="34" charset="-122"/>
              </a:rPr>
              <a:t>758</a:t>
            </a:r>
            <a:r>
              <a:rPr lang="zh-CN" altLang="en-US" sz="1800" kern="0" dirty="0">
                <a:latin typeface="微软雅黑" panose="020B0503020204020204" pitchFamily="34" charset="-122"/>
                <a:ea typeface="微软雅黑" panose="020B0503020204020204" pitchFamily="34" charset="-122"/>
              </a:rPr>
              <a:t>人</a:t>
            </a:r>
            <a:endParaRPr lang="en-US" sz="3600" kern="0" dirty="0">
              <a:latin typeface="微软雅黑" panose="020B0503020204020204" pitchFamily="34" charset="-122"/>
              <a:ea typeface="微软雅黑" panose="020B0503020204020204" pitchFamily="34" charset="-122"/>
            </a:endParaRPr>
          </a:p>
        </p:txBody>
      </p:sp>
      <p:sp>
        <p:nvSpPr>
          <p:cNvPr id="32" name="椭圆 31" descr="#clear#"/>
          <p:cNvSpPr/>
          <p:nvPr/>
        </p:nvSpPr>
        <p:spPr>
          <a:xfrm>
            <a:off x="4253726" y="3032498"/>
            <a:ext cx="1216421" cy="1216421"/>
          </a:xfrm>
          <a:prstGeom prst="ellipse">
            <a:avLst/>
          </a:prstGeom>
          <a:solidFill>
            <a:schemeClr val="accent1"/>
          </a:solidFill>
          <a:ln w="38100" cap="flat" cmpd="sng" algn="ctr">
            <a:solidFill>
              <a:sysClr val="window" lastClr="FFFFFF"/>
            </a:solidFill>
            <a:prstDash val="solid"/>
          </a:ln>
          <a:effectLst/>
        </p:spPr>
        <p:txBody>
          <a:bodyPr lIns="0" tIns="0" rIns="0" bIns="0" rtlCol="0" anchor="ctr"/>
          <a:lstStyle/>
          <a:p>
            <a:pPr algn="ctr">
              <a:defRPr/>
            </a:pPr>
            <a:r>
              <a:rPr lang="zh-CN" altLang="en-US" sz="1800" kern="0" dirty="0">
                <a:solidFill>
                  <a:sysClr val="window" lastClr="FFFFFF"/>
                </a:solidFill>
                <a:latin typeface="微软雅黑" panose="020B0503020204020204" pitchFamily="34" charset="-122"/>
                <a:ea typeface="微软雅黑" panose="020B0503020204020204" pitchFamily="34" charset="-122"/>
              </a:rPr>
              <a:t>文本</a:t>
            </a:r>
            <a:endParaRPr lang="zh-CN" altLang="en-US" sz="1800" kern="0" dirty="0">
              <a:solidFill>
                <a:sysClr val="window" lastClr="FFFFFF"/>
              </a:solidFill>
              <a:latin typeface="微软雅黑" panose="020B0503020204020204" pitchFamily="34" charset="-122"/>
              <a:ea typeface="微软雅黑" panose="020B0503020204020204" pitchFamily="34" charset="-122"/>
            </a:endParaRPr>
          </a:p>
        </p:txBody>
      </p:sp>
      <p:sp>
        <p:nvSpPr>
          <p:cNvPr id="36" name="矩形 35" descr="#clear#"/>
          <p:cNvSpPr/>
          <p:nvPr/>
        </p:nvSpPr>
        <p:spPr>
          <a:xfrm>
            <a:off x="5343645" y="4190863"/>
            <a:ext cx="1683657" cy="781541"/>
          </a:xfrm>
          <a:prstGeom prst="rect">
            <a:avLst/>
          </a:prstGeom>
          <a:no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zh-CN" altLang="en-US" b="1" dirty="0">
                <a:solidFill>
                  <a:schemeClr val="accent1"/>
                </a:solidFill>
                <a:latin typeface="+mj-ea"/>
                <a:ea typeface="+mj-ea"/>
              </a:rPr>
              <a:t>二月</a:t>
            </a:r>
            <a:endParaRPr lang="zh-CN" altLang="en-US" b="1" dirty="0">
              <a:solidFill>
                <a:schemeClr val="accent1"/>
              </a:solidFill>
              <a:latin typeface="+mj-ea"/>
              <a:ea typeface="+mj-ea"/>
            </a:endParaRPr>
          </a:p>
        </p:txBody>
      </p:sp>
      <p:sp>
        <p:nvSpPr>
          <p:cNvPr id="37" name="圆角矩形 1"/>
          <p:cNvSpPr/>
          <p:nvPr/>
        </p:nvSpPr>
        <p:spPr>
          <a:xfrm>
            <a:off x="8458478" y="3755278"/>
            <a:ext cx="2371644" cy="1827539"/>
          </a:xfrm>
          <a:custGeom>
            <a:avLst/>
            <a:gdLst/>
            <a:ahLst/>
            <a:cxnLst/>
            <a:rect l="l" t="t" r="r" b="b"/>
            <a:pathLst>
              <a:path w="2371644" h="1827539">
                <a:moveTo>
                  <a:pt x="596729" y="0"/>
                </a:moveTo>
                <a:lnTo>
                  <a:pt x="1774915" y="0"/>
                </a:lnTo>
                <a:cubicBezTo>
                  <a:pt x="2104480" y="0"/>
                  <a:pt x="2371644" y="286212"/>
                  <a:pt x="2371644" y="639272"/>
                </a:cubicBezTo>
                <a:lnTo>
                  <a:pt x="2371644" y="1827539"/>
                </a:lnTo>
                <a:lnTo>
                  <a:pt x="1998554" y="1827539"/>
                </a:lnTo>
                <a:lnTo>
                  <a:pt x="1998554" y="784915"/>
                </a:lnTo>
                <a:cubicBezTo>
                  <a:pt x="1998554" y="556789"/>
                  <a:pt x="1825929" y="371857"/>
                  <a:pt x="1612985" y="371857"/>
                </a:cubicBezTo>
                <a:lnTo>
                  <a:pt x="742215" y="371857"/>
                </a:lnTo>
                <a:cubicBezTo>
                  <a:pt x="529271" y="371857"/>
                  <a:pt x="356646" y="556789"/>
                  <a:pt x="356646" y="784915"/>
                </a:cubicBezTo>
                <a:lnTo>
                  <a:pt x="356646" y="1827539"/>
                </a:lnTo>
                <a:lnTo>
                  <a:pt x="0" y="1827539"/>
                </a:lnTo>
                <a:lnTo>
                  <a:pt x="0" y="639272"/>
                </a:lnTo>
                <a:cubicBezTo>
                  <a:pt x="0" y="286212"/>
                  <a:pt x="267164" y="0"/>
                  <a:pt x="596729" y="0"/>
                </a:cubicBezTo>
                <a:close/>
              </a:path>
            </a:pathLst>
          </a:custGeom>
          <a:solidFill>
            <a:schemeClr val="accent1"/>
          </a:solidFill>
          <a:ln w="25400" cap="flat" cmpd="sng" algn="ctr">
            <a:noFill/>
            <a:prstDash val="solid"/>
          </a:ln>
          <a:effectLst/>
        </p:spPr>
        <p:txBody>
          <a:bodyPr tIns="720000" bIns="0" rtlCol="0" anchor="ctr"/>
          <a:lstStyle/>
          <a:p>
            <a:pPr algn="ctr"/>
            <a:endParaRPr lang="en-US" sz="3600" kern="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38" name="圆角矩形 1" descr="#clear#"/>
          <p:cNvSpPr/>
          <p:nvPr/>
        </p:nvSpPr>
        <p:spPr>
          <a:xfrm>
            <a:off x="8458478" y="5030461"/>
            <a:ext cx="2371644" cy="1827539"/>
          </a:xfrm>
          <a:custGeom>
            <a:avLst/>
            <a:gdLst/>
            <a:ahLst/>
            <a:cxnLst/>
            <a:rect l="l" t="t" r="r" b="b"/>
            <a:pathLst>
              <a:path w="2371644" h="1827539">
                <a:moveTo>
                  <a:pt x="596729" y="0"/>
                </a:moveTo>
                <a:lnTo>
                  <a:pt x="1774915" y="0"/>
                </a:lnTo>
                <a:cubicBezTo>
                  <a:pt x="2104480" y="0"/>
                  <a:pt x="2371644" y="286212"/>
                  <a:pt x="2371644" y="639272"/>
                </a:cubicBezTo>
                <a:lnTo>
                  <a:pt x="2371644" y="1827539"/>
                </a:lnTo>
                <a:lnTo>
                  <a:pt x="1998554" y="1827539"/>
                </a:lnTo>
                <a:lnTo>
                  <a:pt x="1998554" y="784915"/>
                </a:lnTo>
                <a:cubicBezTo>
                  <a:pt x="1998554" y="556789"/>
                  <a:pt x="1825929" y="371857"/>
                  <a:pt x="1612985" y="371857"/>
                </a:cubicBezTo>
                <a:lnTo>
                  <a:pt x="742215" y="371857"/>
                </a:lnTo>
                <a:cubicBezTo>
                  <a:pt x="529271" y="371857"/>
                  <a:pt x="356646" y="556789"/>
                  <a:pt x="356646" y="784915"/>
                </a:cubicBezTo>
                <a:lnTo>
                  <a:pt x="356646" y="1827539"/>
                </a:lnTo>
                <a:lnTo>
                  <a:pt x="0" y="1827539"/>
                </a:lnTo>
                <a:lnTo>
                  <a:pt x="0" y="639272"/>
                </a:lnTo>
                <a:cubicBezTo>
                  <a:pt x="0" y="286212"/>
                  <a:pt x="267164" y="0"/>
                  <a:pt x="596729" y="0"/>
                </a:cubicBezTo>
                <a:close/>
              </a:path>
            </a:pathLst>
          </a:custGeom>
          <a:solidFill>
            <a:schemeClr val="accent1"/>
          </a:solidFill>
          <a:ln w="25400" cap="flat" cmpd="sng" algn="ctr">
            <a:noFill/>
            <a:prstDash val="solid"/>
          </a:ln>
          <a:effectLst>
            <a:outerShdw blurRad="50800" dist="38100" dir="16200000" rotWithShape="0">
              <a:prstClr val="black">
                <a:alpha val="40000"/>
              </a:prstClr>
            </a:outerShdw>
          </a:effectLst>
        </p:spPr>
        <p:txBody>
          <a:bodyPr tIns="720000" bIns="0" rtlCol="0" anchor="ctr"/>
          <a:lstStyle/>
          <a:p>
            <a:pPr algn="ctr"/>
            <a:r>
              <a:rPr lang="en-US" sz="3600" kern="0" dirty="0">
                <a:latin typeface="微软雅黑" panose="020B0503020204020204" pitchFamily="34" charset="-122"/>
                <a:ea typeface="微软雅黑" panose="020B0503020204020204" pitchFamily="34" charset="-122"/>
              </a:rPr>
              <a:t>964</a:t>
            </a:r>
            <a:r>
              <a:rPr lang="zh-CN" altLang="en-US" sz="1800" kern="0" dirty="0">
                <a:latin typeface="微软雅黑" panose="020B0503020204020204" pitchFamily="34" charset="-122"/>
                <a:ea typeface="微软雅黑" panose="020B0503020204020204" pitchFamily="34" charset="-122"/>
              </a:rPr>
              <a:t>人</a:t>
            </a:r>
            <a:endParaRPr lang="en-US" sz="3600" kern="0" dirty="0">
              <a:latin typeface="微软雅黑" panose="020B0503020204020204" pitchFamily="34" charset="-122"/>
              <a:ea typeface="微软雅黑" panose="020B0503020204020204" pitchFamily="34" charset="-122"/>
            </a:endParaRPr>
          </a:p>
        </p:txBody>
      </p:sp>
      <p:sp>
        <p:nvSpPr>
          <p:cNvPr id="39" name="椭圆 38" descr="#clear#"/>
          <p:cNvSpPr/>
          <p:nvPr/>
        </p:nvSpPr>
        <p:spPr>
          <a:xfrm>
            <a:off x="7715289" y="3032498"/>
            <a:ext cx="1216421" cy="1216421"/>
          </a:xfrm>
          <a:prstGeom prst="ellipse">
            <a:avLst/>
          </a:prstGeom>
          <a:solidFill>
            <a:schemeClr val="accent1"/>
          </a:solidFill>
          <a:ln w="38100" cap="flat" cmpd="sng" algn="ctr">
            <a:solidFill>
              <a:sysClr val="window" lastClr="FFFFFF"/>
            </a:solidFill>
            <a:prstDash val="solid"/>
          </a:ln>
          <a:effectLst/>
        </p:spPr>
        <p:txBody>
          <a:bodyPr lIns="0" tIns="0" rIns="0" bIns="0" rtlCol="0" anchor="ctr"/>
          <a:lstStyle/>
          <a:p>
            <a:pPr algn="ctr">
              <a:defRPr/>
            </a:pPr>
            <a:r>
              <a:rPr lang="zh-CN" altLang="en-US" sz="1800" kern="0" dirty="0">
                <a:solidFill>
                  <a:sysClr val="window" lastClr="FFFFFF"/>
                </a:solidFill>
                <a:latin typeface="微软雅黑" panose="020B0503020204020204" pitchFamily="34" charset="-122"/>
                <a:ea typeface="微软雅黑" panose="020B0503020204020204" pitchFamily="34" charset="-122"/>
              </a:rPr>
              <a:t>文本</a:t>
            </a:r>
            <a:endParaRPr lang="zh-CN" altLang="en-US" sz="1800" kern="0" dirty="0">
              <a:solidFill>
                <a:sysClr val="window" lastClr="FFFFFF"/>
              </a:solidFill>
              <a:latin typeface="微软雅黑" panose="020B0503020204020204" pitchFamily="34" charset="-122"/>
              <a:ea typeface="微软雅黑" panose="020B0503020204020204" pitchFamily="34" charset="-122"/>
            </a:endParaRPr>
          </a:p>
        </p:txBody>
      </p:sp>
      <p:sp>
        <p:nvSpPr>
          <p:cNvPr id="40" name="矩形 39" descr="#clear#"/>
          <p:cNvSpPr/>
          <p:nvPr/>
        </p:nvSpPr>
        <p:spPr>
          <a:xfrm>
            <a:off x="8805208" y="4190863"/>
            <a:ext cx="1683657" cy="781541"/>
          </a:xfrm>
          <a:prstGeom prst="rect">
            <a:avLst/>
          </a:prstGeom>
          <a:no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zh-CN" altLang="en-US" b="1" dirty="0">
                <a:solidFill>
                  <a:schemeClr val="accent1"/>
                </a:solidFill>
                <a:latin typeface="+mj-ea"/>
                <a:ea typeface="+mj-ea"/>
              </a:rPr>
              <a:t>三月</a:t>
            </a:r>
            <a:endParaRPr lang="zh-CN" altLang="en-US" b="1" dirty="0">
              <a:solidFill>
                <a:schemeClr val="accent1"/>
              </a:solidFill>
              <a:latin typeface="+mj-ea"/>
              <a:ea typeface="+mj-ea"/>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标题 3" descr="#clear#"/>
          <p:cNvSpPr>
            <a:spLocks noGrp="1"/>
          </p:cNvSpPr>
          <p:nvPr>
            <p:ph type="title"/>
          </p:nvPr>
        </p:nvSpPr>
        <p:spPr/>
        <p:txBody>
          <a:bodyPr/>
          <a:lstStyle/>
          <a:p>
            <a:pPr eaLnBrk="1" hangingPunct="1"/>
            <a:r>
              <a:rPr lang="zh-CN" altLang="en-US" dirty="0"/>
              <a:t>请您在此添加您的大标题</a:t>
            </a:r>
            <a:endParaRPr lang="en-US" altLang="zh-CN" dirty="0"/>
          </a:p>
        </p:txBody>
      </p:sp>
      <p:sp>
        <p:nvSpPr>
          <p:cNvPr id="8" name="Freeform 4"/>
          <p:cNvSpPr/>
          <p:nvPr/>
        </p:nvSpPr>
        <p:spPr bwMode="auto">
          <a:xfrm>
            <a:off x="2059754" y="3739458"/>
            <a:ext cx="1652588" cy="2353866"/>
          </a:xfrm>
          <a:custGeom>
            <a:avLst/>
            <a:gdLst>
              <a:gd name="T0" fmla="*/ 0 w 986"/>
              <a:gd name="T1" fmla="*/ 1404 h 1404"/>
              <a:gd name="T2" fmla="*/ 814 w 986"/>
              <a:gd name="T3" fmla="*/ 0 h 1404"/>
              <a:gd name="T4" fmla="*/ 986 w 986"/>
              <a:gd name="T5" fmla="*/ 329 h 1404"/>
            </a:gdLst>
            <a:ahLst/>
            <a:cxnLst>
              <a:cxn ang="0">
                <a:pos x="T0" y="T1"/>
              </a:cxn>
              <a:cxn ang="0">
                <a:pos x="T2" y="T3"/>
              </a:cxn>
              <a:cxn ang="0">
                <a:pos x="T4" y="T5"/>
              </a:cxn>
            </a:cxnLst>
            <a:rect l="0" t="0" r="r" b="b"/>
            <a:pathLst>
              <a:path w="986" h="1404">
                <a:moveTo>
                  <a:pt x="0" y="1404"/>
                </a:moveTo>
                <a:lnTo>
                  <a:pt x="814" y="0"/>
                </a:lnTo>
                <a:lnTo>
                  <a:pt x="986" y="329"/>
                </a:lnTo>
              </a:path>
            </a:pathLst>
          </a:custGeom>
          <a:noFill/>
          <a:ln w="22225" cap="flat" cmpd="sng">
            <a:solidFill>
              <a:schemeClr val="accent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p>
            <a:endParaRPr lang="en-US" sz="1350" dirty="0">
              <a:latin typeface="微软雅黑" panose="020B0503020204020204" pitchFamily="34" charset="-122"/>
            </a:endParaRPr>
          </a:p>
        </p:txBody>
      </p:sp>
      <p:sp>
        <p:nvSpPr>
          <p:cNvPr id="14" name="Freeform 4"/>
          <p:cNvSpPr/>
          <p:nvPr/>
        </p:nvSpPr>
        <p:spPr bwMode="auto">
          <a:xfrm>
            <a:off x="3846351" y="1952861"/>
            <a:ext cx="1652588" cy="2353866"/>
          </a:xfrm>
          <a:custGeom>
            <a:avLst/>
            <a:gdLst>
              <a:gd name="T0" fmla="*/ 0 w 986"/>
              <a:gd name="T1" fmla="*/ 1404 h 1404"/>
              <a:gd name="T2" fmla="*/ 814 w 986"/>
              <a:gd name="T3" fmla="*/ 0 h 1404"/>
              <a:gd name="T4" fmla="*/ 986 w 986"/>
              <a:gd name="T5" fmla="*/ 329 h 1404"/>
            </a:gdLst>
            <a:ahLst/>
            <a:cxnLst>
              <a:cxn ang="0">
                <a:pos x="T0" y="T1"/>
              </a:cxn>
              <a:cxn ang="0">
                <a:pos x="T2" y="T3"/>
              </a:cxn>
              <a:cxn ang="0">
                <a:pos x="T4" y="T5"/>
              </a:cxn>
            </a:cxnLst>
            <a:rect l="0" t="0" r="r" b="b"/>
            <a:pathLst>
              <a:path w="986" h="1404">
                <a:moveTo>
                  <a:pt x="0" y="1404"/>
                </a:moveTo>
                <a:lnTo>
                  <a:pt x="814" y="0"/>
                </a:lnTo>
                <a:lnTo>
                  <a:pt x="986" y="329"/>
                </a:lnTo>
              </a:path>
            </a:pathLst>
          </a:custGeom>
          <a:noFill/>
          <a:ln w="22225" cap="flat" cmpd="sng">
            <a:solidFill>
              <a:schemeClr val="accent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p>
            <a:endParaRPr lang="en-US" sz="1350" dirty="0">
              <a:latin typeface="微软雅黑" panose="020B0503020204020204" pitchFamily="34" charset="-122"/>
            </a:endParaRPr>
          </a:p>
        </p:txBody>
      </p:sp>
      <p:sp>
        <p:nvSpPr>
          <p:cNvPr id="15" name="任意多边形 42"/>
          <p:cNvSpPr/>
          <p:nvPr/>
        </p:nvSpPr>
        <p:spPr>
          <a:xfrm>
            <a:off x="1770035" y="5803605"/>
            <a:ext cx="579438" cy="579438"/>
          </a:xfrm>
          <a:prstGeom prst="ellipse">
            <a:avLst/>
          </a:prstGeom>
          <a:solidFill>
            <a:schemeClr val="accent1"/>
          </a:solidFill>
          <a:ln w="28575">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dirty="0">
              <a:solidFill>
                <a:srgbClr val="FFFFFF"/>
              </a:solidFill>
              <a:latin typeface="+mj-ea"/>
              <a:ea typeface="+mj-ea"/>
            </a:endParaRPr>
          </a:p>
        </p:txBody>
      </p:sp>
      <p:sp>
        <p:nvSpPr>
          <p:cNvPr id="16" name="任意多边形 42"/>
          <p:cNvSpPr/>
          <p:nvPr/>
        </p:nvSpPr>
        <p:spPr>
          <a:xfrm>
            <a:off x="3369226" y="4306727"/>
            <a:ext cx="686232" cy="686232"/>
          </a:xfrm>
          <a:prstGeom prst="ellipse">
            <a:avLst/>
          </a:prstGeom>
          <a:solidFill>
            <a:schemeClr val="accent1"/>
          </a:solidFill>
          <a:ln w="28575">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dirty="0">
              <a:solidFill>
                <a:srgbClr val="FFFFFF"/>
              </a:solidFill>
              <a:latin typeface="+mj-ea"/>
              <a:ea typeface="+mj-ea"/>
            </a:endParaRPr>
          </a:p>
        </p:txBody>
      </p:sp>
      <p:sp>
        <p:nvSpPr>
          <p:cNvPr id="17" name="任意多边形 42"/>
          <p:cNvSpPr/>
          <p:nvPr/>
        </p:nvSpPr>
        <p:spPr>
          <a:xfrm>
            <a:off x="5169895" y="2502895"/>
            <a:ext cx="926105" cy="926105"/>
          </a:xfrm>
          <a:prstGeom prst="ellipse">
            <a:avLst/>
          </a:prstGeom>
          <a:solidFill>
            <a:schemeClr val="accent1"/>
          </a:solidFill>
          <a:ln w="28575">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dirty="0">
              <a:solidFill>
                <a:srgbClr val="FFFFFF"/>
              </a:solidFill>
              <a:latin typeface="+mj-ea"/>
              <a:ea typeface="+mj-ea"/>
            </a:endParaRPr>
          </a:p>
        </p:txBody>
      </p:sp>
      <p:sp>
        <p:nvSpPr>
          <p:cNvPr id="18" name="任意多边形 42" descr="#clear#"/>
          <p:cNvSpPr/>
          <p:nvPr/>
        </p:nvSpPr>
        <p:spPr>
          <a:xfrm>
            <a:off x="756395" y="5184082"/>
            <a:ext cx="1303359" cy="579438"/>
          </a:xfrm>
          <a:prstGeom prst="rect">
            <a:avLst/>
          </a:prstGeom>
          <a:no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accent1"/>
                </a:solidFill>
                <a:latin typeface="+mj-ea"/>
                <a:ea typeface="+mj-ea"/>
              </a:rPr>
              <a:t>文本</a:t>
            </a:r>
            <a:endParaRPr lang="zh-CN" altLang="en-US" sz="2000" dirty="0">
              <a:solidFill>
                <a:schemeClr val="accent1"/>
              </a:solidFill>
              <a:latin typeface="+mj-ea"/>
              <a:ea typeface="+mj-ea"/>
            </a:endParaRPr>
          </a:p>
        </p:txBody>
      </p:sp>
      <p:sp>
        <p:nvSpPr>
          <p:cNvPr id="19" name="任意多边形 42" descr="#clear#"/>
          <p:cNvSpPr/>
          <p:nvPr/>
        </p:nvSpPr>
        <p:spPr>
          <a:xfrm>
            <a:off x="2234368" y="3074003"/>
            <a:ext cx="1303359" cy="579438"/>
          </a:xfrm>
          <a:prstGeom prst="rect">
            <a:avLst/>
          </a:prstGeom>
          <a:no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accent1"/>
                </a:solidFill>
                <a:latin typeface="+mj-ea"/>
                <a:ea typeface="+mj-ea"/>
              </a:rPr>
              <a:t>文本</a:t>
            </a:r>
            <a:endParaRPr lang="zh-CN" altLang="en-US" dirty="0">
              <a:solidFill>
                <a:schemeClr val="accent1"/>
              </a:solidFill>
              <a:latin typeface="+mj-ea"/>
              <a:ea typeface="+mj-ea"/>
            </a:endParaRPr>
          </a:p>
        </p:txBody>
      </p:sp>
      <p:sp>
        <p:nvSpPr>
          <p:cNvPr id="20" name="任意多边形 42" descr="#clear#"/>
          <p:cNvSpPr/>
          <p:nvPr/>
        </p:nvSpPr>
        <p:spPr>
          <a:xfrm>
            <a:off x="3249290" y="1663142"/>
            <a:ext cx="1640995" cy="579438"/>
          </a:xfrm>
          <a:prstGeom prst="rect">
            <a:avLst/>
          </a:prstGeom>
          <a:no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dirty="0">
                <a:solidFill>
                  <a:schemeClr val="accent1"/>
                </a:solidFill>
                <a:latin typeface="+mj-ea"/>
                <a:ea typeface="+mj-ea"/>
              </a:rPr>
              <a:t>文本</a:t>
            </a:r>
            <a:endParaRPr lang="zh-CN" altLang="en-US" sz="2800" dirty="0">
              <a:solidFill>
                <a:schemeClr val="accent1"/>
              </a:solidFill>
              <a:latin typeface="+mj-ea"/>
              <a:ea typeface="+mj-ea"/>
            </a:endParaRPr>
          </a:p>
        </p:txBody>
      </p:sp>
      <p:sp>
        <p:nvSpPr>
          <p:cNvPr id="21" name="矩形 20" descr="#clear#"/>
          <p:cNvSpPr/>
          <p:nvPr/>
        </p:nvSpPr>
        <p:spPr>
          <a:xfrm>
            <a:off x="6741138" y="2064451"/>
            <a:ext cx="4163230" cy="15045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2" name="矩形 21" descr="#clear#"/>
          <p:cNvSpPr/>
          <p:nvPr/>
        </p:nvSpPr>
        <p:spPr>
          <a:xfrm>
            <a:off x="2591030" y="5290853"/>
            <a:ext cx="4163230" cy="15045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3" name="矩形 22" descr="#clear#"/>
          <p:cNvSpPr/>
          <p:nvPr/>
        </p:nvSpPr>
        <p:spPr>
          <a:xfrm>
            <a:off x="4617320" y="3705064"/>
            <a:ext cx="4163230" cy="15045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descr="#clear#"/>
          <p:cNvSpPr/>
          <p:nvPr/>
        </p:nvSpPr>
        <p:spPr>
          <a:xfrm>
            <a:off x="1401825" y="1803905"/>
            <a:ext cx="2016000" cy="2016000"/>
          </a:xfrm>
          <a:prstGeom prst="roundRect">
            <a:avLst/>
          </a:pr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感</a:t>
            </a:r>
            <a:endParaRPr lang="zh-CN" altLang="en-US" sz="6000" dirty="0">
              <a:solidFill>
                <a:srgbClr val="FFFFFF"/>
              </a:solidFill>
            </a:endParaRPr>
          </a:p>
        </p:txBody>
      </p:sp>
      <p:sp>
        <p:nvSpPr>
          <p:cNvPr id="124" name="矩形: 圆角 123" descr="#clear#"/>
          <p:cNvSpPr/>
          <p:nvPr/>
        </p:nvSpPr>
        <p:spPr>
          <a:xfrm>
            <a:off x="3859275" y="1803905"/>
            <a:ext cx="2016000" cy="2016000"/>
          </a:xfrm>
          <a:prstGeom prst="roundRect">
            <a:avLst/>
          </a:pr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矩形: 圆角 124" descr="#clear#"/>
          <p:cNvSpPr/>
          <p:nvPr/>
        </p:nvSpPr>
        <p:spPr>
          <a:xfrm>
            <a:off x="6316725" y="1803905"/>
            <a:ext cx="2016000" cy="2016000"/>
          </a:xfrm>
          <a:prstGeom prst="roundRect">
            <a:avLst/>
          </a:pr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欣</a:t>
            </a:r>
            <a:endParaRPr lang="zh-CN" altLang="en-US" sz="6000" dirty="0">
              <a:solidFill>
                <a:srgbClr val="FFFFFF"/>
              </a:solidFill>
            </a:endParaRPr>
          </a:p>
        </p:txBody>
      </p:sp>
      <p:sp>
        <p:nvSpPr>
          <p:cNvPr id="126" name="矩形: 圆角 125" descr="#clear#"/>
          <p:cNvSpPr/>
          <p:nvPr/>
        </p:nvSpPr>
        <p:spPr>
          <a:xfrm>
            <a:off x="8774175" y="1803905"/>
            <a:ext cx="2016000" cy="2016000"/>
          </a:xfrm>
          <a:prstGeom prst="roundRect">
            <a:avLst/>
          </a:pr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赏</a:t>
            </a:r>
            <a:endParaRPr lang="zh-CN" altLang="en-US" sz="6000" dirty="0">
              <a:solidFill>
                <a:srgbClr val="FFFFFF"/>
              </a:solidFill>
            </a:endParaRPr>
          </a:p>
        </p:txBody>
      </p:sp>
      <p:sp>
        <p:nvSpPr>
          <p:cNvPr id="4" name="文本框 3" descr="#clear#"/>
          <p:cNvSpPr txBox="1"/>
          <p:nvPr/>
        </p:nvSpPr>
        <p:spPr>
          <a:xfrm>
            <a:off x="1448972" y="4284654"/>
            <a:ext cx="9294056" cy="769441"/>
          </a:xfrm>
          <a:prstGeom prst="rect">
            <a:avLst/>
          </a:prstGeom>
          <a:noFill/>
        </p:spPr>
        <p:txBody>
          <a:bodyPr wrap="square" rtlCol="0">
            <a:spAutoFit/>
          </a:bodyPr>
          <a:lstStyle/>
          <a:p>
            <a:pPr algn="dist"/>
            <a:r>
              <a:rPr lang="en-US" altLang="zh-CN" sz="4400" b="1" dirty="0">
                <a:latin typeface="Bodoni MT" panose="02070603080606020203" pitchFamily="18" charset="0"/>
              </a:rPr>
              <a:t>THANK YOU</a:t>
            </a:r>
            <a:endParaRPr lang="zh-CN" altLang="en-US" sz="4400" b="1" dirty="0">
              <a:latin typeface="Bodoni MT" panose="02070603080606020203" pitchFamily="18" charset="0"/>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descr="#clear#"/>
          <p:cNvSpPr>
            <a:spLocks noGrp="1"/>
          </p:cNvSpPr>
          <p:nvPr>
            <p:ph type="title"/>
          </p:nvPr>
        </p:nvSpPr>
        <p:spPr/>
        <p:txBody>
          <a:bodyPr/>
          <a:lstStyle/>
          <a:p>
            <a:r>
              <a:rPr lang="zh-CN" altLang="en-US"/>
              <a:t>请您在此输入您的大标题</a:t>
            </a:r>
            <a:endParaRPr lang="zh-CN" altLang="en-US" dirty="0"/>
          </a:p>
        </p:txBody>
      </p:sp>
      <p:sp>
        <p:nvSpPr>
          <p:cNvPr id="9219" name="文本占位符 2" descr="#clear#"/>
          <p:cNvSpPr>
            <a:spLocks noGrp="1"/>
          </p:cNvSpPr>
          <p:nvPr>
            <p:ph type="body" idx="1"/>
          </p:nvPr>
        </p:nvSpPr>
        <p:spPr/>
        <p:txBody>
          <a:bodyPr/>
          <a:lstStyle/>
          <a:p>
            <a:r>
              <a:rPr lang="zh-CN" altLang="en-US"/>
              <a:t>请您在此输入文本请您在此输入文本</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descr="#clear#"/>
          <p:cNvSpPr>
            <a:spLocks noGrp="1"/>
          </p:cNvSpPr>
          <p:nvPr>
            <p:ph type="title"/>
          </p:nvPr>
        </p:nvSpPr>
        <p:spPr/>
        <p:txBody>
          <a:bodyPr/>
          <a:lstStyle/>
          <a:p>
            <a:r>
              <a:rPr lang="zh-CN" altLang="en-US" dirty="0"/>
              <a:t>请您在此添加您的大标题</a:t>
            </a:r>
            <a:endParaRPr lang="en-US" altLang="zh-CN" dirty="0"/>
          </a:p>
        </p:txBody>
      </p:sp>
      <p:sp>
        <p:nvSpPr>
          <p:cNvPr id="10" name="矩形 9" descr="#clear#"/>
          <p:cNvSpPr/>
          <p:nvPr/>
        </p:nvSpPr>
        <p:spPr>
          <a:xfrm>
            <a:off x="306991" y="4445387"/>
            <a:ext cx="11578018" cy="1675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请您在此输入文本请您在此输入文本请您在此输入文本请您在此输入文本请您在此输入文本请您在此输入文本请您在此输入文本请您在此输入文本请您在此输入文本请您在此输入文本请您在此输入文本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5" name="任意多边形 30" descr="#clear#"/>
          <p:cNvSpPr/>
          <p:nvPr/>
        </p:nvSpPr>
        <p:spPr>
          <a:xfrm>
            <a:off x="454145" y="2580545"/>
            <a:ext cx="918378" cy="848455"/>
          </a:xfrm>
          <a:custGeom>
            <a:avLst/>
            <a:gdLst>
              <a:gd name="connsiteX0" fmla="*/ 543101 w 688773"/>
              <a:gd name="connsiteY0" fmla="*/ 0 h 986569"/>
              <a:gd name="connsiteX1" fmla="*/ 619075 w 688773"/>
              <a:gd name="connsiteY1" fmla="*/ 64894 h 986569"/>
              <a:gd name="connsiteX2" fmla="*/ 543101 w 688773"/>
              <a:gd name="connsiteY2" fmla="*/ 155268 h 986569"/>
              <a:gd name="connsiteX3" fmla="*/ 543101 w 688773"/>
              <a:gd name="connsiteY3" fmla="*/ 119199 h 986569"/>
              <a:gd name="connsiteX4" fmla="*/ 425036 w 688773"/>
              <a:gd name="connsiteY4" fmla="*/ 302755 h 986569"/>
              <a:gd name="connsiteX5" fmla="*/ 425691 w 688773"/>
              <a:gd name="connsiteY5" fmla="*/ 308486 h 986569"/>
              <a:gd name="connsiteX6" fmla="*/ 478437 w 688773"/>
              <a:gd name="connsiteY6" fmla="*/ 324860 h 986569"/>
              <a:gd name="connsiteX7" fmla="*/ 688773 w 688773"/>
              <a:gd name="connsiteY7" fmla="*/ 642183 h 986569"/>
              <a:gd name="connsiteX8" fmla="*/ 344386 w 688773"/>
              <a:gd name="connsiteY8" fmla="*/ 986569 h 986569"/>
              <a:gd name="connsiteX9" fmla="*/ 0 w 688773"/>
              <a:gd name="connsiteY9" fmla="*/ 642183 h 986569"/>
              <a:gd name="connsiteX10" fmla="*/ 344386 w 688773"/>
              <a:gd name="connsiteY10" fmla="*/ 297796 h 986569"/>
              <a:gd name="connsiteX11" fmla="*/ 348159 w 688773"/>
              <a:gd name="connsiteY11" fmla="*/ 298176 h 986569"/>
              <a:gd name="connsiteX12" fmla="*/ 347564 w 688773"/>
              <a:gd name="connsiteY12" fmla="*/ 286419 h 986569"/>
              <a:gd name="connsiteX13" fmla="*/ 543101 w 688773"/>
              <a:gd name="connsiteY13" fmla="*/ 36914 h 986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88773" h="986569">
                <a:moveTo>
                  <a:pt x="543101" y="0"/>
                </a:moveTo>
                <a:lnTo>
                  <a:pt x="619075" y="64894"/>
                </a:lnTo>
                <a:lnTo>
                  <a:pt x="543101" y="155268"/>
                </a:lnTo>
                <a:lnTo>
                  <a:pt x="543101" y="119199"/>
                </a:lnTo>
                <a:cubicBezTo>
                  <a:pt x="468826" y="150795"/>
                  <a:pt x="422991" y="224316"/>
                  <a:pt x="425036" y="302755"/>
                </a:cubicBezTo>
                <a:lnTo>
                  <a:pt x="425691" y="308486"/>
                </a:lnTo>
                <a:lnTo>
                  <a:pt x="478437" y="324860"/>
                </a:lnTo>
                <a:cubicBezTo>
                  <a:pt x="602043" y="377140"/>
                  <a:pt x="688773" y="499533"/>
                  <a:pt x="688773" y="642183"/>
                </a:cubicBezTo>
                <a:cubicBezTo>
                  <a:pt x="688773" y="832382"/>
                  <a:pt x="534586" y="986569"/>
                  <a:pt x="344386" y="986569"/>
                </a:cubicBezTo>
                <a:cubicBezTo>
                  <a:pt x="154187" y="986569"/>
                  <a:pt x="0" y="832382"/>
                  <a:pt x="0" y="642183"/>
                </a:cubicBezTo>
                <a:cubicBezTo>
                  <a:pt x="0" y="451983"/>
                  <a:pt x="154187" y="297796"/>
                  <a:pt x="344386" y="297796"/>
                </a:cubicBezTo>
                <a:lnTo>
                  <a:pt x="348159" y="298176"/>
                </a:lnTo>
                <a:lnTo>
                  <a:pt x="347564" y="286419"/>
                </a:lnTo>
                <a:cubicBezTo>
                  <a:pt x="352292" y="171795"/>
                  <a:pt x="429484" y="70001"/>
                  <a:pt x="543101" y="369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tIns="252000" rtlCol="0" anchor="ctr"/>
          <a:lstStyle/>
          <a:p>
            <a:pPr algn="ctr"/>
            <a:r>
              <a:rPr lang="en-US" altLang="zh-CN" sz="3600" dirty="0"/>
              <a:t>1</a:t>
            </a:r>
            <a:endParaRPr lang="zh-CN" altLang="en-US" sz="3600" dirty="0"/>
          </a:p>
        </p:txBody>
      </p:sp>
      <p:sp>
        <p:nvSpPr>
          <p:cNvPr id="17" name="圆角矩形 4" descr="#clear#"/>
          <p:cNvSpPr/>
          <p:nvPr/>
        </p:nvSpPr>
        <p:spPr>
          <a:xfrm>
            <a:off x="1597605" y="2040909"/>
            <a:ext cx="2401597" cy="1152455"/>
          </a:xfrm>
          <a:prstGeom prst="roundRect">
            <a:avLst>
              <a:gd name="adj" fmla="val 11867"/>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sz="2000" dirty="0">
                <a:solidFill>
                  <a:srgbClr val="F3F1F2"/>
                </a:solidFill>
              </a:rPr>
              <a:t>请您在此输入文本请您在此输入文本</a:t>
            </a:r>
            <a:endParaRPr lang="zh-CN" altLang="en-US" sz="2000" dirty="0">
              <a:solidFill>
                <a:srgbClr val="F3F1F2"/>
              </a:solidFill>
            </a:endParaRPr>
          </a:p>
        </p:txBody>
      </p:sp>
      <p:sp>
        <p:nvSpPr>
          <p:cNvPr id="18" name="任意多边形 30" descr="#clear#"/>
          <p:cNvSpPr/>
          <p:nvPr/>
        </p:nvSpPr>
        <p:spPr>
          <a:xfrm>
            <a:off x="4323472" y="2580545"/>
            <a:ext cx="918378" cy="848455"/>
          </a:xfrm>
          <a:custGeom>
            <a:avLst/>
            <a:gdLst>
              <a:gd name="connsiteX0" fmla="*/ 543101 w 688773"/>
              <a:gd name="connsiteY0" fmla="*/ 0 h 986569"/>
              <a:gd name="connsiteX1" fmla="*/ 619075 w 688773"/>
              <a:gd name="connsiteY1" fmla="*/ 64894 h 986569"/>
              <a:gd name="connsiteX2" fmla="*/ 543101 w 688773"/>
              <a:gd name="connsiteY2" fmla="*/ 155268 h 986569"/>
              <a:gd name="connsiteX3" fmla="*/ 543101 w 688773"/>
              <a:gd name="connsiteY3" fmla="*/ 119199 h 986569"/>
              <a:gd name="connsiteX4" fmla="*/ 425036 w 688773"/>
              <a:gd name="connsiteY4" fmla="*/ 302755 h 986569"/>
              <a:gd name="connsiteX5" fmla="*/ 425691 w 688773"/>
              <a:gd name="connsiteY5" fmla="*/ 308486 h 986569"/>
              <a:gd name="connsiteX6" fmla="*/ 478437 w 688773"/>
              <a:gd name="connsiteY6" fmla="*/ 324860 h 986569"/>
              <a:gd name="connsiteX7" fmla="*/ 688773 w 688773"/>
              <a:gd name="connsiteY7" fmla="*/ 642183 h 986569"/>
              <a:gd name="connsiteX8" fmla="*/ 344386 w 688773"/>
              <a:gd name="connsiteY8" fmla="*/ 986569 h 986569"/>
              <a:gd name="connsiteX9" fmla="*/ 0 w 688773"/>
              <a:gd name="connsiteY9" fmla="*/ 642183 h 986569"/>
              <a:gd name="connsiteX10" fmla="*/ 344386 w 688773"/>
              <a:gd name="connsiteY10" fmla="*/ 297796 h 986569"/>
              <a:gd name="connsiteX11" fmla="*/ 348159 w 688773"/>
              <a:gd name="connsiteY11" fmla="*/ 298176 h 986569"/>
              <a:gd name="connsiteX12" fmla="*/ 347564 w 688773"/>
              <a:gd name="connsiteY12" fmla="*/ 286419 h 986569"/>
              <a:gd name="connsiteX13" fmla="*/ 543101 w 688773"/>
              <a:gd name="connsiteY13" fmla="*/ 36914 h 986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88773" h="986569">
                <a:moveTo>
                  <a:pt x="543101" y="0"/>
                </a:moveTo>
                <a:lnTo>
                  <a:pt x="619075" y="64894"/>
                </a:lnTo>
                <a:lnTo>
                  <a:pt x="543101" y="155268"/>
                </a:lnTo>
                <a:lnTo>
                  <a:pt x="543101" y="119199"/>
                </a:lnTo>
                <a:cubicBezTo>
                  <a:pt x="468826" y="150795"/>
                  <a:pt x="422991" y="224316"/>
                  <a:pt x="425036" y="302755"/>
                </a:cubicBezTo>
                <a:lnTo>
                  <a:pt x="425691" y="308486"/>
                </a:lnTo>
                <a:lnTo>
                  <a:pt x="478437" y="324860"/>
                </a:lnTo>
                <a:cubicBezTo>
                  <a:pt x="602043" y="377140"/>
                  <a:pt x="688773" y="499533"/>
                  <a:pt x="688773" y="642183"/>
                </a:cubicBezTo>
                <a:cubicBezTo>
                  <a:pt x="688773" y="832382"/>
                  <a:pt x="534586" y="986569"/>
                  <a:pt x="344386" y="986569"/>
                </a:cubicBezTo>
                <a:cubicBezTo>
                  <a:pt x="154187" y="986569"/>
                  <a:pt x="0" y="832382"/>
                  <a:pt x="0" y="642183"/>
                </a:cubicBezTo>
                <a:cubicBezTo>
                  <a:pt x="0" y="451983"/>
                  <a:pt x="154187" y="297796"/>
                  <a:pt x="344386" y="297796"/>
                </a:cubicBezTo>
                <a:lnTo>
                  <a:pt x="348159" y="298176"/>
                </a:lnTo>
                <a:lnTo>
                  <a:pt x="347564" y="286419"/>
                </a:lnTo>
                <a:cubicBezTo>
                  <a:pt x="352292" y="171795"/>
                  <a:pt x="429484" y="70001"/>
                  <a:pt x="543101" y="369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tIns="252000" rtlCol="0" anchor="ctr"/>
          <a:lstStyle/>
          <a:p>
            <a:pPr algn="ctr"/>
            <a:r>
              <a:rPr lang="en-US" altLang="zh-CN" sz="3600" dirty="0"/>
              <a:t>2</a:t>
            </a:r>
            <a:endParaRPr lang="zh-CN" altLang="en-US" sz="3600" dirty="0"/>
          </a:p>
        </p:txBody>
      </p:sp>
      <p:sp>
        <p:nvSpPr>
          <p:cNvPr id="19" name="圆角矩形 4" descr="#clear#"/>
          <p:cNvSpPr/>
          <p:nvPr/>
        </p:nvSpPr>
        <p:spPr>
          <a:xfrm>
            <a:off x="5466932" y="2040909"/>
            <a:ext cx="2401597" cy="1152455"/>
          </a:xfrm>
          <a:prstGeom prst="roundRect">
            <a:avLst>
              <a:gd name="adj" fmla="val 11867"/>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sz="2000" dirty="0">
                <a:solidFill>
                  <a:srgbClr val="F3F1F2"/>
                </a:solidFill>
              </a:rPr>
              <a:t>请您在此输入文本请您在此输入文本</a:t>
            </a:r>
            <a:endParaRPr lang="zh-CN" altLang="en-US" sz="2000" dirty="0">
              <a:solidFill>
                <a:srgbClr val="F3F1F2"/>
              </a:solidFill>
            </a:endParaRPr>
          </a:p>
        </p:txBody>
      </p:sp>
      <p:sp>
        <p:nvSpPr>
          <p:cNvPr id="20" name="任意多边形 30" descr="#clear#"/>
          <p:cNvSpPr/>
          <p:nvPr/>
        </p:nvSpPr>
        <p:spPr>
          <a:xfrm>
            <a:off x="8192799" y="2580545"/>
            <a:ext cx="918378" cy="848455"/>
          </a:xfrm>
          <a:custGeom>
            <a:avLst/>
            <a:gdLst>
              <a:gd name="connsiteX0" fmla="*/ 543101 w 688773"/>
              <a:gd name="connsiteY0" fmla="*/ 0 h 986569"/>
              <a:gd name="connsiteX1" fmla="*/ 619075 w 688773"/>
              <a:gd name="connsiteY1" fmla="*/ 64894 h 986569"/>
              <a:gd name="connsiteX2" fmla="*/ 543101 w 688773"/>
              <a:gd name="connsiteY2" fmla="*/ 155268 h 986569"/>
              <a:gd name="connsiteX3" fmla="*/ 543101 w 688773"/>
              <a:gd name="connsiteY3" fmla="*/ 119199 h 986569"/>
              <a:gd name="connsiteX4" fmla="*/ 425036 w 688773"/>
              <a:gd name="connsiteY4" fmla="*/ 302755 h 986569"/>
              <a:gd name="connsiteX5" fmla="*/ 425691 w 688773"/>
              <a:gd name="connsiteY5" fmla="*/ 308486 h 986569"/>
              <a:gd name="connsiteX6" fmla="*/ 478437 w 688773"/>
              <a:gd name="connsiteY6" fmla="*/ 324860 h 986569"/>
              <a:gd name="connsiteX7" fmla="*/ 688773 w 688773"/>
              <a:gd name="connsiteY7" fmla="*/ 642183 h 986569"/>
              <a:gd name="connsiteX8" fmla="*/ 344386 w 688773"/>
              <a:gd name="connsiteY8" fmla="*/ 986569 h 986569"/>
              <a:gd name="connsiteX9" fmla="*/ 0 w 688773"/>
              <a:gd name="connsiteY9" fmla="*/ 642183 h 986569"/>
              <a:gd name="connsiteX10" fmla="*/ 344386 w 688773"/>
              <a:gd name="connsiteY10" fmla="*/ 297796 h 986569"/>
              <a:gd name="connsiteX11" fmla="*/ 348159 w 688773"/>
              <a:gd name="connsiteY11" fmla="*/ 298176 h 986569"/>
              <a:gd name="connsiteX12" fmla="*/ 347564 w 688773"/>
              <a:gd name="connsiteY12" fmla="*/ 286419 h 986569"/>
              <a:gd name="connsiteX13" fmla="*/ 543101 w 688773"/>
              <a:gd name="connsiteY13" fmla="*/ 36914 h 986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88773" h="986569">
                <a:moveTo>
                  <a:pt x="543101" y="0"/>
                </a:moveTo>
                <a:lnTo>
                  <a:pt x="619075" y="64894"/>
                </a:lnTo>
                <a:lnTo>
                  <a:pt x="543101" y="155268"/>
                </a:lnTo>
                <a:lnTo>
                  <a:pt x="543101" y="119199"/>
                </a:lnTo>
                <a:cubicBezTo>
                  <a:pt x="468826" y="150795"/>
                  <a:pt x="422991" y="224316"/>
                  <a:pt x="425036" y="302755"/>
                </a:cubicBezTo>
                <a:lnTo>
                  <a:pt x="425691" y="308486"/>
                </a:lnTo>
                <a:lnTo>
                  <a:pt x="478437" y="324860"/>
                </a:lnTo>
                <a:cubicBezTo>
                  <a:pt x="602043" y="377140"/>
                  <a:pt x="688773" y="499533"/>
                  <a:pt x="688773" y="642183"/>
                </a:cubicBezTo>
                <a:cubicBezTo>
                  <a:pt x="688773" y="832382"/>
                  <a:pt x="534586" y="986569"/>
                  <a:pt x="344386" y="986569"/>
                </a:cubicBezTo>
                <a:cubicBezTo>
                  <a:pt x="154187" y="986569"/>
                  <a:pt x="0" y="832382"/>
                  <a:pt x="0" y="642183"/>
                </a:cubicBezTo>
                <a:cubicBezTo>
                  <a:pt x="0" y="451983"/>
                  <a:pt x="154187" y="297796"/>
                  <a:pt x="344386" y="297796"/>
                </a:cubicBezTo>
                <a:lnTo>
                  <a:pt x="348159" y="298176"/>
                </a:lnTo>
                <a:lnTo>
                  <a:pt x="347564" y="286419"/>
                </a:lnTo>
                <a:cubicBezTo>
                  <a:pt x="352292" y="171795"/>
                  <a:pt x="429484" y="70001"/>
                  <a:pt x="543101" y="369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tIns="252000" rtlCol="0" anchor="ctr"/>
          <a:lstStyle/>
          <a:p>
            <a:pPr algn="ctr"/>
            <a:r>
              <a:rPr lang="en-US" altLang="zh-CN" sz="3600" dirty="0"/>
              <a:t>3</a:t>
            </a:r>
            <a:endParaRPr lang="zh-CN" altLang="en-US" sz="3600" dirty="0"/>
          </a:p>
        </p:txBody>
      </p:sp>
      <p:sp>
        <p:nvSpPr>
          <p:cNvPr id="21" name="圆角矩形 4" descr="#clear#"/>
          <p:cNvSpPr/>
          <p:nvPr/>
        </p:nvSpPr>
        <p:spPr>
          <a:xfrm>
            <a:off x="9336259" y="2040909"/>
            <a:ext cx="2401597" cy="1152455"/>
          </a:xfrm>
          <a:prstGeom prst="roundRect">
            <a:avLst>
              <a:gd name="adj" fmla="val 11867"/>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sz="2000" dirty="0">
                <a:solidFill>
                  <a:srgbClr val="F3F1F2"/>
                </a:solidFill>
              </a:rPr>
              <a:t>请您在此输入文本请您在此输入文本</a:t>
            </a:r>
            <a:endParaRPr lang="zh-CN" altLang="en-US" sz="2000" dirty="0">
              <a:solidFill>
                <a:srgbClr val="F3F1F2"/>
              </a:solidFill>
            </a:endParaRPr>
          </a:p>
        </p:txBody>
      </p:sp>
      <p:cxnSp>
        <p:nvCxnSpPr>
          <p:cNvPr id="22" name="直接连接符 21"/>
          <p:cNvCxnSpPr/>
          <p:nvPr/>
        </p:nvCxnSpPr>
        <p:spPr>
          <a:xfrm>
            <a:off x="454145" y="3995225"/>
            <a:ext cx="1128371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454145" y="4107767"/>
            <a:ext cx="11283711"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descr="#clear#"/>
          <p:cNvSpPr>
            <a:spLocks noGrp="1"/>
          </p:cNvSpPr>
          <p:nvPr>
            <p:ph type="title"/>
          </p:nvPr>
        </p:nvSpPr>
        <p:spPr/>
        <p:txBody>
          <a:bodyPr/>
          <a:lstStyle/>
          <a:p>
            <a:pPr eaLnBrk="1" hangingPunct="1"/>
            <a:r>
              <a:rPr lang="zh-CN" altLang="en-US" dirty="0"/>
              <a:t>请您在此添加您的大标题</a:t>
            </a:r>
            <a:endParaRPr lang="en-US" altLang="zh-CN" dirty="0"/>
          </a:p>
        </p:txBody>
      </p:sp>
      <p:sp>
        <p:nvSpPr>
          <p:cNvPr id="11" name="任意多边形 16"/>
          <p:cNvSpPr/>
          <p:nvPr/>
        </p:nvSpPr>
        <p:spPr>
          <a:xfrm>
            <a:off x="1264870" y="4261632"/>
            <a:ext cx="1130364" cy="454454"/>
          </a:xfrm>
          <a:custGeom>
            <a:avLst/>
            <a:gdLst>
              <a:gd name="connsiteX0" fmla="*/ 0 w 1779373"/>
              <a:gd name="connsiteY0" fmla="*/ 568411 h 568411"/>
              <a:gd name="connsiteX1" fmla="*/ 864973 w 1779373"/>
              <a:gd name="connsiteY1" fmla="*/ 0 h 568411"/>
              <a:gd name="connsiteX2" fmla="*/ 1779373 w 1779373"/>
              <a:gd name="connsiteY2" fmla="*/ 543698 h 568411"/>
              <a:gd name="connsiteX0-1" fmla="*/ 0 w 1902269"/>
              <a:gd name="connsiteY0-2" fmla="*/ 711790 h 711790"/>
              <a:gd name="connsiteX1-3" fmla="*/ 987869 w 1902269"/>
              <a:gd name="connsiteY1-4" fmla="*/ 0 h 711790"/>
              <a:gd name="connsiteX2-5" fmla="*/ 1902269 w 1902269"/>
              <a:gd name="connsiteY2-6" fmla="*/ 543698 h 711790"/>
              <a:gd name="connsiteX0-7" fmla="*/ 0 w 2025165"/>
              <a:gd name="connsiteY0-8" fmla="*/ 814204 h 814204"/>
              <a:gd name="connsiteX1-9" fmla="*/ 1110765 w 2025165"/>
              <a:gd name="connsiteY1-10" fmla="*/ 0 h 814204"/>
              <a:gd name="connsiteX2-11" fmla="*/ 2025165 w 2025165"/>
              <a:gd name="connsiteY2-12" fmla="*/ 543698 h 814204"/>
            </a:gdLst>
            <a:ahLst/>
            <a:cxnLst>
              <a:cxn ang="0">
                <a:pos x="connsiteX0-1" y="connsiteY0-2"/>
              </a:cxn>
              <a:cxn ang="0">
                <a:pos x="connsiteX1-3" y="connsiteY1-4"/>
              </a:cxn>
              <a:cxn ang="0">
                <a:pos x="connsiteX2-5" y="connsiteY2-6"/>
              </a:cxn>
            </a:cxnLst>
            <a:rect l="l" t="t" r="r" b="b"/>
            <a:pathLst>
              <a:path w="2025165" h="814204">
                <a:moveTo>
                  <a:pt x="0" y="814204"/>
                </a:moveTo>
                <a:lnTo>
                  <a:pt x="1110765" y="0"/>
                </a:lnTo>
                <a:lnTo>
                  <a:pt x="2025165" y="543698"/>
                </a:lnTo>
              </a:path>
            </a:pathLst>
          </a:cu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3" name="椭圆 12"/>
          <p:cNvSpPr/>
          <p:nvPr/>
        </p:nvSpPr>
        <p:spPr>
          <a:xfrm>
            <a:off x="1807270" y="4179041"/>
            <a:ext cx="170941" cy="170941"/>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sp>
        <p:nvSpPr>
          <p:cNvPr id="15" name="椭圆 14"/>
          <p:cNvSpPr/>
          <p:nvPr/>
        </p:nvSpPr>
        <p:spPr bwMode="auto">
          <a:xfrm rot="1267204">
            <a:off x="1830958" y="4200751"/>
            <a:ext cx="125769" cy="125769"/>
          </a:xfrm>
          <a:prstGeom prst="ellipse">
            <a:avLst/>
          </a:prstGeom>
          <a:gradFill flip="none" rotWithShape="1">
            <a:gsLst>
              <a:gs pos="0">
                <a:schemeClr val="bg1">
                  <a:lumMod val="95000"/>
                </a:schemeClr>
              </a:gs>
              <a:gs pos="47000">
                <a:schemeClr val="bg1">
                  <a:lumMod val="65000"/>
                </a:schemeClr>
              </a:gs>
              <a:gs pos="82000">
                <a:schemeClr val="tx1">
                  <a:lumMod val="50000"/>
                  <a:lumOff val="50000"/>
                </a:schemeClr>
              </a:gs>
            </a:gsLst>
            <a:path path="circle">
              <a:fillToRect r="100000" b="100000"/>
            </a:path>
            <a:tileRect l="-100000" t="-100000"/>
          </a:gradFill>
          <a:ln w="6350">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p>
        </p:txBody>
      </p:sp>
      <p:sp>
        <p:nvSpPr>
          <p:cNvPr id="16" name="椭圆 15"/>
          <p:cNvSpPr/>
          <p:nvPr/>
        </p:nvSpPr>
        <p:spPr bwMode="auto">
          <a:xfrm rot="21389837">
            <a:off x="1857306" y="4302273"/>
            <a:ext cx="76337" cy="26280"/>
          </a:xfrm>
          <a:prstGeom prst="ellipse">
            <a:avLst/>
          </a:prstGeom>
          <a:gradFill flip="none" rotWithShape="1">
            <a:gsLst>
              <a:gs pos="0">
                <a:schemeClr val="bg1">
                  <a:alpha val="55000"/>
                </a:schemeClr>
              </a:gs>
              <a:gs pos="50000">
                <a:schemeClr val="bg1">
                  <a:shade val="67500"/>
                  <a:satMod val="115000"/>
                  <a:alpha val="12000"/>
                </a:schemeClr>
              </a:gs>
              <a:gs pos="100000">
                <a:schemeClr val="bg1">
                  <a:shade val="100000"/>
                  <a:satMod val="115000"/>
                  <a:alpha val="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p>
        </p:txBody>
      </p:sp>
      <p:sp>
        <p:nvSpPr>
          <p:cNvPr id="17" name="椭圆 16"/>
          <p:cNvSpPr/>
          <p:nvPr/>
        </p:nvSpPr>
        <p:spPr bwMode="auto">
          <a:xfrm rot="2179789">
            <a:off x="1867611" y="4205838"/>
            <a:ext cx="70978" cy="41701"/>
          </a:xfrm>
          <a:prstGeom prst="ellipse">
            <a:avLst/>
          </a:prstGeom>
          <a:gradFill flip="none" rotWithShape="1">
            <a:gsLst>
              <a:gs pos="0">
                <a:schemeClr val="bg1">
                  <a:alpha val="0"/>
                </a:schemeClr>
              </a:gs>
              <a:gs pos="16000">
                <a:schemeClr val="bg1">
                  <a:alpha val="51000"/>
                </a:schemeClr>
              </a:gs>
              <a:gs pos="30000">
                <a:schemeClr val="bg1">
                  <a:alpha val="0"/>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p>
        </p:txBody>
      </p:sp>
      <p:sp>
        <p:nvSpPr>
          <p:cNvPr id="18" name="五边形 28" descr="#clear#"/>
          <p:cNvSpPr/>
          <p:nvPr/>
        </p:nvSpPr>
        <p:spPr>
          <a:xfrm rot="21119712">
            <a:off x="639274" y="4616881"/>
            <a:ext cx="2598284" cy="713987"/>
          </a:xfrm>
          <a:prstGeom prst="homePlate">
            <a:avLst/>
          </a:prstGeom>
          <a:solidFill>
            <a:schemeClr val="accent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56894</a:t>
            </a:r>
            <a:r>
              <a:rPr lang="zh-CN" altLang="en-US" dirty="0">
                <a:latin typeface="微软雅黑" panose="020B0503020204020204" pitchFamily="34" charset="-122"/>
                <a:ea typeface="微软雅黑" panose="020B0503020204020204" pitchFamily="34" charset="-122"/>
              </a:rPr>
              <a:t>元</a:t>
            </a:r>
            <a:endParaRPr lang="zh-CN" altLang="en-US" dirty="0">
              <a:latin typeface="微软雅黑" panose="020B0503020204020204" pitchFamily="34" charset="-122"/>
              <a:ea typeface="微软雅黑" panose="020B0503020204020204" pitchFamily="34" charset="-122"/>
            </a:endParaRPr>
          </a:p>
        </p:txBody>
      </p:sp>
      <p:sp>
        <p:nvSpPr>
          <p:cNvPr id="19" name="五边形 28" descr="#clear#"/>
          <p:cNvSpPr/>
          <p:nvPr/>
        </p:nvSpPr>
        <p:spPr>
          <a:xfrm rot="21119712">
            <a:off x="856752" y="5375661"/>
            <a:ext cx="2136882" cy="462124"/>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a:solidFill>
                  <a:schemeClr val="tx1"/>
                </a:solidFill>
                <a:latin typeface="幼圆" panose="02010509060101010101" pitchFamily="49" charset="-122"/>
                <a:ea typeface="幼圆" panose="02010509060101010101" pitchFamily="49" charset="-122"/>
              </a:rPr>
              <a:t>请您在此输入文本</a:t>
            </a:r>
            <a:endParaRPr lang="zh-CN" altLang="en-US" sz="1800" dirty="0">
              <a:solidFill>
                <a:schemeClr val="tx1"/>
              </a:solidFill>
              <a:latin typeface="微软雅黑" panose="020B0503020204020204" pitchFamily="34" charset="-122"/>
              <a:ea typeface="微软雅黑" panose="020B0503020204020204" pitchFamily="34" charset="-122"/>
            </a:endParaRPr>
          </a:p>
        </p:txBody>
      </p:sp>
      <p:sp>
        <p:nvSpPr>
          <p:cNvPr id="20" name="任意多边形 16"/>
          <p:cNvSpPr/>
          <p:nvPr/>
        </p:nvSpPr>
        <p:spPr>
          <a:xfrm>
            <a:off x="3240579" y="2242890"/>
            <a:ext cx="1130364" cy="454454"/>
          </a:xfrm>
          <a:custGeom>
            <a:avLst/>
            <a:gdLst>
              <a:gd name="connsiteX0" fmla="*/ 0 w 1779373"/>
              <a:gd name="connsiteY0" fmla="*/ 568411 h 568411"/>
              <a:gd name="connsiteX1" fmla="*/ 864973 w 1779373"/>
              <a:gd name="connsiteY1" fmla="*/ 0 h 568411"/>
              <a:gd name="connsiteX2" fmla="*/ 1779373 w 1779373"/>
              <a:gd name="connsiteY2" fmla="*/ 543698 h 568411"/>
              <a:gd name="connsiteX0-1" fmla="*/ 0 w 1902269"/>
              <a:gd name="connsiteY0-2" fmla="*/ 711790 h 711790"/>
              <a:gd name="connsiteX1-3" fmla="*/ 987869 w 1902269"/>
              <a:gd name="connsiteY1-4" fmla="*/ 0 h 711790"/>
              <a:gd name="connsiteX2-5" fmla="*/ 1902269 w 1902269"/>
              <a:gd name="connsiteY2-6" fmla="*/ 543698 h 711790"/>
              <a:gd name="connsiteX0-7" fmla="*/ 0 w 2025165"/>
              <a:gd name="connsiteY0-8" fmla="*/ 814204 h 814204"/>
              <a:gd name="connsiteX1-9" fmla="*/ 1110765 w 2025165"/>
              <a:gd name="connsiteY1-10" fmla="*/ 0 h 814204"/>
              <a:gd name="connsiteX2-11" fmla="*/ 2025165 w 2025165"/>
              <a:gd name="connsiteY2-12" fmla="*/ 543698 h 814204"/>
            </a:gdLst>
            <a:ahLst/>
            <a:cxnLst>
              <a:cxn ang="0">
                <a:pos x="connsiteX0-1" y="connsiteY0-2"/>
              </a:cxn>
              <a:cxn ang="0">
                <a:pos x="connsiteX1-3" y="connsiteY1-4"/>
              </a:cxn>
              <a:cxn ang="0">
                <a:pos x="connsiteX2-5" y="connsiteY2-6"/>
              </a:cxn>
            </a:cxnLst>
            <a:rect l="l" t="t" r="r" b="b"/>
            <a:pathLst>
              <a:path w="2025165" h="814204">
                <a:moveTo>
                  <a:pt x="0" y="814204"/>
                </a:moveTo>
                <a:lnTo>
                  <a:pt x="1110765" y="0"/>
                </a:lnTo>
                <a:lnTo>
                  <a:pt x="2025165" y="543698"/>
                </a:lnTo>
              </a:path>
            </a:pathLst>
          </a:cu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2" name="椭圆 21"/>
          <p:cNvSpPr/>
          <p:nvPr/>
        </p:nvSpPr>
        <p:spPr>
          <a:xfrm>
            <a:off x="3782979" y="2160299"/>
            <a:ext cx="170941" cy="170941"/>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sp>
        <p:nvSpPr>
          <p:cNvPr id="24" name="椭圆 23"/>
          <p:cNvSpPr/>
          <p:nvPr/>
        </p:nvSpPr>
        <p:spPr bwMode="auto">
          <a:xfrm rot="1267204">
            <a:off x="3806667" y="2182009"/>
            <a:ext cx="125769" cy="125769"/>
          </a:xfrm>
          <a:prstGeom prst="ellipse">
            <a:avLst/>
          </a:prstGeom>
          <a:gradFill flip="none" rotWithShape="1">
            <a:gsLst>
              <a:gs pos="0">
                <a:schemeClr val="bg1">
                  <a:lumMod val="95000"/>
                </a:schemeClr>
              </a:gs>
              <a:gs pos="47000">
                <a:schemeClr val="bg1">
                  <a:lumMod val="65000"/>
                </a:schemeClr>
              </a:gs>
              <a:gs pos="82000">
                <a:schemeClr val="tx1">
                  <a:lumMod val="50000"/>
                  <a:lumOff val="50000"/>
                </a:schemeClr>
              </a:gs>
            </a:gsLst>
            <a:path path="circle">
              <a:fillToRect r="100000" b="100000"/>
            </a:path>
            <a:tileRect l="-100000" t="-100000"/>
          </a:gradFill>
          <a:ln w="6350">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p>
        </p:txBody>
      </p:sp>
      <p:sp>
        <p:nvSpPr>
          <p:cNvPr id="25" name="椭圆 24"/>
          <p:cNvSpPr/>
          <p:nvPr/>
        </p:nvSpPr>
        <p:spPr bwMode="auto">
          <a:xfrm rot="21389837">
            <a:off x="3833015" y="2283531"/>
            <a:ext cx="76337" cy="26280"/>
          </a:xfrm>
          <a:prstGeom prst="ellipse">
            <a:avLst/>
          </a:prstGeom>
          <a:gradFill flip="none" rotWithShape="1">
            <a:gsLst>
              <a:gs pos="0">
                <a:schemeClr val="bg1">
                  <a:alpha val="55000"/>
                </a:schemeClr>
              </a:gs>
              <a:gs pos="50000">
                <a:schemeClr val="bg1">
                  <a:shade val="67500"/>
                  <a:satMod val="115000"/>
                  <a:alpha val="12000"/>
                </a:schemeClr>
              </a:gs>
              <a:gs pos="100000">
                <a:schemeClr val="bg1">
                  <a:shade val="100000"/>
                  <a:satMod val="115000"/>
                  <a:alpha val="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p>
        </p:txBody>
      </p:sp>
      <p:sp>
        <p:nvSpPr>
          <p:cNvPr id="26" name="椭圆 25"/>
          <p:cNvSpPr/>
          <p:nvPr/>
        </p:nvSpPr>
        <p:spPr bwMode="auto">
          <a:xfrm rot="2179789">
            <a:off x="3843320" y="2187096"/>
            <a:ext cx="70978" cy="41701"/>
          </a:xfrm>
          <a:prstGeom prst="ellipse">
            <a:avLst/>
          </a:prstGeom>
          <a:gradFill flip="none" rotWithShape="1">
            <a:gsLst>
              <a:gs pos="0">
                <a:schemeClr val="bg1">
                  <a:alpha val="0"/>
                </a:schemeClr>
              </a:gs>
              <a:gs pos="16000">
                <a:schemeClr val="bg1">
                  <a:alpha val="51000"/>
                </a:schemeClr>
              </a:gs>
              <a:gs pos="30000">
                <a:schemeClr val="bg1">
                  <a:alpha val="0"/>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a:p>
        </p:txBody>
      </p:sp>
      <p:sp>
        <p:nvSpPr>
          <p:cNvPr id="35" name="五边形 28" descr="#clear#"/>
          <p:cNvSpPr/>
          <p:nvPr/>
        </p:nvSpPr>
        <p:spPr>
          <a:xfrm rot="21119712">
            <a:off x="2614983" y="2598139"/>
            <a:ext cx="2598284" cy="713987"/>
          </a:xfrm>
          <a:prstGeom prst="homePlate">
            <a:avLst/>
          </a:prstGeom>
          <a:solidFill>
            <a:schemeClr val="accent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69847</a:t>
            </a:r>
            <a:r>
              <a:rPr lang="zh-CN" altLang="en-US" dirty="0">
                <a:latin typeface="微软雅黑" panose="020B0503020204020204" pitchFamily="34" charset="-122"/>
                <a:ea typeface="微软雅黑" panose="020B0503020204020204" pitchFamily="34" charset="-122"/>
              </a:rPr>
              <a:t>元</a:t>
            </a:r>
            <a:endParaRPr lang="zh-CN" altLang="en-US" dirty="0">
              <a:latin typeface="微软雅黑" panose="020B0503020204020204" pitchFamily="34" charset="-122"/>
              <a:ea typeface="微软雅黑" panose="020B0503020204020204" pitchFamily="34" charset="-122"/>
            </a:endParaRPr>
          </a:p>
        </p:txBody>
      </p:sp>
      <p:sp>
        <p:nvSpPr>
          <p:cNvPr id="36" name="五边形 28" descr="#clear#"/>
          <p:cNvSpPr/>
          <p:nvPr/>
        </p:nvSpPr>
        <p:spPr>
          <a:xfrm rot="21119712">
            <a:off x="2832461" y="3356919"/>
            <a:ext cx="2136882" cy="462124"/>
          </a:xfrm>
          <a:prstGeom prst="rect">
            <a:avLst/>
          </a:prstGeom>
          <a:no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a:solidFill>
                  <a:schemeClr val="tx1"/>
                </a:solidFill>
                <a:latin typeface="幼圆" panose="02010509060101010101" pitchFamily="49" charset="-122"/>
                <a:ea typeface="幼圆" panose="02010509060101010101" pitchFamily="49" charset="-122"/>
              </a:rPr>
              <a:t>请您在此输入文本</a:t>
            </a:r>
            <a:endParaRPr lang="zh-CN" altLang="en-US" sz="1800" dirty="0">
              <a:solidFill>
                <a:schemeClr val="tx1"/>
              </a:solidFill>
              <a:latin typeface="微软雅黑" panose="020B0503020204020204" pitchFamily="34" charset="-122"/>
              <a:ea typeface="微软雅黑" panose="020B0503020204020204" pitchFamily="34" charset="-122"/>
            </a:endParaRPr>
          </a:p>
        </p:txBody>
      </p:sp>
      <p:sp>
        <p:nvSpPr>
          <p:cNvPr id="37" name="文本框 36" descr="#clear#"/>
          <p:cNvSpPr txBox="1"/>
          <p:nvPr/>
        </p:nvSpPr>
        <p:spPr>
          <a:xfrm>
            <a:off x="5865914" y="2447697"/>
            <a:ext cx="666750" cy="830997"/>
          </a:xfrm>
          <a:prstGeom prst="rect">
            <a:avLst/>
          </a:prstGeom>
          <a:noFill/>
        </p:spPr>
        <p:txBody>
          <a:bodyPr wrap="square" rtlCol="0" anchor="ctr">
            <a:spAutoFit/>
          </a:bodyPr>
          <a:lstStyle/>
          <a:p>
            <a:pPr algn="ctr"/>
            <a:r>
              <a:rPr lang="en-US" altLang="zh-CN" sz="4800" dirty="0">
                <a:solidFill>
                  <a:schemeClr val="accent1"/>
                </a:solidFill>
                <a:latin typeface="Arial Black" panose="020B0A04020102020204" pitchFamily="34" charset="0"/>
              </a:rPr>
              <a:t>“</a:t>
            </a:r>
            <a:endParaRPr lang="zh-CN" altLang="en-US" sz="4800" dirty="0">
              <a:solidFill>
                <a:schemeClr val="accent1"/>
              </a:solidFill>
              <a:latin typeface="Arial Black" panose="020B0A04020102020204" pitchFamily="34" charset="0"/>
            </a:endParaRPr>
          </a:p>
        </p:txBody>
      </p:sp>
      <p:sp>
        <p:nvSpPr>
          <p:cNvPr id="38" name="矩形 37" descr="#clear#"/>
          <p:cNvSpPr/>
          <p:nvPr/>
        </p:nvSpPr>
        <p:spPr>
          <a:xfrm>
            <a:off x="6420709" y="2588009"/>
            <a:ext cx="4856894" cy="34184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请您在此输入文本请您在此输入文本请您在此输入文本请您在此输入文本请您在此输入文本请您在此输入文本请您在此输入文本请您在此输入文本请您在此输入文本请您在此输入文本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3" descr="#clear#"/>
          <p:cNvSpPr>
            <a:spLocks noGrp="1"/>
          </p:cNvSpPr>
          <p:nvPr>
            <p:ph type="title"/>
          </p:nvPr>
        </p:nvSpPr>
        <p:spPr/>
        <p:txBody>
          <a:bodyPr/>
          <a:lstStyle/>
          <a:p>
            <a:r>
              <a:rPr lang="zh-CN" altLang="en-US" dirty="0"/>
              <a:t>请您在此添加您的大标题</a:t>
            </a:r>
            <a:endParaRPr lang="en-US" altLang="zh-CN" dirty="0"/>
          </a:p>
        </p:txBody>
      </p:sp>
      <p:sp>
        <p:nvSpPr>
          <p:cNvPr id="19" name="矩形 18" descr="#clear#"/>
          <p:cNvSpPr/>
          <p:nvPr/>
        </p:nvSpPr>
        <p:spPr>
          <a:xfrm>
            <a:off x="1478351" y="2288471"/>
            <a:ext cx="1958856" cy="2138630"/>
          </a:xfrm>
          <a:prstGeom prst="rect">
            <a:avLst/>
          </a:prstGeom>
          <a:solidFill>
            <a:schemeClr val="accent1"/>
          </a:solidFill>
          <a:ln w="25400" cap="flat" cmpd="sng" algn="ctr">
            <a:noFill/>
            <a:prstDash val="solid"/>
          </a:ln>
          <a:effectLst/>
        </p:spPr>
        <p:txBody>
          <a:bodyPr rot="0" spcFirstLastPara="0" vertOverflow="overflow" horzOverflow="overflow" vert="horz" wrap="square" lIns="0" tIns="252000" rIns="0" bIns="0" numCol="1" spcCol="0" rtlCol="0" fromWordArt="0" anchor="t" anchorCtr="0" forceAA="0" compatLnSpc="1">
            <a:noAutofit/>
          </a:bodyPr>
          <a:lstStyle/>
          <a:p>
            <a:pPr algn="ctr">
              <a:lnSpc>
                <a:spcPct val="150000"/>
              </a:lnSpc>
            </a:pPr>
            <a:r>
              <a:rPr lang="zh-CN" altLang="en-US" sz="1800" kern="0" dirty="0">
                <a:solidFill>
                  <a:srgbClr val="FFFFFF"/>
                </a:solidFill>
                <a:latin typeface="Calibri" panose="020F0502020204030204"/>
                <a:ea typeface="微软雅黑" panose="020B0503020204020204" pitchFamily="34" charset="-122"/>
              </a:rPr>
              <a:t>请您在此输入文本请您在此输入文本请您在此输入文本</a:t>
            </a:r>
            <a:endParaRPr lang="zh-CN" altLang="en-US" sz="1800" kern="0" dirty="0">
              <a:solidFill>
                <a:srgbClr val="FFFFFF"/>
              </a:solidFill>
              <a:latin typeface="Calibri" panose="020F0502020204030204"/>
              <a:ea typeface="微软雅黑" panose="020B0503020204020204" pitchFamily="34" charset="-122"/>
            </a:endParaRPr>
          </a:p>
        </p:txBody>
      </p:sp>
      <p:sp>
        <p:nvSpPr>
          <p:cNvPr id="20" name="矩形 2" descr="#clear#"/>
          <p:cNvSpPr/>
          <p:nvPr/>
        </p:nvSpPr>
        <p:spPr>
          <a:xfrm>
            <a:off x="1073834" y="1993390"/>
            <a:ext cx="712094" cy="724204"/>
          </a:xfrm>
          <a:custGeom>
            <a:avLst/>
            <a:gdLst>
              <a:gd name="connsiteX0" fmla="*/ 0 w 1152128"/>
              <a:gd name="connsiteY0" fmla="*/ 0 h 503200"/>
              <a:gd name="connsiteX1" fmla="*/ 1152128 w 1152128"/>
              <a:gd name="connsiteY1" fmla="*/ 0 h 503200"/>
              <a:gd name="connsiteX2" fmla="*/ 1152128 w 1152128"/>
              <a:gd name="connsiteY2" fmla="*/ 503200 h 503200"/>
              <a:gd name="connsiteX3" fmla="*/ 0 w 1152128"/>
              <a:gd name="connsiteY3" fmla="*/ 503200 h 503200"/>
              <a:gd name="connsiteX4" fmla="*/ 0 w 1152128"/>
              <a:gd name="connsiteY4" fmla="*/ 0 h 503200"/>
              <a:gd name="connsiteX0-1" fmla="*/ 0 w 1152128"/>
              <a:gd name="connsiteY0-2" fmla="*/ 0 h 503200"/>
              <a:gd name="connsiteX1-3" fmla="*/ 1152128 w 1152128"/>
              <a:gd name="connsiteY1-4" fmla="*/ 0 h 503200"/>
              <a:gd name="connsiteX2-5" fmla="*/ 1152128 w 1152128"/>
              <a:gd name="connsiteY2-6" fmla="*/ 300000 h 503200"/>
              <a:gd name="connsiteX3-7" fmla="*/ 0 w 1152128"/>
              <a:gd name="connsiteY3-8" fmla="*/ 503200 h 503200"/>
              <a:gd name="connsiteX4-9" fmla="*/ 0 w 1152128"/>
              <a:gd name="connsiteY4-10" fmla="*/ 0 h 5032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152128" h="503200">
                <a:moveTo>
                  <a:pt x="0" y="0"/>
                </a:moveTo>
                <a:lnTo>
                  <a:pt x="1152128" y="0"/>
                </a:lnTo>
                <a:lnTo>
                  <a:pt x="1152128" y="300000"/>
                </a:lnTo>
                <a:lnTo>
                  <a:pt x="0" y="503200"/>
                </a:lnTo>
                <a:lnTo>
                  <a:pt x="0" y="0"/>
                </a:lnTo>
                <a:close/>
              </a:path>
            </a:pathLst>
          </a:custGeom>
          <a:solidFill>
            <a:schemeClr val="accent1"/>
          </a:solidFill>
          <a:ln w="25400" cap="flat" cmpd="sng" algn="ctr">
            <a:solidFill>
              <a:srgbClr val="FFFFFF"/>
            </a:solidFill>
            <a:prstDash val="solid"/>
          </a:ln>
          <a:effectLst>
            <a:outerShdw blurRad="50800" dist="38100" dir="5400000" algn="t" rotWithShape="0">
              <a:prstClr val="black">
                <a:alpha val="40000"/>
              </a:prstClr>
            </a:outerShdw>
          </a:effectLst>
        </p:spPr>
        <p:txBody>
          <a:bodyPr rot="0" spcFirstLastPara="0" vertOverflow="overflow" horzOverflow="overflow" vert="horz" wrap="square" lIns="0" tIns="0" rIns="0" bIns="144000" numCol="1" spcCol="0" rtlCol="0" fromWordArt="0" anchor="ctr" anchorCtr="0" forceAA="0" compatLnSpc="1">
            <a:noAutofit/>
          </a:bodyPr>
          <a:lstStyle/>
          <a:p>
            <a:pPr algn="ctr">
              <a:defRPr/>
            </a:pPr>
            <a:r>
              <a:rPr lang="en-US" altLang="zh-CN" sz="2400" kern="0" dirty="0">
                <a:solidFill>
                  <a:sysClr val="window" lastClr="FFFFFF"/>
                </a:solidFill>
                <a:latin typeface="Californian FB" panose="0207040306080B030204" pitchFamily="18" charset="0"/>
                <a:ea typeface="微软雅黑" panose="020B0503020204020204" pitchFamily="34" charset="-122"/>
              </a:rPr>
              <a:t>01</a:t>
            </a:r>
            <a:endParaRPr lang="zh-CN" altLang="en-US" sz="2400" kern="0" dirty="0">
              <a:solidFill>
                <a:sysClr val="window" lastClr="FFFFFF"/>
              </a:solidFill>
              <a:latin typeface="Californian FB" panose="0207040306080B030204" pitchFamily="18" charset="0"/>
              <a:ea typeface="微软雅黑" panose="020B0503020204020204" pitchFamily="34" charset="-122"/>
            </a:endParaRPr>
          </a:p>
        </p:txBody>
      </p:sp>
      <p:sp>
        <p:nvSpPr>
          <p:cNvPr id="21" name="矩形 20"/>
          <p:cNvSpPr/>
          <p:nvPr/>
        </p:nvSpPr>
        <p:spPr>
          <a:xfrm>
            <a:off x="1478351" y="4427101"/>
            <a:ext cx="1958856" cy="98474"/>
          </a:xfrm>
          <a:prstGeom prst="rect">
            <a:avLst/>
          </a:prstGeom>
          <a:solidFill>
            <a:schemeClr val="accent1">
              <a:lumMod val="75000"/>
            </a:schemeClr>
          </a:solidFill>
          <a:ln w="25400" cap="flat" cmpd="sng" algn="ctr">
            <a:noFill/>
            <a:prstDash val="solid"/>
          </a:ln>
          <a:effectLst/>
        </p:spPr>
        <p:txBody>
          <a:bodyPr rot="0" spcFirstLastPara="0" vertOverflow="overflow" horzOverflow="overflow" vert="horz" wrap="square" lIns="0" tIns="252000" rIns="0" bIns="0" numCol="1" spcCol="0" rtlCol="0" fromWordArt="0" anchor="t" anchorCtr="0" forceAA="0" compatLnSpc="1">
            <a:noAutofit/>
          </a:bodyPr>
          <a:lstStyle/>
          <a:p>
            <a:pPr algn="ctr">
              <a:lnSpc>
                <a:spcPct val="150000"/>
              </a:lnSpc>
            </a:pPr>
            <a:endParaRPr lang="zh-CN" altLang="en-US" sz="1800" kern="0" dirty="0">
              <a:solidFill>
                <a:srgbClr val="FFFFFF"/>
              </a:solidFill>
              <a:latin typeface="Calibri" panose="020F0502020204030204"/>
              <a:ea typeface="微软雅黑" panose="020B0503020204020204" pitchFamily="34" charset="-122"/>
            </a:endParaRPr>
          </a:p>
        </p:txBody>
      </p:sp>
      <p:sp>
        <p:nvSpPr>
          <p:cNvPr id="22" name="矩形 21" descr="#clear#"/>
          <p:cNvSpPr/>
          <p:nvPr/>
        </p:nvSpPr>
        <p:spPr>
          <a:xfrm>
            <a:off x="4038671" y="2288471"/>
            <a:ext cx="1958856" cy="2138630"/>
          </a:xfrm>
          <a:prstGeom prst="rect">
            <a:avLst/>
          </a:prstGeom>
          <a:solidFill>
            <a:schemeClr val="accent1"/>
          </a:solidFill>
          <a:ln w="25400" cap="flat" cmpd="sng" algn="ctr">
            <a:noFill/>
            <a:prstDash val="solid"/>
          </a:ln>
          <a:effectLst/>
        </p:spPr>
        <p:txBody>
          <a:bodyPr rot="0" spcFirstLastPara="0" vertOverflow="overflow" horzOverflow="overflow" vert="horz" wrap="square" lIns="0" tIns="252000" rIns="0" bIns="0" numCol="1" spcCol="0" rtlCol="0" fromWordArt="0" anchor="t" anchorCtr="0" forceAA="0" compatLnSpc="1">
            <a:noAutofit/>
          </a:bodyPr>
          <a:lstStyle/>
          <a:p>
            <a:pPr algn="ctr">
              <a:lnSpc>
                <a:spcPct val="150000"/>
              </a:lnSpc>
            </a:pPr>
            <a:r>
              <a:rPr lang="zh-CN" altLang="en-US" sz="1800" kern="0" dirty="0">
                <a:solidFill>
                  <a:srgbClr val="FFFFFF"/>
                </a:solidFill>
                <a:latin typeface="Calibri" panose="020F0502020204030204"/>
                <a:ea typeface="微软雅黑" panose="020B0503020204020204" pitchFamily="34" charset="-122"/>
              </a:rPr>
              <a:t>请您在此输入文本请您在此输入文本请您在此输入文本</a:t>
            </a:r>
            <a:endParaRPr lang="zh-CN" altLang="en-US" sz="1800" kern="0" dirty="0">
              <a:solidFill>
                <a:srgbClr val="FFFFFF"/>
              </a:solidFill>
              <a:latin typeface="Calibri" panose="020F0502020204030204"/>
              <a:ea typeface="微软雅黑" panose="020B0503020204020204" pitchFamily="34" charset="-122"/>
            </a:endParaRPr>
          </a:p>
        </p:txBody>
      </p:sp>
      <p:sp>
        <p:nvSpPr>
          <p:cNvPr id="23" name="矩形 2" descr="#clear#"/>
          <p:cNvSpPr/>
          <p:nvPr/>
        </p:nvSpPr>
        <p:spPr>
          <a:xfrm>
            <a:off x="3634154" y="1993390"/>
            <a:ext cx="712094" cy="724204"/>
          </a:xfrm>
          <a:custGeom>
            <a:avLst/>
            <a:gdLst>
              <a:gd name="connsiteX0" fmla="*/ 0 w 1152128"/>
              <a:gd name="connsiteY0" fmla="*/ 0 h 503200"/>
              <a:gd name="connsiteX1" fmla="*/ 1152128 w 1152128"/>
              <a:gd name="connsiteY1" fmla="*/ 0 h 503200"/>
              <a:gd name="connsiteX2" fmla="*/ 1152128 w 1152128"/>
              <a:gd name="connsiteY2" fmla="*/ 503200 h 503200"/>
              <a:gd name="connsiteX3" fmla="*/ 0 w 1152128"/>
              <a:gd name="connsiteY3" fmla="*/ 503200 h 503200"/>
              <a:gd name="connsiteX4" fmla="*/ 0 w 1152128"/>
              <a:gd name="connsiteY4" fmla="*/ 0 h 503200"/>
              <a:gd name="connsiteX0-1" fmla="*/ 0 w 1152128"/>
              <a:gd name="connsiteY0-2" fmla="*/ 0 h 503200"/>
              <a:gd name="connsiteX1-3" fmla="*/ 1152128 w 1152128"/>
              <a:gd name="connsiteY1-4" fmla="*/ 0 h 503200"/>
              <a:gd name="connsiteX2-5" fmla="*/ 1152128 w 1152128"/>
              <a:gd name="connsiteY2-6" fmla="*/ 300000 h 503200"/>
              <a:gd name="connsiteX3-7" fmla="*/ 0 w 1152128"/>
              <a:gd name="connsiteY3-8" fmla="*/ 503200 h 503200"/>
              <a:gd name="connsiteX4-9" fmla="*/ 0 w 1152128"/>
              <a:gd name="connsiteY4-10" fmla="*/ 0 h 5032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152128" h="503200">
                <a:moveTo>
                  <a:pt x="0" y="0"/>
                </a:moveTo>
                <a:lnTo>
                  <a:pt x="1152128" y="0"/>
                </a:lnTo>
                <a:lnTo>
                  <a:pt x="1152128" y="300000"/>
                </a:lnTo>
                <a:lnTo>
                  <a:pt x="0" y="503200"/>
                </a:lnTo>
                <a:lnTo>
                  <a:pt x="0" y="0"/>
                </a:lnTo>
                <a:close/>
              </a:path>
            </a:pathLst>
          </a:custGeom>
          <a:solidFill>
            <a:schemeClr val="accent1"/>
          </a:solidFill>
          <a:ln w="25400" cap="flat" cmpd="sng" algn="ctr">
            <a:solidFill>
              <a:srgbClr val="FFFFFF"/>
            </a:solidFill>
            <a:prstDash val="solid"/>
          </a:ln>
          <a:effectLst>
            <a:outerShdw blurRad="50800" dist="38100" dir="5400000" algn="t" rotWithShape="0">
              <a:prstClr val="black">
                <a:alpha val="40000"/>
              </a:prstClr>
            </a:outerShdw>
          </a:effectLst>
        </p:spPr>
        <p:txBody>
          <a:bodyPr rot="0" spcFirstLastPara="0" vertOverflow="overflow" horzOverflow="overflow" vert="horz" wrap="square" lIns="0" tIns="0" rIns="0" bIns="144000" numCol="1" spcCol="0" rtlCol="0" fromWordArt="0" anchor="ctr" anchorCtr="0" forceAA="0" compatLnSpc="1">
            <a:noAutofit/>
          </a:bodyPr>
          <a:lstStyle/>
          <a:p>
            <a:pPr algn="ctr">
              <a:defRPr/>
            </a:pPr>
            <a:r>
              <a:rPr lang="en-US" altLang="zh-CN" sz="2400" kern="0" dirty="0">
                <a:solidFill>
                  <a:sysClr val="window" lastClr="FFFFFF"/>
                </a:solidFill>
                <a:latin typeface="Californian FB" panose="0207040306080B030204" pitchFamily="18" charset="0"/>
                <a:ea typeface="微软雅黑" panose="020B0503020204020204" pitchFamily="34" charset="-122"/>
              </a:rPr>
              <a:t>02</a:t>
            </a:r>
            <a:endParaRPr lang="zh-CN" altLang="en-US" sz="2400" kern="0" dirty="0">
              <a:solidFill>
                <a:sysClr val="window" lastClr="FFFFFF"/>
              </a:solidFill>
              <a:latin typeface="Californian FB" panose="0207040306080B030204" pitchFamily="18" charset="0"/>
              <a:ea typeface="微软雅黑" panose="020B0503020204020204" pitchFamily="34" charset="-122"/>
            </a:endParaRPr>
          </a:p>
        </p:txBody>
      </p:sp>
      <p:sp>
        <p:nvSpPr>
          <p:cNvPr id="24" name="矩形 23"/>
          <p:cNvSpPr/>
          <p:nvPr/>
        </p:nvSpPr>
        <p:spPr>
          <a:xfrm>
            <a:off x="4038671" y="4427101"/>
            <a:ext cx="1958856" cy="98474"/>
          </a:xfrm>
          <a:prstGeom prst="rect">
            <a:avLst/>
          </a:prstGeom>
          <a:solidFill>
            <a:schemeClr val="accent1">
              <a:lumMod val="75000"/>
            </a:schemeClr>
          </a:solidFill>
          <a:ln w="25400" cap="flat" cmpd="sng" algn="ctr">
            <a:noFill/>
            <a:prstDash val="solid"/>
          </a:ln>
          <a:effectLst/>
        </p:spPr>
        <p:txBody>
          <a:bodyPr rot="0" spcFirstLastPara="0" vertOverflow="overflow" horzOverflow="overflow" vert="horz" wrap="square" lIns="0" tIns="252000" rIns="0" bIns="0" numCol="1" spcCol="0" rtlCol="0" fromWordArt="0" anchor="t" anchorCtr="0" forceAA="0" compatLnSpc="1">
            <a:noAutofit/>
          </a:bodyPr>
          <a:lstStyle/>
          <a:p>
            <a:pPr algn="ctr">
              <a:lnSpc>
                <a:spcPct val="150000"/>
              </a:lnSpc>
            </a:pPr>
            <a:endParaRPr lang="zh-CN" altLang="en-US" sz="1800" kern="0" dirty="0">
              <a:solidFill>
                <a:srgbClr val="FFFFFF"/>
              </a:solidFill>
              <a:latin typeface="Calibri" panose="020F0502020204030204"/>
              <a:ea typeface="微软雅黑" panose="020B0503020204020204" pitchFamily="34" charset="-122"/>
            </a:endParaRPr>
          </a:p>
        </p:txBody>
      </p:sp>
      <p:sp>
        <p:nvSpPr>
          <p:cNvPr id="25" name="矩形 24" descr="#clear#"/>
          <p:cNvSpPr/>
          <p:nvPr/>
        </p:nvSpPr>
        <p:spPr>
          <a:xfrm>
            <a:off x="6598991" y="3470156"/>
            <a:ext cx="1958856" cy="2138630"/>
          </a:xfrm>
          <a:prstGeom prst="rect">
            <a:avLst/>
          </a:prstGeom>
          <a:solidFill>
            <a:schemeClr val="accent1"/>
          </a:solidFill>
          <a:ln w="25400" cap="flat" cmpd="sng" algn="ctr">
            <a:noFill/>
            <a:prstDash val="solid"/>
          </a:ln>
          <a:effectLst/>
        </p:spPr>
        <p:txBody>
          <a:bodyPr rot="0" spcFirstLastPara="0" vertOverflow="overflow" horzOverflow="overflow" vert="horz" wrap="square" lIns="0" tIns="252000" rIns="0" bIns="0" numCol="1" spcCol="0" rtlCol="0" fromWordArt="0" anchor="t" anchorCtr="0" forceAA="0" compatLnSpc="1">
            <a:noAutofit/>
          </a:bodyPr>
          <a:lstStyle/>
          <a:p>
            <a:pPr algn="ctr">
              <a:lnSpc>
                <a:spcPct val="150000"/>
              </a:lnSpc>
            </a:pPr>
            <a:r>
              <a:rPr lang="zh-CN" altLang="en-US" sz="1800" kern="0" dirty="0">
                <a:solidFill>
                  <a:srgbClr val="FFFFFF"/>
                </a:solidFill>
                <a:latin typeface="Calibri" panose="020F0502020204030204"/>
                <a:ea typeface="微软雅黑" panose="020B0503020204020204" pitchFamily="34" charset="-122"/>
              </a:rPr>
              <a:t>请您在此输入文本请您在此输入文本请您在此输入文本</a:t>
            </a:r>
            <a:endParaRPr lang="zh-CN" altLang="en-US" sz="1800" kern="0" dirty="0">
              <a:solidFill>
                <a:srgbClr val="FFFFFF"/>
              </a:solidFill>
              <a:latin typeface="Calibri" panose="020F0502020204030204"/>
              <a:ea typeface="微软雅黑" panose="020B0503020204020204" pitchFamily="34" charset="-122"/>
            </a:endParaRPr>
          </a:p>
        </p:txBody>
      </p:sp>
      <p:sp>
        <p:nvSpPr>
          <p:cNvPr id="26" name="矩形 2" descr="#clear#"/>
          <p:cNvSpPr/>
          <p:nvPr/>
        </p:nvSpPr>
        <p:spPr>
          <a:xfrm>
            <a:off x="6194474" y="3175075"/>
            <a:ext cx="712094" cy="724204"/>
          </a:xfrm>
          <a:custGeom>
            <a:avLst/>
            <a:gdLst>
              <a:gd name="connsiteX0" fmla="*/ 0 w 1152128"/>
              <a:gd name="connsiteY0" fmla="*/ 0 h 503200"/>
              <a:gd name="connsiteX1" fmla="*/ 1152128 w 1152128"/>
              <a:gd name="connsiteY1" fmla="*/ 0 h 503200"/>
              <a:gd name="connsiteX2" fmla="*/ 1152128 w 1152128"/>
              <a:gd name="connsiteY2" fmla="*/ 503200 h 503200"/>
              <a:gd name="connsiteX3" fmla="*/ 0 w 1152128"/>
              <a:gd name="connsiteY3" fmla="*/ 503200 h 503200"/>
              <a:gd name="connsiteX4" fmla="*/ 0 w 1152128"/>
              <a:gd name="connsiteY4" fmla="*/ 0 h 503200"/>
              <a:gd name="connsiteX0-1" fmla="*/ 0 w 1152128"/>
              <a:gd name="connsiteY0-2" fmla="*/ 0 h 503200"/>
              <a:gd name="connsiteX1-3" fmla="*/ 1152128 w 1152128"/>
              <a:gd name="connsiteY1-4" fmla="*/ 0 h 503200"/>
              <a:gd name="connsiteX2-5" fmla="*/ 1152128 w 1152128"/>
              <a:gd name="connsiteY2-6" fmla="*/ 300000 h 503200"/>
              <a:gd name="connsiteX3-7" fmla="*/ 0 w 1152128"/>
              <a:gd name="connsiteY3-8" fmla="*/ 503200 h 503200"/>
              <a:gd name="connsiteX4-9" fmla="*/ 0 w 1152128"/>
              <a:gd name="connsiteY4-10" fmla="*/ 0 h 5032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152128" h="503200">
                <a:moveTo>
                  <a:pt x="0" y="0"/>
                </a:moveTo>
                <a:lnTo>
                  <a:pt x="1152128" y="0"/>
                </a:lnTo>
                <a:lnTo>
                  <a:pt x="1152128" y="300000"/>
                </a:lnTo>
                <a:lnTo>
                  <a:pt x="0" y="503200"/>
                </a:lnTo>
                <a:lnTo>
                  <a:pt x="0" y="0"/>
                </a:lnTo>
                <a:close/>
              </a:path>
            </a:pathLst>
          </a:custGeom>
          <a:solidFill>
            <a:schemeClr val="accent1"/>
          </a:solidFill>
          <a:ln w="25400" cap="flat" cmpd="sng" algn="ctr">
            <a:solidFill>
              <a:srgbClr val="FFFFFF"/>
            </a:solidFill>
            <a:prstDash val="solid"/>
          </a:ln>
          <a:effectLst>
            <a:outerShdw blurRad="50800" dist="38100" dir="5400000" algn="t" rotWithShape="0">
              <a:prstClr val="black">
                <a:alpha val="40000"/>
              </a:prstClr>
            </a:outerShdw>
          </a:effectLst>
        </p:spPr>
        <p:txBody>
          <a:bodyPr rot="0" spcFirstLastPara="0" vertOverflow="overflow" horzOverflow="overflow" vert="horz" wrap="square" lIns="0" tIns="0" rIns="0" bIns="144000" numCol="1" spcCol="0" rtlCol="0" fromWordArt="0" anchor="ctr" anchorCtr="0" forceAA="0" compatLnSpc="1">
            <a:noAutofit/>
          </a:bodyPr>
          <a:lstStyle/>
          <a:p>
            <a:pPr algn="ctr">
              <a:defRPr/>
            </a:pPr>
            <a:r>
              <a:rPr lang="en-US" altLang="zh-CN" sz="2400" kern="0" dirty="0">
                <a:solidFill>
                  <a:sysClr val="window" lastClr="FFFFFF"/>
                </a:solidFill>
                <a:latin typeface="Californian FB" panose="0207040306080B030204" pitchFamily="18" charset="0"/>
                <a:ea typeface="微软雅黑" panose="020B0503020204020204" pitchFamily="34" charset="-122"/>
              </a:rPr>
              <a:t>03</a:t>
            </a:r>
            <a:endParaRPr lang="zh-CN" altLang="en-US" sz="2400" kern="0" dirty="0">
              <a:solidFill>
                <a:sysClr val="window" lastClr="FFFFFF"/>
              </a:solidFill>
              <a:latin typeface="Californian FB" panose="0207040306080B030204" pitchFamily="18" charset="0"/>
              <a:ea typeface="微软雅黑" panose="020B0503020204020204" pitchFamily="34" charset="-122"/>
            </a:endParaRPr>
          </a:p>
        </p:txBody>
      </p:sp>
      <p:sp>
        <p:nvSpPr>
          <p:cNvPr id="27" name="矩形 26"/>
          <p:cNvSpPr/>
          <p:nvPr/>
        </p:nvSpPr>
        <p:spPr>
          <a:xfrm>
            <a:off x="6598991" y="5608786"/>
            <a:ext cx="1958856" cy="98474"/>
          </a:xfrm>
          <a:prstGeom prst="rect">
            <a:avLst/>
          </a:prstGeom>
          <a:solidFill>
            <a:schemeClr val="accent1">
              <a:lumMod val="75000"/>
            </a:schemeClr>
          </a:solidFill>
          <a:ln w="25400" cap="flat" cmpd="sng" algn="ctr">
            <a:noFill/>
            <a:prstDash val="solid"/>
          </a:ln>
          <a:effectLst/>
        </p:spPr>
        <p:txBody>
          <a:bodyPr rot="0" spcFirstLastPara="0" vertOverflow="overflow" horzOverflow="overflow" vert="horz" wrap="square" lIns="0" tIns="252000" rIns="0" bIns="0" numCol="1" spcCol="0" rtlCol="0" fromWordArt="0" anchor="t" anchorCtr="0" forceAA="0" compatLnSpc="1">
            <a:noAutofit/>
          </a:bodyPr>
          <a:lstStyle/>
          <a:p>
            <a:pPr algn="ctr">
              <a:lnSpc>
                <a:spcPct val="150000"/>
              </a:lnSpc>
            </a:pPr>
            <a:endParaRPr lang="zh-CN" altLang="en-US" sz="1800" kern="0" dirty="0">
              <a:solidFill>
                <a:srgbClr val="FFFFFF"/>
              </a:solidFill>
              <a:latin typeface="Calibri" panose="020F0502020204030204"/>
              <a:ea typeface="微软雅黑" panose="020B0503020204020204" pitchFamily="34" charset="-122"/>
            </a:endParaRPr>
          </a:p>
        </p:txBody>
      </p:sp>
      <p:sp>
        <p:nvSpPr>
          <p:cNvPr id="28" name="矩形 27" descr="#clear#"/>
          <p:cNvSpPr/>
          <p:nvPr/>
        </p:nvSpPr>
        <p:spPr>
          <a:xfrm>
            <a:off x="9159311" y="3470156"/>
            <a:ext cx="1958856" cy="2138630"/>
          </a:xfrm>
          <a:prstGeom prst="rect">
            <a:avLst/>
          </a:prstGeom>
          <a:solidFill>
            <a:schemeClr val="accent1"/>
          </a:solidFill>
          <a:ln w="25400" cap="flat" cmpd="sng" algn="ctr">
            <a:noFill/>
            <a:prstDash val="solid"/>
          </a:ln>
          <a:effectLst/>
        </p:spPr>
        <p:txBody>
          <a:bodyPr rot="0" spcFirstLastPara="0" vertOverflow="overflow" horzOverflow="overflow" vert="horz" wrap="square" lIns="0" tIns="252000" rIns="0" bIns="0" numCol="1" spcCol="0" rtlCol="0" fromWordArt="0" anchor="t" anchorCtr="0" forceAA="0" compatLnSpc="1">
            <a:noAutofit/>
          </a:bodyPr>
          <a:lstStyle/>
          <a:p>
            <a:pPr algn="ctr">
              <a:lnSpc>
                <a:spcPct val="150000"/>
              </a:lnSpc>
            </a:pPr>
            <a:r>
              <a:rPr lang="zh-CN" altLang="en-US" sz="1800" kern="0" dirty="0">
                <a:solidFill>
                  <a:srgbClr val="FFFFFF"/>
                </a:solidFill>
                <a:latin typeface="Calibri" panose="020F0502020204030204"/>
                <a:ea typeface="微软雅黑" panose="020B0503020204020204" pitchFamily="34" charset="-122"/>
              </a:rPr>
              <a:t>请您在此输入文本请您在此输入文本请您在此输入文本</a:t>
            </a:r>
            <a:endParaRPr lang="zh-CN" altLang="en-US" sz="1800" kern="0" dirty="0">
              <a:solidFill>
                <a:srgbClr val="FFFFFF"/>
              </a:solidFill>
              <a:latin typeface="Calibri" panose="020F0502020204030204"/>
              <a:ea typeface="微软雅黑" panose="020B0503020204020204" pitchFamily="34" charset="-122"/>
            </a:endParaRPr>
          </a:p>
        </p:txBody>
      </p:sp>
      <p:sp>
        <p:nvSpPr>
          <p:cNvPr id="29" name="矩形 2" descr="#clear#"/>
          <p:cNvSpPr/>
          <p:nvPr/>
        </p:nvSpPr>
        <p:spPr>
          <a:xfrm>
            <a:off x="8754794" y="3175075"/>
            <a:ext cx="712094" cy="724204"/>
          </a:xfrm>
          <a:custGeom>
            <a:avLst/>
            <a:gdLst>
              <a:gd name="connsiteX0" fmla="*/ 0 w 1152128"/>
              <a:gd name="connsiteY0" fmla="*/ 0 h 503200"/>
              <a:gd name="connsiteX1" fmla="*/ 1152128 w 1152128"/>
              <a:gd name="connsiteY1" fmla="*/ 0 h 503200"/>
              <a:gd name="connsiteX2" fmla="*/ 1152128 w 1152128"/>
              <a:gd name="connsiteY2" fmla="*/ 503200 h 503200"/>
              <a:gd name="connsiteX3" fmla="*/ 0 w 1152128"/>
              <a:gd name="connsiteY3" fmla="*/ 503200 h 503200"/>
              <a:gd name="connsiteX4" fmla="*/ 0 w 1152128"/>
              <a:gd name="connsiteY4" fmla="*/ 0 h 503200"/>
              <a:gd name="connsiteX0-1" fmla="*/ 0 w 1152128"/>
              <a:gd name="connsiteY0-2" fmla="*/ 0 h 503200"/>
              <a:gd name="connsiteX1-3" fmla="*/ 1152128 w 1152128"/>
              <a:gd name="connsiteY1-4" fmla="*/ 0 h 503200"/>
              <a:gd name="connsiteX2-5" fmla="*/ 1152128 w 1152128"/>
              <a:gd name="connsiteY2-6" fmla="*/ 300000 h 503200"/>
              <a:gd name="connsiteX3-7" fmla="*/ 0 w 1152128"/>
              <a:gd name="connsiteY3-8" fmla="*/ 503200 h 503200"/>
              <a:gd name="connsiteX4-9" fmla="*/ 0 w 1152128"/>
              <a:gd name="connsiteY4-10" fmla="*/ 0 h 5032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152128" h="503200">
                <a:moveTo>
                  <a:pt x="0" y="0"/>
                </a:moveTo>
                <a:lnTo>
                  <a:pt x="1152128" y="0"/>
                </a:lnTo>
                <a:lnTo>
                  <a:pt x="1152128" y="300000"/>
                </a:lnTo>
                <a:lnTo>
                  <a:pt x="0" y="503200"/>
                </a:lnTo>
                <a:lnTo>
                  <a:pt x="0" y="0"/>
                </a:lnTo>
                <a:close/>
              </a:path>
            </a:pathLst>
          </a:custGeom>
          <a:solidFill>
            <a:schemeClr val="accent1"/>
          </a:solidFill>
          <a:ln w="25400" cap="flat" cmpd="sng" algn="ctr">
            <a:solidFill>
              <a:srgbClr val="FFFFFF"/>
            </a:solidFill>
            <a:prstDash val="solid"/>
          </a:ln>
          <a:effectLst>
            <a:outerShdw blurRad="50800" dist="38100" dir="5400000" algn="t" rotWithShape="0">
              <a:prstClr val="black">
                <a:alpha val="40000"/>
              </a:prstClr>
            </a:outerShdw>
          </a:effectLst>
        </p:spPr>
        <p:txBody>
          <a:bodyPr rot="0" spcFirstLastPara="0" vertOverflow="overflow" horzOverflow="overflow" vert="horz" wrap="square" lIns="0" tIns="0" rIns="0" bIns="144000" numCol="1" spcCol="0" rtlCol="0" fromWordArt="0" anchor="ctr" anchorCtr="0" forceAA="0" compatLnSpc="1">
            <a:noAutofit/>
          </a:bodyPr>
          <a:lstStyle/>
          <a:p>
            <a:pPr algn="ctr">
              <a:defRPr/>
            </a:pPr>
            <a:r>
              <a:rPr lang="en-US" altLang="zh-CN" kern="0" dirty="0">
                <a:solidFill>
                  <a:sysClr val="window" lastClr="FFFFFF"/>
                </a:solidFill>
                <a:latin typeface="Californian FB" panose="0207040306080B030204" pitchFamily="18" charset="0"/>
                <a:ea typeface="微软雅黑" panose="020B0503020204020204" pitchFamily="34" charset="-122"/>
              </a:rPr>
              <a:t>04</a:t>
            </a:r>
            <a:endParaRPr lang="zh-CN" altLang="en-US" sz="2400" kern="0" dirty="0">
              <a:solidFill>
                <a:sysClr val="window" lastClr="FFFFFF"/>
              </a:solidFill>
              <a:latin typeface="Californian FB" panose="0207040306080B030204" pitchFamily="18" charset="0"/>
              <a:ea typeface="微软雅黑" panose="020B0503020204020204" pitchFamily="34" charset="-122"/>
            </a:endParaRPr>
          </a:p>
        </p:txBody>
      </p:sp>
      <p:sp>
        <p:nvSpPr>
          <p:cNvPr id="30" name="矩形 29"/>
          <p:cNvSpPr/>
          <p:nvPr/>
        </p:nvSpPr>
        <p:spPr>
          <a:xfrm>
            <a:off x="9159311" y="5608786"/>
            <a:ext cx="1958856" cy="98474"/>
          </a:xfrm>
          <a:prstGeom prst="rect">
            <a:avLst/>
          </a:prstGeom>
          <a:solidFill>
            <a:schemeClr val="accent1">
              <a:lumMod val="75000"/>
            </a:schemeClr>
          </a:solidFill>
          <a:ln w="25400" cap="flat" cmpd="sng" algn="ctr">
            <a:noFill/>
            <a:prstDash val="solid"/>
          </a:ln>
          <a:effectLst/>
        </p:spPr>
        <p:txBody>
          <a:bodyPr rot="0" spcFirstLastPara="0" vertOverflow="overflow" horzOverflow="overflow" vert="horz" wrap="square" lIns="0" tIns="252000" rIns="0" bIns="0" numCol="1" spcCol="0" rtlCol="0" fromWordArt="0" anchor="t" anchorCtr="0" forceAA="0" compatLnSpc="1">
            <a:noAutofit/>
          </a:bodyPr>
          <a:lstStyle/>
          <a:p>
            <a:pPr algn="ctr">
              <a:lnSpc>
                <a:spcPct val="150000"/>
              </a:lnSpc>
            </a:pPr>
            <a:endParaRPr lang="zh-CN" altLang="en-US" sz="1800" kern="0" dirty="0">
              <a:solidFill>
                <a:srgbClr val="FFFFFF"/>
              </a:solidFill>
              <a:latin typeface="Calibri" panose="020F0502020204030204"/>
              <a:ea typeface="微软雅黑" panose="020B0503020204020204" pitchFamily="34" charset="-122"/>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descr="#clear#"/>
          <p:cNvSpPr>
            <a:spLocks noGrp="1"/>
          </p:cNvSpPr>
          <p:nvPr>
            <p:ph type="title"/>
          </p:nvPr>
        </p:nvSpPr>
        <p:spPr/>
        <p:txBody>
          <a:bodyPr/>
          <a:lstStyle/>
          <a:p>
            <a:pPr eaLnBrk="1" hangingPunct="1"/>
            <a:r>
              <a:rPr lang="zh-CN" altLang="en-US" dirty="0"/>
              <a:t>请您在此添加您的大标题</a:t>
            </a:r>
            <a:endParaRPr lang="en-US" altLang="zh-CN" dirty="0"/>
          </a:p>
        </p:txBody>
      </p:sp>
      <p:sp>
        <p:nvSpPr>
          <p:cNvPr id="11" name="矩形 10" descr="#clear#"/>
          <p:cNvSpPr/>
          <p:nvPr/>
        </p:nvSpPr>
        <p:spPr>
          <a:xfrm>
            <a:off x="4616746" y="2874335"/>
            <a:ext cx="673100" cy="1130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0" rIns="0" bIns="45720" numCol="1" spcCol="0" rtlCol="0" fromWordArt="0" anchor="ctr" anchorCtr="0" forceAA="0" compatLnSpc="1">
            <a:noAutofit/>
          </a:bodyPr>
          <a:lstStyle/>
          <a:p>
            <a:pPr algn="ctr"/>
            <a:r>
              <a:rPr lang="en-US" altLang="zh-CN" sz="2800" b="1" dirty="0">
                <a:solidFill>
                  <a:schemeClr val="bg1"/>
                </a:solidFill>
                <a:latin typeface="幼圆" panose="02010509060101010101" pitchFamily="49" charset="-122"/>
                <a:ea typeface="幼圆" panose="02010509060101010101" pitchFamily="49" charset="-122"/>
              </a:rPr>
              <a:t>A</a:t>
            </a:r>
            <a:endParaRPr lang="zh-CN" altLang="en-US" sz="2800" b="1" dirty="0">
              <a:solidFill>
                <a:schemeClr val="bg1"/>
              </a:solidFill>
              <a:latin typeface="幼圆" panose="02010509060101010101" pitchFamily="49" charset="-122"/>
              <a:ea typeface="幼圆" panose="02010509060101010101" pitchFamily="49" charset="-122"/>
            </a:endParaRPr>
          </a:p>
        </p:txBody>
      </p:sp>
      <p:sp>
        <p:nvSpPr>
          <p:cNvPr id="12" name="矩形 11" descr="#clear#"/>
          <p:cNvSpPr/>
          <p:nvPr/>
        </p:nvSpPr>
        <p:spPr>
          <a:xfrm>
            <a:off x="5378549" y="2874335"/>
            <a:ext cx="673100" cy="1130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0" rIns="0" bIns="45720" numCol="1" spcCol="0" rtlCol="0" fromWordArt="0" anchor="ctr" anchorCtr="0" forceAA="0" compatLnSpc="1">
            <a:noAutofit/>
          </a:bodyPr>
          <a:lstStyle/>
          <a:p>
            <a:pPr algn="ctr"/>
            <a:r>
              <a:rPr lang="en-US" altLang="zh-CN" sz="2800" b="1" dirty="0">
                <a:solidFill>
                  <a:schemeClr val="bg1"/>
                </a:solidFill>
                <a:latin typeface="幼圆" panose="02010509060101010101" pitchFamily="49" charset="-122"/>
                <a:ea typeface="幼圆" panose="02010509060101010101" pitchFamily="49" charset="-122"/>
              </a:rPr>
              <a:t>B</a:t>
            </a:r>
            <a:endParaRPr lang="zh-CN" altLang="en-US" sz="2800" b="1" dirty="0">
              <a:solidFill>
                <a:schemeClr val="bg1"/>
              </a:solidFill>
              <a:latin typeface="幼圆" panose="02010509060101010101" pitchFamily="49" charset="-122"/>
              <a:ea typeface="幼圆" panose="02010509060101010101" pitchFamily="49" charset="-122"/>
            </a:endParaRPr>
          </a:p>
        </p:txBody>
      </p:sp>
      <p:sp>
        <p:nvSpPr>
          <p:cNvPr id="13" name="矩形 12" descr="#clear#"/>
          <p:cNvSpPr/>
          <p:nvPr/>
        </p:nvSpPr>
        <p:spPr>
          <a:xfrm>
            <a:off x="6140352" y="2874335"/>
            <a:ext cx="673100" cy="1130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0" rIns="0" bIns="45720" numCol="1" spcCol="0" rtlCol="0" fromWordArt="0" anchor="ctr" anchorCtr="0" forceAA="0" compatLnSpc="1">
            <a:noAutofit/>
          </a:bodyPr>
          <a:lstStyle/>
          <a:p>
            <a:pPr algn="ctr"/>
            <a:r>
              <a:rPr lang="en-US" altLang="zh-CN" sz="2800" b="1" dirty="0">
                <a:solidFill>
                  <a:schemeClr val="bg1"/>
                </a:solidFill>
                <a:latin typeface="幼圆" panose="02010509060101010101" pitchFamily="49" charset="-122"/>
                <a:ea typeface="幼圆" panose="02010509060101010101" pitchFamily="49" charset="-122"/>
              </a:rPr>
              <a:t>C</a:t>
            </a:r>
            <a:endParaRPr lang="zh-CN" altLang="en-US" sz="2800" b="1" dirty="0">
              <a:solidFill>
                <a:schemeClr val="bg1"/>
              </a:solidFill>
              <a:latin typeface="幼圆" panose="02010509060101010101" pitchFamily="49" charset="-122"/>
              <a:ea typeface="幼圆" panose="02010509060101010101" pitchFamily="49" charset="-122"/>
            </a:endParaRPr>
          </a:p>
        </p:txBody>
      </p:sp>
      <p:sp>
        <p:nvSpPr>
          <p:cNvPr id="14" name="矩形 13" descr="#clear#"/>
          <p:cNvSpPr/>
          <p:nvPr/>
        </p:nvSpPr>
        <p:spPr>
          <a:xfrm>
            <a:off x="6902155" y="2874335"/>
            <a:ext cx="673100" cy="1130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0" rIns="0" bIns="45720" numCol="1" spcCol="0" rtlCol="0" fromWordArt="0" anchor="ctr" anchorCtr="0" forceAA="0" compatLnSpc="1">
            <a:noAutofit/>
          </a:bodyPr>
          <a:lstStyle/>
          <a:p>
            <a:pPr algn="ctr"/>
            <a:r>
              <a:rPr lang="en-US" altLang="zh-CN" sz="2800" b="1" dirty="0">
                <a:solidFill>
                  <a:schemeClr val="bg1"/>
                </a:solidFill>
                <a:latin typeface="幼圆" panose="02010509060101010101" pitchFamily="49" charset="-122"/>
                <a:ea typeface="幼圆" panose="02010509060101010101" pitchFamily="49" charset="-122"/>
              </a:rPr>
              <a:t>D</a:t>
            </a:r>
            <a:endParaRPr lang="zh-CN" altLang="en-US" sz="2800" b="1" dirty="0">
              <a:solidFill>
                <a:schemeClr val="bg1"/>
              </a:solidFill>
              <a:latin typeface="幼圆" panose="02010509060101010101" pitchFamily="49" charset="-122"/>
              <a:ea typeface="幼圆" panose="02010509060101010101" pitchFamily="49" charset="-122"/>
            </a:endParaRPr>
          </a:p>
        </p:txBody>
      </p:sp>
      <p:cxnSp>
        <p:nvCxnSpPr>
          <p:cNvPr id="23" name="连接符: 肘形 22"/>
          <p:cNvCxnSpPr/>
          <p:nvPr/>
        </p:nvCxnSpPr>
        <p:spPr>
          <a:xfrm rot="16200000" flipV="1">
            <a:off x="3731881" y="1609377"/>
            <a:ext cx="479478" cy="1963353"/>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连接符: 肘形 23"/>
          <p:cNvCxnSpPr/>
          <p:nvPr/>
        </p:nvCxnSpPr>
        <p:spPr>
          <a:xfrm rot="5400000">
            <a:off x="4097867" y="2911225"/>
            <a:ext cx="509308" cy="272515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连接符: 肘形 24"/>
          <p:cNvCxnSpPr/>
          <p:nvPr/>
        </p:nvCxnSpPr>
        <p:spPr>
          <a:xfrm rot="16200000" flipH="1">
            <a:off x="7983756" y="3307041"/>
            <a:ext cx="479478" cy="1963353"/>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连接符: 肘形 25"/>
          <p:cNvCxnSpPr/>
          <p:nvPr/>
        </p:nvCxnSpPr>
        <p:spPr>
          <a:xfrm rot="5400000" flipH="1" flipV="1">
            <a:off x="7587940" y="1228877"/>
            <a:ext cx="509308" cy="272515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矩形 26" descr="#clear#"/>
          <p:cNvSpPr/>
          <p:nvPr/>
        </p:nvSpPr>
        <p:spPr>
          <a:xfrm>
            <a:off x="739373" y="1964041"/>
            <a:ext cx="2119683" cy="18205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8" name="矩形 27" descr="#clear#"/>
          <p:cNvSpPr/>
          <p:nvPr/>
        </p:nvSpPr>
        <p:spPr>
          <a:xfrm>
            <a:off x="739373" y="4155698"/>
            <a:ext cx="2119683" cy="18205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9" name="矩形 28" descr="#clear#"/>
          <p:cNvSpPr/>
          <p:nvPr/>
        </p:nvSpPr>
        <p:spPr>
          <a:xfrm>
            <a:off x="9374570" y="1964041"/>
            <a:ext cx="2119683" cy="18205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0" name="矩形 29" descr="#clear#"/>
          <p:cNvSpPr/>
          <p:nvPr/>
        </p:nvSpPr>
        <p:spPr>
          <a:xfrm>
            <a:off x="9374570" y="4155698"/>
            <a:ext cx="2119683" cy="18205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descr="#clear#"/>
          <p:cNvSpPr>
            <a:spLocks noGrp="1"/>
          </p:cNvSpPr>
          <p:nvPr>
            <p:ph type="title"/>
          </p:nvPr>
        </p:nvSpPr>
        <p:spPr/>
        <p:txBody>
          <a:bodyPr/>
          <a:lstStyle/>
          <a:p>
            <a:pPr eaLnBrk="1" hangingPunct="1"/>
            <a:r>
              <a:rPr lang="zh-CN" altLang="en-US" dirty="0"/>
              <a:t>请您在此添加您的大标题</a:t>
            </a:r>
            <a:endParaRPr lang="en-US" altLang="zh-CN" dirty="0"/>
          </a:p>
        </p:txBody>
      </p:sp>
      <p:sp>
        <p:nvSpPr>
          <p:cNvPr id="11" name="平行四边形 10" descr="#clear#"/>
          <p:cNvSpPr/>
          <p:nvPr/>
        </p:nvSpPr>
        <p:spPr>
          <a:xfrm>
            <a:off x="6516342" y="2228004"/>
            <a:ext cx="3484415" cy="1204484"/>
          </a:xfrm>
          <a:prstGeom prst="parallelogram">
            <a:avLst>
              <a:gd name="adj" fmla="val 28303"/>
            </a:avLst>
          </a:prstGeom>
          <a:solidFill>
            <a:schemeClr val="accent1"/>
          </a:solidFill>
          <a:ln w="25400" cap="flat" cmpd="sng" algn="ctr">
            <a:solidFill>
              <a:schemeClr val="bg1"/>
            </a:solidFill>
            <a:prstDash val="solid"/>
          </a:ln>
          <a:effectLst/>
        </p:spPr>
        <p:txBody>
          <a:bodyPr lIns="0" tIns="0" rIns="396000" bIns="0" rtlCol="0" anchor="ctr"/>
          <a:lstStyle/>
          <a:p>
            <a:pPr>
              <a:lnSpc>
                <a:spcPct val="130000"/>
              </a:lnSpc>
            </a:pPr>
            <a:r>
              <a:rPr lang="zh-CN" altLang="en-US" sz="1600" kern="0" dirty="0">
                <a:solidFill>
                  <a:srgbClr val="FFFFFF"/>
                </a:solidFill>
                <a:latin typeface="Arial" panose="020B0604020202020204" pitchFamily="34" charset="0"/>
                <a:ea typeface="微软雅黑" panose="020B0503020204020204" pitchFamily="34" charset="-122"/>
                <a:cs typeface="Arial" panose="020B0604020202020204" pitchFamily="34" charset="0"/>
              </a:rPr>
              <a:t>请您在此输入文本请您在此输入文本请您在此输入文本</a:t>
            </a:r>
            <a:endParaRPr lang="en-US" altLang="zh-CN" sz="1600" kern="0" dirty="0">
              <a:solidFill>
                <a:srgbClr val="FFFFFF"/>
              </a:solidFill>
              <a:latin typeface="Arial" panose="020B0604020202020204" pitchFamily="34" charset="0"/>
              <a:ea typeface="微软雅黑" panose="020B0503020204020204" pitchFamily="34" charset="-122"/>
              <a:cs typeface="Arial" panose="020B0604020202020204" pitchFamily="34" charset="0"/>
            </a:endParaRPr>
          </a:p>
        </p:txBody>
      </p:sp>
      <p:sp>
        <p:nvSpPr>
          <p:cNvPr id="12" name="椭圆 11" descr="#clear#"/>
          <p:cNvSpPr/>
          <p:nvPr/>
        </p:nvSpPr>
        <p:spPr>
          <a:xfrm>
            <a:off x="9448429" y="2467155"/>
            <a:ext cx="705388" cy="705388"/>
          </a:xfrm>
          <a:prstGeom prst="ellipse">
            <a:avLst/>
          </a:prstGeom>
          <a:solidFill>
            <a:schemeClr val="accent1"/>
          </a:solidFill>
          <a:ln w="25400" cap="flat" cmpd="sng" algn="ctr">
            <a:solidFill>
              <a:schemeClr val="accent1">
                <a:lumMod val="20000"/>
                <a:lumOff val="80000"/>
              </a:schemeClr>
            </a:solidFill>
            <a:prstDash val="solid"/>
          </a:ln>
          <a:effectLst/>
        </p:spPr>
        <p:txBody>
          <a:bodyPr rot="0" spcFirstLastPara="0" vertOverflow="overflow" horzOverflow="overflow" vert="horz" wrap="square" lIns="0" tIns="144000" rIns="0" bIns="0" numCol="1" spcCol="0" rtlCol="0" fromWordArt="0" anchor="ctr" anchorCtr="0" forceAA="0" compatLnSpc="1">
            <a:noAutofit/>
          </a:bodyPr>
          <a:lstStyle/>
          <a:p>
            <a:pPr algn="ctr">
              <a:lnSpc>
                <a:spcPct val="80000"/>
              </a:lnSpc>
              <a:defRPr/>
            </a:pPr>
            <a:r>
              <a:rPr lang="en-US" sz="5400" b="1" kern="0" dirty="0">
                <a:ln w="18415" cmpd="sng">
                  <a:noFill/>
                  <a:prstDash val="solid"/>
                </a:ln>
                <a:solidFill>
                  <a:sysClr val="window" lastClr="FFFFFF"/>
                </a:solidFill>
                <a:latin typeface="Arial Rounded MT Bold" panose="020F0704030504030204" pitchFamily="34" charset="0"/>
                <a:ea typeface="微软雅黑" panose="020B0503020204020204" pitchFamily="34" charset="-122"/>
                <a:cs typeface="Times New Roman" panose="02020603050405020304" pitchFamily="18" charset="0"/>
              </a:rPr>
              <a:t>1</a:t>
            </a:r>
            <a:endParaRPr lang="en-US" sz="5400" b="1" kern="0" dirty="0">
              <a:ln w="18415" cmpd="sng">
                <a:noFill/>
                <a:prstDash val="solid"/>
              </a:ln>
              <a:solidFill>
                <a:sysClr val="window" lastClr="FFFFFF"/>
              </a:solidFill>
              <a:latin typeface="Arial Rounded MT Bold" panose="020F0704030504030204" pitchFamily="34" charset="0"/>
              <a:ea typeface="微软雅黑" panose="020B0503020204020204" pitchFamily="34" charset="-122"/>
              <a:cs typeface="Times New Roman" panose="02020603050405020304" pitchFamily="18" charset="0"/>
            </a:endParaRPr>
          </a:p>
        </p:txBody>
      </p:sp>
      <p:sp>
        <p:nvSpPr>
          <p:cNvPr id="13" name="平行四边形 12" descr="#clear#"/>
          <p:cNvSpPr/>
          <p:nvPr/>
        </p:nvSpPr>
        <p:spPr>
          <a:xfrm>
            <a:off x="2878867" y="3986539"/>
            <a:ext cx="3484415" cy="1204484"/>
          </a:xfrm>
          <a:prstGeom prst="parallelogram">
            <a:avLst>
              <a:gd name="adj" fmla="val 28303"/>
            </a:avLst>
          </a:prstGeom>
          <a:solidFill>
            <a:schemeClr val="accent1"/>
          </a:solidFill>
          <a:ln w="25400" cap="flat" cmpd="sng" algn="ctr">
            <a:solidFill>
              <a:schemeClr val="bg1"/>
            </a:solidFill>
            <a:prstDash val="solid"/>
          </a:ln>
          <a:effectLst/>
        </p:spPr>
        <p:txBody>
          <a:bodyPr lIns="0" tIns="0" rIns="396000" bIns="0" rtlCol="0" anchor="ctr"/>
          <a:lstStyle/>
          <a:p>
            <a:pPr>
              <a:lnSpc>
                <a:spcPct val="130000"/>
              </a:lnSpc>
            </a:pPr>
            <a:r>
              <a:rPr lang="zh-CN" altLang="en-US" sz="1600" kern="0" dirty="0">
                <a:solidFill>
                  <a:srgbClr val="FFFFFF"/>
                </a:solidFill>
                <a:latin typeface="Arial" panose="020B0604020202020204" pitchFamily="34" charset="0"/>
                <a:ea typeface="微软雅黑" panose="020B0503020204020204" pitchFamily="34" charset="-122"/>
                <a:cs typeface="Arial" panose="020B0604020202020204" pitchFamily="34" charset="0"/>
              </a:rPr>
              <a:t>请您在此输入文本请您在此输入文本请您在此输入文本</a:t>
            </a:r>
            <a:endParaRPr lang="en-US" altLang="zh-CN" sz="1600" kern="0" dirty="0">
              <a:solidFill>
                <a:srgbClr val="FFFFFF"/>
              </a:solidFill>
              <a:latin typeface="Arial" panose="020B0604020202020204" pitchFamily="34" charset="0"/>
              <a:ea typeface="微软雅黑" panose="020B0503020204020204" pitchFamily="34" charset="-122"/>
              <a:cs typeface="Arial" panose="020B0604020202020204" pitchFamily="34" charset="0"/>
            </a:endParaRPr>
          </a:p>
        </p:txBody>
      </p:sp>
      <p:sp>
        <p:nvSpPr>
          <p:cNvPr id="14" name="椭圆 13" descr="#clear#"/>
          <p:cNvSpPr/>
          <p:nvPr/>
        </p:nvSpPr>
        <p:spPr>
          <a:xfrm>
            <a:off x="5810954" y="4225690"/>
            <a:ext cx="705388" cy="705388"/>
          </a:xfrm>
          <a:prstGeom prst="ellipse">
            <a:avLst/>
          </a:prstGeom>
          <a:solidFill>
            <a:schemeClr val="accent1"/>
          </a:solidFill>
          <a:ln w="25400" cap="flat" cmpd="sng" algn="ctr">
            <a:solidFill>
              <a:schemeClr val="accent1">
                <a:lumMod val="20000"/>
                <a:lumOff val="80000"/>
              </a:schemeClr>
            </a:solidFill>
            <a:prstDash val="solid"/>
          </a:ln>
          <a:effectLst/>
        </p:spPr>
        <p:txBody>
          <a:bodyPr rot="0" spcFirstLastPara="0" vertOverflow="overflow" horzOverflow="overflow" vert="horz" wrap="square" lIns="0" tIns="144000" rIns="0" bIns="0" numCol="1" spcCol="0" rtlCol="0" fromWordArt="0" anchor="ctr" anchorCtr="0" forceAA="0" compatLnSpc="1">
            <a:noAutofit/>
          </a:bodyPr>
          <a:lstStyle/>
          <a:p>
            <a:pPr algn="ctr">
              <a:lnSpc>
                <a:spcPct val="80000"/>
              </a:lnSpc>
              <a:defRPr/>
            </a:pPr>
            <a:r>
              <a:rPr lang="en-US" sz="5400" b="1" kern="0" dirty="0">
                <a:ln w="18415" cmpd="sng">
                  <a:noFill/>
                  <a:prstDash val="solid"/>
                </a:ln>
                <a:solidFill>
                  <a:sysClr val="window" lastClr="FFFFFF"/>
                </a:solidFill>
                <a:latin typeface="Arial Rounded MT Bold" panose="020F0704030504030204" pitchFamily="34" charset="0"/>
                <a:ea typeface="微软雅黑" panose="020B0503020204020204" pitchFamily="34" charset="-122"/>
                <a:cs typeface="Times New Roman" panose="02020603050405020304" pitchFamily="18" charset="0"/>
              </a:rPr>
              <a:t>2</a:t>
            </a:r>
            <a:endParaRPr lang="en-US" sz="5400" b="1" kern="0" dirty="0">
              <a:ln w="18415" cmpd="sng">
                <a:noFill/>
                <a:prstDash val="solid"/>
              </a:ln>
              <a:solidFill>
                <a:sysClr val="window" lastClr="FFFFFF"/>
              </a:solidFill>
              <a:latin typeface="Arial Rounded MT Bold" panose="020F0704030504030204" pitchFamily="34" charset="0"/>
              <a:ea typeface="微软雅黑" panose="020B0503020204020204" pitchFamily="34" charset="-122"/>
              <a:cs typeface="Times New Roman" panose="02020603050405020304" pitchFamily="18" charset="0"/>
            </a:endParaRPr>
          </a:p>
        </p:txBody>
      </p:sp>
      <p:sp>
        <p:nvSpPr>
          <p:cNvPr id="15" name="Freeform 98"/>
          <p:cNvSpPr/>
          <p:nvPr/>
        </p:nvSpPr>
        <p:spPr bwMode="auto">
          <a:xfrm>
            <a:off x="5762397" y="2376647"/>
            <a:ext cx="658895" cy="668047"/>
          </a:xfrm>
          <a:custGeom>
            <a:avLst/>
            <a:gdLst>
              <a:gd name="T0" fmla="*/ 149 w 213"/>
              <a:gd name="T1" fmla="*/ 13 h 216"/>
              <a:gd name="T2" fmla="*/ 202 w 213"/>
              <a:gd name="T3" fmla="*/ 0 h 216"/>
              <a:gd name="T4" fmla="*/ 193 w 213"/>
              <a:gd name="T5" fmla="*/ 31 h 216"/>
              <a:gd name="T6" fmla="*/ 145 w 213"/>
              <a:gd name="T7" fmla="*/ 23 h 216"/>
              <a:gd name="T8" fmla="*/ 116 w 213"/>
              <a:gd name="T9" fmla="*/ 27 h 216"/>
              <a:gd name="T10" fmla="*/ 26 w 213"/>
              <a:gd name="T11" fmla="*/ 54 h 216"/>
              <a:gd name="T12" fmla="*/ 26 w 213"/>
              <a:gd name="T13" fmla="*/ 216 h 216"/>
              <a:gd name="T14" fmla="*/ 151 w 213"/>
              <a:gd name="T15" fmla="*/ 175 h 216"/>
              <a:gd name="T16" fmla="*/ 177 w 213"/>
              <a:gd name="T17" fmla="*/ 175 h 216"/>
              <a:gd name="T18" fmla="*/ 62 w 213"/>
              <a:gd name="T19" fmla="*/ 185 h 216"/>
              <a:gd name="T20" fmla="*/ 137 w 213"/>
              <a:gd name="T21" fmla="*/ 170 h 216"/>
              <a:gd name="T22" fmla="*/ 126 w 213"/>
              <a:gd name="T23" fmla="*/ 106 h 216"/>
              <a:gd name="T24" fmla="*/ 126 w 213"/>
              <a:gd name="T25" fmla="*/ 85 h 216"/>
              <a:gd name="T26" fmla="*/ 109 w 213"/>
              <a:gd name="T27" fmla="*/ 106 h 216"/>
              <a:gd name="T28" fmla="*/ 35 w 213"/>
              <a:gd name="T29" fmla="*/ 85 h 216"/>
              <a:gd name="T30" fmla="*/ 82 w 213"/>
              <a:gd name="T31" fmla="*/ 101 h 216"/>
              <a:gd name="T32" fmla="*/ 94 w 213"/>
              <a:gd name="T33" fmla="*/ 118 h 216"/>
              <a:gd name="T34" fmla="*/ 120 w 213"/>
              <a:gd name="T35" fmla="*/ 118 h 216"/>
              <a:gd name="T36" fmla="*/ 61 w 213"/>
              <a:gd name="T37" fmla="*/ 130 h 216"/>
              <a:gd name="T38" fmla="*/ 83 w 213"/>
              <a:gd name="T39" fmla="*/ 114 h 216"/>
              <a:gd name="T40" fmla="*/ 34 w 213"/>
              <a:gd name="T41" fmla="*/ 134 h 216"/>
              <a:gd name="T42" fmla="*/ 34 w 213"/>
              <a:gd name="T43" fmla="*/ 114 h 216"/>
              <a:gd name="T44" fmla="*/ 140 w 213"/>
              <a:gd name="T45" fmla="*/ 162 h 216"/>
              <a:gd name="T46" fmla="*/ 90 w 213"/>
              <a:gd name="T47" fmla="*/ 141 h 216"/>
              <a:gd name="T48" fmla="*/ 111 w 213"/>
              <a:gd name="T49" fmla="*/ 157 h 216"/>
              <a:gd name="T50" fmla="*/ 29 w 213"/>
              <a:gd name="T51" fmla="*/ 145 h 216"/>
              <a:gd name="T52" fmla="*/ 79 w 213"/>
              <a:gd name="T53" fmla="*/ 145 h 216"/>
              <a:gd name="T54" fmla="*/ 29 w 213"/>
              <a:gd name="T55" fmla="*/ 187 h 216"/>
              <a:gd name="T56" fmla="*/ 51 w 213"/>
              <a:gd name="T57" fmla="*/ 170 h 216"/>
              <a:gd name="T58" fmla="*/ 134 w 213"/>
              <a:gd name="T59" fmla="*/ 134 h 216"/>
              <a:gd name="T60" fmla="*/ 173 w 213"/>
              <a:gd name="T61" fmla="*/ 134 h 216"/>
              <a:gd name="T62" fmla="*/ 173 w 213"/>
              <a:gd name="T63" fmla="*/ 134 h 216"/>
              <a:gd name="T64" fmla="*/ 173 w 213"/>
              <a:gd name="T65" fmla="*/ 134 h 216"/>
              <a:gd name="T66" fmla="*/ 173 w 213"/>
              <a:gd name="T67" fmla="*/ 134 h 216"/>
              <a:gd name="T68" fmla="*/ 174 w 213"/>
              <a:gd name="T69" fmla="*/ 134 h 216"/>
              <a:gd name="T70" fmla="*/ 174 w 213"/>
              <a:gd name="T71" fmla="*/ 134 h 216"/>
              <a:gd name="T72" fmla="*/ 174 w 213"/>
              <a:gd name="T73" fmla="*/ 134 h 216"/>
              <a:gd name="T74" fmla="*/ 174 w 213"/>
              <a:gd name="T75" fmla="*/ 134 h 216"/>
              <a:gd name="T76" fmla="*/ 175 w 213"/>
              <a:gd name="T77" fmla="*/ 133 h 216"/>
              <a:gd name="T78" fmla="*/ 175 w 213"/>
              <a:gd name="T79" fmla="*/ 133 h 216"/>
              <a:gd name="T80" fmla="*/ 175 w 213"/>
              <a:gd name="T81" fmla="*/ 133 h 216"/>
              <a:gd name="T82" fmla="*/ 175 w 213"/>
              <a:gd name="T83" fmla="*/ 133 h 216"/>
              <a:gd name="T84" fmla="*/ 176 w 213"/>
              <a:gd name="T85" fmla="*/ 133 h 216"/>
              <a:gd name="T86" fmla="*/ 176 w 213"/>
              <a:gd name="T87" fmla="*/ 132 h 216"/>
              <a:gd name="T88" fmla="*/ 176 w 213"/>
              <a:gd name="T89" fmla="*/ 132 h 216"/>
              <a:gd name="T90" fmla="*/ 176 w 213"/>
              <a:gd name="T91" fmla="*/ 132 h 216"/>
              <a:gd name="T92" fmla="*/ 176 w 213"/>
              <a:gd name="T93" fmla="*/ 132 h 216"/>
              <a:gd name="T94" fmla="*/ 176 w 213"/>
              <a:gd name="T95" fmla="*/ 131 h 216"/>
              <a:gd name="T96" fmla="*/ 176 w 213"/>
              <a:gd name="T97" fmla="*/ 131 h 216"/>
              <a:gd name="T98" fmla="*/ 176 w 213"/>
              <a:gd name="T99" fmla="*/ 131 h 216"/>
              <a:gd name="T100" fmla="*/ 176 w 213"/>
              <a:gd name="T101" fmla="*/ 130 h 216"/>
              <a:gd name="T102" fmla="*/ 172 w 213"/>
              <a:gd name="T103" fmla="*/ 85 h 216"/>
              <a:gd name="T104" fmla="*/ 156 w 213"/>
              <a:gd name="T105" fmla="*/ 141 h 216"/>
              <a:gd name="T106" fmla="*/ 178 w 213"/>
              <a:gd name="T107" fmla="*/ 157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13" h="216">
                <a:moveTo>
                  <a:pt x="102" y="27"/>
                </a:moveTo>
                <a:cubicBezTo>
                  <a:pt x="103" y="21"/>
                  <a:pt x="104" y="16"/>
                  <a:pt x="106" y="12"/>
                </a:cubicBezTo>
                <a:cubicBezTo>
                  <a:pt x="109" y="7"/>
                  <a:pt x="114" y="5"/>
                  <a:pt x="119" y="4"/>
                </a:cubicBezTo>
                <a:cubicBezTo>
                  <a:pt x="124" y="4"/>
                  <a:pt x="128" y="5"/>
                  <a:pt x="134" y="7"/>
                </a:cubicBezTo>
                <a:cubicBezTo>
                  <a:pt x="138" y="8"/>
                  <a:pt x="144" y="10"/>
                  <a:pt x="149" y="13"/>
                </a:cubicBezTo>
                <a:cubicBezTo>
                  <a:pt x="155" y="15"/>
                  <a:pt x="162" y="18"/>
                  <a:pt x="168" y="20"/>
                </a:cubicBezTo>
                <a:cubicBezTo>
                  <a:pt x="175" y="22"/>
                  <a:pt x="182" y="23"/>
                  <a:pt x="188" y="20"/>
                </a:cubicBezTo>
                <a:cubicBezTo>
                  <a:pt x="188" y="20"/>
                  <a:pt x="188" y="20"/>
                  <a:pt x="188" y="20"/>
                </a:cubicBezTo>
                <a:cubicBezTo>
                  <a:pt x="194" y="18"/>
                  <a:pt x="198" y="13"/>
                  <a:pt x="201" y="3"/>
                </a:cubicBezTo>
                <a:cubicBezTo>
                  <a:pt x="202" y="0"/>
                  <a:pt x="202" y="0"/>
                  <a:pt x="202" y="0"/>
                </a:cubicBezTo>
                <a:cubicBezTo>
                  <a:pt x="205" y="1"/>
                  <a:pt x="205" y="1"/>
                  <a:pt x="205" y="1"/>
                </a:cubicBezTo>
                <a:cubicBezTo>
                  <a:pt x="210" y="3"/>
                  <a:pt x="210" y="3"/>
                  <a:pt x="210" y="3"/>
                </a:cubicBezTo>
                <a:cubicBezTo>
                  <a:pt x="213" y="3"/>
                  <a:pt x="213" y="3"/>
                  <a:pt x="213" y="3"/>
                </a:cubicBezTo>
                <a:cubicBezTo>
                  <a:pt x="212" y="6"/>
                  <a:pt x="212" y="6"/>
                  <a:pt x="212" y="6"/>
                </a:cubicBezTo>
                <a:cubicBezTo>
                  <a:pt x="208" y="20"/>
                  <a:pt x="201" y="28"/>
                  <a:pt x="193" y="31"/>
                </a:cubicBezTo>
                <a:cubicBezTo>
                  <a:pt x="184" y="34"/>
                  <a:pt x="175" y="33"/>
                  <a:pt x="165" y="30"/>
                </a:cubicBezTo>
                <a:cubicBezTo>
                  <a:pt x="161" y="29"/>
                  <a:pt x="158" y="28"/>
                  <a:pt x="155" y="27"/>
                </a:cubicBezTo>
                <a:cubicBezTo>
                  <a:pt x="152" y="26"/>
                  <a:pt x="148" y="24"/>
                  <a:pt x="145" y="23"/>
                </a:cubicBezTo>
                <a:cubicBezTo>
                  <a:pt x="145" y="23"/>
                  <a:pt x="145" y="23"/>
                  <a:pt x="145" y="23"/>
                </a:cubicBezTo>
                <a:cubicBezTo>
                  <a:pt x="145" y="23"/>
                  <a:pt x="145" y="23"/>
                  <a:pt x="145" y="23"/>
                </a:cubicBezTo>
                <a:cubicBezTo>
                  <a:pt x="145" y="23"/>
                  <a:pt x="145" y="23"/>
                  <a:pt x="145" y="23"/>
                </a:cubicBezTo>
                <a:cubicBezTo>
                  <a:pt x="135" y="19"/>
                  <a:pt x="126" y="15"/>
                  <a:pt x="120" y="15"/>
                </a:cubicBezTo>
                <a:cubicBezTo>
                  <a:pt x="118" y="16"/>
                  <a:pt x="116" y="17"/>
                  <a:pt x="115" y="19"/>
                </a:cubicBezTo>
                <a:cubicBezTo>
                  <a:pt x="114" y="21"/>
                  <a:pt x="114" y="23"/>
                  <a:pt x="113" y="27"/>
                </a:cubicBezTo>
                <a:cubicBezTo>
                  <a:pt x="116" y="27"/>
                  <a:pt x="116" y="27"/>
                  <a:pt x="116" y="27"/>
                </a:cubicBezTo>
                <a:cubicBezTo>
                  <a:pt x="120" y="45"/>
                  <a:pt x="120" y="45"/>
                  <a:pt x="120" y="45"/>
                </a:cubicBezTo>
                <a:cubicBezTo>
                  <a:pt x="96" y="45"/>
                  <a:pt x="96" y="45"/>
                  <a:pt x="96" y="45"/>
                </a:cubicBezTo>
                <a:cubicBezTo>
                  <a:pt x="99" y="27"/>
                  <a:pt x="99" y="27"/>
                  <a:pt x="99" y="27"/>
                </a:cubicBezTo>
                <a:cubicBezTo>
                  <a:pt x="102" y="27"/>
                  <a:pt x="102" y="27"/>
                  <a:pt x="102" y="27"/>
                </a:cubicBezTo>
                <a:close/>
                <a:moveTo>
                  <a:pt x="26" y="54"/>
                </a:moveTo>
                <a:cubicBezTo>
                  <a:pt x="181" y="54"/>
                  <a:pt x="181" y="54"/>
                  <a:pt x="181" y="54"/>
                </a:cubicBezTo>
                <a:cubicBezTo>
                  <a:pt x="195" y="54"/>
                  <a:pt x="207" y="65"/>
                  <a:pt x="207" y="79"/>
                </a:cubicBezTo>
                <a:cubicBezTo>
                  <a:pt x="207" y="190"/>
                  <a:pt x="207" y="190"/>
                  <a:pt x="207" y="190"/>
                </a:cubicBezTo>
                <a:cubicBezTo>
                  <a:pt x="207" y="204"/>
                  <a:pt x="195" y="216"/>
                  <a:pt x="181" y="216"/>
                </a:cubicBezTo>
                <a:cubicBezTo>
                  <a:pt x="26" y="216"/>
                  <a:pt x="26" y="216"/>
                  <a:pt x="26" y="216"/>
                </a:cubicBezTo>
                <a:cubicBezTo>
                  <a:pt x="12" y="216"/>
                  <a:pt x="0" y="204"/>
                  <a:pt x="0" y="190"/>
                </a:cubicBezTo>
                <a:cubicBezTo>
                  <a:pt x="0" y="79"/>
                  <a:pt x="0" y="79"/>
                  <a:pt x="0" y="79"/>
                </a:cubicBezTo>
                <a:cubicBezTo>
                  <a:pt x="0" y="65"/>
                  <a:pt x="12" y="54"/>
                  <a:pt x="26" y="54"/>
                </a:cubicBezTo>
                <a:close/>
                <a:moveTo>
                  <a:pt x="155" y="170"/>
                </a:moveTo>
                <a:cubicBezTo>
                  <a:pt x="153" y="170"/>
                  <a:pt x="151" y="172"/>
                  <a:pt x="151" y="175"/>
                </a:cubicBezTo>
                <a:cubicBezTo>
                  <a:pt x="151" y="187"/>
                  <a:pt x="151" y="187"/>
                  <a:pt x="151" y="187"/>
                </a:cubicBezTo>
                <a:cubicBezTo>
                  <a:pt x="151" y="189"/>
                  <a:pt x="153" y="191"/>
                  <a:pt x="155" y="191"/>
                </a:cubicBezTo>
                <a:cubicBezTo>
                  <a:pt x="173" y="191"/>
                  <a:pt x="173" y="191"/>
                  <a:pt x="173" y="191"/>
                </a:cubicBezTo>
                <a:cubicBezTo>
                  <a:pt x="175" y="191"/>
                  <a:pt x="177" y="189"/>
                  <a:pt x="177" y="187"/>
                </a:cubicBezTo>
                <a:cubicBezTo>
                  <a:pt x="177" y="175"/>
                  <a:pt x="177" y="175"/>
                  <a:pt x="177" y="175"/>
                </a:cubicBezTo>
                <a:cubicBezTo>
                  <a:pt x="177" y="172"/>
                  <a:pt x="175" y="170"/>
                  <a:pt x="173" y="170"/>
                </a:cubicBezTo>
                <a:cubicBezTo>
                  <a:pt x="155" y="170"/>
                  <a:pt x="155" y="170"/>
                  <a:pt x="155" y="170"/>
                </a:cubicBezTo>
                <a:close/>
                <a:moveTo>
                  <a:pt x="68" y="170"/>
                </a:moveTo>
                <a:cubicBezTo>
                  <a:pt x="65" y="170"/>
                  <a:pt x="62" y="173"/>
                  <a:pt x="62" y="176"/>
                </a:cubicBezTo>
                <a:cubicBezTo>
                  <a:pt x="62" y="185"/>
                  <a:pt x="62" y="185"/>
                  <a:pt x="62" y="185"/>
                </a:cubicBezTo>
                <a:cubicBezTo>
                  <a:pt x="62" y="188"/>
                  <a:pt x="65" y="191"/>
                  <a:pt x="68" y="191"/>
                </a:cubicBezTo>
                <a:cubicBezTo>
                  <a:pt x="137" y="191"/>
                  <a:pt x="137" y="191"/>
                  <a:pt x="137" y="191"/>
                </a:cubicBezTo>
                <a:cubicBezTo>
                  <a:pt x="140" y="191"/>
                  <a:pt x="142" y="188"/>
                  <a:pt x="142" y="185"/>
                </a:cubicBezTo>
                <a:cubicBezTo>
                  <a:pt x="142" y="176"/>
                  <a:pt x="142" y="176"/>
                  <a:pt x="142" y="176"/>
                </a:cubicBezTo>
                <a:cubicBezTo>
                  <a:pt x="142" y="173"/>
                  <a:pt x="140" y="170"/>
                  <a:pt x="137" y="170"/>
                </a:cubicBezTo>
                <a:cubicBezTo>
                  <a:pt x="68" y="170"/>
                  <a:pt x="68" y="170"/>
                  <a:pt x="68" y="170"/>
                </a:cubicBezTo>
                <a:close/>
                <a:moveTo>
                  <a:pt x="126" y="85"/>
                </a:moveTo>
                <a:cubicBezTo>
                  <a:pt x="123" y="85"/>
                  <a:pt x="122" y="87"/>
                  <a:pt x="122" y="89"/>
                </a:cubicBezTo>
                <a:cubicBezTo>
                  <a:pt x="122" y="101"/>
                  <a:pt x="122" y="101"/>
                  <a:pt x="122" y="101"/>
                </a:cubicBezTo>
                <a:cubicBezTo>
                  <a:pt x="122" y="104"/>
                  <a:pt x="123" y="106"/>
                  <a:pt x="126" y="106"/>
                </a:cubicBezTo>
                <a:cubicBezTo>
                  <a:pt x="143" y="106"/>
                  <a:pt x="143" y="106"/>
                  <a:pt x="143" y="106"/>
                </a:cubicBezTo>
                <a:cubicBezTo>
                  <a:pt x="146" y="106"/>
                  <a:pt x="148" y="104"/>
                  <a:pt x="148" y="101"/>
                </a:cubicBezTo>
                <a:cubicBezTo>
                  <a:pt x="148" y="89"/>
                  <a:pt x="148" y="89"/>
                  <a:pt x="148" y="89"/>
                </a:cubicBezTo>
                <a:cubicBezTo>
                  <a:pt x="148" y="87"/>
                  <a:pt x="146" y="85"/>
                  <a:pt x="143" y="85"/>
                </a:cubicBezTo>
                <a:cubicBezTo>
                  <a:pt x="126" y="85"/>
                  <a:pt x="126" y="85"/>
                  <a:pt x="126" y="85"/>
                </a:cubicBezTo>
                <a:close/>
                <a:moveTo>
                  <a:pt x="91" y="85"/>
                </a:moveTo>
                <a:cubicBezTo>
                  <a:pt x="89" y="85"/>
                  <a:pt x="87" y="87"/>
                  <a:pt x="87" y="89"/>
                </a:cubicBezTo>
                <a:cubicBezTo>
                  <a:pt x="87" y="101"/>
                  <a:pt x="87" y="101"/>
                  <a:pt x="87" y="101"/>
                </a:cubicBezTo>
                <a:cubicBezTo>
                  <a:pt x="87" y="104"/>
                  <a:pt x="89" y="106"/>
                  <a:pt x="91" y="106"/>
                </a:cubicBezTo>
                <a:cubicBezTo>
                  <a:pt x="109" y="106"/>
                  <a:pt x="109" y="106"/>
                  <a:pt x="109" y="106"/>
                </a:cubicBezTo>
                <a:cubicBezTo>
                  <a:pt x="111" y="106"/>
                  <a:pt x="113" y="104"/>
                  <a:pt x="113" y="101"/>
                </a:cubicBezTo>
                <a:cubicBezTo>
                  <a:pt x="113" y="89"/>
                  <a:pt x="113" y="89"/>
                  <a:pt x="113" y="89"/>
                </a:cubicBezTo>
                <a:cubicBezTo>
                  <a:pt x="113" y="87"/>
                  <a:pt x="111" y="85"/>
                  <a:pt x="109" y="85"/>
                </a:cubicBezTo>
                <a:cubicBezTo>
                  <a:pt x="91" y="85"/>
                  <a:pt x="91" y="85"/>
                  <a:pt x="91" y="85"/>
                </a:cubicBezTo>
                <a:close/>
                <a:moveTo>
                  <a:pt x="35" y="85"/>
                </a:moveTo>
                <a:cubicBezTo>
                  <a:pt x="32" y="85"/>
                  <a:pt x="31" y="87"/>
                  <a:pt x="31" y="89"/>
                </a:cubicBezTo>
                <a:cubicBezTo>
                  <a:pt x="31" y="101"/>
                  <a:pt x="31" y="101"/>
                  <a:pt x="31" y="101"/>
                </a:cubicBezTo>
                <a:cubicBezTo>
                  <a:pt x="31" y="104"/>
                  <a:pt x="32" y="106"/>
                  <a:pt x="35" y="106"/>
                </a:cubicBezTo>
                <a:cubicBezTo>
                  <a:pt x="77" y="106"/>
                  <a:pt x="77" y="106"/>
                  <a:pt x="77" y="106"/>
                </a:cubicBezTo>
                <a:cubicBezTo>
                  <a:pt x="80" y="106"/>
                  <a:pt x="82" y="104"/>
                  <a:pt x="82" y="101"/>
                </a:cubicBezTo>
                <a:cubicBezTo>
                  <a:pt x="82" y="89"/>
                  <a:pt x="82" y="89"/>
                  <a:pt x="82" y="89"/>
                </a:cubicBezTo>
                <a:cubicBezTo>
                  <a:pt x="82" y="87"/>
                  <a:pt x="80" y="85"/>
                  <a:pt x="77" y="85"/>
                </a:cubicBezTo>
                <a:cubicBezTo>
                  <a:pt x="35" y="85"/>
                  <a:pt x="35" y="85"/>
                  <a:pt x="35" y="85"/>
                </a:cubicBezTo>
                <a:close/>
                <a:moveTo>
                  <a:pt x="98" y="114"/>
                </a:moveTo>
                <a:cubicBezTo>
                  <a:pt x="96" y="114"/>
                  <a:pt x="94" y="116"/>
                  <a:pt x="94" y="118"/>
                </a:cubicBezTo>
                <a:cubicBezTo>
                  <a:pt x="94" y="130"/>
                  <a:pt x="94" y="130"/>
                  <a:pt x="94" y="130"/>
                </a:cubicBezTo>
                <a:cubicBezTo>
                  <a:pt x="94" y="132"/>
                  <a:pt x="96" y="134"/>
                  <a:pt x="98" y="134"/>
                </a:cubicBezTo>
                <a:cubicBezTo>
                  <a:pt x="116" y="134"/>
                  <a:pt x="116" y="134"/>
                  <a:pt x="116" y="134"/>
                </a:cubicBezTo>
                <a:cubicBezTo>
                  <a:pt x="118" y="134"/>
                  <a:pt x="120" y="132"/>
                  <a:pt x="120" y="130"/>
                </a:cubicBezTo>
                <a:cubicBezTo>
                  <a:pt x="120" y="118"/>
                  <a:pt x="120" y="118"/>
                  <a:pt x="120" y="118"/>
                </a:cubicBezTo>
                <a:cubicBezTo>
                  <a:pt x="120" y="116"/>
                  <a:pt x="118" y="114"/>
                  <a:pt x="116" y="114"/>
                </a:cubicBezTo>
                <a:cubicBezTo>
                  <a:pt x="98" y="114"/>
                  <a:pt x="98" y="114"/>
                  <a:pt x="98" y="114"/>
                </a:cubicBezTo>
                <a:close/>
                <a:moveTo>
                  <a:pt x="66" y="114"/>
                </a:moveTo>
                <a:cubicBezTo>
                  <a:pt x="63" y="114"/>
                  <a:pt x="61" y="116"/>
                  <a:pt x="61" y="118"/>
                </a:cubicBezTo>
                <a:cubicBezTo>
                  <a:pt x="61" y="130"/>
                  <a:pt x="61" y="130"/>
                  <a:pt x="61" y="130"/>
                </a:cubicBezTo>
                <a:cubicBezTo>
                  <a:pt x="61" y="132"/>
                  <a:pt x="63" y="134"/>
                  <a:pt x="66" y="134"/>
                </a:cubicBezTo>
                <a:cubicBezTo>
                  <a:pt x="83" y="134"/>
                  <a:pt x="83" y="134"/>
                  <a:pt x="83" y="134"/>
                </a:cubicBezTo>
                <a:cubicBezTo>
                  <a:pt x="86" y="134"/>
                  <a:pt x="88" y="132"/>
                  <a:pt x="88" y="130"/>
                </a:cubicBezTo>
                <a:cubicBezTo>
                  <a:pt x="88" y="118"/>
                  <a:pt x="88" y="118"/>
                  <a:pt x="88" y="118"/>
                </a:cubicBezTo>
                <a:cubicBezTo>
                  <a:pt x="88" y="116"/>
                  <a:pt x="86" y="114"/>
                  <a:pt x="83" y="114"/>
                </a:cubicBezTo>
                <a:cubicBezTo>
                  <a:pt x="66" y="114"/>
                  <a:pt x="66" y="114"/>
                  <a:pt x="66" y="114"/>
                </a:cubicBezTo>
                <a:close/>
                <a:moveTo>
                  <a:pt x="34" y="114"/>
                </a:moveTo>
                <a:cubicBezTo>
                  <a:pt x="32" y="114"/>
                  <a:pt x="30" y="116"/>
                  <a:pt x="30" y="118"/>
                </a:cubicBezTo>
                <a:cubicBezTo>
                  <a:pt x="30" y="130"/>
                  <a:pt x="30" y="130"/>
                  <a:pt x="30" y="130"/>
                </a:cubicBezTo>
                <a:cubicBezTo>
                  <a:pt x="30" y="132"/>
                  <a:pt x="32" y="134"/>
                  <a:pt x="34" y="134"/>
                </a:cubicBezTo>
                <a:cubicBezTo>
                  <a:pt x="52" y="134"/>
                  <a:pt x="52" y="134"/>
                  <a:pt x="52" y="134"/>
                </a:cubicBezTo>
                <a:cubicBezTo>
                  <a:pt x="54" y="134"/>
                  <a:pt x="56" y="132"/>
                  <a:pt x="56" y="130"/>
                </a:cubicBezTo>
                <a:cubicBezTo>
                  <a:pt x="56" y="118"/>
                  <a:pt x="56" y="118"/>
                  <a:pt x="56" y="118"/>
                </a:cubicBezTo>
                <a:cubicBezTo>
                  <a:pt x="56" y="116"/>
                  <a:pt x="54" y="114"/>
                  <a:pt x="52" y="114"/>
                </a:cubicBezTo>
                <a:cubicBezTo>
                  <a:pt x="34" y="114"/>
                  <a:pt x="34" y="114"/>
                  <a:pt x="34" y="114"/>
                </a:cubicBezTo>
                <a:close/>
                <a:moveTo>
                  <a:pt x="122" y="141"/>
                </a:moveTo>
                <a:cubicBezTo>
                  <a:pt x="120" y="141"/>
                  <a:pt x="118" y="143"/>
                  <a:pt x="118" y="145"/>
                </a:cubicBezTo>
                <a:cubicBezTo>
                  <a:pt x="118" y="157"/>
                  <a:pt x="118" y="157"/>
                  <a:pt x="118" y="157"/>
                </a:cubicBezTo>
                <a:cubicBezTo>
                  <a:pt x="118" y="160"/>
                  <a:pt x="120" y="162"/>
                  <a:pt x="122" y="162"/>
                </a:cubicBezTo>
                <a:cubicBezTo>
                  <a:pt x="140" y="162"/>
                  <a:pt x="140" y="162"/>
                  <a:pt x="140" y="162"/>
                </a:cubicBezTo>
                <a:cubicBezTo>
                  <a:pt x="142" y="162"/>
                  <a:pt x="144" y="160"/>
                  <a:pt x="144" y="157"/>
                </a:cubicBezTo>
                <a:cubicBezTo>
                  <a:pt x="144" y="145"/>
                  <a:pt x="144" y="145"/>
                  <a:pt x="144" y="145"/>
                </a:cubicBezTo>
                <a:cubicBezTo>
                  <a:pt x="144" y="143"/>
                  <a:pt x="142" y="141"/>
                  <a:pt x="140" y="141"/>
                </a:cubicBezTo>
                <a:cubicBezTo>
                  <a:pt x="122" y="141"/>
                  <a:pt x="122" y="141"/>
                  <a:pt x="122" y="141"/>
                </a:cubicBezTo>
                <a:close/>
                <a:moveTo>
                  <a:pt x="90" y="141"/>
                </a:moveTo>
                <a:cubicBezTo>
                  <a:pt x="87" y="141"/>
                  <a:pt x="85" y="143"/>
                  <a:pt x="85" y="145"/>
                </a:cubicBezTo>
                <a:cubicBezTo>
                  <a:pt x="85" y="157"/>
                  <a:pt x="85" y="157"/>
                  <a:pt x="85" y="157"/>
                </a:cubicBezTo>
                <a:cubicBezTo>
                  <a:pt x="85" y="160"/>
                  <a:pt x="87" y="162"/>
                  <a:pt x="90" y="162"/>
                </a:cubicBezTo>
                <a:cubicBezTo>
                  <a:pt x="107" y="162"/>
                  <a:pt x="107" y="162"/>
                  <a:pt x="107" y="162"/>
                </a:cubicBezTo>
                <a:cubicBezTo>
                  <a:pt x="110" y="162"/>
                  <a:pt x="111" y="160"/>
                  <a:pt x="111" y="157"/>
                </a:cubicBezTo>
                <a:cubicBezTo>
                  <a:pt x="111" y="145"/>
                  <a:pt x="111" y="145"/>
                  <a:pt x="111" y="145"/>
                </a:cubicBezTo>
                <a:cubicBezTo>
                  <a:pt x="111" y="143"/>
                  <a:pt x="110" y="141"/>
                  <a:pt x="107" y="141"/>
                </a:cubicBezTo>
                <a:cubicBezTo>
                  <a:pt x="90" y="141"/>
                  <a:pt x="90" y="141"/>
                  <a:pt x="90" y="141"/>
                </a:cubicBezTo>
                <a:close/>
                <a:moveTo>
                  <a:pt x="34" y="141"/>
                </a:moveTo>
                <a:cubicBezTo>
                  <a:pt x="31" y="141"/>
                  <a:pt x="29" y="143"/>
                  <a:pt x="29" y="145"/>
                </a:cubicBezTo>
                <a:cubicBezTo>
                  <a:pt x="29" y="157"/>
                  <a:pt x="29" y="157"/>
                  <a:pt x="29" y="157"/>
                </a:cubicBezTo>
                <a:cubicBezTo>
                  <a:pt x="29" y="160"/>
                  <a:pt x="31" y="162"/>
                  <a:pt x="34" y="162"/>
                </a:cubicBezTo>
                <a:cubicBezTo>
                  <a:pt x="74" y="162"/>
                  <a:pt x="74" y="162"/>
                  <a:pt x="74" y="162"/>
                </a:cubicBezTo>
                <a:cubicBezTo>
                  <a:pt x="77" y="162"/>
                  <a:pt x="79" y="160"/>
                  <a:pt x="79" y="157"/>
                </a:cubicBezTo>
                <a:cubicBezTo>
                  <a:pt x="79" y="145"/>
                  <a:pt x="79" y="145"/>
                  <a:pt x="79" y="145"/>
                </a:cubicBezTo>
                <a:cubicBezTo>
                  <a:pt x="79" y="143"/>
                  <a:pt x="77" y="141"/>
                  <a:pt x="74" y="141"/>
                </a:cubicBezTo>
                <a:cubicBezTo>
                  <a:pt x="34" y="141"/>
                  <a:pt x="34" y="141"/>
                  <a:pt x="34" y="141"/>
                </a:cubicBezTo>
                <a:close/>
                <a:moveTo>
                  <a:pt x="34" y="170"/>
                </a:moveTo>
                <a:cubicBezTo>
                  <a:pt x="31" y="170"/>
                  <a:pt x="29" y="172"/>
                  <a:pt x="29" y="175"/>
                </a:cubicBezTo>
                <a:cubicBezTo>
                  <a:pt x="29" y="187"/>
                  <a:pt x="29" y="187"/>
                  <a:pt x="29" y="187"/>
                </a:cubicBezTo>
                <a:cubicBezTo>
                  <a:pt x="29" y="189"/>
                  <a:pt x="31" y="191"/>
                  <a:pt x="34" y="191"/>
                </a:cubicBezTo>
                <a:cubicBezTo>
                  <a:pt x="51" y="191"/>
                  <a:pt x="51" y="191"/>
                  <a:pt x="51" y="191"/>
                </a:cubicBezTo>
                <a:cubicBezTo>
                  <a:pt x="54" y="191"/>
                  <a:pt x="55" y="189"/>
                  <a:pt x="55" y="187"/>
                </a:cubicBezTo>
                <a:cubicBezTo>
                  <a:pt x="55" y="175"/>
                  <a:pt x="55" y="175"/>
                  <a:pt x="55" y="175"/>
                </a:cubicBezTo>
                <a:cubicBezTo>
                  <a:pt x="55" y="172"/>
                  <a:pt x="54" y="170"/>
                  <a:pt x="51" y="170"/>
                </a:cubicBezTo>
                <a:cubicBezTo>
                  <a:pt x="34" y="170"/>
                  <a:pt x="34" y="170"/>
                  <a:pt x="34" y="170"/>
                </a:cubicBezTo>
                <a:close/>
                <a:moveTo>
                  <a:pt x="134" y="114"/>
                </a:moveTo>
                <a:cubicBezTo>
                  <a:pt x="132" y="114"/>
                  <a:pt x="130" y="116"/>
                  <a:pt x="130" y="118"/>
                </a:cubicBezTo>
                <a:cubicBezTo>
                  <a:pt x="130" y="130"/>
                  <a:pt x="130" y="130"/>
                  <a:pt x="130" y="130"/>
                </a:cubicBezTo>
                <a:cubicBezTo>
                  <a:pt x="130" y="132"/>
                  <a:pt x="132" y="134"/>
                  <a:pt x="134" y="134"/>
                </a:cubicBezTo>
                <a:cubicBezTo>
                  <a:pt x="160" y="134"/>
                  <a:pt x="160" y="134"/>
                  <a:pt x="160" y="134"/>
                </a:cubicBezTo>
                <a:cubicBezTo>
                  <a:pt x="172" y="134"/>
                  <a:pt x="172" y="134"/>
                  <a:pt x="172" y="134"/>
                </a:cubicBezTo>
                <a:cubicBezTo>
                  <a:pt x="172" y="134"/>
                  <a:pt x="172" y="134"/>
                  <a:pt x="172" y="134"/>
                </a:cubicBezTo>
                <a:cubicBezTo>
                  <a:pt x="172" y="134"/>
                  <a:pt x="172" y="134"/>
                  <a:pt x="172" y="134"/>
                </a:cubicBezTo>
                <a:cubicBezTo>
                  <a:pt x="173" y="134"/>
                  <a:pt x="173" y="134"/>
                  <a:pt x="173" y="134"/>
                </a:cubicBezTo>
                <a:cubicBezTo>
                  <a:pt x="173" y="134"/>
                  <a:pt x="173" y="134"/>
                  <a:pt x="173" y="134"/>
                </a:cubicBezTo>
                <a:cubicBezTo>
                  <a:pt x="173" y="134"/>
                  <a:pt x="173" y="134"/>
                  <a:pt x="173" y="134"/>
                </a:cubicBezTo>
                <a:cubicBezTo>
                  <a:pt x="173" y="134"/>
                  <a:pt x="173" y="134"/>
                  <a:pt x="173" y="134"/>
                </a:cubicBezTo>
                <a:cubicBezTo>
                  <a:pt x="173" y="134"/>
                  <a:pt x="173" y="134"/>
                  <a:pt x="173" y="134"/>
                </a:cubicBezTo>
                <a:cubicBezTo>
                  <a:pt x="173" y="134"/>
                  <a:pt x="173" y="134"/>
                  <a:pt x="173" y="134"/>
                </a:cubicBezTo>
                <a:cubicBezTo>
                  <a:pt x="173" y="134"/>
                  <a:pt x="173" y="134"/>
                  <a:pt x="173" y="134"/>
                </a:cubicBezTo>
                <a:cubicBezTo>
                  <a:pt x="173" y="134"/>
                  <a:pt x="173" y="134"/>
                  <a:pt x="173" y="134"/>
                </a:cubicBezTo>
                <a:cubicBezTo>
                  <a:pt x="173" y="134"/>
                  <a:pt x="173" y="134"/>
                  <a:pt x="173" y="134"/>
                </a:cubicBezTo>
                <a:cubicBezTo>
                  <a:pt x="173" y="134"/>
                  <a:pt x="173" y="134"/>
                  <a:pt x="173" y="134"/>
                </a:cubicBezTo>
                <a:cubicBezTo>
                  <a:pt x="173" y="134"/>
                  <a:pt x="173" y="134"/>
                  <a:pt x="173" y="134"/>
                </a:cubicBezTo>
                <a:cubicBezTo>
                  <a:pt x="173" y="134"/>
                  <a:pt x="173" y="134"/>
                  <a:pt x="173" y="134"/>
                </a:cubicBezTo>
                <a:cubicBezTo>
                  <a:pt x="173" y="134"/>
                  <a:pt x="173" y="134"/>
                  <a:pt x="173" y="134"/>
                </a:cubicBezTo>
                <a:cubicBezTo>
                  <a:pt x="173" y="134"/>
                  <a:pt x="173" y="134"/>
                  <a:pt x="173" y="134"/>
                </a:cubicBezTo>
                <a:cubicBezTo>
                  <a:pt x="173" y="134"/>
                  <a:pt x="173" y="134"/>
                  <a:pt x="173" y="134"/>
                </a:cubicBezTo>
                <a:cubicBezTo>
                  <a:pt x="173" y="134"/>
                  <a:pt x="173" y="134"/>
                  <a:pt x="173" y="134"/>
                </a:cubicBezTo>
                <a:cubicBezTo>
                  <a:pt x="174" y="134"/>
                  <a:pt x="174" y="134"/>
                  <a:pt x="174" y="134"/>
                </a:cubicBezTo>
                <a:cubicBezTo>
                  <a:pt x="174" y="134"/>
                  <a:pt x="174" y="134"/>
                  <a:pt x="174" y="134"/>
                </a:cubicBezTo>
                <a:cubicBezTo>
                  <a:pt x="174" y="134"/>
                  <a:pt x="174" y="134"/>
                  <a:pt x="174" y="134"/>
                </a:cubicBezTo>
                <a:cubicBezTo>
                  <a:pt x="174" y="134"/>
                  <a:pt x="174" y="134"/>
                  <a:pt x="174" y="134"/>
                </a:cubicBezTo>
                <a:cubicBezTo>
                  <a:pt x="174" y="134"/>
                  <a:pt x="174" y="134"/>
                  <a:pt x="174" y="134"/>
                </a:cubicBezTo>
                <a:cubicBezTo>
                  <a:pt x="174" y="134"/>
                  <a:pt x="174" y="134"/>
                  <a:pt x="174" y="134"/>
                </a:cubicBezTo>
                <a:cubicBezTo>
                  <a:pt x="174" y="134"/>
                  <a:pt x="174" y="134"/>
                  <a:pt x="174" y="134"/>
                </a:cubicBezTo>
                <a:cubicBezTo>
                  <a:pt x="174" y="134"/>
                  <a:pt x="174" y="134"/>
                  <a:pt x="174" y="134"/>
                </a:cubicBezTo>
                <a:cubicBezTo>
                  <a:pt x="174" y="134"/>
                  <a:pt x="174" y="134"/>
                  <a:pt x="174" y="134"/>
                </a:cubicBezTo>
                <a:cubicBezTo>
                  <a:pt x="174" y="134"/>
                  <a:pt x="174" y="134"/>
                  <a:pt x="174" y="134"/>
                </a:cubicBezTo>
                <a:cubicBezTo>
                  <a:pt x="174" y="134"/>
                  <a:pt x="174" y="134"/>
                  <a:pt x="174" y="134"/>
                </a:cubicBezTo>
                <a:cubicBezTo>
                  <a:pt x="174" y="134"/>
                  <a:pt x="174" y="134"/>
                  <a:pt x="174" y="134"/>
                </a:cubicBezTo>
                <a:cubicBezTo>
                  <a:pt x="174" y="134"/>
                  <a:pt x="174" y="134"/>
                  <a:pt x="174" y="134"/>
                </a:cubicBezTo>
                <a:cubicBezTo>
                  <a:pt x="174" y="134"/>
                  <a:pt x="174" y="134"/>
                  <a:pt x="174" y="134"/>
                </a:cubicBezTo>
                <a:cubicBezTo>
                  <a:pt x="174" y="134"/>
                  <a:pt x="174" y="134"/>
                  <a:pt x="174" y="134"/>
                </a:cubicBezTo>
                <a:cubicBezTo>
                  <a:pt x="174" y="134"/>
                  <a:pt x="174" y="134"/>
                  <a:pt x="174" y="134"/>
                </a:cubicBezTo>
                <a:cubicBezTo>
                  <a:pt x="174" y="134"/>
                  <a:pt x="174" y="134"/>
                  <a:pt x="174" y="134"/>
                </a:cubicBezTo>
                <a:cubicBezTo>
                  <a:pt x="174" y="134"/>
                  <a:pt x="174" y="134"/>
                  <a:pt x="174" y="134"/>
                </a:cubicBezTo>
                <a:cubicBezTo>
                  <a:pt x="174" y="134"/>
                  <a:pt x="174" y="134"/>
                  <a:pt x="174" y="134"/>
                </a:cubicBezTo>
                <a:cubicBezTo>
                  <a:pt x="174" y="134"/>
                  <a:pt x="174" y="134"/>
                  <a:pt x="174" y="134"/>
                </a:cubicBezTo>
                <a:cubicBezTo>
                  <a:pt x="174" y="134"/>
                  <a:pt x="174" y="134"/>
                  <a:pt x="174" y="134"/>
                </a:cubicBezTo>
                <a:cubicBezTo>
                  <a:pt x="174" y="134"/>
                  <a:pt x="174" y="134"/>
                  <a:pt x="174" y="134"/>
                </a:cubicBezTo>
                <a:cubicBezTo>
                  <a:pt x="175" y="134"/>
                  <a:pt x="175" y="134"/>
                  <a:pt x="175" y="134"/>
                </a:cubicBezTo>
                <a:cubicBezTo>
                  <a:pt x="175" y="134"/>
                  <a:pt x="175" y="134"/>
                  <a:pt x="175" y="134"/>
                </a:cubicBezTo>
                <a:cubicBezTo>
                  <a:pt x="175" y="134"/>
                  <a:pt x="175" y="133"/>
                  <a:pt x="175" y="133"/>
                </a:cubicBezTo>
                <a:cubicBezTo>
                  <a:pt x="175" y="133"/>
                  <a:pt x="175" y="133"/>
                  <a:pt x="175" y="133"/>
                </a:cubicBezTo>
                <a:cubicBezTo>
                  <a:pt x="175" y="133"/>
                  <a:pt x="175" y="133"/>
                  <a:pt x="175" y="133"/>
                </a:cubicBezTo>
                <a:cubicBezTo>
                  <a:pt x="175" y="133"/>
                  <a:pt x="175" y="133"/>
                  <a:pt x="175" y="133"/>
                </a:cubicBezTo>
                <a:cubicBezTo>
                  <a:pt x="175" y="133"/>
                  <a:pt x="175" y="133"/>
                  <a:pt x="175" y="133"/>
                </a:cubicBezTo>
                <a:cubicBezTo>
                  <a:pt x="175" y="133"/>
                  <a:pt x="175" y="133"/>
                  <a:pt x="175" y="133"/>
                </a:cubicBezTo>
                <a:cubicBezTo>
                  <a:pt x="175" y="133"/>
                  <a:pt x="175" y="133"/>
                  <a:pt x="175" y="133"/>
                </a:cubicBezTo>
                <a:cubicBezTo>
                  <a:pt x="175" y="133"/>
                  <a:pt x="175" y="133"/>
                  <a:pt x="175" y="133"/>
                </a:cubicBezTo>
                <a:cubicBezTo>
                  <a:pt x="175" y="133"/>
                  <a:pt x="175" y="133"/>
                  <a:pt x="175" y="133"/>
                </a:cubicBezTo>
                <a:cubicBezTo>
                  <a:pt x="175" y="133"/>
                  <a:pt x="175" y="133"/>
                  <a:pt x="175" y="133"/>
                </a:cubicBezTo>
                <a:cubicBezTo>
                  <a:pt x="175" y="133"/>
                  <a:pt x="175" y="133"/>
                  <a:pt x="175" y="133"/>
                </a:cubicBezTo>
                <a:cubicBezTo>
                  <a:pt x="175" y="133"/>
                  <a:pt x="175" y="133"/>
                  <a:pt x="175" y="133"/>
                </a:cubicBezTo>
                <a:cubicBezTo>
                  <a:pt x="175" y="133"/>
                  <a:pt x="175" y="133"/>
                  <a:pt x="175" y="133"/>
                </a:cubicBezTo>
                <a:cubicBezTo>
                  <a:pt x="175" y="133"/>
                  <a:pt x="175" y="133"/>
                  <a:pt x="175" y="133"/>
                </a:cubicBezTo>
                <a:cubicBezTo>
                  <a:pt x="175" y="133"/>
                  <a:pt x="175" y="133"/>
                  <a:pt x="175" y="133"/>
                </a:cubicBezTo>
                <a:cubicBezTo>
                  <a:pt x="175" y="133"/>
                  <a:pt x="175" y="133"/>
                  <a:pt x="175" y="133"/>
                </a:cubicBezTo>
                <a:cubicBezTo>
                  <a:pt x="175" y="133"/>
                  <a:pt x="175" y="133"/>
                  <a:pt x="175" y="133"/>
                </a:cubicBezTo>
                <a:cubicBezTo>
                  <a:pt x="175" y="133"/>
                  <a:pt x="175" y="133"/>
                  <a:pt x="175" y="133"/>
                </a:cubicBezTo>
                <a:cubicBezTo>
                  <a:pt x="176" y="133"/>
                  <a:pt x="176" y="133"/>
                  <a:pt x="176" y="133"/>
                </a:cubicBezTo>
                <a:cubicBezTo>
                  <a:pt x="176" y="133"/>
                  <a:pt x="176" y="133"/>
                  <a:pt x="176" y="133"/>
                </a:cubicBezTo>
                <a:cubicBezTo>
                  <a:pt x="176" y="133"/>
                  <a:pt x="176" y="133"/>
                  <a:pt x="176" y="133"/>
                </a:cubicBezTo>
                <a:cubicBezTo>
                  <a:pt x="176" y="133"/>
                  <a:pt x="176" y="133"/>
                  <a:pt x="176" y="133"/>
                </a:cubicBezTo>
                <a:cubicBezTo>
                  <a:pt x="176" y="133"/>
                  <a:pt x="176" y="133"/>
                  <a:pt x="176" y="133"/>
                </a:cubicBezTo>
                <a:cubicBezTo>
                  <a:pt x="176" y="133"/>
                  <a:pt x="176" y="133"/>
                  <a:pt x="176" y="133"/>
                </a:cubicBezTo>
                <a:cubicBezTo>
                  <a:pt x="176" y="132"/>
                  <a:pt x="176" y="132"/>
                  <a:pt x="176" y="132"/>
                </a:cubicBezTo>
                <a:cubicBezTo>
                  <a:pt x="176" y="132"/>
                  <a:pt x="176" y="132"/>
                  <a:pt x="176" y="132"/>
                </a:cubicBezTo>
                <a:cubicBezTo>
                  <a:pt x="176" y="132"/>
                  <a:pt x="176" y="132"/>
                  <a:pt x="176" y="132"/>
                </a:cubicBezTo>
                <a:cubicBezTo>
                  <a:pt x="176" y="132"/>
                  <a:pt x="176" y="132"/>
                  <a:pt x="176" y="132"/>
                </a:cubicBezTo>
                <a:cubicBezTo>
                  <a:pt x="176" y="132"/>
                  <a:pt x="176" y="132"/>
                  <a:pt x="176" y="132"/>
                </a:cubicBezTo>
                <a:cubicBezTo>
                  <a:pt x="176" y="132"/>
                  <a:pt x="176" y="132"/>
                  <a:pt x="176" y="132"/>
                </a:cubicBezTo>
                <a:cubicBezTo>
                  <a:pt x="176" y="132"/>
                  <a:pt x="176" y="132"/>
                  <a:pt x="176" y="132"/>
                </a:cubicBezTo>
                <a:cubicBezTo>
                  <a:pt x="176" y="132"/>
                  <a:pt x="176" y="132"/>
                  <a:pt x="176" y="132"/>
                </a:cubicBezTo>
                <a:cubicBezTo>
                  <a:pt x="176" y="132"/>
                  <a:pt x="176" y="132"/>
                  <a:pt x="176" y="132"/>
                </a:cubicBezTo>
                <a:cubicBezTo>
                  <a:pt x="176" y="132"/>
                  <a:pt x="176" y="132"/>
                  <a:pt x="176" y="132"/>
                </a:cubicBezTo>
                <a:cubicBezTo>
                  <a:pt x="176" y="132"/>
                  <a:pt x="176" y="132"/>
                  <a:pt x="176" y="132"/>
                </a:cubicBezTo>
                <a:cubicBezTo>
                  <a:pt x="176" y="132"/>
                  <a:pt x="176" y="132"/>
                  <a:pt x="176" y="132"/>
                </a:cubicBezTo>
                <a:cubicBezTo>
                  <a:pt x="176" y="132"/>
                  <a:pt x="176" y="132"/>
                  <a:pt x="176" y="132"/>
                </a:cubicBezTo>
                <a:cubicBezTo>
                  <a:pt x="176" y="132"/>
                  <a:pt x="176" y="132"/>
                  <a:pt x="176" y="132"/>
                </a:cubicBezTo>
                <a:cubicBezTo>
                  <a:pt x="176" y="132"/>
                  <a:pt x="176" y="132"/>
                  <a:pt x="176" y="132"/>
                </a:cubicBezTo>
                <a:cubicBezTo>
                  <a:pt x="176" y="132"/>
                  <a:pt x="176" y="132"/>
                  <a:pt x="176" y="132"/>
                </a:cubicBezTo>
                <a:cubicBezTo>
                  <a:pt x="176" y="132"/>
                  <a:pt x="176" y="132"/>
                  <a:pt x="176" y="132"/>
                </a:cubicBezTo>
                <a:cubicBezTo>
                  <a:pt x="176" y="132"/>
                  <a:pt x="176" y="132"/>
                  <a:pt x="176" y="132"/>
                </a:cubicBezTo>
                <a:cubicBezTo>
                  <a:pt x="176" y="132"/>
                  <a:pt x="176" y="132"/>
                  <a:pt x="176" y="132"/>
                </a:cubicBezTo>
                <a:cubicBezTo>
                  <a:pt x="176" y="131"/>
                  <a:pt x="176" y="131"/>
                  <a:pt x="176" y="131"/>
                </a:cubicBezTo>
                <a:cubicBezTo>
                  <a:pt x="176" y="131"/>
                  <a:pt x="176" y="131"/>
                  <a:pt x="176" y="131"/>
                </a:cubicBezTo>
                <a:cubicBezTo>
                  <a:pt x="176" y="131"/>
                  <a:pt x="176" y="131"/>
                  <a:pt x="176" y="131"/>
                </a:cubicBezTo>
                <a:cubicBezTo>
                  <a:pt x="176" y="131"/>
                  <a:pt x="176" y="131"/>
                  <a:pt x="176" y="131"/>
                </a:cubicBezTo>
                <a:cubicBezTo>
                  <a:pt x="176" y="131"/>
                  <a:pt x="176" y="131"/>
                  <a:pt x="176" y="131"/>
                </a:cubicBezTo>
                <a:cubicBezTo>
                  <a:pt x="176" y="131"/>
                  <a:pt x="176" y="131"/>
                  <a:pt x="176" y="131"/>
                </a:cubicBezTo>
                <a:cubicBezTo>
                  <a:pt x="176" y="131"/>
                  <a:pt x="176" y="131"/>
                  <a:pt x="176" y="131"/>
                </a:cubicBezTo>
                <a:cubicBezTo>
                  <a:pt x="176" y="131"/>
                  <a:pt x="176" y="131"/>
                  <a:pt x="176" y="131"/>
                </a:cubicBezTo>
                <a:cubicBezTo>
                  <a:pt x="176" y="131"/>
                  <a:pt x="176" y="131"/>
                  <a:pt x="176" y="131"/>
                </a:cubicBezTo>
                <a:cubicBezTo>
                  <a:pt x="176" y="131"/>
                  <a:pt x="176" y="131"/>
                  <a:pt x="176" y="131"/>
                </a:cubicBezTo>
                <a:cubicBezTo>
                  <a:pt x="176" y="131"/>
                  <a:pt x="176" y="131"/>
                  <a:pt x="176" y="131"/>
                </a:cubicBezTo>
                <a:cubicBezTo>
                  <a:pt x="176" y="131"/>
                  <a:pt x="176" y="131"/>
                  <a:pt x="176" y="131"/>
                </a:cubicBezTo>
                <a:cubicBezTo>
                  <a:pt x="176" y="131"/>
                  <a:pt x="176" y="131"/>
                  <a:pt x="176" y="131"/>
                </a:cubicBezTo>
                <a:cubicBezTo>
                  <a:pt x="176" y="131"/>
                  <a:pt x="176" y="131"/>
                  <a:pt x="176" y="131"/>
                </a:cubicBezTo>
                <a:cubicBezTo>
                  <a:pt x="176" y="131"/>
                  <a:pt x="176" y="131"/>
                  <a:pt x="176" y="131"/>
                </a:cubicBezTo>
                <a:cubicBezTo>
                  <a:pt x="176" y="130"/>
                  <a:pt x="176" y="130"/>
                  <a:pt x="176" y="130"/>
                </a:cubicBezTo>
                <a:cubicBezTo>
                  <a:pt x="176" y="130"/>
                  <a:pt x="176" y="130"/>
                  <a:pt x="176" y="130"/>
                </a:cubicBezTo>
                <a:cubicBezTo>
                  <a:pt x="176" y="130"/>
                  <a:pt x="176" y="130"/>
                  <a:pt x="176" y="130"/>
                </a:cubicBezTo>
                <a:cubicBezTo>
                  <a:pt x="176" y="130"/>
                  <a:pt x="176" y="130"/>
                  <a:pt x="176" y="130"/>
                </a:cubicBezTo>
                <a:cubicBezTo>
                  <a:pt x="176" y="130"/>
                  <a:pt x="176" y="130"/>
                  <a:pt x="176" y="130"/>
                </a:cubicBezTo>
                <a:cubicBezTo>
                  <a:pt x="176" y="118"/>
                  <a:pt x="176" y="118"/>
                  <a:pt x="176" y="118"/>
                </a:cubicBezTo>
                <a:cubicBezTo>
                  <a:pt x="176" y="89"/>
                  <a:pt x="176" y="89"/>
                  <a:pt x="176" y="89"/>
                </a:cubicBezTo>
                <a:cubicBezTo>
                  <a:pt x="176" y="86"/>
                  <a:pt x="175" y="85"/>
                  <a:pt x="172" y="85"/>
                </a:cubicBezTo>
                <a:cubicBezTo>
                  <a:pt x="160" y="85"/>
                  <a:pt x="160" y="85"/>
                  <a:pt x="160" y="85"/>
                </a:cubicBezTo>
                <a:cubicBezTo>
                  <a:pt x="158" y="85"/>
                  <a:pt x="156" y="86"/>
                  <a:pt x="156" y="89"/>
                </a:cubicBezTo>
                <a:cubicBezTo>
                  <a:pt x="156" y="114"/>
                  <a:pt x="156" y="114"/>
                  <a:pt x="156" y="114"/>
                </a:cubicBezTo>
                <a:cubicBezTo>
                  <a:pt x="134" y="114"/>
                  <a:pt x="134" y="114"/>
                  <a:pt x="134" y="114"/>
                </a:cubicBezTo>
                <a:close/>
                <a:moveTo>
                  <a:pt x="156" y="141"/>
                </a:moveTo>
                <a:cubicBezTo>
                  <a:pt x="153" y="141"/>
                  <a:pt x="151" y="143"/>
                  <a:pt x="151" y="145"/>
                </a:cubicBezTo>
                <a:cubicBezTo>
                  <a:pt x="151" y="157"/>
                  <a:pt x="151" y="157"/>
                  <a:pt x="151" y="157"/>
                </a:cubicBezTo>
                <a:cubicBezTo>
                  <a:pt x="151" y="160"/>
                  <a:pt x="153" y="162"/>
                  <a:pt x="156" y="162"/>
                </a:cubicBezTo>
                <a:cubicBezTo>
                  <a:pt x="173" y="162"/>
                  <a:pt x="173" y="162"/>
                  <a:pt x="173" y="162"/>
                </a:cubicBezTo>
                <a:cubicBezTo>
                  <a:pt x="176" y="162"/>
                  <a:pt x="178" y="160"/>
                  <a:pt x="178" y="157"/>
                </a:cubicBezTo>
                <a:cubicBezTo>
                  <a:pt x="178" y="145"/>
                  <a:pt x="178" y="145"/>
                  <a:pt x="178" y="145"/>
                </a:cubicBezTo>
                <a:cubicBezTo>
                  <a:pt x="178" y="143"/>
                  <a:pt x="176" y="141"/>
                  <a:pt x="173" y="141"/>
                </a:cubicBezTo>
                <a:lnTo>
                  <a:pt x="156" y="141"/>
                </a:lnTo>
                <a:close/>
              </a:path>
            </a:pathLst>
          </a:custGeom>
          <a:solidFill>
            <a:schemeClr val="accent1"/>
          </a:solidFill>
          <a:ln>
            <a:noFill/>
          </a:ln>
        </p:spPr>
        <p:txBody>
          <a:bodyPr vert="horz" wrap="square" lIns="68580" tIns="34290" rIns="68580" bIns="34290" numCol="1" anchor="t" anchorCtr="0" compatLnSpc="1"/>
          <a:lstStyle/>
          <a:p>
            <a:endParaRPr lang="zh-CN" altLang="en-US"/>
          </a:p>
        </p:txBody>
      </p:sp>
      <p:sp>
        <p:nvSpPr>
          <p:cNvPr id="16" name="Freeform 5"/>
          <p:cNvSpPr/>
          <p:nvPr/>
        </p:nvSpPr>
        <p:spPr bwMode="auto">
          <a:xfrm>
            <a:off x="2038184" y="4281007"/>
            <a:ext cx="840683" cy="615547"/>
          </a:xfrm>
          <a:custGeom>
            <a:avLst/>
            <a:gdLst>
              <a:gd name="T0" fmla="*/ 16 w 273"/>
              <a:gd name="T1" fmla="*/ 55 h 200"/>
              <a:gd name="T2" fmla="*/ 220 w 273"/>
              <a:gd name="T3" fmla="*/ 0 h 200"/>
              <a:gd name="T4" fmla="*/ 244 w 273"/>
              <a:gd name="T5" fmla="*/ 13 h 200"/>
              <a:gd name="T6" fmla="*/ 273 w 273"/>
              <a:gd name="T7" fmla="*/ 120 h 200"/>
              <a:gd name="T8" fmla="*/ 259 w 273"/>
              <a:gd name="T9" fmla="*/ 145 h 200"/>
              <a:gd name="T10" fmla="*/ 55 w 273"/>
              <a:gd name="T11" fmla="*/ 200 h 200"/>
              <a:gd name="T12" fmla="*/ 30 w 273"/>
              <a:gd name="T13" fmla="*/ 185 h 200"/>
              <a:gd name="T14" fmla="*/ 29 w 273"/>
              <a:gd name="T15" fmla="*/ 186 h 200"/>
              <a:gd name="T16" fmla="*/ 0 w 273"/>
              <a:gd name="T17" fmla="*/ 79 h 200"/>
              <a:gd name="T18" fmla="*/ 2 w 273"/>
              <a:gd name="T19" fmla="*/ 78 h 200"/>
              <a:gd name="T20" fmla="*/ 16 w 273"/>
              <a:gd name="T21" fmla="*/ 55 h 200"/>
              <a:gd name="T22" fmla="*/ 189 w 273"/>
              <a:gd name="T23" fmla="*/ 68 h 200"/>
              <a:gd name="T24" fmla="*/ 186 w 273"/>
              <a:gd name="T25" fmla="*/ 79 h 200"/>
              <a:gd name="T26" fmla="*/ 176 w 273"/>
              <a:gd name="T27" fmla="*/ 84 h 200"/>
              <a:gd name="T28" fmla="*/ 185 w 273"/>
              <a:gd name="T29" fmla="*/ 90 h 200"/>
              <a:gd name="T30" fmla="*/ 187 w 273"/>
              <a:gd name="T31" fmla="*/ 101 h 200"/>
              <a:gd name="T32" fmla="*/ 195 w 273"/>
              <a:gd name="T33" fmla="*/ 93 h 200"/>
              <a:gd name="T34" fmla="*/ 207 w 273"/>
              <a:gd name="T35" fmla="*/ 96 h 200"/>
              <a:gd name="T36" fmla="*/ 202 w 273"/>
              <a:gd name="T37" fmla="*/ 85 h 200"/>
              <a:gd name="T38" fmla="*/ 208 w 273"/>
              <a:gd name="T39" fmla="*/ 75 h 200"/>
              <a:gd name="T40" fmla="*/ 197 w 273"/>
              <a:gd name="T41" fmla="*/ 76 h 200"/>
              <a:gd name="T42" fmla="*/ 189 w 273"/>
              <a:gd name="T43" fmla="*/ 68 h 200"/>
              <a:gd name="T44" fmla="*/ 75 w 273"/>
              <a:gd name="T45" fmla="*/ 99 h 200"/>
              <a:gd name="T46" fmla="*/ 72 w 273"/>
              <a:gd name="T47" fmla="*/ 110 h 200"/>
              <a:gd name="T48" fmla="*/ 62 w 273"/>
              <a:gd name="T49" fmla="*/ 115 h 200"/>
              <a:gd name="T50" fmla="*/ 71 w 273"/>
              <a:gd name="T51" fmla="*/ 120 h 200"/>
              <a:gd name="T52" fmla="*/ 73 w 273"/>
              <a:gd name="T53" fmla="*/ 132 h 200"/>
              <a:gd name="T54" fmla="*/ 81 w 273"/>
              <a:gd name="T55" fmla="*/ 124 h 200"/>
              <a:gd name="T56" fmla="*/ 93 w 273"/>
              <a:gd name="T57" fmla="*/ 126 h 200"/>
              <a:gd name="T58" fmla="*/ 88 w 273"/>
              <a:gd name="T59" fmla="*/ 115 h 200"/>
              <a:gd name="T60" fmla="*/ 94 w 273"/>
              <a:gd name="T61" fmla="*/ 106 h 200"/>
              <a:gd name="T62" fmla="*/ 83 w 273"/>
              <a:gd name="T63" fmla="*/ 107 h 200"/>
              <a:gd name="T64" fmla="*/ 75 w 273"/>
              <a:gd name="T65" fmla="*/ 99 h 200"/>
              <a:gd name="T66" fmla="*/ 128 w 273"/>
              <a:gd name="T67" fmla="*/ 69 h 200"/>
              <a:gd name="T68" fmla="*/ 123 w 273"/>
              <a:gd name="T69" fmla="*/ 90 h 200"/>
              <a:gd name="T70" fmla="*/ 103 w 273"/>
              <a:gd name="T71" fmla="*/ 100 h 200"/>
              <a:gd name="T72" fmla="*/ 121 w 273"/>
              <a:gd name="T73" fmla="*/ 111 h 200"/>
              <a:gd name="T74" fmla="*/ 125 w 273"/>
              <a:gd name="T75" fmla="*/ 134 h 200"/>
              <a:gd name="T76" fmla="*/ 141 w 273"/>
              <a:gd name="T77" fmla="*/ 118 h 200"/>
              <a:gd name="T78" fmla="*/ 164 w 273"/>
              <a:gd name="T79" fmla="*/ 123 h 200"/>
              <a:gd name="T80" fmla="*/ 155 w 273"/>
              <a:gd name="T81" fmla="*/ 101 h 200"/>
              <a:gd name="T82" fmla="*/ 166 w 273"/>
              <a:gd name="T83" fmla="*/ 83 h 200"/>
              <a:gd name="T84" fmla="*/ 144 w 273"/>
              <a:gd name="T85" fmla="*/ 85 h 200"/>
              <a:gd name="T86" fmla="*/ 128 w 273"/>
              <a:gd name="T87" fmla="*/ 69 h 200"/>
              <a:gd name="T88" fmla="*/ 44 w 273"/>
              <a:gd name="T89" fmla="*/ 80 h 200"/>
              <a:gd name="T90" fmla="*/ 37 w 273"/>
              <a:gd name="T91" fmla="*/ 92 h 200"/>
              <a:gd name="T92" fmla="*/ 54 w 273"/>
              <a:gd name="T93" fmla="*/ 156 h 200"/>
              <a:gd name="T94" fmla="*/ 67 w 273"/>
              <a:gd name="T95" fmla="*/ 164 h 200"/>
              <a:gd name="T96" fmla="*/ 231 w 273"/>
              <a:gd name="T97" fmla="*/ 120 h 200"/>
              <a:gd name="T98" fmla="*/ 237 w 273"/>
              <a:gd name="T99" fmla="*/ 109 h 200"/>
              <a:gd name="T100" fmla="*/ 219 w 273"/>
              <a:gd name="T101" fmla="*/ 41 h 200"/>
              <a:gd name="T102" fmla="*/ 209 w 273"/>
              <a:gd name="T103" fmla="*/ 36 h 200"/>
              <a:gd name="T104" fmla="*/ 44 w 273"/>
              <a:gd name="T105" fmla="*/ 8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73" h="200">
                <a:moveTo>
                  <a:pt x="16" y="55"/>
                </a:moveTo>
                <a:cubicBezTo>
                  <a:pt x="220" y="0"/>
                  <a:pt x="220" y="0"/>
                  <a:pt x="220" y="0"/>
                </a:cubicBezTo>
                <a:cubicBezTo>
                  <a:pt x="224" y="10"/>
                  <a:pt x="234" y="16"/>
                  <a:pt x="244" y="13"/>
                </a:cubicBezTo>
                <a:cubicBezTo>
                  <a:pt x="273" y="120"/>
                  <a:pt x="273" y="120"/>
                  <a:pt x="273" y="120"/>
                </a:cubicBezTo>
                <a:cubicBezTo>
                  <a:pt x="262" y="123"/>
                  <a:pt x="256" y="134"/>
                  <a:pt x="259" y="145"/>
                </a:cubicBezTo>
                <a:cubicBezTo>
                  <a:pt x="55" y="200"/>
                  <a:pt x="55" y="200"/>
                  <a:pt x="55" y="200"/>
                </a:cubicBezTo>
                <a:cubicBezTo>
                  <a:pt x="52" y="189"/>
                  <a:pt x="41" y="182"/>
                  <a:pt x="30" y="185"/>
                </a:cubicBezTo>
                <a:cubicBezTo>
                  <a:pt x="30" y="185"/>
                  <a:pt x="29" y="185"/>
                  <a:pt x="29" y="186"/>
                </a:cubicBezTo>
                <a:cubicBezTo>
                  <a:pt x="0" y="79"/>
                  <a:pt x="0" y="79"/>
                  <a:pt x="0" y="79"/>
                </a:cubicBezTo>
                <a:cubicBezTo>
                  <a:pt x="1" y="78"/>
                  <a:pt x="1" y="78"/>
                  <a:pt x="2" y="78"/>
                </a:cubicBezTo>
                <a:cubicBezTo>
                  <a:pt x="12" y="75"/>
                  <a:pt x="18" y="65"/>
                  <a:pt x="16" y="55"/>
                </a:cubicBezTo>
                <a:close/>
                <a:moveTo>
                  <a:pt x="189" y="68"/>
                </a:moveTo>
                <a:cubicBezTo>
                  <a:pt x="186" y="79"/>
                  <a:pt x="186" y="79"/>
                  <a:pt x="186" y="79"/>
                </a:cubicBezTo>
                <a:cubicBezTo>
                  <a:pt x="176" y="84"/>
                  <a:pt x="176" y="84"/>
                  <a:pt x="176" y="84"/>
                </a:cubicBezTo>
                <a:cubicBezTo>
                  <a:pt x="185" y="90"/>
                  <a:pt x="185" y="90"/>
                  <a:pt x="185" y="90"/>
                </a:cubicBezTo>
                <a:cubicBezTo>
                  <a:pt x="187" y="101"/>
                  <a:pt x="187" y="101"/>
                  <a:pt x="187" y="101"/>
                </a:cubicBezTo>
                <a:cubicBezTo>
                  <a:pt x="195" y="93"/>
                  <a:pt x="195" y="93"/>
                  <a:pt x="195" y="93"/>
                </a:cubicBezTo>
                <a:cubicBezTo>
                  <a:pt x="207" y="96"/>
                  <a:pt x="207" y="96"/>
                  <a:pt x="207" y="96"/>
                </a:cubicBezTo>
                <a:cubicBezTo>
                  <a:pt x="202" y="85"/>
                  <a:pt x="202" y="85"/>
                  <a:pt x="202" y="85"/>
                </a:cubicBezTo>
                <a:cubicBezTo>
                  <a:pt x="208" y="75"/>
                  <a:pt x="208" y="75"/>
                  <a:pt x="208" y="75"/>
                </a:cubicBezTo>
                <a:cubicBezTo>
                  <a:pt x="197" y="76"/>
                  <a:pt x="197" y="76"/>
                  <a:pt x="197" y="76"/>
                </a:cubicBezTo>
                <a:cubicBezTo>
                  <a:pt x="189" y="68"/>
                  <a:pt x="189" y="68"/>
                  <a:pt x="189" y="68"/>
                </a:cubicBezTo>
                <a:close/>
                <a:moveTo>
                  <a:pt x="75" y="99"/>
                </a:moveTo>
                <a:cubicBezTo>
                  <a:pt x="72" y="110"/>
                  <a:pt x="72" y="110"/>
                  <a:pt x="72" y="110"/>
                </a:cubicBezTo>
                <a:cubicBezTo>
                  <a:pt x="62" y="115"/>
                  <a:pt x="62" y="115"/>
                  <a:pt x="62" y="115"/>
                </a:cubicBezTo>
                <a:cubicBezTo>
                  <a:pt x="71" y="120"/>
                  <a:pt x="71" y="120"/>
                  <a:pt x="71" y="120"/>
                </a:cubicBezTo>
                <a:cubicBezTo>
                  <a:pt x="73" y="132"/>
                  <a:pt x="73" y="132"/>
                  <a:pt x="73" y="132"/>
                </a:cubicBezTo>
                <a:cubicBezTo>
                  <a:pt x="81" y="124"/>
                  <a:pt x="81" y="124"/>
                  <a:pt x="81" y="124"/>
                </a:cubicBezTo>
                <a:cubicBezTo>
                  <a:pt x="93" y="126"/>
                  <a:pt x="93" y="126"/>
                  <a:pt x="93" y="126"/>
                </a:cubicBezTo>
                <a:cubicBezTo>
                  <a:pt x="88" y="115"/>
                  <a:pt x="88" y="115"/>
                  <a:pt x="88" y="115"/>
                </a:cubicBezTo>
                <a:cubicBezTo>
                  <a:pt x="94" y="106"/>
                  <a:pt x="94" y="106"/>
                  <a:pt x="94" y="106"/>
                </a:cubicBezTo>
                <a:cubicBezTo>
                  <a:pt x="83" y="107"/>
                  <a:pt x="83" y="107"/>
                  <a:pt x="83" y="107"/>
                </a:cubicBezTo>
                <a:cubicBezTo>
                  <a:pt x="75" y="99"/>
                  <a:pt x="75" y="99"/>
                  <a:pt x="75" y="99"/>
                </a:cubicBezTo>
                <a:close/>
                <a:moveTo>
                  <a:pt x="128" y="69"/>
                </a:moveTo>
                <a:cubicBezTo>
                  <a:pt x="123" y="90"/>
                  <a:pt x="123" y="90"/>
                  <a:pt x="123" y="90"/>
                </a:cubicBezTo>
                <a:cubicBezTo>
                  <a:pt x="103" y="100"/>
                  <a:pt x="103" y="100"/>
                  <a:pt x="103" y="100"/>
                </a:cubicBezTo>
                <a:cubicBezTo>
                  <a:pt x="121" y="111"/>
                  <a:pt x="121" y="111"/>
                  <a:pt x="121" y="111"/>
                </a:cubicBezTo>
                <a:cubicBezTo>
                  <a:pt x="125" y="134"/>
                  <a:pt x="125" y="134"/>
                  <a:pt x="125" y="134"/>
                </a:cubicBezTo>
                <a:cubicBezTo>
                  <a:pt x="141" y="118"/>
                  <a:pt x="141" y="118"/>
                  <a:pt x="141" y="118"/>
                </a:cubicBezTo>
                <a:cubicBezTo>
                  <a:pt x="164" y="123"/>
                  <a:pt x="164" y="123"/>
                  <a:pt x="164" y="123"/>
                </a:cubicBezTo>
                <a:cubicBezTo>
                  <a:pt x="155" y="101"/>
                  <a:pt x="155" y="101"/>
                  <a:pt x="155" y="101"/>
                </a:cubicBezTo>
                <a:cubicBezTo>
                  <a:pt x="166" y="83"/>
                  <a:pt x="166" y="83"/>
                  <a:pt x="166" y="83"/>
                </a:cubicBezTo>
                <a:cubicBezTo>
                  <a:pt x="144" y="85"/>
                  <a:pt x="144" y="85"/>
                  <a:pt x="144" y="85"/>
                </a:cubicBezTo>
                <a:cubicBezTo>
                  <a:pt x="128" y="69"/>
                  <a:pt x="128" y="69"/>
                  <a:pt x="128" y="69"/>
                </a:cubicBezTo>
                <a:close/>
                <a:moveTo>
                  <a:pt x="44" y="80"/>
                </a:moveTo>
                <a:cubicBezTo>
                  <a:pt x="42" y="84"/>
                  <a:pt x="40" y="88"/>
                  <a:pt x="37" y="92"/>
                </a:cubicBezTo>
                <a:cubicBezTo>
                  <a:pt x="54" y="156"/>
                  <a:pt x="54" y="156"/>
                  <a:pt x="54" y="156"/>
                </a:cubicBezTo>
                <a:cubicBezTo>
                  <a:pt x="59" y="158"/>
                  <a:pt x="63" y="160"/>
                  <a:pt x="67" y="164"/>
                </a:cubicBezTo>
                <a:cubicBezTo>
                  <a:pt x="231" y="120"/>
                  <a:pt x="231" y="120"/>
                  <a:pt x="231" y="120"/>
                </a:cubicBezTo>
                <a:cubicBezTo>
                  <a:pt x="232" y="116"/>
                  <a:pt x="234" y="112"/>
                  <a:pt x="237" y="109"/>
                </a:cubicBezTo>
                <a:cubicBezTo>
                  <a:pt x="219" y="41"/>
                  <a:pt x="219" y="41"/>
                  <a:pt x="219" y="41"/>
                </a:cubicBezTo>
                <a:cubicBezTo>
                  <a:pt x="216" y="40"/>
                  <a:pt x="212" y="38"/>
                  <a:pt x="209" y="36"/>
                </a:cubicBezTo>
                <a:lnTo>
                  <a:pt x="44" y="8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3" descr="#clear#"/>
          <p:cNvSpPr>
            <a:spLocks noGrp="1"/>
          </p:cNvSpPr>
          <p:nvPr>
            <p:ph type="title"/>
          </p:nvPr>
        </p:nvSpPr>
        <p:spPr/>
        <p:txBody>
          <a:bodyPr/>
          <a:lstStyle/>
          <a:p>
            <a:pPr eaLnBrk="1" hangingPunct="1"/>
            <a:r>
              <a:rPr lang="zh-CN" altLang="en-US" dirty="0"/>
              <a:t>请您在此添加您的大标题</a:t>
            </a:r>
            <a:endParaRPr lang="en-US" altLang="zh-CN" dirty="0"/>
          </a:p>
        </p:txBody>
      </p:sp>
      <p:sp>
        <p:nvSpPr>
          <p:cNvPr id="15" name="右箭头 3" descr="#clear#"/>
          <p:cNvSpPr/>
          <p:nvPr/>
        </p:nvSpPr>
        <p:spPr>
          <a:xfrm rot="5400000" flipH="1">
            <a:off x="312510" y="2303691"/>
            <a:ext cx="1987551" cy="986972"/>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algn="ctr">
              <a:lnSpc>
                <a:spcPct val="120000"/>
              </a:lnSpc>
            </a:pPr>
            <a:endParaRPr lang="en-US" altLang="zh-CN" sz="2800" b="1" dirty="0">
              <a:latin typeface="微软雅黑" panose="020B0503020204020204" pitchFamily="34" charset="-122"/>
              <a:ea typeface="微软雅黑" panose="020B0503020204020204" pitchFamily="34" charset="-122"/>
            </a:endParaRPr>
          </a:p>
          <a:p>
            <a:pPr algn="ctr">
              <a:lnSpc>
                <a:spcPct val="120000"/>
              </a:lnSpc>
            </a:pPr>
            <a:endParaRPr lang="zh-CN" altLang="en-US" sz="2800" b="1" dirty="0">
              <a:latin typeface="微软雅黑" panose="020B0503020204020204" pitchFamily="34" charset="-122"/>
              <a:ea typeface="微软雅黑" panose="020B0503020204020204" pitchFamily="34" charset="-122"/>
            </a:endParaRPr>
          </a:p>
        </p:txBody>
      </p:sp>
      <p:sp>
        <p:nvSpPr>
          <p:cNvPr id="18" name="右箭头 3" descr="#clear#"/>
          <p:cNvSpPr/>
          <p:nvPr/>
        </p:nvSpPr>
        <p:spPr>
          <a:xfrm rot="16200000" flipH="1" flipV="1">
            <a:off x="312510" y="4552709"/>
            <a:ext cx="1987551" cy="986972"/>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algn="ctr">
              <a:lnSpc>
                <a:spcPct val="120000"/>
              </a:lnSpc>
            </a:pPr>
            <a:endParaRPr lang="en-US" altLang="zh-CN" sz="2800" b="1" dirty="0">
              <a:latin typeface="微软雅黑" panose="020B0503020204020204" pitchFamily="34" charset="-122"/>
              <a:ea typeface="微软雅黑" panose="020B0503020204020204" pitchFamily="34" charset="-122"/>
            </a:endParaRPr>
          </a:p>
          <a:p>
            <a:pPr algn="ctr">
              <a:lnSpc>
                <a:spcPct val="120000"/>
              </a:lnSpc>
            </a:pPr>
            <a:endParaRPr lang="zh-CN" altLang="en-US" sz="2800" b="1" dirty="0">
              <a:latin typeface="微软雅黑" panose="020B0503020204020204" pitchFamily="34" charset="-122"/>
              <a:ea typeface="微软雅黑" panose="020B0503020204020204" pitchFamily="34" charset="-122"/>
            </a:endParaRPr>
          </a:p>
        </p:txBody>
      </p:sp>
      <p:sp>
        <p:nvSpPr>
          <p:cNvPr id="22" name="椭圆 21" descr="#clear#"/>
          <p:cNvSpPr/>
          <p:nvPr/>
        </p:nvSpPr>
        <p:spPr>
          <a:xfrm>
            <a:off x="1020393" y="2511285"/>
            <a:ext cx="571784" cy="571784"/>
          </a:xfrm>
          <a:prstGeom prst="ellipse">
            <a:avLst/>
          </a:prstGeom>
          <a:solidFill>
            <a:srgbClr val="FFFFFF"/>
          </a:solidFill>
          <a:ln w="571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rgbClr val="4C4D4D"/>
                </a:solidFill>
                <a:latin typeface="微软雅黑" panose="020B0503020204020204" pitchFamily="34" charset="-122"/>
                <a:ea typeface="微软雅黑" panose="020B0503020204020204" pitchFamily="34" charset="-122"/>
              </a:rPr>
              <a:t>优</a:t>
            </a:r>
            <a:endParaRPr lang="zh-CN" altLang="en-US" sz="2800" b="1" dirty="0">
              <a:solidFill>
                <a:srgbClr val="4C4D4D"/>
              </a:solidFill>
              <a:latin typeface="微软雅黑" panose="020B0503020204020204" pitchFamily="34" charset="-122"/>
              <a:ea typeface="微软雅黑" panose="020B0503020204020204" pitchFamily="34" charset="-122"/>
            </a:endParaRPr>
          </a:p>
        </p:txBody>
      </p:sp>
      <p:sp>
        <p:nvSpPr>
          <p:cNvPr id="26" name="椭圆 25" descr="#clear#"/>
          <p:cNvSpPr/>
          <p:nvPr/>
        </p:nvSpPr>
        <p:spPr>
          <a:xfrm>
            <a:off x="1020393" y="4760303"/>
            <a:ext cx="571784" cy="571784"/>
          </a:xfrm>
          <a:prstGeom prst="ellipse">
            <a:avLst/>
          </a:prstGeom>
          <a:solidFill>
            <a:srgbClr val="FFFFFF"/>
          </a:solidFill>
          <a:ln w="571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rgbClr val="4C4D4D"/>
                </a:solidFill>
                <a:latin typeface="微软雅黑" panose="020B0503020204020204" pitchFamily="34" charset="-122"/>
                <a:ea typeface="微软雅黑" panose="020B0503020204020204" pitchFamily="34" charset="-122"/>
              </a:rPr>
              <a:t>劣</a:t>
            </a:r>
            <a:endParaRPr lang="zh-CN" altLang="en-US" sz="2800" b="1" dirty="0">
              <a:solidFill>
                <a:srgbClr val="4C4D4D"/>
              </a:solidFill>
              <a:latin typeface="微软雅黑" panose="020B0503020204020204" pitchFamily="34" charset="-122"/>
              <a:ea typeface="微软雅黑" panose="020B0503020204020204" pitchFamily="34" charset="-122"/>
            </a:endParaRPr>
          </a:p>
        </p:txBody>
      </p:sp>
      <p:sp>
        <p:nvSpPr>
          <p:cNvPr id="27" name="矩形 26" descr="#clear#"/>
          <p:cNvSpPr/>
          <p:nvPr/>
        </p:nvSpPr>
        <p:spPr>
          <a:xfrm>
            <a:off x="2007366" y="1793809"/>
            <a:ext cx="6138434" cy="19875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rabicPeriod"/>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rabicPeriod"/>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请您在此输入文本请您在此输入文本请您在此输入文文</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rabicPeriod"/>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rabicPeriod"/>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8" name="矩形 27" descr="#clear#"/>
          <p:cNvSpPr/>
          <p:nvPr/>
        </p:nvSpPr>
        <p:spPr>
          <a:xfrm>
            <a:off x="2007366" y="4056049"/>
            <a:ext cx="6138434" cy="19875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rabicPeriod"/>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rabicPeriod"/>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请您在此输入文本请您在此输入文本请您在此输入文文</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rabicPeriod"/>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rabicPeriod"/>
            </a:pPr>
            <a:r>
              <a:rPr lang="zh-CN" altLang="en-US" sz="1800" dirty="0">
                <a:solidFill>
                  <a:schemeClr val="tx1"/>
                </a:solidFill>
                <a:latin typeface="幼圆" panose="02010509060101010101" pitchFamily="49" charset="-122"/>
                <a:ea typeface="幼圆" panose="02010509060101010101" pitchFamily="49" charset="-122"/>
              </a:rPr>
              <a:t>请您在此输入文本请您在此输入文本请您在此输入文本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9" name="KSO_Shape"/>
          <p:cNvSpPr/>
          <p:nvPr/>
        </p:nvSpPr>
        <p:spPr bwMode="auto">
          <a:xfrm flipH="1" flipV="1">
            <a:off x="8557959" y="2886818"/>
            <a:ext cx="528346" cy="2085214"/>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0" name="椭圆 29" descr="#clear#"/>
          <p:cNvSpPr/>
          <p:nvPr/>
        </p:nvSpPr>
        <p:spPr>
          <a:xfrm>
            <a:off x="9548122" y="3055870"/>
            <a:ext cx="1718803" cy="1718803"/>
          </a:xfrm>
          <a:prstGeom prst="ellipse">
            <a:avLst/>
          </a:prstGeom>
          <a:solidFill>
            <a:schemeClr val="accent1"/>
          </a:solidFill>
          <a:ln w="5715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30000"/>
              </a:lnSpc>
            </a:pPr>
            <a:r>
              <a:rPr lang="zh-CN" altLang="en-US" kern="0" dirty="0">
                <a:solidFill>
                  <a:schemeClr val="bg1"/>
                </a:solidFill>
                <a:latin typeface="微软雅黑" panose="020B0503020204020204" pitchFamily="34" charset="-122"/>
                <a:ea typeface="微软雅黑" panose="020B0503020204020204" pitchFamily="34" charset="-122"/>
              </a:rPr>
              <a:t>文本</a:t>
            </a:r>
            <a:endParaRPr lang="zh-CN" altLang="en-US" sz="2000" kern="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spd="slow"/>
</p:sld>
</file>

<file path=ppt/theme/theme1.xml><?xml version="1.0" encoding="utf-8"?>
<a:theme xmlns:a="http://schemas.openxmlformats.org/drawingml/2006/main" name="A000120141119A01PPBG">
  <a:themeElements>
    <a:clrScheme name="妙3">
      <a:dk1>
        <a:srgbClr val="4D4D4D"/>
      </a:dk1>
      <a:lt1>
        <a:srgbClr val="FFFFFF"/>
      </a:lt1>
      <a:dk2>
        <a:srgbClr val="4D4D4D"/>
      </a:dk2>
      <a:lt2>
        <a:srgbClr val="FFFFFF"/>
      </a:lt2>
      <a:accent1>
        <a:srgbClr val="43883A"/>
      </a:accent1>
      <a:accent2>
        <a:srgbClr val="1B8AB1"/>
      </a:accent2>
      <a:accent3>
        <a:srgbClr val="6572AB"/>
      </a:accent3>
      <a:accent4>
        <a:srgbClr val="93B16F"/>
      </a:accent4>
      <a:accent5>
        <a:srgbClr val="D7581F"/>
      </a:accent5>
      <a:accent6>
        <a:srgbClr val="DB4E3F"/>
      </a:accent6>
      <a:hlink>
        <a:srgbClr val="BC64B6"/>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小碎花校园清新毕业答辩模板</Template>
  <TotalTime>0</TotalTime>
  <Words>2704</Words>
  <Application>WPS 演示</Application>
  <PresentationFormat>宽屏</PresentationFormat>
  <Paragraphs>356</Paragraphs>
  <Slides>24</Slides>
  <Notes>1</Notes>
  <HiddenSlides>0</HiddenSlides>
  <MMClips>0</MMClips>
  <ScaleCrop>false</ScaleCrop>
  <HeadingPairs>
    <vt:vector size="6" baseType="variant">
      <vt:variant>
        <vt:lpstr>已用的字体</vt:lpstr>
      </vt:variant>
      <vt:variant>
        <vt:i4>19</vt:i4>
      </vt:variant>
      <vt:variant>
        <vt:lpstr>主题</vt:lpstr>
      </vt:variant>
      <vt:variant>
        <vt:i4>1</vt:i4>
      </vt:variant>
      <vt:variant>
        <vt:lpstr>幻灯片标题</vt:lpstr>
      </vt:variant>
      <vt:variant>
        <vt:i4>24</vt:i4>
      </vt:variant>
    </vt:vector>
  </HeadingPairs>
  <TitlesOfParts>
    <vt:vector size="44" baseType="lpstr">
      <vt:lpstr>Arial</vt:lpstr>
      <vt:lpstr>宋体</vt:lpstr>
      <vt:lpstr>Wingdings</vt:lpstr>
      <vt:lpstr>Calibri</vt:lpstr>
      <vt:lpstr>幼圆</vt:lpstr>
      <vt:lpstr>等线 Light</vt:lpstr>
      <vt:lpstr>Tempus Sans ITC</vt:lpstr>
      <vt:lpstr>Wingdings 2</vt:lpstr>
      <vt:lpstr>Agency FB</vt:lpstr>
      <vt:lpstr>微软雅黑</vt:lpstr>
      <vt:lpstr>Times New Roman</vt:lpstr>
      <vt:lpstr>Arial Black</vt:lpstr>
      <vt:lpstr>Calibri</vt:lpstr>
      <vt:lpstr>Californian FB</vt:lpstr>
      <vt:lpstr>Arial Rounded MT Bold</vt:lpstr>
      <vt:lpstr>等线</vt:lpstr>
      <vt:lpstr>Segoe Print</vt:lpstr>
      <vt:lpstr>Arial Unicode MS</vt:lpstr>
      <vt:lpstr>Bodoni MT</vt:lpstr>
      <vt:lpstr>A000120141119A01PPBG</vt:lpstr>
      <vt:lpstr>小清新植物唯美工作计划报告通用模板</vt:lpstr>
      <vt:lpstr>PowerPoint 演示文稿</vt:lpstr>
      <vt:lpstr>请您在此输入您的大标题</vt:lpstr>
      <vt:lpstr>请您在此添加您的大标题</vt:lpstr>
      <vt:lpstr>请您在此添加您的大标题</vt:lpstr>
      <vt:lpstr>请您在此添加您的大标题</vt:lpstr>
      <vt:lpstr>请您在此添加您的大标题</vt:lpstr>
      <vt:lpstr>请您在此添加您的大标题</vt:lpstr>
      <vt:lpstr>请您在此添加您的大标题</vt:lpstr>
      <vt:lpstr>请您在此输入您的大标题</vt:lpstr>
      <vt:lpstr>请您在此添加您的大标题</vt:lpstr>
      <vt:lpstr>请您在此添加您的大标题</vt:lpstr>
      <vt:lpstr>请您在此添加您的大标题</vt:lpstr>
      <vt:lpstr>请您在此添加您的大标题</vt:lpstr>
      <vt:lpstr>请您在此添加您的大标题</vt:lpstr>
      <vt:lpstr>请您在此添加您的大标题</vt:lpstr>
      <vt:lpstr>请您在此输入您的大标题</vt:lpstr>
      <vt:lpstr>请您在此添加您的大标题</vt:lpstr>
      <vt:lpstr>请您在此添加您的大标题</vt:lpstr>
      <vt:lpstr>请您在此添加您的大标题</vt:lpstr>
      <vt:lpstr>请您在此添加您的大标题</vt:lpstr>
      <vt:lpstr>请您在此添加您的大标题</vt:lpstr>
      <vt:lpstr>请您在此添加您的大标题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小清新植物唯美工作计划报告通用模板</dc:title>
  <dc:creator/>
  <cp:lastModifiedBy>LeE</cp:lastModifiedBy>
  <cp:revision>2</cp:revision>
  <dcterms:created xsi:type="dcterms:W3CDTF">2018-03-15T03:52:11Z</dcterms:created>
  <dcterms:modified xsi:type="dcterms:W3CDTF">2018-03-15T03:52:35Z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2052-10.1.0.7224</vt:lpwstr>
  </property>
</Properties>
</file>