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57" r:id="rId3"/>
    <p:sldId id="287" r:id="rId4"/>
    <p:sldId id="261" r:id="rId5"/>
    <p:sldId id="265" r:id="rId6"/>
    <p:sldId id="274" r:id="rId7"/>
    <p:sldId id="275" r:id="rId8"/>
    <p:sldId id="276" r:id="rId9"/>
    <p:sldId id="260" r:id="rId10"/>
    <p:sldId id="279" r:id="rId11"/>
    <p:sldId id="269" r:id="rId12"/>
    <p:sldId id="270" r:id="rId13"/>
    <p:sldId id="281" r:id="rId14"/>
    <p:sldId id="277" r:id="rId15"/>
    <p:sldId id="278" r:id="rId16"/>
    <p:sldId id="271" r:id="rId17"/>
    <p:sldId id="282" r:id="rId18"/>
    <p:sldId id="263" r:id="rId19"/>
    <p:sldId id="266" r:id="rId20"/>
    <p:sldId id="272" r:id="rId21"/>
    <p:sldId id="268" r:id="rId22"/>
    <p:sldId id="259" r:id="rId23"/>
    <p:sldId id="262" r:id="rId24"/>
    <p:sldId id="273" r:id="rId25"/>
    <p:sldId id="264" r:id="rId26"/>
  </p:sldIdLst>
  <p:sldSz cx="12192000" cy="6858000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4" d="100"/>
          <a:sy n="84" d="100"/>
        </p:scale>
        <p:origin x="378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notesMaster" Target="notesMasters/notesMaster1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页眉占位符 1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075" name="日期占位符 2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fld id="{790CF6C5-8A9E-43BA-9C18-F6ECF8B95134}" type="datetimeFigureOut">
              <a:rPr lang="zh-CN" altLang="en-US"/>
            </a:fld>
            <a:endParaRPr lang="zh-CN" altLang="en-US"/>
          </a:p>
        </p:txBody>
      </p:sp>
      <p:sp>
        <p:nvSpPr>
          <p:cNvPr id="26628" name="幻灯片图像占位符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077" name="备注占位符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noProof="0" smtClean="0"/>
              <a:t>单击此处编辑母版文本样式</a:t>
            </a:r>
            <a:endParaRPr lang="zh-CN" altLang="en-US" noProof="0" smtClean="0"/>
          </a:p>
          <a:p>
            <a:pPr lvl="1"/>
            <a:r>
              <a:rPr lang="zh-CN" altLang="en-US" noProof="0" smtClean="0"/>
              <a:t>第二级</a:t>
            </a:r>
            <a:endParaRPr lang="zh-CN" altLang="en-US" noProof="0" smtClean="0"/>
          </a:p>
          <a:p>
            <a:pPr lvl="2"/>
            <a:r>
              <a:rPr lang="zh-CN" altLang="en-US" noProof="0" smtClean="0"/>
              <a:t>第三级</a:t>
            </a:r>
            <a:endParaRPr lang="zh-CN" altLang="en-US" noProof="0" smtClean="0"/>
          </a:p>
          <a:p>
            <a:pPr lvl="3"/>
            <a:r>
              <a:rPr lang="zh-CN" altLang="en-US" noProof="0" smtClean="0"/>
              <a:t>第四级</a:t>
            </a:r>
            <a:endParaRPr lang="zh-CN" altLang="en-US" noProof="0" smtClean="0"/>
          </a:p>
          <a:p>
            <a:pPr lvl="4"/>
            <a:r>
              <a:rPr lang="zh-CN" altLang="en-US" noProof="0" smtClean="0"/>
              <a:t>第五级</a:t>
            </a:r>
            <a:endParaRPr lang="zh-CN" altLang="en-US" noProof="0" smtClean="0"/>
          </a:p>
        </p:txBody>
      </p:sp>
      <p:sp>
        <p:nvSpPr>
          <p:cNvPr id="3078" name="页脚占位符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079" name="灯片编号占位符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r">
              <a:buFont typeface="Arial" panose="020B0604020202020204" pitchFamily="34" charset="0"/>
              <a:buNone/>
              <a:defRPr sz="1200"/>
            </a:lvl1pPr>
          </a:lstStyle>
          <a:p>
            <a:fld id="{763444AB-BD47-4A6D-B687-127BFE4FE7A5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EC980C-7BFC-46C9-AC12-024D8A1EDD42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D64098-E339-4E38-84FD-0867438F3677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4EF97A-2A7C-4AC3-A355-5B433B7634B3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11FECF-07E2-4ACC-B37C-8C1744D3ADA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60052-487F-4CFE-80ED-BED60E1423F9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6B38D5-409B-4A79-8AD4-03A6DA105E3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103FA8-5A3A-4D66-9233-49A54AA06189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634C6C-B65D-4CB6-B534-239F6D21A792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BE9DF-F96A-4B94-9DD4-CB4694889FBF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6A4139-C5F5-4096-A36F-FB83B6B8993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017E69-F45B-4A64-A8CD-5E479FC9BD32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DE1AB-BDE4-4BEE-B9B3-44BA6A24D10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E8B7C-290D-4837-AA96-0B0B2AD4D8DA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9FEE60-04AF-4EF3-9436-39E14D59A2A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9C97C9-B57D-491E-BF91-887DB68A4FCA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80694B-E888-4F1E-82F6-C6B42725F81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8667E-BA24-439E-AC0C-9A8CC3403687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BD10B8-22C1-4C9A-A12D-DF3495EDFB9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774F6C-3CAC-49B2-A882-CBDEC062B8A9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0D666D-A824-4CC1-9175-00CA497088B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906E3F-1F66-47EB-9D37-D02847913D65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1E7B01-D36C-47FA-AA77-287975CB221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zh-CN" smtClean="0"/>
              <a:t>单击此处编辑母版标题样式</a:t>
            </a:r>
            <a:endParaRPr lang="zh-CN" altLang="zh-CN" smtClean="0"/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zh-CN" smtClean="0"/>
              <a:t>单击此处编辑母版文本样式</a:t>
            </a:r>
            <a:endParaRPr lang="zh-CN" altLang="zh-CN" smtClean="0"/>
          </a:p>
          <a:p>
            <a:pPr lvl="1"/>
            <a:r>
              <a:rPr lang="zh-CN" altLang="zh-CN" smtClean="0"/>
              <a:t>第二级</a:t>
            </a:r>
            <a:endParaRPr lang="zh-CN" altLang="zh-CN" smtClean="0"/>
          </a:p>
          <a:p>
            <a:pPr lvl="2"/>
            <a:r>
              <a:rPr lang="zh-CN" altLang="zh-CN" smtClean="0"/>
              <a:t>第三级</a:t>
            </a:r>
            <a:endParaRPr lang="zh-CN" altLang="zh-CN" smtClean="0"/>
          </a:p>
          <a:p>
            <a:pPr lvl="3"/>
            <a:r>
              <a:rPr lang="zh-CN" altLang="zh-CN" smtClean="0"/>
              <a:t>第四级</a:t>
            </a:r>
            <a:endParaRPr lang="zh-CN" altLang="zh-CN" smtClean="0"/>
          </a:p>
          <a:p>
            <a:pPr lvl="4"/>
            <a:r>
              <a:rPr lang="zh-CN" altLang="zh-CN" smtClean="0"/>
              <a:t>第五级</a:t>
            </a:r>
            <a:endParaRPr lang="zh-CN" altLang="zh-CN" smtClean="0"/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128937C-01BC-4A49-8CAF-A5B53F1CBFFE}" type="datetimeFigureOut">
              <a:rPr lang="zh-CN" altLang="en-US"/>
            </a:fld>
            <a:endParaRPr lang="zh-CN" altLang="en-US"/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r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fld id="{6F050D2D-1F2E-4CB2-8160-85A3CD079AC3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1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1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1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1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8.png"/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任意多边形 20"/>
          <p:cNvSpPr/>
          <p:nvPr/>
        </p:nvSpPr>
        <p:spPr bwMode="auto">
          <a:xfrm rot="5400000" flipV="1">
            <a:off x="9988551" y="5421312"/>
            <a:ext cx="304800" cy="2568575"/>
          </a:xfrm>
          <a:custGeom>
            <a:avLst/>
            <a:gdLst>
              <a:gd name="T0" fmla="*/ 0 w 304798"/>
              <a:gd name="T1" fmla="*/ 336819 h 2568743"/>
              <a:gd name="T2" fmla="*/ 0 w 304798"/>
              <a:gd name="T3" fmla="*/ 2568239 h 2568743"/>
              <a:gd name="T4" fmla="*/ 304804 w 304798"/>
              <a:gd name="T5" fmla="*/ 2568239 h 2568743"/>
              <a:gd name="T6" fmla="*/ 304804 w 304798"/>
              <a:gd name="T7" fmla="*/ 0 h 2568743"/>
              <a:gd name="T8" fmla="*/ 0 w 304798"/>
              <a:gd name="T9" fmla="*/ 336819 h 25687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4798" h="2568743">
                <a:moveTo>
                  <a:pt x="0" y="336885"/>
                </a:moveTo>
                <a:lnTo>
                  <a:pt x="0" y="2568743"/>
                </a:lnTo>
                <a:lnTo>
                  <a:pt x="304798" y="2568743"/>
                </a:lnTo>
                <a:lnTo>
                  <a:pt x="304798" y="0"/>
                </a:lnTo>
                <a:lnTo>
                  <a:pt x="0" y="336885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pic>
        <p:nvPicPr>
          <p:cNvPr id="2051" name="图片 7"/>
          <p:cNvPicPr>
            <a:picLocks noChangeAspect="1" noChangeArrowheads="1"/>
          </p:cNvPicPr>
          <p:nvPr/>
        </p:nvPicPr>
        <p:blipFill>
          <a:blip r:embed="rId1" cstate="screen"/>
          <a:srcRect/>
          <a:stretch>
            <a:fillRect/>
          </a:stretch>
        </p:blipFill>
        <p:spPr bwMode="auto">
          <a:xfrm>
            <a:off x="0" y="0"/>
            <a:ext cx="5445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文本框 8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21363" y="2547938"/>
            <a:ext cx="588962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矩形 10"/>
          <p:cNvSpPr>
            <a:spLocks noChangeArrowheads="1"/>
          </p:cNvSpPr>
          <p:nvPr/>
        </p:nvSpPr>
        <p:spPr bwMode="auto">
          <a:xfrm>
            <a:off x="5876925" y="3279775"/>
            <a:ext cx="5780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dist" eaLnBrk="1" hangingPunct="1"/>
            <a:r>
              <a:rPr lang="en-US" altLang="zh-CN" b="1">
                <a:solidFill>
                  <a:srgbClr val="2B2B2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Doctors work report summarizes the template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054" name="组合 13"/>
          <p:cNvGrpSpPr/>
          <p:nvPr/>
        </p:nvGrpSpPr>
        <p:grpSpPr bwMode="auto">
          <a:xfrm>
            <a:off x="7762875" y="3778250"/>
            <a:ext cx="2632075" cy="800665"/>
            <a:chOff x="0" y="0"/>
            <a:chExt cx="2632690" cy="800685"/>
          </a:xfrm>
        </p:grpSpPr>
        <p:sp>
          <p:nvSpPr>
            <p:cNvPr id="2057" name="矩形 11"/>
            <p:cNvSpPr>
              <a:spLocks noChangeArrowheads="1"/>
            </p:cNvSpPr>
            <p:nvPr/>
          </p:nvSpPr>
          <p:spPr bwMode="auto">
            <a:xfrm>
              <a:off x="0" y="0"/>
              <a:ext cx="2632690" cy="368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汇报人</a:t>
              </a:r>
              <a:r>
                <a:rPr lang="zh-CN" altLang="en-US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58" name="矩形 12"/>
            <p:cNvSpPr>
              <a:spLocks noChangeArrowheads="1"/>
            </p:cNvSpPr>
            <p:nvPr/>
          </p:nvSpPr>
          <p:spPr bwMode="auto">
            <a:xfrm>
              <a:off x="1" y="432376"/>
              <a:ext cx="2008942" cy="368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日期：</a:t>
              </a:r>
              <a:r>
                <a:rPr lang="en-US" altLang="zh-CN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201X</a:t>
              </a:r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055" name="流程图: 手动输入 15"/>
          <p:cNvSpPr>
            <a:spLocks noChangeArrowheads="1"/>
          </p:cNvSpPr>
          <p:nvPr/>
        </p:nvSpPr>
        <p:spPr bwMode="auto">
          <a:xfrm rot="5400000" flipV="1">
            <a:off x="10669587" y="5335588"/>
            <a:ext cx="466725" cy="2578100"/>
          </a:xfrm>
          <a:prstGeom prst="flowChartManualInpu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文本框 3"/>
          <p:cNvSpPr txBox="1">
            <a:spLocks noChangeArrowheads="1"/>
          </p:cNvSpPr>
          <p:nvPr/>
        </p:nvSpPr>
        <p:spPr bwMode="auto">
          <a:xfrm>
            <a:off x="533400" y="152400"/>
            <a:ext cx="2654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点击此处添加标题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267" name="그림 46" descr="0002.png"/>
          <p:cNvPicPr>
            <a:picLocks noChangeAspect="1" noChangeArrowheads="1"/>
          </p:cNvPicPr>
          <p:nvPr/>
        </p:nvPicPr>
        <p:blipFill>
          <a:blip r:embed="rId1" cstate="screen"/>
          <a:srcRect/>
          <a:stretch>
            <a:fillRect/>
          </a:stretch>
        </p:blipFill>
        <p:spPr bwMode="auto">
          <a:xfrm rot="2103027">
            <a:off x="139700" y="63500"/>
            <a:ext cx="5334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椭圆 5"/>
          <p:cNvSpPr>
            <a:spLocks noChangeArrowheads="1"/>
          </p:cNvSpPr>
          <p:nvPr/>
        </p:nvSpPr>
        <p:spPr bwMode="auto">
          <a:xfrm>
            <a:off x="1358900" y="1663700"/>
            <a:ext cx="3657600" cy="3657600"/>
          </a:xfrm>
          <a:prstGeom prst="ellipse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11269" name="图片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1901825"/>
            <a:ext cx="31750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矩形 7"/>
          <p:cNvSpPr>
            <a:spLocks noChangeArrowheads="1"/>
          </p:cNvSpPr>
          <p:nvPr/>
        </p:nvSpPr>
        <p:spPr bwMode="auto">
          <a:xfrm>
            <a:off x="6070600" y="3113088"/>
            <a:ext cx="509905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>
                <a:solidFill>
                  <a:srgbClr val="44546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单击此处编辑您要的内容，建议您在展示时采用微软雅黑字体，本模版所有图形线条及其相应素材均可自由编辑、改色、替换。更多使用说明和作品请详阅模版最末的使用手册。</a:t>
            </a:r>
            <a:endParaRPr lang="en-US" altLang="zh-CN" sz="1400">
              <a:solidFill>
                <a:srgbClr val="445469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271" name="TextBox 13"/>
          <p:cNvSpPr txBox="1">
            <a:spLocks noChangeArrowheads="1"/>
          </p:cNvSpPr>
          <p:nvPr/>
        </p:nvSpPr>
        <p:spPr bwMode="auto">
          <a:xfrm>
            <a:off x="7353300" y="2652713"/>
            <a:ext cx="23368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272" name="矩形 9"/>
          <p:cNvSpPr>
            <a:spLocks noChangeArrowheads="1"/>
          </p:cNvSpPr>
          <p:nvPr/>
        </p:nvSpPr>
        <p:spPr bwMode="auto">
          <a:xfrm>
            <a:off x="6070600" y="4038600"/>
            <a:ext cx="509905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>
                <a:solidFill>
                  <a:srgbClr val="44546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单击此处编辑您要的内容，建议您在展示时采用微软雅黑字体，本模版所有图形线条及其相应素材均可自由编辑、改色、替换。更多使用说明和作品请详阅模版最末的使用手册。</a:t>
            </a:r>
            <a:endParaRPr lang="en-US" altLang="zh-CN" sz="1400">
              <a:solidFill>
                <a:srgbClr val="445469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文本框 3"/>
          <p:cNvSpPr txBox="1">
            <a:spLocks noChangeArrowheads="1"/>
          </p:cNvSpPr>
          <p:nvPr/>
        </p:nvSpPr>
        <p:spPr bwMode="auto">
          <a:xfrm>
            <a:off x="533400" y="152400"/>
            <a:ext cx="2654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点击此处添加标题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291" name="그림 46" descr="0002.png"/>
          <p:cNvPicPr>
            <a:picLocks noChangeAspect="1" noChangeArrowheads="1"/>
          </p:cNvPicPr>
          <p:nvPr/>
        </p:nvPicPr>
        <p:blipFill>
          <a:blip r:embed="rId1" cstate="screen"/>
          <a:srcRect/>
          <a:stretch>
            <a:fillRect/>
          </a:stretch>
        </p:blipFill>
        <p:spPr bwMode="auto">
          <a:xfrm rot="2103027">
            <a:off x="139700" y="63500"/>
            <a:ext cx="5334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모서리가 둥근 직사각형 17"/>
          <p:cNvSpPr>
            <a:spLocks noChangeArrowheads="1"/>
          </p:cNvSpPr>
          <p:nvPr/>
        </p:nvSpPr>
        <p:spPr bwMode="auto">
          <a:xfrm>
            <a:off x="2238375" y="1990725"/>
            <a:ext cx="3840163" cy="1720850"/>
          </a:xfrm>
          <a:prstGeom prst="roundRect">
            <a:avLst>
              <a:gd name="adj" fmla="val 7356"/>
            </a:avLst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endParaRPr lang="ko-KR" altLang="en-US">
              <a:solidFill>
                <a:srgbClr val="FFFFFF"/>
              </a:solidFill>
              <a:latin typeface="Arial" panose="020B0604020202020204" pitchFamily="34" charset="0"/>
              <a:ea typeface="Malgun Gothic" panose="020B0503020000020004" pitchFamily="34" charset="-127"/>
              <a:sym typeface="Arial" panose="020B0604020202020204" pitchFamily="34" charset="0"/>
            </a:endParaRPr>
          </a:p>
        </p:txBody>
      </p:sp>
      <p:sp>
        <p:nvSpPr>
          <p:cNvPr id="12293" name="모서리가 둥근 직사각형 18"/>
          <p:cNvSpPr>
            <a:spLocks noChangeArrowheads="1"/>
          </p:cNvSpPr>
          <p:nvPr/>
        </p:nvSpPr>
        <p:spPr bwMode="auto">
          <a:xfrm>
            <a:off x="6215063" y="1990725"/>
            <a:ext cx="3838575" cy="1720850"/>
          </a:xfrm>
          <a:prstGeom prst="roundRect">
            <a:avLst>
              <a:gd name="adj" fmla="val 5361"/>
            </a:avLst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ko-KR" altLang="en-US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294" name="모서리가 둥근 직사각형 19"/>
          <p:cNvSpPr>
            <a:spLocks noChangeArrowheads="1"/>
          </p:cNvSpPr>
          <p:nvPr/>
        </p:nvSpPr>
        <p:spPr bwMode="auto">
          <a:xfrm>
            <a:off x="2238375" y="3849688"/>
            <a:ext cx="3840163" cy="1720850"/>
          </a:xfrm>
          <a:prstGeom prst="roundRect">
            <a:avLst>
              <a:gd name="adj" fmla="val 6690"/>
            </a:avLst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ko-KR" altLang="en-US">
              <a:solidFill>
                <a:srgbClr val="FFFFFF"/>
              </a:solidFill>
              <a:latin typeface="Arial" panose="020B0604020202020204" pitchFamily="34" charset="0"/>
              <a:ea typeface="Malgun Gothic" panose="020B0503020000020004" pitchFamily="34" charset="-127"/>
              <a:sym typeface="Arial" panose="020B0604020202020204" pitchFamily="34" charset="0"/>
            </a:endParaRPr>
          </a:p>
        </p:txBody>
      </p:sp>
      <p:sp>
        <p:nvSpPr>
          <p:cNvPr id="12295" name="모서리가 둥근 직사각형 20"/>
          <p:cNvSpPr>
            <a:spLocks noChangeArrowheads="1"/>
          </p:cNvSpPr>
          <p:nvPr/>
        </p:nvSpPr>
        <p:spPr bwMode="auto">
          <a:xfrm>
            <a:off x="6215063" y="3849688"/>
            <a:ext cx="3838575" cy="1720850"/>
          </a:xfrm>
          <a:prstGeom prst="roundRect">
            <a:avLst>
              <a:gd name="adj" fmla="val 10014"/>
            </a:avLst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ko-KR" altLang="en-US">
              <a:solidFill>
                <a:srgbClr val="FFFFFF"/>
              </a:solidFill>
              <a:latin typeface="Arial" panose="020B0604020202020204" pitchFamily="34" charset="0"/>
              <a:ea typeface="Malgun Gothic" panose="020B0503020000020004" pitchFamily="34" charset="-127"/>
              <a:sym typeface="Arial" panose="020B0604020202020204" pitchFamily="34" charset="0"/>
            </a:endParaRPr>
          </a:p>
        </p:txBody>
      </p:sp>
      <p:sp>
        <p:nvSpPr>
          <p:cNvPr id="12296" name="모서리가 둥근 직사각형 21"/>
          <p:cNvSpPr>
            <a:spLocks noChangeArrowheads="1"/>
          </p:cNvSpPr>
          <p:nvPr/>
        </p:nvSpPr>
        <p:spPr bwMode="auto">
          <a:xfrm>
            <a:off x="2301875" y="1803400"/>
            <a:ext cx="3689350" cy="1908175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ko-KR" altLang="en-US">
              <a:solidFill>
                <a:srgbClr val="FFFFFF"/>
              </a:solidFill>
              <a:latin typeface="Arial" panose="020B0604020202020204" pitchFamily="34" charset="0"/>
              <a:ea typeface="Malgun Gothic" panose="020B0503020000020004" pitchFamily="34" charset="-127"/>
              <a:sym typeface="Arial" panose="020B0604020202020204" pitchFamily="34" charset="0"/>
            </a:endParaRPr>
          </a:p>
        </p:txBody>
      </p:sp>
      <p:sp>
        <p:nvSpPr>
          <p:cNvPr id="12297" name="모서리가 둥근 직사각형 22"/>
          <p:cNvSpPr>
            <a:spLocks noChangeArrowheads="1"/>
          </p:cNvSpPr>
          <p:nvPr/>
        </p:nvSpPr>
        <p:spPr bwMode="auto">
          <a:xfrm>
            <a:off x="6403975" y="1803400"/>
            <a:ext cx="3689350" cy="1908175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ko-KR" altLang="en-US">
              <a:solidFill>
                <a:srgbClr val="FFFFFF"/>
              </a:solidFill>
              <a:latin typeface="Arial" panose="020B0604020202020204" pitchFamily="34" charset="0"/>
              <a:ea typeface="Malgun Gothic" panose="020B0503020000020004" pitchFamily="34" charset="-127"/>
              <a:sym typeface="Arial" panose="020B0604020202020204" pitchFamily="34" charset="0"/>
            </a:endParaRPr>
          </a:p>
        </p:txBody>
      </p:sp>
      <p:sp>
        <p:nvSpPr>
          <p:cNvPr id="12298" name="모서리가 둥근 직사각형 23"/>
          <p:cNvSpPr>
            <a:spLocks noChangeArrowheads="1"/>
          </p:cNvSpPr>
          <p:nvPr/>
        </p:nvSpPr>
        <p:spPr bwMode="auto">
          <a:xfrm>
            <a:off x="2301875" y="3892550"/>
            <a:ext cx="3689350" cy="1908175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ko-KR" altLang="en-US">
              <a:solidFill>
                <a:srgbClr val="FFFFFF"/>
              </a:solidFill>
              <a:latin typeface="Arial" panose="020B0604020202020204" pitchFamily="34" charset="0"/>
              <a:ea typeface="Malgun Gothic" panose="020B0503020000020004" pitchFamily="34" charset="-127"/>
              <a:sym typeface="Arial" panose="020B0604020202020204" pitchFamily="34" charset="0"/>
            </a:endParaRPr>
          </a:p>
        </p:txBody>
      </p:sp>
      <p:sp>
        <p:nvSpPr>
          <p:cNvPr id="12299" name="모서리가 둥근 직사각형 24"/>
          <p:cNvSpPr>
            <a:spLocks noChangeArrowheads="1"/>
          </p:cNvSpPr>
          <p:nvPr/>
        </p:nvSpPr>
        <p:spPr bwMode="auto">
          <a:xfrm>
            <a:off x="6403975" y="3892550"/>
            <a:ext cx="3689350" cy="1908175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ko-KR" altLang="en-US">
              <a:solidFill>
                <a:srgbClr val="FFFFFF"/>
              </a:solidFill>
              <a:latin typeface="Arial" panose="020B0604020202020204" pitchFamily="34" charset="0"/>
              <a:ea typeface="Malgun Gothic" panose="020B0503020000020004" pitchFamily="34" charset="-127"/>
              <a:sym typeface="Arial" panose="020B0604020202020204" pitchFamily="34" charset="0"/>
            </a:endParaRPr>
          </a:p>
        </p:txBody>
      </p:sp>
      <p:sp>
        <p:nvSpPr>
          <p:cNvPr id="12300" name="타원 25@|1FFC:0|FBC:0|LFC:16777215|LBC:16777215"/>
          <p:cNvSpPr>
            <a:spLocks noChangeArrowheads="1"/>
          </p:cNvSpPr>
          <p:nvPr/>
        </p:nvSpPr>
        <p:spPr bwMode="auto">
          <a:xfrm>
            <a:off x="5056188" y="2565400"/>
            <a:ext cx="2239962" cy="223996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ko-KR" altLang="en-US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301" name="원호 27@|1FFC:0|FBC:0|LFC:12566463|LBC:16777215"/>
          <p:cNvSpPr/>
          <p:nvPr/>
        </p:nvSpPr>
        <p:spPr bwMode="auto">
          <a:xfrm>
            <a:off x="5281613" y="2776538"/>
            <a:ext cx="1806575" cy="1808162"/>
          </a:xfrm>
          <a:custGeom>
            <a:avLst/>
            <a:gdLst>
              <a:gd name="T0" fmla="*/ 902564 w 1807300"/>
              <a:gd name="T1" fmla="*/ 0 h 1807299"/>
              <a:gd name="T2" fmla="*/ 1765050 w 1807300"/>
              <a:gd name="T3" fmla="*/ 638280 h 1807299"/>
              <a:gd name="T4" fmla="*/ 1410871 w 1807300"/>
              <a:gd name="T5" fmla="*/ 1652731 h 1807299"/>
              <a:gd name="T6" fmla="*/ 339649 w 1807300"/>
              <a:gd name="T7" fmla="*/ 1612319 h 1807299"/>
              <a:gd name="T8" fmla="*/ 62502 w 1807300"/>
              <a:gd name="T9" fmla="*/ 574051 h 1807299"/>
              <a:gd name="T10" fmla="*/ 902564 w 1807300"/>
              <a:gd name="T11" fmla="*/ 904946 h 1807299"/>
              <a:gd name="T12" fmla="*/ 902564 w 1807300"/>
              <a:gd name="T13" fmla="*/ 0 h 1807299"/>
              <a:gd name="T14" fmla="*/ 902564 w 1807300"/>
              <a:gd name="T15" fmla="*/ 0 h 1807299"/>
              <a:gd name="T16" fmla="*/ 1765050 w 1807300"/>
              <a:gd name="T17" fmla="*/ 638280 h 1807299"/>
              <a:gd name="T18" fmla="*/ 1410871 w 1807300"/>
              <a:gd name="T19" fmla="*/ 1652731 h 1807299"/>
              <a:gd name="T20" fmla="*/ 339649 w 1807300"/>
              <a:gd name="T21" fmla="*/ 1612319 h 1807299"/>
              <a:gd name="T22" fmla="*/ 62502 w 1807300"/>
              <a:gd name="T23" fmla="*/ 574051 h 180729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807300" h="1807299" stroke="0">
                <a:moveTo>
                  <a:pt x="903650" y="0"/>
                </a:moveTo>
                <a:cubicBezTo>
                  <a:pt x="1300151" y="0"/>
                  <a:pt x="1650337" y="258472"/>
                  <a:pt x="1767176" y="637367"/>
                </a:cubicBezTo>
                <a:cubicBezTo>
                  <a:pt x="1884015" y="1016262"/>
                  <a:pt x="1740211" y="1427064"/>
                  <a:pt x="1412570" y="1650366"/>
                </a:cubicBezTo>
                <a:cubicBezTo>
                  <a:pt x="1084928" y="1873668"/>
                  <a:pt x="649992" y="1857303"/>
                  <a:pt x="340057" y="1610011"/>
                </a:cubicBezTo>
                <a:cubicBezTo>
                  <a:pt x="30122" y="1362719"/>
                  <a:pt x="-82404" y="942272"/>
                  <a:pt x="62577" y="573229"/>
                </a:cubicBezTo>
                <a:lnTo>
                  <a:pt x="903650" y="903650"/>
                </a:lnTo>
                <a:lnTo>
                  <a:pt x="903650" y="0"/>
                </a:lnTo>
                <a:close/>
              </a:path>
              <a:path w="1807300" h="1807299" fill="none">
                <a:moveTo>
                  <a:pt x="903650" y="0"/>
                </a:moveTo>
                <a:cubicBezTo>
                  <a:pt x="1300151" y="0"/>
                  <a:pt x="1650337" y="258472"/>
                  <a:pt x="1767176" y="637367"/>
                </a:cubicBezTo>
                <a:cubicBezTo>
                  <a:pt x="1884015" y="1016262"/>
                  <a:pt x="1740211" y="1427064"/>
                  <a:pt x="1412570" y="1650366"/>
                </a:cubicBezTo>
                <a:cubicBezTo>
                  <a:pt x="1084928" y="1873668"/>
                  <a:pt x="649992" y="1857303"/>
                  <a:pt x="340057" y="1610011"/>
                </a:cubicBezTo>
                <a:cubicBezTo>
                  <a:pt x="30122" y="1362719"/>
                  <a:pt x="-82404" y="942272"/>
                  <a:pt x="62577" y="573229"/>
                </a:cubicBezTo>
              </a:path>
            </a:pathLst>
          </a:custGeom>
          <a:noFill/>
          <a:ln w="63500" cap="flat" cmpd="sng">
            <a:solidFill>
              <a:srgbClr val="ADBACA"/>
            </a:solidFill>
            <a:rou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12302" name="Freeform 252"/>
          <p:cNvSpPr>
            <a:spLocks noEditPoints="1"/>
          </p:cNvSpPr>
          <p:nvPr/>
        </p:nvSpPr>
        <p:spPr bwMode="auto">
          <a:xfrm>
            <a:off x="5643563" y="3221038"/>
            <a:ext cx="1036637" cy="982662"/>
          </a:xfrm>
          <a:custGeom>
            <a:avLst/>
            <a:gdLst>
              <a:gd name="T0" fmla="*/ 2147483647 w 301"/>
              <a:gd name="T1" fmla="*/ 2147483647 h 285"/>
              <a:gd name="T2" fmla="*/ 2147483647 w 301"/>
              <a:gd name="T3" fmla="*/ 2147483647 h 285"/>
              <a:gd name="T4" fmla="*/ 2147483647 w 301"/>
              <a:gd name="T5" fmla="*/ 2147483647 h 285"/>
              <a:gd name="T6" fmla="*/ 2147483647 w 301"/>
              <a:gd name="T7" fmla="*/ 2147483647 h 285"/>
              <a:gd name="T8" fmla="*/ 2147483647 w 301"/>
              <a:gd name="T9" fmla="*/ 2147483647 h 285"/>
              <a:gd name="T10" fmla="*/ 2147483647 w 301"/>
              <a:gd name="T11" fmla="*/ 2147483647 h 285"/>
              <a:gd name="T12" fmla="*/ 2147483647 w 301"/>
              <a:gd name="T13" fmla="*/ 2147483647 h 285"/>
              <a:gd name="T14" fmla="*/ 2147483647 w 301"/>
              <a:gd name="T15" fmla="*/ 2147483647 h 285"/>
              <a:gd name="T16" fmla="*/ 2147483647 w 301"/>
              <a:gd name="T17" fmla="*/ 2147483647 h 285"/>
              <a:gd name="T18" fmla="*/ 2147483647 w 301"/>
              <a:gd name="T19" fmla="*/ 2147483647 h 285"/>
              <a:gd name="T20" fmla="*/ 2147483647 w 301"/>
              <a:gd name="T21" fmla="*/ 2147483647 h 285"/>
              <a:gd name="T22" fmla="*/ 2147483647 w 301"/>
              <a:gd name="T23" fmla="*/ 2147483647 h 285"/>
              <a:gd name="T24" fmla="*/ 2147483647 w 301"/>
              <a:gd name="T25" fmla="*/ 2147483647 h 285"/>
              <a:gd name="T26" fmla="*/ 2147483647 w 301"/>
              <a:gd name="T27" fmla="*/ 2147483647 h 285"/>
              <a:gd name="T28" fmla="*/ 2147483647 w 301"/>
              <a:gd name="T29" fmla="*/ 2147483647 h 285"/>
              <a:gd name="T30" fmla="*/ 2147483647 w 301"/>
              <a:gd name="T31" fmla="*/ 2147483647 h 285"/>
              <a:gd name="T32" fmla="*/ 2147483647 w 301"/>
              <a:gd name="T33" fmla="*/ 2147483647 h 285"/>
              <a:gd name="T34" fmla="*/ 2147483647 w 301"/>
              <a:gd name="T35" fmla="*/ 2147483647 h 285"/>
              <a:gd name="T36" fmla="*/ 2147483647 w 301"/>
              <a:gd name="T37" fmla="*/ 2147483647 h 285"/>
              <a:gd name="T38" fmla="*/ 2147483647 w 301"/>
              <a:gd name="T39" fmla="*/ 2147483647 h 285"/>
              <a:gd name="T40" fmla="*/ 2147483647 w 301"/>
              <a:gd name="T41" fmla="*/ 2147483647 h 285"/>
              <a:gd name="T42" fmla="*/ 2147483647 w 301"/>
              <a:gd name="T43" fmla="*/ 2147483647 h 285"/>
              <a:gd name="T44" fmla="*/ 2147483647 w 301"/>
              <a:gd name="T45" fmla="*/ 2147483647 h 28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301" h="285">
                <a:moveTo>
                  <a:pt x="294" y="107"/>
                </a:moveTo>
                <a:cubicBezTo>
                  <a:pt x="286" y="44"/>
                  <a:pt x="216" y="0"/>
                  <a:pt x="137" y="9"/>
                </a:cubicBezTo>
                <a:cubicBezTo>
                  <a:pt x="58" y="18"/>
                  <a:pt x="0" y="76"/>
                  <a:pt x="7" y="139"/>
                </a:cubicBezTo>
                <a:cubicBezTo>
                  <a:pt x="11" y="172"/>
                  <a:pt x="33" y="200"/>
                  <a:pt x="64" y="218"/>
                </a:cubicBezTo>
                <a:cubicBezTo>
                  <a:pt x="65" y="232"/>
                  <a:pt x="60" y="250"/>
                  <a:pt x="36" y="268"/>
                </a:cubicBezTo>
                <a:cubicBezTo>
                  <a:pt x="26" y="275"/>
                  <a:pt x="76" y="285"/>
                  <a:pt x="122" y="237"/>
                </a:cubicBezTo>
                <a:cubicBezTo>
                  <a:pt x="136" y="238"/>
                  <a:pt x="150" y="239"/>
                  <a:pt x="164" y="237"/>
                </a:cubicBezTo>
                <a:cubicBezTo>
                  <a:pt x="243" y="228"/>
                  <a:pt x="301" y="170"/>
                  <a:pt x="294" y="107"/>
                </a:cubicBezTo>
                <a:close/>
                <a:moveTo>
                  <a:pt x="80" y="143"/>
                </a:moveTo>
                <a:cubicBezTo>
                  <a:pt x="69" y="143"/>
                  <a:pt x="60" y="134"/>
                  <a:pt x="60" y="123"/>
                </a:cubicBezTo>
                <a:cubicBezTo>
                  <a:pt x="60" y="112"/>
                  <a:pt x="69" y="103"/>
                  <a:pt x="80" y="103"/>
                </a:cubicBezTo>
                <a:cubicBezTo>
                  <a:pt x="91" y="103"/>
                  <a:pt x="100" y="112"/>
                  <a:pt x="100" y="123"/>
                </a:cubicBezTo>
                <a:cubicBezTo>
                  <a:pt x="100" y="134"/>
                  <a:pt x="91" y="143"/>
                  <a:pt x="80" y="143"/>
                </a:cubicBezTo>
                <a:close/>
                <a:moveTo>
                  <a:pt x="151" y="143"/>
                </a:moveTo>
                <a:cubicBezTo>
                  <a:pt x="140" y="143"/>
                  <a:pt x="131" y="134"/>
                  <a:pt x="131" y="123"/>
                </a:cubicBezTo>
                <a:cubicBezTo>
                  <a:pt x="131" y="112"/>
                  <a:pt x="140" y="103"/>
                  <a:pt x="151" y="103"/>
                </a:cubicBezTo>
                <a:cubicBezTo>
                  <a:pt x="163" y="103"/>
                  <a:pt x="172" y="112"/>
                  <a:pt x="172" y="123"/>
                </a:cubicBezTo>
                <a:cubicBezTo>
                  <a:pt x="172" y="134"/>
                  <a:pt x="163" y="143"/>
                  <a:pt x="151" y="143"/>
                </a:cubicBezTo>
                <a:close/>
                <a:moveTo>
                  <a:pt x="223" y="143"/>
                </a:moveTo>
                <a:cubicBezTo>
                  <a:pt x="212" y="143"/>
                  <a:pt x="203" y="134"/>
                  <a:pt x="203" y="123"/>
                </a:cubicBezTo>
                <a:cubicBezTo>
                  <a:pt x="203" y="112"/>
                  <a:pt x="212" y="103"/>
                  <a:pt x="223" y="103"/>
                </a:cubicBezTo>
                <a:cubicBezTo>
                  <a:pt x="234" y="103"/>
                  <a:pt x="243" y="112"/>
                  <a:pt x="243" y="123"/>
                </a:cubicBezTo>
                <a:cubicBezTo>
                  <a:pt x="243" y="134"/>
                  <a:pt x="234" y="143"/>
                  <a:pt x="223" y="143"/>
                </a:cubicBezTo>
                <a:close/>
              </a:path>
            </a:pathLst>
          </a:custGeom>
          <a:solidFill>
            <a:srgbClr val="ADBAC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6399" name="TextBox 13"/>
          <p:cNvSpPr txBox="1">
            <a:spLocks noChangeArrowheads="1"/>
          </p:cNvSpPr>
          <p:nvPr/>
        </p:nvSpPr>
        <p:spPr bwMode="auto">
          <a:xfrm>
            <a:off x="2630488" y="2486025"/>
            <a:ext cx="195421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400" name="TextBox 13"/>
          <p:cNvSpPr txBox="1">
            <a:spLocks noChangeArrowheads="1"/>
          </p:cNvSpPr>
          <p:nvPr/>
        </p:nvSpPr>
        <p:spPr bwMode="auto">
          <a:xfrm>
            <a:off x="2635250" y="2800350"/>
            <a:ext cx="2333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401" name="TextBox 13"/>
          <p:cNvSpPr txBox="1">
            <a:spLocks noChangeArrowheads="1"/>
          </p:cNvSpPr>
          <p:nvPr/>
        </p:nvSpPr>
        <p:spPr bwMode="auto">
          <a:xfrm>
            <a:off x="2630488" y="4394200"/>
            <a:ext cx="1954212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402" name="TextBox 13"/>
          <p:cNvSpPr txBox="1">
            <a:spLocks noChangeArrowheads="1"/>
          </p:cNvSpPr>
          <p:nvPr/>
        </p:nvSpPr>
        <p:spPr bwMode="auto">
          <a:xfrm>
            <a:off x="2635250" y="4710113"/>
            <a:ext cx="2333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403" name="TextBox 13"/>
          <p:cNvSpPr txBox="1">
            <a:spLocks noChangeArrowheads="1"/>
          </p:cNvSpPr>
          <p:nvPr/>
        </p:nvSpPr>
        <p:spPr bwMode="auto">
          <a:xfrm>
            <a:off x="7313613" y="2486025"/>
            <a:ext cx="19526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404" name="TextBox 13"/>
          <p:cNvSpPr txBox="1">
            <a:spLocks noChangeArrowheads="1"/>
          </p:cNvSpPr>
          <p:nvPr/>
        </p:nvSpPr>
        <p:spPr bwMode="auto">
          <a:xfrm>
            <a:off x="7316788" y="2800350"/>
            <a:ext cx="2333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405" name="TextBox 13"/>
          <p:cNvSpPr txBox="1">
            <a:spLocks noChangeArrowheads="1"/>
          </p:cNvSpPr>
          <p:nvPr/>
        </p:nvSpPr>
        <p:spPr bwMode="auto">
          <a:xfrm>
            <a:off x="7313613" y="4338638"/>
            <a:ext cx="19526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406" name="TextBox 13"/>
          <p:cNvSpPr txBox="1">
            <a:spLocks noChangeArrowheads="1"/>
          </p:cNvSpPr>
          <p:nvPr/>
        </p:nvSpPr>
        <p:spPr bwMode="auto">
          <a:xfrm>
            <a:off x="7316788" y="4652963"/>
            <a:ext cx="2333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9" grpId="0" autoUpdateAnimBg="0"/>
      <p:bldP spid="16400" grpId="0" autoUpdateAnimBg="0"/>
      <p:bldP spid="16401" grpId="0" autoUpdateAnimBg="0"/>
      <p:bldP spid="16402" grpId="0" autoUpdateAnimBg="0"/>
      <p:bldP spid="16403" grpId="0" autoUpdateAnimBg="0"/>
      <p:bldP spid="16404" grpId="0" autoUpdateAnimBg="0"/>
      <p:bldP spid="16405" grpId="0" autoUpdateAnimBg="0"/>
      <p:bldP spid="16406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任意多边形 5"/>
          <p:cNvSpPr/>
          <p:nvPr/>
        </p:nvSpPr>
        <p:spPr bwMode="auto">
          <a:xfrm>
            <a:off x="138113" y="0"/>
            <a:ext cx="7094537" cy="6858000"/>
          </a:xfrm>
          <a:custGeom>
            <a:avLst/>
            <a:gdLst>
              <a:gd name="T0" fmla="*/ 0 w 7093217"/>
              <a:gd name="T1" fmla="*/ 0 h 6858000"/>
              <a:gd name="T2" fmla="*/ 7097177 w 7093217"/>
              <a:gd name="T3" fmla="*/ 0 h 6858000"/>
              <a:gd name="T4" fmla="*/ 4115447 w 7093217"/>
              <a:gd name="T5" fmla="*/ 6858000 h 6858000"/>
              <a:gd name="T6" fmla="*/ 0 w 7093217"/>
              <a:gd name="T7" fmla="*/ 6858000 h 6858000"/>
              <a:gd name="T8" fmla="*/ 0 w 7093217"/>
              <a:gd name="T9" fmla="*/ 0 h 6858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093217" h="6858000">
                <a:moveTo>
                  <a:pt x="0" y="0"/>
                </a:moveTo>
                <a:lnTo>
                  <a:pt x="7093217" y="0"/>
                </a:lnTo>
                <a:lnTo>
                  <a:pt x="411315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pic>
        <p:nvPicPr>
          <p:cNvPr id="13315" name="图片 6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7096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平行四边形 8"/>
          <p:cNvSpPr>
            <a:spLocks noChangeArrowheads="1"/>
          </p:cNvSpPr>
          <p:nvPr/>
        </p:nvSpPr>
        <p:spPr bwMode="auto">
          <a:xfrm>
            <a:off x="4741863" y="2441575"/>
            <a:ext cx="7450137" cy="1974850"/>
          </a:xfrm>
          <a:prstGeom prst="parallelogram">
            <a:avLst>
              <a:gd name="adj" fmla="val 47034"/>
            </a:avLst>
          </a:prstGeom>
          <a:solidFill>
            <a:srgbClr val="0070C0">
              <a:alpha val="1215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3317" name="文本框 49"/>
          <p:cNvSpPr txBox="1">
            <a:spLocks noChangeArrowheads="1"/>
          </p:cNvSpPr>
          <p:nvPr/>
        </p:nvSpPr>
        <p:spPr bwMode="auto">
          <a:xfrm>
            <a:off x="5980113" y="2943225"/>
            <a:ext cx="52546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60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三、开放交流</a:t>
            </a:r>
            <a:endParaRPr lang="zh-CN" altLang="zh-CN" sz="6000" b="1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文本框 3"/>
          <p:cNvSpPr txBox="1">
            <a:spLocks noChangeArrowheads="1"/>
          </p:cNvSpPr>
          <p:nvPr/>
        </p:nvSpPr>
        <p:spPr bwMode="auto">
          <a:xfrm>
            <a:off x="533400" y="152400"/>
            <a:ext cx="2654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点击此处添加标题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339" name="그림 46" descr="0002.png"/>
          <p:cNvPicPr>
            <a:picLocks noChangeAspect="1" noChangeArrowheads="1"/>
          </p:cNvPicPr>
          <p:nvPr/>
        </p:nvPicPr>
        <p:blipFill>
          <a:blip r:embed="rId1" cstate="screen"/>
          <a:srcRect/>
          <a:stretch>
            <a:fillRect/>
          </a:stretch>
        </p:blipFill>
        <p:spPr bwMode="auto">
          <a:xfrm rot="2103027">
            <a:off x="139700" y="63500"/>
            <a:ext cx="5334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Freeform 77"/>
          <p:cNvSpPr/>
          <p:nvPr/>
        </p:nvSpPr>
        <p:spPr bwMode="auto">
          <a:xfrm rot="-5400000">
            <a:off x="5438775" y="4794250"/>
            <a:ext cx="1322388" cy="1322388"/>
          </a:xfrm>
          <a:custGeom>
            <a:avLst/>
            <a:gdLst>
              <a:gd name="T0" fmla="*/ 2147483647 w 819"/>
              <a:gd name="T1" fmla="*/ 2147483647 h 819"/>
              <a:gd name="T2" fmla="*/ 2147483647 w 819"/>
              <a:gd name="T3" fmla="*/ 2147483647 h 819"/>
              <a:gd name="T4" fmla="*/ 2147483647 w 819"/>
              <a:gd name="T5" fmla="*/ 2147483647 h 819"/>
              <a:gd name="T6" fmla="*/ 2147483647 w 819"/>
              <a:gd name="T7" fmla="*/ 2147483647 h 819"/>
              <a:gd name="T8" fmla="*/ 2147483647 w 819"/>
              <a:gd name="T9" fmla="*/ 2147483647 h 819"/>
              <a:gd name="T10" fmla="*/ 2147483647 w 819"/>
              <a:gd name="T11" fmla="*/ 2147483647 h 819"/>
              <a:gd name="T12" fmla="*/ 2147483647 w 819"/>
              <a:gd name="T13" fmla="*/ 2147483647 h 819"/>
              <a:gd name="T14" fmla="*/ 2147483647 w 819"/>
              <a:gd name="T15" fmla="*/ 2147483647 h 819"/>
              <a:gd name="T16" fmla="*/ 2147483647 w 819"/>
              <a:gd name="T17" fmla="*/ 2147483647 h 819"/>
              <a:gd name="T18" fmla="*/ 2147483647 w 819"/>
              <a:gd name="T19" fmla="*/ 2147483647 h 819"/>
              <a:gd name="T20" fmla="*/ 2147483647 w 819"/>
              <a:gd name="T21" fmla="*/ 2147483647 h 819"/>
              <a:gd name="T22" fmla="*/ 2147483647 w 819"/>
              <a:gd name="T23" fmla="*/ 2147483647 h 819"/>
              <a:gd name="T24" fmla="*/ 2147483647 w 819"/>
              <a:gd name="T25" fmla="*/ 2147483647 h 819"/>
              <a:gd name="T26" fmla="*/ 2147483647 w 819"/>
              <a:gd name="T27" fmla="*/ 2147483647 h 819"/>
              <a:gd name="T28" fmla="*/ 2147483647 w 819"/>
              <a:gd name="T29" fmla="*/ 2147483647 h 819"/>
              <a:gd name="T30" fmla="*/ 2147483647 w 819"/>
              <a:gd name="T31" fmla="*/ 2147483647 h 819"/>
              <a:gd name="T32" fmla="*/ 2147483647 w 819"/>
              <a:gd name="T33" fmla="*/ 2147483647 h 819"/>
              <a:gd name="T34" fmla="*/ 2147483647 w 819"/>
              <a:gd name="T35" fmla="*/ 2147483647 h 819"/>
              <a:gd name="T36" fmla="*/ 2147483647 w 819"/>
              <a:gd name="T37" fmla="*/ 2147483647 h 819"/>
              <a:gd name="T38" fmla="*/ 2147483647 w 819"/>
              <a:gd name="T39" fmla="*/ 2147483647 h 819"/>
              <a:gd name="T40" fmla="*/ 0 w 819"/>
              <a:gd name="T41" fmla="*/ 2147483647 h 819"/>
              <a:gd name="T42" fmla="*/ 0 w 819"/>
              <a:gd name="T43" fmla="*/ 2147483647 h 819"/>
              <a:gd name="T44" fmla="*/ 2147483647 w 819"/>
              <a:gd name="T45" fmla="*/ 2147483647 h 819"/>
              <a:gd name="T46" fmla="*/ 2147483647 w 819"/>
              <a:gd name="T47" fmla="*/ 2147483647 h 819"/>
              <a:gd name="T48" fmla="*/ 2147483647 w 819"/>
              <a:gd name="T49" fmla="*/ 2147483647 h 819"/>
              <a:gd name="T50" fmla="*/ 2147483647 w 819"/>
              <a:gd name="T51" fmla="*/ 2147483647 h 819"/>
              <a:gd name="T52" fmla="*/ 0 w 819"/>
              <a:gd name="T53" fmla="*/ 2147483647 h 819"/>
              <a:gd name="T54" fmla="*/ 0 w 819"/>
              <a:gd name="T55" fmla="*/ 2147483647 h 819"/>
              <a:gd name="T56" fmla="*/ 2147483647 w 819"/>
              <a:gd name="T57" fmla="*/ 2147483647 h 819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819" h="819">
                <a:moveTo>
                  <a:pt x="183" y="216"/>
                </a:moveTo>
                <a:cubicBezTo>
                  <a:pt x="249" y="216"/>
                  <a:pt x="264" y="200"/>
                  <a:pt x="256" y="180"/>
                </a:cubicBezTo>
                <a:cubicBezTo>
                  <a:pt x="239" y="144"/>
                  <a:pt x="209" y="139"/>
                  <a:pt x="217" y="88"/>
                </a:cubicBezTo>
                <a:cubicBezTo>
                  <a:pt x="231" y="0"/>
                  <a:pt x="372" y="0"/>
                  <a:pt x="385" y="88"/>
                </a:cubicBezTo>
                <a:cubicBezTo>
                  <a:pt x="393" y="139"/>
                  <a:pt x="364" y="144"/>
                  <a:pt x="347" y="180"/>
                </a:cubicBezTo>
                <a:cubicBezTo>
                  <a:pt x="338" y="200"/>
                  <a:pt x="354" y="216"/>
                  <a:pt x="420" y="216"/>
                </a:cubicBezTo>
                <a:cubicBezTo>
                  <a:pt x="603" y="216"/>
                  <a:pt x="603" y="216"/>
                  <a:pt x="603" y="216"/>
                </a:cubicBezTo>
                <a:cubicBezTo>
                  <a:pt x="603" y="399"/>
                  <a:pt x="603" y="399"/>
                  <a:pt x="603" y="399"/>
                </a:cubicBezTo>
                <a:cubicBezTo>
                  <a:pt x="603" y="465"/>
                  <a:pt x="619" y="480"/>
                  <a:pt x="638" y="472"/>
                </a:cubicBezTo>
                <a:cubicBezTo>
                  <a:pt x="675" y="455"/>
                  <a:pt x="680" y="425"/>
                  <a:pt x="731" y="433"/>
                </a:cubicBezTo>
                <a:cubicBezTo>
                  <a:pt x="819" y="447"/>
                  <a:pt x="819" y="588"/>
                  <a:pt x="731" y="601"/>
                </a:cubicBezTo>
                <a:cubicBezTo>
                  <a:pt x="680" y="609"/>
                  <a:pt x="675" y="580"/>
                  <a:pt x="638" y="563"/>
                </a:cubicBezTo>
                <a:cubicBezTo>
                  <a:pt x="619" y="554"/>
                  <a:pt x="603" y="570"/>
                  <a:pt x="603" y="636"/>
                </a:cubicBezTo>
                <a:cubicBezTo>
                  <a:pt x="603" y="819"/>
                  <a:pt x="603" y="819"/>
                  <a:pt x="603" y="819"/>
                </a:cubicBezTo>
                <a:cubicBezTo>
                  <a:pt x="420" y="819"/>
                  <a:pt x="420" y="819"/>
                  <a:pt x="420" y="819"/>
                </a:cubicBezTo>
                <a:cubicBezTo>
                  <a:pt x="354" y="819"/>
                  <a:pt x="338" y="803"/>
                  <a:pt x="347" y="784"/>
                </a:cubicBezTo>
                <a:cubicBezTo>
                  <a:pt x="364" y="747"/>
                  <a:pt x="393" y="742"/>
                  <a:pt x="385" y="691"/>
                </a:cubicBezTo>
                <a:cubicBezTo>
                  <a:pt x="372" y="603"/>
                  <a:pt x="231" y="603"/>
                  <a:pt x="217" y="691"/>
                </a:cubicBezTo>
                <a:cubicBezTo>
                  <a:pt x="209" y="742"/>
                  <a:pt x="239" y="747"/>
                  <a:pt x="256" y="784"/>
                </a:cubicBezTo>
                <a:cubicBezTo>
                  <a:pt x="264" y="803"/>
                  <a:pt x="249" y="819"/>
                  <a:pt x="183" y="819"/>
                </a:cubicBezTo>
                <a:cubicBezTo>
                  <a:pt x="0" y="819"/>
                  <a:pt x="0" y="819"/>
                  <a:pt x="0" y="819"/>
                </a:cubicBezTo>
                <a:cubicBezTo>
                  <a:pt x="0" y="636"/>
                  <a:pt x="0" y="636"/>
                  <a:pt x="0" y="636"/>
                </a:cubicBezTo>
                <a:cubicBezTo>
                  <a:pt x="0" y="570"/>
                  <a:pt x="16" y="554"/>
                  <a:pt x="35" y="563"/>
                </a:cubicBezTo>
                <a:cubicBezTo>
                  <a:pt x="72" y="580"/>
                  <a:pt x="76" y="609"/>
                  <a:pt x="128" y="601"/>
                </a:cubicBezTo>
                <a:cubicBezTo>
                  <a:pt x="216" y="588"/>
                  <a:pt x="216" y="447"/>
                  <a:pt x="128" y="433"/>
                </a:cubicBezTo>
                <a:cubicBezTo>
                  <a:pt x="76" y="425"/>
                  <a:pt x="72" y="455"/>
                  <a:pt x="35" y="472"/>
                </a:cubicBezTo>
                <a:cubicBezTo>
                  <a:pt x="16" y="480"/>
                  <a:pt x="0" y="465"/>
                  <a:pt x="0" y="399"/>
                </a:cubicBezTo>
                <a:cubicBezTo>
                  <a:pt x="0" y="216"/>
                  <a:pt x="0" y="216"/>
                  <a:pt x="0" y="216"/>
                </a:cubicBezTo>
                <a:lnTo>
                  <a:pt x="183" y="216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21682" tIns="60841" rIns="121682" bIns="60841"/>
          <a:lstStyle/>
          <a:p>
            <a:endParaRPr lang="zh-CN" altLang="en-US"/>
          </a:p>
        </p:txBody>
      </p:sp>
      <p:sp>
        <p:nvSpPr>
          <p:cNvPr id="14341" name="Text Placeholder 3"/>
          <p:cNvSpPr txBox="1">
            <a:spLocks noChangeArrowheads="1"/>
          </p:cNvSpPr>
          <p:nvPr/>
        </p:nvSpPr>
        <p:spPr bwMode="auto">
          <a:xfrm>
            <a:off x="5937250" y="5405438"/>
            <a:ext cx="304800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zh-CN" sz="2100" b="1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01</a:t>
            </a:r>
            <a:endParaRPr lang="en-US" altLang="zh-CN" sz="2100" b="1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342" name="Freeform 76"/>
          <p:cNvSpPr/>
          <p:nvPr/>
        </p:nvSpPr>
        <p:spPr bwMode="auto">
          <a:xfrm rot="-5400000">
            <a:off x="5787231" y="3820319"/>
            <a:ext cx="1323975" cy="1322388"/>
          </a:xfrm>
          <a:custGeom>
            <a:avLst/>
            <a:gdLst>
              <a:gd name="T0" fmla="*/ 2147483647 w 819"/>
              <a:gd name="T1" fmla="*/ 2147483647 h 819"/>
              <a:gd name="T2" fmla="*/ 2147483647 w 819"/>
              <a:gd name="T3" fmla="*/ 2147483647 h 819"/>
              <a:gd name="T4" fmla="*/ 2147483647 w 819"/>
              <a:gd name="T5" fmla="*/ 2147483647 h 819"/>
              <a:gd name="T6" fmla="*/ 2147483647 w 819"/>
              <a:gd name="T7" fmla="*/ 2147483647 h 819"/>
              <a:gd name="T8" fmla="*/ 2147483647 w 819"/>
              <a:gd name="T9" fmla="*/ 2147483647 h 819"/>
              <a:gd name="T10" fmla="*/ 2147483647 w 819"/>
              <a:gd name="T11" fmla="*/ 2147483647 h 819"/>
              <a:gd name="T12" fmla="*/ 2147483647 w 819"/>
              <a:gd name="T13" fmla="*/ 2147483647 h 819"/>
              <a:gd name="T14" fmla="*/ 2147483647 w 819"/>
              <a:gd name="T15" fmla="*/ 2147483647 h 819"/>
              <a:gd name="T16" fmla="*/ 2147483647 w 819"/>
              <a:gd name="T17" fmla="*/ 2147483647 h 819"/>
              <a:gd name="T18" fmla="*/ 2147483647 w 819"/>
              <a:gd name="T19" fmla="*/ 2147483647 h 819"/>
              <a:gd name="T20" fmla="*/ 2147483647 w 819"/>
              <a:gd name="T21" fmla="*/ 2147483647 h 819"/>
              <a:gd name="T22" fmla="*/ 2147483647 w 819"/>
              <a:gd name="T23" fmla="*/ 2147483647 h 819"/>
              <a:gd name="T24" fmla="*/ 2147483647 w 819"/>
              <a:gd name="T25" fmla="*/ 2147483647 h 819"/>
              <a:gd name="T26" fmla="*/ 2147483647 w 819"/>
              <a:gd name="T27" fmla="*/ 0 h 819"/>
              <a:gd name="T28" fmla="*/ 2147483647 w 819"/>
              <a:gd name="T29" fmla="*/ 0 h 819"/>
              <a:gd name="T30" fmla="*/ 2147483647 w 819"/>
              <a:gd name="T31" fmla="*/ 2147483647 h 819"/>
              <a:gd name="T32" fmla="*/ 2147483647 w 819"/>
              <a:gd name="T33" fmla="*/ 2147483647 h 819"/>
              <a:gd name="T34" fmla="*/ 2147483647 w 819"/>
              <a:gd name="T35" fmla="*/ 2147483647 h 819"/>
              <a:gd name="T36" fmla="*/ 2147483647 w 819"/>
              <a:gd name="T37" fmla="*/ 2147483647 h 819"/>
              <a:gd name="T38" fmla="*/ 2147483647 w 819"/>
              <a:gd name="T39" fmla="*/ 0 h 819"/>
              <a:gd name="T40" fmla="*/ 0 w 819"/>
              <a:gd name="T41" fmla="*/ 0 h 819"/>
              <a:gd name="T42" fmla="*/ 0 w 819"/>
              <a:gd name="T43" fmla="*/ 2147483647 h 819"/>
              <a:gd name="T44" fmla="*/ 2147483647 w 819"/>
              <a:gd name="T45" fmla="*/ 2147483647 h 819"/>
              <a:gd name="T46" fmla="*/ 2147483647 w 819"/>
              <a:gd name="T47" fmla="*/ 2147483647 h 819"/>
              <a:gd name="T48" fmla="*/ 2147483647 w 819"/>
              <a:gd name="T49" fmla="*/ 2147483647 h 819"/>
              <a:gd name="T50" fmla="*/ 2147483647 w 819"/>
              <a:gd name="T51" fmla="*/ 2147483647 h 819"/>
              <a:gd name="T52" fmla="*/ 0 w 819"/>
              <a:gd name="T53" fmla="*/ 2147483647 h 819"/>
              <a:gd name="T54" fmla="*/ 0 w 819"/>
              <a:gd name="T55" fmla="*/ 2147483647 h 819"/>
              <a:gd name="T56" fmla="*/ 2147483647 w 819"/>
              <a:gd name="T57" fmla="*/ 2147483647 h 819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819" h="819">
                <a:moveTo>
                  <a:pt x="183" y="603"/>
                </a:moveTo>
                <a:cubicBezTo>
                  <a:pt x="249" y="603"/>
                  <a:pt x="265" y="619"/>
                  <a:pt x="256" y="638"/>
                </a:cubicBezTo>
                <a:cubicBezTo>
                  <a:pt x="239" y="675"/>
                  <a:pt x="210" y="680"/>
                  <a:pt x="218" y="731"/>
                </a:cubicBezTo>
                <a:cubicBezTo>
                  <a:pt x="231" y="819"/>
                  <a:pt x="372" y="819"/>
                  <a:pt x="386" y="731"/>
                </a:cubicBezTo>
                <a:cubicBezTo>
                  <a:pt x="394" y="680"/>
                  <a:pt x="364" y="675"/>
                  <a:pt x="347" y="638"/>
                </a:cubicBezTo>
                <a:cubicBezTo>
                  <a:pt x="339" y="619"/>
                  <a:pt x="354" y="603"/>
                  <a:pt x="420" y="603"/>
                </a:cubicBezTo>
                <a:cubicBezTo>
                  <a:pt x="603" y="603"/>
                  <a:pt x="603" y="603"/>
                  <a:pt x="603" y="603"/>
                </a:cubicBezTo>
                <a:cubicBezTo>
                  <a:pt x="603" y="420"/>
                  <a:pt x="603" y="420"/>
                  <a:pt x="603" y="420"/>
                </a:cubicBezTo>
                <a:cubicBezTo>
                  <a:pt x="603" y="354"/>
                  <a:pt x="619" y="338"/>
                  <a:pt x="639" y="347"/>
                </a:cubicBezTo>
                <a:cubicBezTo>
                  <a:pt x="675" y="364"/>
                  <a:pt x="680" y="393"/>
                  <a:pt x="731" y="385"/>
                </a:cubicBezTo>
                <a:cubicBezTo>
                  <a:pt x="819" y="372"/>
                  <a:pt x="819" y="231"/>
                  <a:pt x="731" y="217"/>
                </a:cubicBezTo>
                <a:cubicBezTo>
                  <a:pt x="680" y="209"/>
                  <a:pt x="675" y="239"/>
                  <a:pt x="639" y="256"/>
                </a:cubicBezTo>
                <a:cubicBezTo>
                  <a:pt x="619" y="264"/>
                  <a:pt x="603" y="249"/>
                  <a:pt x="603" y="183"/>
                </a:cubicBezTo>
                <a:cubicBezTo>
                  <a:pt x="603" y="0"/>
                  <a:pt x="603" y="0"/>
                  <a:pt x="603" y="0"/>
                </a:cubicBezTo>
                <a:cubicBezTo>
                  <a:pt x="420" y="0"/>
                  <a:pt x="420" y="0"/>
                  <a:pt x="420" y="0"/>
                </a:cubicBezTo>
                <a:cubicBezTo>
                  <a:pt x="354" y="0"/>
                  <a:pt x="339" y="16"/>
                  <a:pt x="347" y="35"/>
                </a:cubicBezTo>
                <a:cubicBezTo>
                  <a:pt x="364" y="72"/>
                  <a:pt x="394" y="76"/>
                  <a:pt x="386" y="128"/>
                </a:cubicBezTo>
                <a:cubicBezTo>
                  <a:pt x="372" y="216"/>
                  <a:pt x="231" y="216"/>
                  <a:pt x="218" y="128"/>
                </a:cubicBezTo>
                <a:cubicBezTo>
                  <a:pt x="210" y="76"/>
                  <a:pt x="239" y="72"/>
                  <a:pt x="256" y="35"/>
                </a:cubicBezTo>
                <a:cubicBezTo>
                  <a:pt x="265" y="16"/>
                  <a:pt x="249" y="0"/>
                  <a:pt x="183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83"/>
                  <a:pt x="0" y="183"/>
                  <a:pt x="0" y="183"/>
                </a:cubicBezTo>
                <a:cubicBezTo>
                  <a:pt x="0" y="249"/>
                  <a:pt x="16" y="264"/>
                  <a:pt x="35" y="256"/>
                </a:cubicBezTo>
                <a:cubicBezTo>
                  <a:pt x="72" y="239"/>
                  <a:pt x="77" y="209"/>
                  <a:pt x="128" y="217"/>
                </a:cubicBezTo>
                <a:cubicBezTo>
                  <a:pt x="216" y="231"/>
                  <a:pt x="216" y="372"/>
                  <a:pt x="128" y="385"/>
                </a:cubicBezTo>
                <a:cubicBezTo>
                  <a:pt x="77" y="393"/>
                  <a:pt x="72" y="364"/>
                  <a:pt x="35" y="347"/>
                </a:cubicBezTo>
                <a:cubicBezTo>
                  <a:pt x="16" y="338"/>
                  <a:pt x="0" y="354"/>
                  <a:pt x="0" y="420"/>
                </a:cubicBezTo>
                <a:cubicBezTo>
                  <a:pt x="0" y="603"/>
                  <a:pt x="0" y="603"/>
                  <a:pt x="0" y="603"/>
                </a:cubicBezTo>
                <a:lnTo>
                  <a:pt x="183" y="60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21682" tIns="60841" rIns="121682" bIns="60841"/>
          <a:lstStyle/>
          <a:p>
            <a:endParaRPr lang="zh-CN" altLang="en-US"/>
          </a:p>
        </p:txBody>
      </p:sp>
      <p:sp>
        <p:nvSpPr>
          <p:cNvPr id="14343" name="Text Placeholder 3"/>
          <p:cNvSpPr txBox="1">
            <a:spLocks noChangeArrowheads="1"/>
          </p:cNvSpPr>
          <p:nvPr/>
        </p:nvSpPr>
        <p:spPr bwMode="auto">
          <a:xfrm>
            <a:off x="6297613" y="4408488"/>
            <a:ext cx="303212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zh-CN" sz="2100" b="1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02</a:t>
            </a:r>
            <a:endParaRPr lang="en-US" altLang="zh-CN" sz="2100" b="1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344" name="Freeform 77"/>
          <p:cNvSpPr/>
          <p:nvPr/>
        </p:nvSpPr>
        <p:spPr bwMode="auto">
          <a:xfrm rot="-5400000">
            <a:off x="5438775" y="2843213"/>
            <a:ext cx="1322387" cy="1322388"/>
          </a:xfrm>
          <a:custGeom>
            <a:avLst/>
            <a:gdLst>
              <a:gd name="T0" fmla="*/ 2147483647 w 819"/>
              <a:gd name="T1" fmla="*/ 2147483647 h 819"/>
              <a:gd name="T2" fmla="*/ 2147483647 w 819"/>
              <a:gd name="T3" fmla="*/ 2147483647 h 819"/>
              <a:gd name="T4" fmla="*/ 2147483647 w 819"/>
              <a:gd name="T5" fmla="*/ 2147483647 h 819"/>
              <a:gd name="T6" fmla="*/ 2147483647 w 819"/>
              <a:gd name="T7" fmla="*/ 2147483647 h 819"/>
              <a:gd name="T8" fmla="*/ 2147483647 w 819"/>
              <a:gd name="T9" fmla="*/ 2147483647 h 819"/>
              <a:gd name="T10" fmla="*/ 2147483647 w 819"/>
              <a:gd name="T11" fmla="*/ 2147483647 h 819"/>
              <a:gd name="T12" fmla="*/ 2147483647 w 819"/>
              <a:gd name="T13" fmla="*/ 2147483647 h 819"/>
              <a:gd name="T14" fmla="*/ 2147483647 w 819"/>
              <a:gd name="T15" fmla="*/ 2147483647 h 819"/>
              <a:gd name="T16" fmla="*/ 2147483647 w 819"/>
              <a:gd name="T17" fmla="*/ 2147483647 h 819"/>
              <a:gd name="T18" fmla="*/ 2147483647 w 819"/>
              <a:gd name="T19" fmla="*/ 2147483647 h 819"/>
              <a:gd name="T20" fmla="*/ 2147483647 w 819"/>
              <a:gd name="T21" fmla="*/ 2147483647 h 819"/>
              <a:gd name="T22" fmla="*/ 2147483647 w 819"/>
              <a:gd name="T23" fmla="*/ 2147483647 h 819"/>
              <a:gd name="T24" fmla="*/ 2147483647 w 819"/>
              <a:gd name="T25" fmla="*/ 2147483647 h 819"/>
              <a:gd name="T26" fmla="*/ 2147483647 w 819"/>
              <a:gd name="T27" fmla="*/ 2147483647 h 819"/>
              <a:gd name="T28" fmla="*/ 2147483647 w 819"/>
              <a:gd name="T29" fmla="*/ 2147483647 h 819"/>
              <a:gd name="T30" fmla="*/ 2147483647 w 819"/>
              <a:gd name="T31" fmla="*/ 2147483647 h 819"/>
              <a:gd name="T32" fmla="*/ 2147483647 w 819"/>
              <a:gd name="T33" fmla="*/ 2147483647 h 819"/>
              <a:gd name="T34" fmla="*/ 2147483647 w 819"/>
              <a:gd name="T35" fmla="*/ 2147483647 h 819"/>
              <a:gd name="T36" fmla="*/ 2147483647 w 819"/>
              <a:gd name="T37" fmla="*/ 2147483647 h 819"/>
              <a:gd name="T38" fmla="*/ 2147483647 w 819"/>
              <a:gd name="T39" fmla="*/ 2147483647 h 819"/>
              <a:gd name="T40" fmla="*/ 0 w 819"/>
              <a:gd name="T41" fmla="*/ 2147483647 h 819"/>
              <a:gd name="T42" fmla="*/ 0 w 819"/>
              <a:gd name="T43" fmla="*/ 2147483647 h 819"/>
              <a:gd name="T44" fmla="*/ 2147483647 w 819"/>
              <a:gd name="T45" fmla="*/ 2147483647 h 819"/>
              <a:gd name="T46" fmla="*/ 2147483647 w 819"/>
              <a:gd name="T47" fmla="*/ 2147483647 h 819"/>
              <a:gd name="T48" fmla="*/ 2147483647 w 819"/>
              <a:gd name="T49" fmla="*/ 2147483647 h 819"/>
              <a:gd name="T50" fmla="*/ 2147483647 w 819"/>
              <a:gd name="T51" fmla="*/ 2147483647 h 819"/>
              <a:gd name="T52" fmla="*/ 0 w 819"/>
              <a:gd name="T53" fmla="*/ 2147483647 h 819"/>
              <a:gd name="T54" fmla="*/ 0 w 819"/>
              <a:gd name="T55" fmla="*/ 2147483647 h 819"/>
              <a:gd name="T56" fmla="*/ 2147483647 w 819"/>
              <a:gd name="T57" fmla="*/ 2147483647 h 819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819" h="819">
                <a:moveTo>
                  <a:pt x="183" y="216"/>
                </a:moveTo>
                <a:cubicBezTo>
                  <a:pt x="249" y="216"/>
                  <a:pt x="264" y="200"/>
                  <a:pt x="256" y="180"/>
                </a:cubicBezTo>
                <a:cubicBezTo>
                  <a:pt x="239" y="144"/>
                  <a:pt x="209" y="139"/>
                  <a:pt x="217" y="88"/>
                </a:cubicBezTo>
                <a:cubicBezTo>
                  <a:pt x="231" y="0"/>
                  <a:pt x="372" y="0"/>
                  <a:pt x="385" y="88"/>
                </a:cubicBezTo>
                <a:cubicBezTo>
                  <a:pt x="393" y="139"/>
                  <a:pt x="364" y="144"/>
                  <a:pt x="347" y="180"/>
                </a:cubicBezTo>
                <a:cubicBezTo>
                  <a:pt x="338" y="200"/>
                  <a:pt x="354" y="216"/>
                  <a:pt x="420" y="216"/>
                </a:cubicBezTo>
                <a:cubicBezTo>
                  <a:pt x="603" y="216"/>
                  <a:pt x="603" y="216"/>
                  <a:pt x="603" y="216"/>
                </a:cubicBezTo>
                <a:cubicBezTo>
                  <a:pt x="603" y="399"/>
                  <a:pt x="603" y="399"/>
                  <a:pt x="603" y="399"/>
                </a:cubicBezTo>
                <a:cubicBezTo>
                  <a:pt x="603" y="465"/>
                  <a:pt x="619" y="480"/>
                  <a:pt x="638" y="472"/>
                </a:cubicBezTo>
                <a:cubicBezTo>
                  <a:pt x="675" y="455"/>
                  <a:pt x="680" y="425"/>
                  <a:pt x="731" y="433"/>
                </a:cubicBezTo>
                <a:cubicBezTo>
                  <a:pt x="819" y="447"/>
                  <a:pt x="819" y="588"/>
                  <a:pt x="731" y="601"/>
                </a:cubicBezTo>
                <a:cubicBezTo>
                  <a:pt x="680" y="609"/>
                  <a:pt x="675" y="580"/>
                  <a:pt x="638" y="563"/>
                </a:cubicBezTo>
                <a:cubicBezTo>
                  <a:pt x="619" y="554"/>
                  <a:pt x="603" y="570"/>
                  <a:pt x="603" y="636"/>
                </a:cubicBezTo>
                <a:cubicBezTo>
                  <a:pt x="603" y="819"/>
                  <a:pt x="603" y="819"/>
                  <a:pt x="603" y="819"/>
                </a:cubicBezTo>
                <a:cubicBezTo>
                  <a:pt x="420" y="819"/>
                  <a:pt x="420" y="819"/>
                  <a:pt x="420" y="819"/>
                </a:cubicBezTo>
                <a:cubicBezTo>
                  <a:pt x="354" y="819"/>
                  <a:pt x="338" y="803"/>
                  <a:pt x="347" y="784"/>
                </a:cubicBezTo>
                <a:cubicBezTo>
                  <a:pt x="364" y="747"/>
                  <a:pt x="393" y="742"/>
                  <a:pt x="385" y="691"/>
                </a:cubicBezTo>
                <a:cubicBezTo>
                  <a:pt x="372" y="603"/>
                  <a:pt x="231" y="603"/>
                  <a:pt x="217" y="691"/>
                </a:cubicBezTo>
                <a:cubicBezTo>
                  <a:pt x="209" y="742"/>
                  <a:pt x="239" y="747"/>
                  <a:pt x="256" y="784"/>
                </a:cubicBezTo>
                <a:cubicBezTo>
                  <a:pt x="264" y="803"/>
                  <a:pt x="249" y="819"/>
                  <a:pt x="183" y="819"/>
                </a:cubicBezTo>
                <a:cubicBezTo>
                  <a:pt x="0" y="819"/>
                  <a:pt x="0" y="819"/>
                  <a:pt x="0" y="819"/>
                </a:cubicBezTo>
                <a:cubicBezTo>
                  <a:pt x="0" y="636"/>
                  <a:pt x="0" y="636"/>
                  <a:pt x="0" y="636"/>
                </a:cubicBezTo>
                <a:cubicBezTo>
                  <a:pt x="0" y="570"/>
                  <a:pt x="16" y="554"/>
                  <a:pt x="35" y="563"/>
                </a:cubicBezTo>
                <a:cubicBezTo>
                  <a:pt x="72" y="580"/>
                  <a:pt x="76" y="609"/>
                  <a:pt x="128" y="601"/>
                </a:cubicBezTo>
                <a:cubicBezTo>
                  <a:pt x="216" y="588"/>
                  <a:pt x="216" y="447"/>
                  <a:pt x="128" y="433"/>
                </a:cubicBezTo>
                <a:cubicBezTo>
                  <a:pt x="76" y="425"/>
                  <a:pt x="72" y="455"/>
                  <a:pt x="35" y="472"/>
                </a:cubicBezTo>
                <a:cubicBezTo>
                  <a:pt x="16" y="480"/>
                  <a:pt x="0" y="465"/>
                  <a:pt x="0" y="399"/>
                </a:cubicBezTo>
                <a:cubicBezTo>
                  <a:pt x="0" y="216"/>
                  <a:pt x="0" y="216"/>
                  <a:pt x="0" y="216"/>
                </a:cubicBezTo>
                <a:lnTo>
                  <a:pt x="183" y="216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21682" tIns="60841" rIns="121682" bIns="60841"/>
          <a:lstStyle/>
          <a:p>
            <a:endParaRPr lang="zh-CN" altLang="en-US"/>
          </a:p>
        </p:txBody>
      </p:sp>
      <p:sp>
        <p:nvSpPr>
          <p:cNvPr id="14345" name="Text Placeholder 3"/>
          <p:cNvSpPr txBox="1">
            <a:spLocks noChangeArrowheads="1"/>
          </p:cNvSpPr>
          <p:nvPr/>
        </p:nvSpPr>
        <p:spPr bwMode="auto">
          <a:xfrm>
            <a:off x="5910263" y="3484563"/>
            <a:ext cx="303212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zh-CN" sz="2100" b="1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03</a:t>
            </a:r>
            <a:endParaRPr lang="en-US" altLang="zh-CN" sz="2100" b="1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346" name="Freeform 76"/>
          <p:cNvSpPr/>
          <p:nvPr/>
        </p:nvSpPr>
        <p:spPr bwMode="auto">
          <a:xfrm rot="-5400000">
            <a:off x="5788025" y="1870075"/>
            <a:ext cx="1322388" cy="1322388"/>
          </a:xfrm>
          <a:custGeom>
            <a:avLst/>
            <a:gdLst>
              <a:gd name="T0" fmla="*/ 2147483647 w 819"/>
              <a:gd name="T1" fmla="*/ 2147483647 h 819"/>
              <a:gd name="T2" fmla="*/ 2147483647 w 819"/>
              <a:gd name="T3" fmla="*/ 2147483647 h 819"/>
              <a:gd name="T4" fmla="*/ 2147483647 w 819"/>
              <a:gd name="T5" fmla="*/ 2147483647 h 819"/>
              <a:gd name="T6" fmla="*/ 2147483647 w 819"/>
              <a:gd name="T7" fmla="*/ 2147483647 h 819"/>
              <a:gd name="T8" fmla="*/ 2147483647 w 819"/>
              <a:gd name="T9" fmla="*/ 2147483647 h 819"/>
              <a:gd name="T10" fmla="*/ 2147483647 w 819"/>
              <a:gd name="T11" fmla="*/ 2147483647 h 819"/>
              <a:gd name="T12" fmla="*/ 2147483647 w 819"/>
              <a:gd name="T13" fmla="*/ 2147483647 h 819"/>
              <a:gd name="T14" fmla="*/ 2147483647 w 819"/>
              <a:gd name="T15" fmla="*/ 2147483647 h 819"/>
              <a:gd name="T16" fmla="*/ 2147483647 w 819"/>
              <a:gd name="T17" fmla="*/ 2147483647 h 819"/>
              <a:gd name="T18" fmla="*/ 2147483647 w 819"/>
              <a:gd name="T19" fmla="*/ 2147483647 h 819"/>
              <a:gd name="T20" fmla="*/ 2147483647 w 819"/>
              <a:gd name="T21" fmla="*/ 2147483647 h 819"/>
              <a:gd name="T22" fmla="*/ 2147483647 w 819"/>
              <a:gd name="T23" fmla="*/ 2147483647 h 819"/>
              <a:gd name="T24" fmla="*/ 2147483647 w 819"/>
              <a:gd name="T25" fmla="*/ 2147483647 h 819"/>
              <a:gd name="T26" fmla="*/ 2147483647 w 819"/>
              <a:gd name="T27" fmla="*/ 0 h 819"/>
              <a:gd name="T28" fmla="*/ 2147483647 w 819"/>
              <a:gd name="T29" fmla="*/ 0 h 819"/>
              <a:gd name="T30" fmla="*/ 2147483647 w 819"/>
              <a:gd name="T31" fmla="*/ 2147483647 h 819"/>
              <a:gd name="T32" fmla="*/ 2147483647 w 819"/>
              <a:gd name="T33" fmla="*/ 2147483647 h 819"/>
              <a:gd name="T34" fmla="*/ 2147483647 w 819"/>
              <a:gd name="T35" fmla="*/ 2147483647 h 819"/>
              <a:gd name="T36" fmla="*/ 2147483647 w 819"/>
              <a:gd name="T37" fmla="*/ 2147483647 h 819"/>
              <a:gd name="T38" fmla="*/ 2147483647 w 819"/>
              <a:gd name="T39" fmla="*/ 0 h 819"/>
              <a:gd name="T40" fmla="*/ 0 w 819"/>
              <a:gd name="T41" fmla="*/ 0 h 819"/>
              <a:gd name="T42" fmla="*/ 0 w 819"/>
              <a:gd name="T43" fmla="*/ 2147483647 h 819"/>
              <a:gd name="T44" fmla="*/ 2147483647 w 819"/>
              <a:gd name="T45" fmla="*/ 2147483647 h 819"/>
              <a:gd name="T46" fmla="*/ 2147483647 w 819"/>
              <a:gd name="T47" fmla="*/ 2147483647 h 819"/>
              <a:gd name="T48" fmla="*/ 2147483647 w 819"/>
              <a:gd name="T49" fmla="*/ 2147483647 h 819"/>
              <a:gd name="T50" fmla="*/ 2147483647 w 819"/>
              <a:gd name="T51" fmla="*/ 2147483647 h 819"/>
              <a:gd name="T52" fmla="*/ 0 w 819"/>
              <a:gd name="T53" fmla="*/ 2147483647 h 819"/>
              <a:gd name="T54" fmla="*/ 0 w 819"/>
              <a:gd name="T55" fmla="*/ 2147483647 h 819"/>
              <a:gd name="T56" fmla="*/ 2147483647 w 819"/>
              <a:gd name="T57" fmla="*/ 2147483647 h 819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819" h="819">
                <a:moveTo>
                  <a:pt x="183" y="603"/>
                </a:moveTo>
                <a:cubicBezTo>
                  <a:pt x="249" y="603"/>
                  <a:pt x="265" y="619"/>
                  <a:pt x="256" y="638"/>
                </a:cubicBezTo>
                <a:cubicBezTo>
                  <a:pt x="239" y="675"/>
                  <a:pt x="210" y="680"/>
                  <a:pt x="218" y="731"/>
                </a:cubicBezTo>
                <a:cubicBezTo>
                  <a:pt x="231" y="819"/>
                  <a:pt x="372" y="819"/>
                  <a:pt x="386" y="731"/>
                </a:cubicBezTo>
                <a:cubicBezTo>
                  <a:pt x="394" y="680"/>
                  <a:pt x="364" y="675"/>
                  <a:pt x="347" y="638"/>
                </a:cubicBezTo>
                <a:cubicBezTo>
                  <a:pt x="339" y="619"/>
                  <a:pt x="354" y="603"/>
                  <a:pt x="420" y="603"/>
                </a:cubicBezTo>
                <a:cubicBezTo>
                  <a:pt x="603" y="603"/>
                  <a:pt x="603" y="603"/>
                  <a:pt x="603" y="603"/>
                </a:cubicBezTo>
                <a:cubicBezTo>
                  <a:pt x="603" y="420"/>
                  <a:pt x="603" y="420"/>
                  <a:pt x="603" y="420"/>
                </a:cubicBezTo>
                <a:cubicBezTo>
                  <a:pt x="603" y="354"/>
                  <a:pt x="619" y="338"/>
                  <a:pt x="639" y="347"/>
                </a:cubicBezTo>
                <a:cubicBezTo>
                  <a:pt x="675" y="364"/>
                  <a:pt x="680" y="393"/>
                  <a:pt x="731" y="385"/>
                </a:cubicBezTo>
                <a:cubicBezTo>
                  <a:pt x="819" y="372"/>
                  <a:pt x="819" y="231"/>
                  <a:pt x="731" y="217"/>
                </a:cubicBezTo>
                <a:cubicBezTo>
                  <a:pt x="680" y="209"/>
                  <a:pt x="675" y="239"/>
                  <a:pt x="639" y="256"/>
                </a:cubicBezTo>
                <a:cubicBezTo>
                  <a:pt x="619" y="264"/>
                  <a:pt x="603" y="249"/>
                  <a:pt x="603" y="183"/>
                </a:cubicBezTo>
                <a:cubicBezTo>
                  <a:pt x="603" y="0"/>
                  <a:pt x="603" y="0"/>
                  <a:pt x="603" y="0"/>
                </a:cubicBezTo>
                <a:cubicBezTo>
                  <a:pt x="420" y="0"/>
                  <a:pt x="420" y="0"/>
                  <a:pt x="420" y="0"/>
                </a:cubicBezTo>
                <a:cubicBezTo>
                  <a:pt x="354" y="0"/>
                  <a:pt x="339" y="16"/>
                  <a:pt x="347" y="35"/>
                </a:cubicBezTo>
                <a:cubicBezTo>
                  <a:pt x="364" y="72"/>
                  <a:pt x="394" y="76"/>
                  <a:pt x="386" y="128"/>
                </a:cubicBezTo>
                <a:cubicBezTo>
                  <a:pt x="372" y="216"/>
                  <a:pt x="231" y="216"/>
                  <a:pt x="218" y="128"/>
                </a:cubicBezTo>
                <a:cubicBezTo>
                  <a:pt x="210" y="76"/>
                  <a:pt x="239" y="72"/>
                  <a:pt x="256" y="35"/>
                </a:cubicBezTo>
                <a:cubicBezTo>
                  <a:pt x="265" y="16"/>
                  <a:pt x="249" y="0"/>
                  <a:pt x="183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83"/>
                  <a:pt x="0" y="183"/>
                  <a:pt x="0" y="183"/>
                </a:cubicBezTo>
                <a:cubicBezTo>
                  <a:pt x="0" y="249"/>
                  <a:pt x="16" y="264"/>
                  <a:pt x="35" y="256"/>
                </a:cubicBezTo>
                <a:cubicBezTo>
                  <a:pt x="72" y="239"/>
                  <a:pt x="77" y="209"/>
                  <a:pt x="128" y="217"/>
                </a:cubicBezTo>
                <a:cubicBezTo>
                  <a:pt x="216" y="231"/>
                  <a:pt x="216" y="372"/>
                  <a:pt x="128" y="385"/>
                </a:cubicBezTo>
                <a:cubicBezTo>
                  <a:pt x="77" y="393"/>
                  <a:pt x="72" y="364"/>
                  <a:pt x="35" y="347"/>
                </a:cubicBezTo>
                <a:cubicBezTo>
                  <a:pt x="16" y="338"/>
                  <a:pt x="0" y="354"/>
                  <a:pt x="0" y="420"/>
                </a:cubicBezTo>
                <a:cubicBezTo>
                  <a:pt x="0" y="603"/>
                  <a:pt x="0" y="603"/>
                  <a:pt x="0" y="603"/>
                </a:cubicBezTo>
                <a:lnTo>
                  <a:pt x="183" y="60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21682" tIns="60841" rIns="121682" bIns="60841"/>
          <a:lstStyle/>
          <a:p>
            <a:endParaRPr lang="zh-CN" altLang="en-US"/>
          </a:p>
        </p:txBody>
      </p:sp>
      <p:sp>
        <p:nvSpPr>
          <p:cNvPr id="14347" name="Text Placeholder 3"/>
          <p:cNvSpPr txBox="1">
            <a:spLocks noChangeArrowheads="1"/>
          </p:cNvSpPr>
          <p:nvPr/>
        </p:nvSpPr>
        <p:spPr bwMode="auto">
          <a:xfrm>
            <a:off x="6269038" y="2420938"/>
            <a:ext cx="304800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zh-CN" sz="2100" b="1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04</a:t>
            </a:r>
            <a:endParaRPr lang="en-US" altLang="zh-CN" sz="2100" b="1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348" name="Freeform 77"/>
          <p:cNvSpPr/>
          <p:nvPr/>
        </p:nvSpPr>
        <p:spPr bwMode="auto">
          <a:xfrm rot="-5400000">
            <a:off x="5437981" y="896144"/>
            <a:ext cx="1323975" cy="1322388"/>
          </a:xfrm>
          <a:custGeom>
            <a:avLst/>
            <a:gdLst>
              <a:gd name="T0" fmla="*/ 2147483647 w 819"/>
              <a:gd name="T1" fmla="*/ 2147483647 h 819"/>
              <a:gd name="T2" fmla="*/ 2147483647 w 819"/>
              <a:gd name="T3" fmla="*/ 2147483647 h 819"/>
              <a:gd name="T4" fmla="*/ 2147483647 w 819"/>
              <a:gd name="T5" fmla="*/ 2147483647 h 819"/>
              <a:gd name="T6" fmla="*/ 2147483647 w 819"/>
              <a:gd name="T7" fmla="*/ 2147483647 h 819"/>
              <a:gd name="T8" fmla="*/ 2147483647 w 819"/>
              <a:gd name="T9" fmla="*/ 2147483647 h 819"/>
              <a:gd name="T10" fmla="*/ 2147483647 w 819"/>
              <a:gd name="T11" fmla="*/ 2147483647 h 819"/>
              <a:gd name="T12" fmla="*/ 2147483647 w 819"/>
              <a:gd name="T13" fmla="*/ 2147483647 h 819"/>
              <a:gd name="T14" fmla="*/ 2147483647 w 819"/>
              <a:gd name="T15" fmla="*/ 2147483647 h 819"/>
              <a:gd name="T16" fmla="*/ 2147483647 w 819"/>
              <a:gd name="T17" fmla="*/ 2147483647 h 819"/>
              <a:gd name="T18" fmla="*/ 2147483647 w 819"/>
              <a:gd name="T19" fmla="*/ 2147483647 h 819"/>
              <a:gd name="T20" fmla="*/ 2147483647 w 819"/>
              <a:gd name="T21" fmla="*/ 2147483647 h 819"/>
              <a:gd name="T22" fmla="*/ 2147483647 w 819"/>
              <a:gd name="T23" fmla="*/ 2147483647 h 819"/>
              <a:gd name="T24" fmla="*/ 2147483647 w 819"/>
              <a:gd name="T25" fmla="*/ 2147483647 h 819"/>
              <a:gd name="T26" fmla="*/ 2147483647 w 819"/>
              <a:gd name="T27" fmla="*/ 2147483647 h 819"/>
              <a:gd name="T28" fmla="*/ 2147483647 w 819"/>
              <a:gd name="T29" fmla="*/ 2147483647 h 819"/>
              <a:gd name="T30" fmla="*/ 2147483647 w 819"/>
              <a:gd name="T31" fmla="*/ 2147483647 h 819"/>
              <a:gd name="T32" fmla="*/ 2147483647 w 819"/>
              <a:gd name="T33" fmla="*/ 2147483647 h 819"/>
              <a:gd name="T34" fmla="*/ 2147483647 w 819"/>
              <a:gd name="T35" fmla="*/ 2147483647 h 819"/>
              <a:gd name="T36" fmla="*/ 2147483647 w 819"/>
              <a:gd name="T37" fmla="*/ 2147483647 h 819"/>
              <a:gd name="T38" fmla="*/ 2147483647 w 819"/>
              <a:gd name="T39" fmla="*/ 2147483647 h 819"/>
              <a:gd name="T40" fmla="*/ 0 w 819"/>
              <a:gd name="T41" fmla="*/ 2147483647 h 819"/>
              <a:gd name="T42" fmla="*/ 0 w 819"/>
              <a:gd name="T43" fmla="*/ 2147483647 h 819"/>
              <a:gd name="T44" fmla="*/ 2147483647 w 819"/>
              <a:gd name="T45" fmla="*/ 2147483647 h 819"/>
              <a:gd name="T46" fmla="*/ 2147483647 w 819"/>
              <a:gd name="T47" fmla="*/ 2147483647 h 819"/>
              <a:gd name="T48" fmla="*/ 2147483647 w 819"/>
              <a:gd name="T49" fmla="*/ 2147483647 h 819"/>
              <a:gd name="T50" fmla="*/ 2147483647 w 819"/>
              <a:gd name="T51" fmla="*/ 2147483647 h 819"/>
              <a:gd name="T52" fmla="*/ 0 w 819"/>
              <a:gd name="T53" fmla="*/ 2147483647 h 819"/>
              <a:gd name="T54" fmla="*/ 0 w 819"/>
              <a:gd name="T55" fmla="*/ 2147483647 h 819"/>
              <a:gd name="T56" fmla="*/ 2147483647 w 819"/>
              <a:gd name="T57" fmla="*/ 2147483647 h 819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819" h="819">
                <a:moveTo>
                  <a:pt x="183" y="216"/>
                </a:moveTo>
                <a:cubicBezTo>
                  <a:pt x="249" y="216"/>
                  <a:pt x="264" y="200"/>
                  <a:pt x="256" y="180"/>
                </a:cubicBezTo>
                <a:cubicBezTo>
                  <a:pt x="239" y="144"/>
                  <a:pt x="209" y="139"/>
                  <a:pt x="217" y="88"/>
                </a:cubicBezTo>
                <a:cubicBezTo>
                  <a:pt x="231" y="0"/>
                  <a:pt x="372" y="0"/>
                  <a:pt x="385" y="88"/>
                </a:cubicBezTo>
                <a:cubicBezTo>
                  <a:pt x="393" y="139"/>
                  <a:pt x="364" y="144"/>
                  <a:pt x="347" y="180"/>
                </a:cubicBezTo>
                <a:cubicBezTo>
                  <a:pt x="338" y="200"/>
                  <a:pt x="354" y="216"/>
                  <a:pt x="420" y="216"/>
                </a:cubicBezTo>
                <a:cubicBezTo>
                  <a:pt x="603" y="216"/>
                  <a:pt x="603" y="216"/>
                  <a:pt x="603" y="216"/>
                </a:cubicBezTo>
                <a:cubicBezTo>
                  <a:pt x="603" y="399"/>
                  <a:pt x="603" y="399"/>
                  <a:pt x="603" y="399"/>
                </a:cubicBezTo>
                <a:cubicBezTo>
                  <a:pt x="603" y="465"/>
                  <a:pt x="619" y="480"/>
                  <a:pt x="638" y="472"/>
                </a:cubicBezTo>
                <a:cubicBezTo>
                  <a:pt x="675" y="455"/>
                  <a:pt x="680" y="425"/>
                  <a:pt x="731" y="433"/>
                </a:cubicBezTo>
                <a:cubicBezTo>
                  <a:pt x="819" y="447"/>
                  <a:pt x="819" y="588"/>
                  <a:pt x="731" y="601"/>
                </a:cubicBezTo>
                <a:cubicBezTo>
                  <a:pt x="680" y="609"/>
                  <a:pt x="675" y="580"/>
                  <a:pt x="638" y="563"/>
                </a:cubicBezTo>
                <a:cubicBezTo>
                  <a:pt x="619" y="554"/>
                  <a:pt x="603" y="570"/>
                  <a:pt x="603" y="636"/>
                </a:cubicBezTo>
                <a:cubicBezTo>
                  <a:pt x="603" y="819"/>
                  <a:pt x="603" y="819"/>
                  <a:pt x="603" y="819"/>
                </a:cubicBezTo>
                <a:cubicBezTo>
                  <a:pt x="420" y="819"/>
                  <a:pt x="420" y="819"/>
                  <a:pt x="420" y="819"/>
                </a:cubicBezTo>
                <a:cubicBezTo>
                  <a:pt x="354" y="819"/>
                  <a:pt x="338" y="803"/>
                  <a:pt x="347" y="784"/>
                </a:cubicBezTo>
                <a:cubicBezTo>
                  <a:pt x="364" y="747"/>
                  <a:pt x="393" y="742"/>
                  <a:pt x="385" y="691"/>
                </a:cubicBezTo>
                <a:cubicBezTo>
                  <a:pt x="372" y="603"/>
                  <a:pt x="231" y="603"/>
                  <a:pt x="217" y="691"/>
                </a:cubicBezTo>
                <a:cubicBezTo>
                  <a:pt x="209" y="742"/>
                  <a:pt x="239" y="747"/>
                  <a:pt x="256" y="784"/>
                </a:cubicBezTo>
                <a:cubicBezTo>
                  <a:pt x="264" y="803"/>
                  <a:pt x="249" y="819"/>
                  <a:pt x="183" y="819"/>
                </a:cubicBezTo>
                <a:cubicBezTo>
                  <a:pt x="0" y="819"/>
                  <a:pt x="0" y="819"/>
                  <a:pt x="0" y="819"/>
                </a:cubicBezTo>
                <a:cubicBezTo>
                  <a:pt x="0" y="636"/>
                  <a:pt x="0" y="636"/>
                  <a:pt x="0" y="636"/>
                </a:cubicBezTo>
                <a:cubicBezTo>
                  <a:pt x="0" y="570"/>
                  <a:pt x="16" y="554"/>
                  <a:pt x="35" y="563"/>
                </a:cubicBezTo>
                <a:cubicBezTo>
                  <a:pt x="72" y="580"/>
                  <a:pt x="76" y="609"/>
                  <a:pt x="128" y="601"/>
                </a:cubicBezTo>
                <a:cubicBezTo>
                  <a:pt x="216" y="588"/>
                  <a:pt x="216" y="447"/>
                  <a:pt x="128" y="433"/>
                </a:cubicBezTo>
                <a:cubicBezTo>
                  <a:pt x="76" y="425"/>
                  <a:pt x="72" y="455"/>
                  <a:pt x="35" y="472"/>
                </a:cubicBezTo>
                <a:cubicBezTo>
                  <a:pt x="16" y="480"/>
                  <a:pt x="0" y="465"/>
                  <a:pt x="0" y="399"/>
                </a:cubicBezTo>
                <a:cubicBezTo>
                  <a:pt x="0" y="216"/>
                  <a:pt x="0" y="216"/>
                  <a:pt x="0" y="216"/>
                </a:cubicBezTo>
                <a:lnTo>
                  <a:pt x="183" y="216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21682" tIns="60841" rIns="121682" bIns="60841"/>
          <a:lstStyle/>
          <a:p>
            <a:endParaRPr lang="zh-CN" altLang="en-US"/>
          </a:p>
        </p:txBody>
      </p:sp>
      <p:sp>
        <p:nvSpPr>
          <p:cNvPr id="14349" name="Text Placeholder 3"/>
          <p:cNvSpPr txBox="1">
            <a:spLocks noChangeArrowheads="1"/>
          </p:cNvSpPr>
          <p:nvPr/>
        </p:nvSpPr>
        <p:spPr bwMode="auto">
          <a:xfrm>
            <a:off x="5948363" y="1506538"/>
            <a:ext cx="303212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zh-CN" sz="2100" b="1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05</a:t>
            </a:r>
            <a:endParaRPr lang="en-US" altLang="zh-CN" sz="2100" b="1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350" name="TextBox 13"/>
          <p:cNvSpPr txBox="1">
            <a:spLocks noChangeArrowheads="1"/>
          </p:cNvSpPr>
          <p:nvPr/>
        </p:nvSpPr>
        <p:spPr bwMode="auto">
          <a:xfrm>
            <a:off x="2921000" y="1428750"/>
            <a:ext cx="233838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351" name="TextBox 13"/>
          <p:cNvSpPr txBox="1">
            <a:spLocks noChangeArrowheads="1"/>
          </p:cNvSpPr>
          <p:nvPr/>
        </p:nvSpPr>
        <p:spPr bwMode="auto">
          <a:xfrm>
            <a:off x="2924175" y="1714500"/>
            <a:ext cx="2335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352" name="TextBox 13"/>
          <p:cNvSpPr txBox="1">
            <a:spLocks noChangeArrowheads="1"/>
          </p:cNvSpPr>
          <p:nvPr/>
        </p:nvSpPr>
        <p:spPr bwMode="auto">
          <a:xfrm>
            <a:off x="2924175" y="3349625"/>
            <a:ext cx="233838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353" name="TextBox 13"/>
          <p:cNvSpPr txBox="1">
            <a:spLocks noChangeArrowheads="1"/>
          </p:cNvSpPr>
          <p:nvPr/>
        </p:nvSpPr>
        <p:spPr bwMode="auto">
          <a:xfrm>
            <a:off x="2928938" y="3635375"/>
            <a:ext cx="2333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354" name="TextBox 13"/>
          <p:cNvSpPr txBox="1">
            <a:spLocks noChangeArrowheads="1"/>
          </p:cNvSpPr>
          <p:nvPr/>
        </p:nvSpPr>
        <p:spPr bwMode="auto">
          <a:xfrm>
            <a:off x="2924175" y="5283200"/>
            <a:ext cx="2338388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355" name="TextBox 13"/>
          <p:cNvSpPr txBox="1">
            <a:spLocks noChangeArrowheads="1"/>
          </p:cNvSpPr>
          <p:nvPr/>
        </p:nvSpPr>
        <p:spPr bwMode="auto">
          <a:xfrm>
            <a:off x="2928938" y="5570538"/>
            <a:ext cx="2333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356" name="TextBox 13"/>
          <p:cNvSpPr txBox="1">
            <a:spLocks noChangeArrowheads="1"/>
          </p:cNvSpPr>
          <p:nvPr/>
        </p:nvSpPr>
        <p:spPr bwMode="auto">
          <a:xfrm>
            <a:off x="7246938" y="2338388"/>
            <a:ext cx="2338387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357" name="TextBox 13"/>
          <p:cNvSpPr txBox="1">
            <a:spLocks noChangeArrowheads="1"/>
          </p:cNvSpPr>
          <p:nvPr/>
        </p:nvSpPr>
        <p:spPr bwMode="auto">
          <a:xfrm>
            <a:off x="7251700" y="2625725"/>
            <a:ext cx="2333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358" name="TextBox 13"/>
          <p:cNvSpPr txBox="1">
            <a:spLocks noChangeArrowheads="1"/>
          </p:cNvSpPr>
          <p:nvPr/>
        </p:nvSpPr>
        <p:spPr bwMode="auto">
          <a:xfrm>
            <a:off x="7246938" y="4487863"/>
            <a:ext cx="233838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359" name="TextBox 13"/>
          <p:cNvSpPr txBox="1">
            <a:spLocks noChangeArrowheads="1"/>
          </p:cNvSpPr>
          <p:nvPr/>
        </p:nvSpPr>
        <p:spPr bwMode="auto">
          <a:xfrm>
            <a:off x="7251700" y="4773613"/>
            <a:ext cx="2333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文本框 3"/>
          <p:cNvSpPr txBox="1">
            <a:spLocks noChangeArrowheads="1"/>
          </p:cNvSpPr>
          <p:nvPr/>
        </p:nvSpPr>
        <p:spPr bwMode="auto">
          <a:xfrm>
            <a:off x="533400" y="152400"/>
            <a:ext cx="2654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点击此处添加标题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363" name="그림 46" descr="0002.png"/>
          <p:cNvPicPr>
            <a:picLocks noChangeAspect="1" noChangeArrowheads="1"/>
          </p:cNvPicPr>
          <p:nvPr/>
        </p:nvPicPr>
        <p:blipFill>
          <a:blip r:embed="rId1" cstate="screen"/>
          <a:srcRect/>
          <a:stretch>
            <a:fillRect/>
          </a:stretch>
        </p:blipFill>
        <p:spPr bwMode="auto">
          <a:xfrm rot="2103027">
            <a:off x="139700" y="63500"/>
            <a:ext cx="5334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Freeform 16"/>
          <p:cNvSpPr/>
          <p:nvPr/>
        </p:nvSpPr>
        <p:spPr bwMode="auto">
          <a:xfrm>
            <a:off x="5437188" y="3906838"/>
            <a:ext cx="1333500" cy="1747837"/>
          </a:xfrm>
          <a:custGeom>
            <a:avLst/>
            <a:gdLst>
              <a:gd name="T0" fmla="*/ 2147483647 w 111"/>
              <a:gd name="T1" fmla="*/ 2147483647 h 145"/>
              <a:gd name="T2" fmla="*/ 2147483647 w 111"/>
              <a:gd name="T3" fmla="*/ 2147483647 h 145"/>
              <a:gd name="T4" fmla="*/ 2147483647 w 111"/>
              <a:gd name="T5" fmla="*/ 2147483647 h 145"/>
              <a:gd name="T6" fmla="*/ 2147483647 w 111"/>
              <a:gd name="T7" fmla="*/ 2147483647 h 145"/>
              <a:gd name="T8" fmla="*/ 2147483647 w 111"/>
              <a:gd name="T9" fmla="*/ 2147483647 h 14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1" h="145">
                <a:moveTo>
                  <a:pt x="26" y="3"/>
                </a:moveTo>
                <a:cubicBezTo>
                  <a:pt x="14" y="0"/>
                  <a:pt x="0" y="30"/>
                  <a:pt x="12" y="68"/>
                </a:cubicBezTo>
                <a:cubicBezTo>
                  <a:pt x="26" y="112"/>
                  <a:pt x="50" y="142"/>
                  <a:pt x="81" y="143"/>
                </a:cubicBezTo>
                <a:cubicBezTo>
                  <a:pt x="110" y="145"/>
                  <a:pt x="111" y="119"/>
                  <a:pt x="93" y="78"/>
                </a:cubicBezTo>
                <a:cubicBezTo>
                  <a:pt x="76" y="43"/>
                  <a:pt x="38" y="5"/>
                  <a:pt x="26" y="3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5365" name="Freeform 14"/>
          <p:cNvSpPr/>
          <p:nvPr/>
        </p:nvSpPr>
        <p:spPr bwMode="auto">
          <a:xfrm>
            <a:off x="6027738" y="3795713"/>
            <a:ext cx="1466850" cy="1157287"/>
          </a:xfrm>
          <a:custGeom>
            <a:avLst/>
            <a:gdLst>
              <a:gd name="T0" fmla="*/ 2147483647 w 122"/>
              <a:gd name="T1" fmla="*/ 2147483647 h 96"/>
              <a:gd name="T2" fmla="*/ 2147483647 w 122"/>
              <a:gd name="T3" fmla="*/ 2147483647 h 96"/>
              <a:gd name="T4" fmla="*/ 2147483647 w 122"/>
              <a:gd name="T5" fmla="*/ 2147483647 h 96"/>
              <a:gd name="T6" fmla="*/ 2147483647 w 122"/>
              <a:gd name="T7" fmla="*/ 2147483647 h 96"/>
              <a:gd name="T8" fmla="*/ 2147483647 w 122"/>
              <a:gd name="T9" fmla="*/ 2147483647 h 96"/>
              <a:gd name="T10" fmla="*/ 2147483647 w 122"/>
              <a:gd name="T11" fmla="*/ 2147483647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22" h="96">
                <a:moveTo>
                  <a:pt x="2" y="5"/>
                </a:moveTo>
                <a:cubicBezTo>
                  <a:pt x="0" y="13"/>
                  <a:pt x="34" y="53"/>
                  <a:pt x="69" y="74"/>
                </a:cubicBezTo>
                <a:cubicBezTo>
                  <a:pt x="103" y="94"/>
                  <a:pt x="122" y="96"/>
                  <a:pt x="119" y="75"/>
                </a:cubicBezTo>
                <a:cubicBezTo>
                  <a:pt x="116" y="55"/>
                  <a:pt x="97" y="37"/>
                  <a:pt x="67" y="19"/>
                </a:cubicBezTo>
                <a:cubicBezTo>
                  <a:pt x="52" y="10"/>
                  <a:pt x="36" y="4"/>
                  <a:pt x="24" y="2"/>
                </a:cubicBezTo>
                <a:cubicBezTo>
                  <a:pt x="11" y="0"/>
                  <a:pt x="2" y="1"/>
                  <a:pt x="2" y="5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5366" name="Freeform 22"/>
          <p:cNvSpPr/>
          <p:nvPr/>
        </p:nvSpPr>
        <p:spPr bwMode="auto">
          <a:xfrm>
            <a:off x="4875213" y="2341563"/>
            <a:ext cx="973137" cy="1049337"/>
          </a:xfrm>
          <a:custGeom>
            <a:avLst/>
            <a:gdLst>
              <a:gd name="T0" fmla="*/ 2147483647 w 81"/>
              <a:gd name="T1" fmla="*/ 2147483647 h 87"/>
              <a:gd name="T2" fmla="*/ 2147483647 w 81"/>
              <a:gd name="T3" fmla="*/ 2147483647 h 87"/>
              <a:gd name="T4" fmla="*/ 2147483647 w 81"/>
              <a:gd name="T5" fmla="*/ 2147483647 h 87"/>
              <a:gd name="T6" fmla="*/ 2147483647 w 81"/>
              <a:gd name="T7" fmla="*/ 2147483647 h 87"/>
              <a:gd name="T8" fmla="*/ 2147483647 w 81"/>
              <a:gd name="T9" fmla="*/ 2147483647 h 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" h="87">
                <a:moveTo>
                  <a:pt x="62" y="84"/>
                </a:moveTo>
                <a:cubicBezTo>
                  <a:pt x="73" y="87"/>
                  <a:pt x="81" y="66"/>
                  <a:pt x="71" y="45"/>
                </a:cubicBezTo>
                <a:cubicBezTo>
                  <a:pt x="60" y="24"/>
                  <a:pt x="47" y="12"/>
                  <a:pt x="27" y="6"/>
                </a:cubicBezTo>
                <a:cubicBezTo>
                  <a:pt x="6" y="0"/>
                  <a:pt x="0" y="8"/>
                  <a:pt x="8" y="29"/>
                </a:cubicBezTo>
                <a:cubicBezTo>
                  <a:pt x="16" y="50"/>
                  <a:pt x="50" y="82"/>
                  <a:pt x="62" y="84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5367" name="Freeform 20"/>
          <p:cNvSpPr/>
          <p:nvPr/>
        </p:nvSpPr>
        <p:spPr bwMode="auto">
          <a:xfrm>
            <a:off x="3687763" y="2486025"/>
            <a:ext cx="1662112" cy="1049338"/>
          </a:xfrm>
          <a:custGeom>
            <a:avLst/>
            <a:gdLst>
              <a:gd name="T0" fmla="*/ 2147483647 w 138"/>
              <a:gd name="T1" fmla="*/ 2147483647 h 87"/>
              <a:gd name="T2" fmla="*/ 2147483647 w 138"/>
              <a:gd name="T3" fmla="*/ 2147483647 h 87"/>
              <a:gd name="T4" fmla="*/ 2147483647 w 138"/>
              <a:gd name="T5" fmla="*/ 2147483647 h 87"/>
              <a:gd name="T6" fmla="*/ 2147483647 w 138"/>
              <a:gd name="T7" fmla="*/ 2147483647 h 87"/>
              <a:gd name="T8" fmla="*/ 2147483647 w 138"/>
              <a:gd name="T9" fmla="*/ 2147483647 h 87"/>
              <a:gd name="T10" fmla="*/ 2147483647 w 138"/>
              <a:gd name="T11" fmla="*/ 2147483647 h 8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8" h="87">
                <a:moveTo>
                  <a:pt x="135" y="83"/>
                </a:moveTo>
                <a:cubicBezTo>
                  <a:pt x="138" y="76"/>
                  <a:pt x="111" y="43"/>
                  <a:pt x="79" y="25"/>
                </a:cubicBezTo>
                <a:cubicBezTo>
                  <a:pt x="48" y="6"/>
                  <a:pt x="25" y="0"/>
                  <a:pt x="13" y="12"/>
                </a:cubicBezTo>
                <a:cubicBezTo>
                  <a:pt x="0" y="25"/>
                  <a:pt x="16" y="43"/>
                  <a:pt x="52" y="64"/>
                </a:cubicBezTo>
                <a:cubicBezTo>
                  <a:pt x="71" y="75"/>
                  <a:pt x="91" y="81"/>
                  <a:pt x="107" y="84"/>
                </a:cubicBezTo>
                <a:cubicBezTo>
                  <a:pt x="123" y="87"/>
                  <a:pt x="134" y="87"/>
                  <a:pt x="135" y="83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5368" name="Freeform 12"/>
          <p:cNvSpPr/>
          <p:nvPr/>
        </p:nvSpPr>
        <p:spPr bwMode="auto">
          <a:xfrm>
            <a:off x="5772150" y="2970213"/>
            <a:ext cx="989013" cy="747712"/>
          </a:xfrm>
          <a:custGeom>
            <a:avLst/>
            <a:gdLst>
              <a:gd name="T0" fmla="*/ 2147483647 w 82"/>
              <a:gd name="T1" fmla="*/ 2147483647 h 62"/>
              <a:gd name="T2" fmla="*/ 2147483647 w 82"/>
              <a:gd name="T3" fmla="*/ 2147483647 h 62"/>
              <a:gd name="T4" fmla="*/ 2147483647 w 82"/>
              <a:gd name="T5" fmla="*/ 2147483647 h 62"/>
              <a:gd name="T6" fmla="*/ 2147483647 w 82"/>
              <a:gd name="T7" fmla="*/ 2147483647 h 62"/>
              <a:gd name="T8" fmla="*/ 2147483647 w 82"/>
              <a:gd name="T9" fmla="*/ 2147483647 h 62"/>
              <a:gd name="T10" fmla="*/ 2147483647 w 82"/>
              <a:gd name="T11" fmla="*/ 2147483647 h 6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2" h="62">
                <a:moveTo>
                  <a:pt x="7" y="44"/>
                </a:moveTo>
                <a:cubicBezTo>
                  <a:pt x="14" y="51"/>
                  <a:pt x="24" y="54"/>
                  <a:pt x="36" y="57"/>
                </a:cubicBezTo>
                <a:cubicBezTo>
                  <a:pt x="49" y="59"/>
                  <a:pt x="58" y="62"/>
                  <a:pt x="69" y="56"/>
                </a:cubicBezTo>
                <a:cubicBezTo>
                  <a:pt x="80" y="50"/>
                  <a:pt x="82" y="37"/>
                  <a:pt x="64" y="20"/>
                </a:cubicBezTo>
                <a:cubicBezTo>
                  <a:pt x="47" y="4"/>
                  <a:pt x="32" y="0"/>
                  <a:pt x="16" y="5"/>
                </a:cubicBezTo>
                <a:cubicBezTo>
                  <a:pt x="0" y="10"/>
                  <a:pt x="0" y="37"/>
                  <a:pt x="7" y="44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5369" name="Freeform 18"/>
          <p:cNvSpPr/>
          <p:nvPr/>
        </p:nvSpPr>
        <p:spPr bwMode="auto">
          <a:xfrm>
            <a:off x="3822700" y="3582988"/>
            <a:ext cx="1706563" cy="1166812"/>
          </a:xfrm>
          <a:custGeom>
            <a:avLst/>
            <a:gdLst>
              <a:gd name="T0" fmla="*/ 2147483647 w 142"/>
              <a:gd name="T1" fmla="*/ 2147483647 h 97"/>
              <a:gd name="T2" fmla="*/ 2147483647 w 142"/>
              <a:gd name="T3" fmla="*/ 2147483647 h 97"/>
              <a:gd name="T4" fmla="*/ 2147483647 w 142"/>
              <a:gd name="T5" fmla="*/ 2147483647 h 97"/>
              <a:gd name="T6" fmla="*/ 2147483647 w 142"/>
              <a:gd name="T7" fmla="*/ 2147483647 h 97"/>
              <a:gd name="T8" fmla="*/ 2147483647 w 142"/>
              <a:gd name="T9" fmla="*/ 2147483647 h 97"/>
              <a:gd name="T10" fmla="*/ 2147483647 w 142"/>
              <a:gd name="T11" fmla="*/ 2147483647 h 9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42" h="97">
                <a:moveTo>
                  <a:pt x="132" y="19"/>
                </a:moveTo>
                <a:cubicBezTo>
                  <a:pt x="127" y="14"/>
                  <a:pt x="114" y="8"/>
                  <a:pt x="98" y="5"/>
                </a:cubicBezTo>
                <a:cubicBezTo>
                  <a:pt x="82" y="1"/>
                  <a:pt x="62" y="0"/>
                  <a:pt x="47" y="5"/>
                </a:cubicBezTo>
                <a:cubicBezTo>
                  <a:pt x="13" y="15"/>
                  <a:pt x="0" y="34"/>
                  <a:pt x="22" y="63"/>
                </a:cubicBezTo>
                <a:cubicBezTo>
                  <a:pt x="46" y="94"/>
                  <a:pt x="78" y="97"/>
                  <a:pt x="110" y="80"/>
                </a:cubicBezTo>
                <a:cubicBezTo>
                  <a:pt x="138" y="66"/>
                  <a:pt x="142" y="30"/>
                  <a:pt x="132" y="19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cxnSp>
        <p:nvCxnSpPr>
          <p:cNvPr id="15370" name="直接箭头连接符 46"/>
          <p:cNvCxnSpPr>
            <a:cxnSpLocks noChangeShapeType="1"/>
          </p:cNvCxnSpPr>
          <p:nvPr/>
        </p:nvCxnSpPr>
        <p:spPr bwMode="auto">
          <a:xfrm flipV="1">
            <a:off x="6478588" y="2867025"/>
            <a:ext cx="1501775" cy="479425"/>
          </a:xfrm>
          <a:prstGeom prst="straightConnector1">
            <a:avLst/>
          </a:prstGeom>
          <a:noFill/>
          <a:ln w="12700">
            <a:solidFill>
              <a:srgbClr val="ADBACA"/>
            </a:solidFill>
            <a:prstDash val="sysDot"/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71" name="直接箭头连接符 50"/>
          <p:cNvCxnSpPr>
            <a:cxnSpLocks noChangeShapeType="1"/>
          </p:cNvCxnSpPr>
          <p:nvPr/>
        </p:nvCxnSpPr>
        <p:spPr bwMode="auto">
          <a:xfrm flipV="1">
            <a:off x="5367338" y="1984375"/>
            <a:ext cx="1403350" cy="515938"/>
          </a:xfrm>
          <a:prstGeom prst="straightConnector1">
            <a:avLst/>
          </a:prstGeom>
          <a:noFill/>
          <a:ln w="12700">
            <a:solidFill>
              <a:srgbClr val="ADBACA"/>
            </a:solidFill>
            <a:prstDash val="sysDot"/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72" name="直接箭头连接符 52"/>
          <p:cNvCxnSpPr>
            <a:cxnSpLocks noChangeShapeType="1"/>
          </p:cNvCxnSpPr>
          <p:nvPr/>
        </p:nvCxnSpPr>
        <p:spPr bwMode="auto">
          <a:xfrm flipH="1" flipV="1">
            <a:off x="3105150" y="2379663"/>
            <a:ext cx="1296988" cy="444500"/>
          </a:xfrm>
          <a:prstGeom prst="straightConnector1">
            <a:avLst/>
          </a:prstGeom>
          <a:noFill/>
          <a:ln w="12700">
            <a:solidFill>
              <a:srgbClr val="ADBACA"/>
            </a:solidFill>
            <a:prstDash val="sysDot"/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73" name="直接箭头连接符 54"/>
          <p:cNvCxnSpPr>
            <a:cxnSpLocks noChangeShapeType="1"/>
          </p:cNvCxnSpPr>
          <p:nvPr/>
        </p:nvCxnSpPr>
        <p:spPr bwMode="auto">
          <a:xfrm flipH="1">
            <a:off x="3105150" y="4054475"/>
            <a:ext cx="1570038" cy="776288"/>
          </a:xfrm>
          <a:prstGeom prst="straightConnector1">
            <a:avLst/>
          </a:prstGeom>
          <a:noFill/>
          <a:ln w="12700">
            <a:solidFill>
              <a:srgbClr val="ADBACA"/>
            </a:solidFill>
            <a:prstDash val="sysDot"/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74" name="直接箭头连接符 56"/>
          <p:cNvCxnSpPr>
            <a:cxnSpLocks noChangeShapeType="1"/>
          </p:cNvCxnSpPr>
          <p:nvPr/>
        </p:nvCxnSpPr>
        <p:spPr bwMode="auto">
          <a:xfrm>
            <a:off x="6459538" y="5399088"/>
            <a:ext cx="1346200" cy="0"/>
          </a:xfrm>
          <a:prstGeom prst="straightConnector1">
            <a:avLst/>
          </a:prstGeom>
          <a:noFill/>
          <a:ln w="12700">
            <a:solidFill>
              <a:srgbClr val="ADBACA"/>
            </a:solidFill>
            <a:prstDash val="sysDot"/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75" name="TextBox 13"/>
          <p:cNvSpPr txBox="1">
            <a:spLocks noChangeArrowheads="1"/>
          </p:cNvSpPr>
          <p:nvPr/>
        </p:nvSpPr>
        <p:spPr bwMode="auto">
          <a:xfrm>
            <a:off x="1398588" y="1776413"/>
            <a:ext cx="12795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376" name="TextBox 13"/>
          <p:cNvSpPr txBox="1">
            <a:spLocks noChangeArrowheads="1"/>
          </p:cNvSpPr>
          <p:nvPr/>
        </p:nvSpPr>
        <p:spPr bwMode="auto">
          <a:xfrm>
            <a:off x="1406525" y="2071688"/>
            <a:ext cx="2333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377" name="TextBox 13"/>
          <p:cNvSpPr txBox="1">
            <a:spLocks noChangeArrowheads="1"/>
          </p:cNvSpPr>
          <p:nvPr/>
        </p:nvSpPr>
        <p:spPr bwMode="auto">
          <a:xfrm>
            <a:off x="1398588" y="4706938"/>
            <a:ext cx="12795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378" name="TextBox 13"/>
          <p:cNvSpPr txBox="1">
            <a:spLocks noChangeArrowheads="1"/>
          </p:cNvSpPr>
          <p:nvPr/>
        </p:nvSpPr>
        <p:spPr bwMode="auto">
          <a:xfrm>
            <a:off x="1406525" y="5000625"/>
            <a:ext cx="2333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379" name="TextBox 13"/>
          <p:cNvSpPr txBox="1">
            <a:spLocks noChangeArrowheads="1"/>
          </p:cNvSpPr>
          <p:nvPr/>
        </p:nvSpPr>
        <p:spPr bwMode="auto">
          <a:xfrm>
            <a:off x="6835775" y="1630363"/>
            <a:ext cx="12795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380" name="TextBox 13"/>
          <p:cNvSpPr txBox="1">
            <a:spLocks noChangeArrowheads="1"/>
          </p:cNvSpPr>
          <p:nvPr/>
        </p:nvSpPr>
        <p:spPr bwMode="auto">
          <a:xfrm>
            <a:off x="6843713" y="1924050"/>
            <a:ext cx="2335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381" name="TextBox 13"/>
          <p:cNvSpPr txBox="1">
            <a:spLocks noChangeArrowheads="1"/>
          </p:cNvSpPr>
          <p:nvPr/>
        </p:nvSpPr>
        <p:spPr bwMode="auto">
          <a:xfrm>
            <a:off x="8115300" y="2620963"/>
            <a:ext cx="12795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382" name="TextBox 13"/>
          <p:cNvSpPr txBox="1">
            <a:spLocks noChangeArrowheads="1"/>
          </p:cNvSpPr>
          <p:nvPr/>
        </p:nvSpPr>
        <p:spPr bwMode="auto">
          <a:xfrm>
            <a:off x="8123238" y="2914650"/>
            <a:ext cx="2333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383" name="TextBox 13"/>
          <p:cNvSpPr txBox="1">
            <a:spLocks noChangeArrowheads="1"/>
          </p:cNvSpPr>
          <p:nvPr/>
        </p:nvSpPr>
        <p:spPr bwMode="auto">
          <a:xfrm>
            <a:off x="8115300" y="5276850"/>
            <a:ext cx="12795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384" name="TextBox 13"/>
          <p:cNvSpPr txBox="1">
            <a:spLocks noChangeArrowheads="1"/>
          </p:cNvSpPr>
          <p:nvPr/>
        </p:nvSpPr>
        <p:spPr bwMode="auto">
          <a:xfrm>
            <a:off x="8123238" y="5570538"/>
            <a:ext cx="2333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385" name="TextBox 13"/>
          <p:cNvSpPr txBox="1">
            <a:spLocks noChangeArrowheads="1"/>
          </p:cNvSpPr>
          <p:nvPr/>
        </p:nvSpPr>
        <p:spPr bwMode="auto">
          <a:xfrm>
            <a:off x="8755063" y="4054475"/>
            <a:ext cx="12795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386" name="TextBox 13"/>
          <p:cNvSpPr txBox="1">
            <a:spLocks noChangeArrowheads="1"/>
          </p:cNvSpPr>
          <p:nvPr/>
        </p:nvSpPr>
        <p:spPr bwMode="auto">
          <a:xfrm>
            <a:off x="8763000" y="4348163"/>
            <a:ext cx="2333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15387" name="直接箭头连接符 56"/>
          <p:cNvCxnSpPr>
            <a:cxnSpLocks noChangeShapeType="1"/>
          </p:cNvCxnSpPr>
          <p:nvPr/>
        </p:nvCxnSpPr>
        <p:spPr bwMode="auto">
          <a:xfrm>
            <a:off x="7162800" y="4370388"/>
            <a:ext cx="1346200" cy="0"/>
          </a:xfrm>
          <a:prstGeom prst="straightConnector1">
            <a:avLst/>
          </a:prstGeom>
          <a:noFill/>
          <a:ln w="12700">
            <a:solidFill>
              <a:srgbClr val="ADBACA"/>
            </a:solidFill>
            <a:prstDash val="sysDot"/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文本框 3"/>
          <p:cNvSpPr txBox="1">
            <a:spLocks noChangeArrowheads="1"/>
          </p:cNvSpPr>
          <p:nvPr/>
        </p:nvSpPr>
        <p:spPr bwMode="auto">
          <a:xfrm>
            <a:off x="533400" y="152400"/>
            <a:ext cx="2654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点击此处添加标题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387" name="그림 46" descr="0002.png"/>
          <p:cNvPicPr>
            <a:picLocks noChangeAspect="1" noChangeArrowheads="1"/>
          </p:cNvPicPr>
          <p:nvPr/>
        </p:nvPicPr>
        <p:blipFill>
          <a:blip r:embed="rId1" cstate="screen"/>
          <a:srcRect/>
          <a:stretch>
            <a:fillRect/>
          </a:stretch>
        </p:blipFill>
        <p:spPr bwMode="auto">
          <a:xfrm rot="2103027">
            <a:off x="139700" y="63500"/>
            <a:ext cx="5334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图片 5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186488" y="1846263"/>
            <a:ext cx="2347912" cy="3703637"/>
          </a:xfrm>
          <a:prstGeom prst="rect">
            <a:avLst/>
          </a:prstGeom>
          <a:noFill/>
          <a:ln w="12700">
            <a:solidFill>
              <a:srgbClr val="ADBAC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图片 6"/>
          <p:cNvPicPr>
            <a:picLocks noChangeAspect="1"/>
          </p:cNvPicPr>
          <p:nvPr/>
        </p:nvPicPr>
        <p:blipFill>
          <a:blip r:embed="rId3" cstate="screen"/>
          <a:srcRect r="23627"/>
          <a:stretch>
            <a:fillRect/>
          </a:stretch>
        </p:blipFill>
        <p:spPr bwMode="auto">
          <a:xfrm>
            <a:off x="1303338" y="1846263"/>
            <a:ext cx="2314575" cy="3703637"/>
          </a:xfrm>
          <a:prstGeom prst="rect">
            <a:avLst/>
          </a:prstGeom>
          <a:noFill/>
          <a:ln w="12700">
            <a:solidFill>
              <a:srgbClr val="ADBAC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0" name="矩形 7"/>
          <p:cNvSpPr>
            <a:spLocks noChangeArrowheads="1"/>
          </p:cNvSpPr>
          <p:nvPr/>
        </p:nvSpPr>
        <p:spPr bwMode="auto">
          <a:xfrm>
            <a:off x="3716338" y="1846263"/>
            <a:ext cx="2370137" cy="3721100"/>
          </a:xfrm>
          <a:prstGeom prst="rect">
            <a:avLst/>
          </a:prstGeom>
          <a:solidFill>
            <a:srgbClr val="FFFFFF"/>
          </a:solidFill>
          <a:ln w="12700">
            <a:solidFill>
              <a:srgbClr val="ADBACA"/>
            </a:solidFill>
            <a:miter lim="800000"/>
          </a:ln>
        </p:spPr>
        <p:txBody>
          <a:bodyPr anchor="ctr"/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 sz="3100">
              <a:solidFill>
                <a:srgbClr val="000000"/>
              </a:solidFill>
            </a:endParaRPr>
          </a:p>
        </p:txBody>
      </p:sp>
      <p:sp>
        <p:nvSpPr>
          <p:cNvPr id="16391" name="矩形 8"/>
          <p:cNvSpPr>
            <a:spLocks noChangeArrowheads="1"/>
          </p:cNvSpPr>
          <p:nvPr/>
        </p:nvSpPr>
        <p:spPr bwMode="auto">
          <a:xfrm>
            <a:off x="8632825" y="1846263"/>
            <a:ext cx="2371725" cy="3703637"/>
          </a:xfrm>
          <a:prstGeom prst="rect">
            <a:avLst/>
          </a:prstGeom>
          <a:solidFill>
            <a:srgbClr val="FFFFFF"/>
          </a:solidFill>
          <a:ln w="12700">
            <a:solidFill>
              <a:srgbClr val="ADBACA"/>
            </a:solidFill>
            <a:miter lim="800000"/>
          </a:ln>
        </p:spPr>
        <p:txBody>
          <a:bodyPr anchor="ctr"/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 sz="3100">
              <a:solidFill>
                <a:srgbClr val="000000"/>
              </a:solidFill>
            </a:endParaRPr>
          </a:p>
        </p:txBody>
      </p:sp>
      <p:sp>
        <p:nvSpPr>
          <p:cNvPr id="16392" name="TextBox 23"/>
          <p:cNvSpPr txBox="1">
            <a:spLocks noChangeArrowheads="1"/>
          </p:cNvSpPr>
          <p:nvPr/>
        </p:nvSpPr>
        <p:spPr bwMode="auto">
          <a:xfrm>
            <a:off x="3990975" y="2867025"/>
            <a:ext cx="1676400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>
                <a:solidFill>
                  <a:srgbClr val="44546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</a:t>
            </a:r>
            <a:endParaRPr lang="en-US" altLang="zh-CN" sz="1400">
              <a:solidFill>
                <a:srgbClr val="445469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393" name="文本框 10"/>
          <p:cNvSpPr txBox="1">
            <a:spLocks noChangeArrowheads="1"/>
          </p:cNvSpPr>
          <p:nvPr/>
        </p:nvSpPr>
        <p:spPr bwMode="auto">
          <a:xfrm>
            <a:off x="4135438" y="2511425"/>
            <a:ext cx="15319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600" b="1">
                <a:solidFill>
                  <a:srgbClr val="44546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zh-CN" altLang="en-US" sz="1600" b="1">
              <a:solidFill>
                <a:srgbClr val="44546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394" name="文本框 11"/>
          <p:cNvSpPr txBox="1">
            <a:spLocks noChangeArrowheads="1"/>
          </p:cNvSpPr>
          <p:nvPr/>
        </p:nvSpPr>
        <p:spPr bwMode="auto">
          <a:xfrm>
            <a:off x="9091613" y="2511425"/>
            <a:ext cx="15319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600" b="1">
                <a:solidFill>
                  <a:srgbClr val="44546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zh-CN" altLang="en-US" sz="1600" b="1">
              <a:solidFill>
                <a:srgbClr val="44546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395" name="TextBox 23"/>
          <p:cNvSpPr txBox="1">
            <a:spLocks noChangeArrowheads="1"/>
          </p:cNvSpPr>
          <p:nvPr/>
        </p:nvSpPr>
        <p:spPr bwMode="auto">
          <a:xfrm>
            <a:off x="9091613" y="2867025"/>
            <a:ext cx="1676400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>
                <a:solidFill>
                  <a:srgbClr val="44546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</a:t>
            </a:r>
            <a:endParaRPr lang="en-US" altLang="zh-CN" sz="1400">
              <a:solidFill>
                <a:srgbClr val="445469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任意多边形 33"/>
          <p:cNvSpPr/>
          <p:nvPr/>
        </p:nvSpPr>
        <p:spPr bwMode="auto">
          <a:xfrm>
            <a:off x="127000" y="0"/>
            <a:ext cx="7092950" cy="6858000"/>
          </a:xfrm>
          <a:custGeom>
            <a:avLst/>
            <a:gdLst>
              <a:gd name="T0" fmla="*/ 0 w 7093217"/>
              <a:gd name="T1" fmla="*/ 0 h 6858000"/>
              <a:gd name="T2" fmla="*/ 7092416 w 7093217"/>
              <a:gd name="T3" fmla="*/ 0 h 6858000"/>
              <a:gd name="T4" fmla="*/ 4112685 w 7093217"/>
              <a:gd name="T5" fmla="*/ 6858000 h 6858000"/>
              <a:gd name="T6" fmla="*/ 0 w 7093217"/>
              <a:gd name="T7" fmla="*/ 6858000 h 6858000"/>
              <a:gd name="T8" fmla="*/ 0 w 7093217"/>
              <a:gd name="T9" fmla="*/ 0 h 6858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093217" h="6858000">
                <a:moveTo>
                  <a:pt x="0" y="0"/>
                </a:moveTo>
                <a:lnTo>
                  <a:pt x="7093217" y="0"/>
                </a:lnTo>
                <a:lnTo>
                  <a:pt x="411315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17411" name="平行四边形 37"/>
          <p:cNvSpPr>
            <a:spLocks noChangeArrowheads="1"/>
          </p:cNvSpPr>
          <p:nvPr/>
        </p:nvSpPr>
        <p:spPr bwMode="auto">
          <a:xfrm>
            <a:off x="4741863" y="2441575"/>
            <a:ext cx="7450137" cy="1974850"/>
          </a:xfrm>
          <a:prstGeom prst="parallelogram">
            <a:avLst>
              <a:gd name="adj" fmla="val 47034"/>
            </a:avLst>
          </a:prstGeom>
          <a:solidFill>
            <a:srgbClr val="0070C0">
              <a:alpha val="1215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7412" name="文本框 49"/>
          <p:cNvSpPr txBox="1">
            <a:spLocks noChangeArrowheads="1"/>
          </p:cNvSpPr>
          <p:nvPr/>
        </p:nvSpPr>
        <p:spPr bwMode="auto">
          <a:xfrm>
            <a:off x="5980113" y="2943225"/>
            <a:ext cx="52546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60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四、建设成效</a:t>
            </a:r>
            <a:endParaRPr lang="en-US" altLang="zh-CN" sz="6000" b="1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413" name="图片 3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-1588"/>
            <a:ext cx="7089775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文本框 3"/>
          <p:cNvSpPr txBox="1">
            <a:spLocks noChangeArrowheads="1"/>
          </p:cNvSpPr>
          <p:nvPr/>
        </p:nvSpPr>
        <p:spPr bwMode="auto">
          <a:xfrm>
            <a:off x="533400" y="152400"/>
            <a:ext cx="2654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点击此处添加标题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8435" name="그림 46" descr="0002.png"/>
          <p:cNvPicPr>
            <a:picLocks noChangeAspect="1" noChangeArrowheads="1"/>
          </p:cNvPicPr>
          <p:nvPr/>
        </p:nvPicPr>
        <p:blipFill>
          <a:blip r:embed="rId1" cstate="screen"/>
          <a:srcRect/>
          <a:stretch>
            <a:fillRect/>
          </a:stretch>
        </p:blipFill>
        <p:spPr bwMode="auto">
          <a:xfrm rot="2103027">
            <a:off x="139700" y="63500"/>
            <a:ext cx="5334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Group 25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59238" y="3376613"/>
            <a:ext cx="70167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Group 26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10463" y="3181350"/>
            <a:ext cx="852487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Freeform 5"/>
          <p:cNvSpPr>
            <a:spLocks noEditPoints="1"/>
          </p:cNvSpPr>
          <p:nvPr/>
        </p:nvSpPr>
        <p:spPr bwMode="auto">
          <a:xfrm>
            <a:off x="6843713" y="1990725"/>
            <a:ext cx="2185987" cy="2820988"/>
          </a:xfrm>
          <a:custGeom>
            <a:avLst/>
            <a:gdLst>
              <a:gd name="T0" fmla="*/ 2147483647 w 471"/>
              <a:gd name="T1" fmla="*/ 2147483647 h 608"/>
              <a:gd name="T2" fmla="*/ 2147483647 w 471"/>
              <a:gd name="T3" fmla="*/ 2147483647 h 608"/>
              <a:gd name="T4" fmla="*/ 2147483647 w 471"/>
              <a:gd name="T5" fmla="*/ 2147483647 h 608"/>
              <a:gd name="T6" fmla="*/ 2147483647 w 471"/>
              <a:gd name="T7" fmla="*/ 2147483647 h 608"/>
              <a:gd name="T8" fmla="*/ 0 w 471"/>
              <a:gd name="T9" fmla="*/ 2147483647 h 608"/>
              <a:gd name="T10" fmla="*/ 2147483647 w 471"/>
              <a:gd name="T11" fmla="*/ 2147483647 h 608"/>
              <a:gd name="T12" fmla="*/ 2147483647 w 471"/>
              <a:gd name="T13" fmla="*/ 2147483647 h 608"/>
              <a:gd name="T14" fmla="*/ 2147483647 w 471"/>
              <a:gd name="T15" fmla="*/ 2147483647 h 608"/>
              <a:gd name="T16" fmla="*/ 2147483647 w 471"/>
              <a:gd name="T17" fmla="*/ 2147483647 h 608"/>
              <a:gd name="T18" fmla="*/ 2147483647 w 471"/>
              <a:gd name="T19" fmla="*/ 2147483647 h 608"/>
              <a:gd name="T20" fmla="*/ 2147483647 w 471"/>
              <a:gd name="T21" fmla="*/ 2147483647 h 608"/>
              <a:gd name="T22" fmla="*/ 2147483647 w 471"/>
              <a:gd name="T23" fmla="*/ 2147483647 h 60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471" h="608">
                <a:moveTo>
                  <a:pt x="417" y="440"/>
                </a:moveTo>
                <a:cubicBezTo>
                  <a:pt x="258" y="18"/>
                  <a:pt x="258" y="18"/>
                  <a:pt x="258" y="18"/>
                </a:cubicBezTo>
                <a:cubicBezTo>
                  <a:pt x="251" y="0"/>
                  <a:pt x="220" y="0"/>
                  <a:pt x="213" y="18"/>
                </a:cubicBezTo>
                <a:cubicBezTo>
                  <a:pt x="54" y="440"/>
                  <a:pt x="54" y="440"/>
                  <a:pt x="54" y="440"/>
                </a:cubicBezTo>
                <a:cubicBezTo>
                  <a:pt x="0" y="440"/>
                  <a:pt x="0" y="440"/>
                  <a:pt x="0" y="440"/>
                </a:cubicBezTo>
                <a:cubicBezTo>
                  <a:pt x="34" y="538"/>
                  <a:pt x="126" y="608"/>
                  <a:pt x="235" y="608"/>
                </a:cubicBezTo>
                <a:cubicBezTo>
                  <a:pt x="345" y="608"/>
                  <a:pt x="437" y="538"/>
                  <a:pt x="471" y="440"/>
                </a:cubicBezTo>
                <a:lnTo>
                  <a:pt x="417" y="440"/>
                </a:lnTo>
                <a:close/>
                <a:moveTo>
                  <a:pt x="104" y="440"/>
                </a:moveTo>
                <a:cubicBezTo>
                  <a:pt x="235" y="93"/>
                  <a:pt x="235" y="93"/>
                  <a:pt x="235" y="93"/>
                </a:cubicBezTo>
                <a:cubicBezTo>
                  <a:pt x="366" y="440"/>
                  <a:pt x="366" y="440"/>
                  <a:pt x="366" y="440"/>
                </a:cubicBezTo>
                <a:lnTo>
                  <a:pt x="104" y="440"/>
                </a:lnTo>
                <a:close/>
              </a:path>
            </a:pathLst>
          </a:custGeom>
          <a:solidFill>
            <a:srgbClr val="C1C7D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439" name="Freeform 6"/>
          <p:cNvSpPr>
            <a:spLocks noEditPoints="1"/>
          </p:cNvSpPr>
          <p:nvPr/>
        </p:nvSpPr>
        <p:spPr bwMode="auto">
          <a:xfrm>
            <a:off x="3341688" y="1990725"/>
            <a:ext cx="2189162" cy="2820988"/>
          </a:xfrm>
          <a:custGeom>
            <a:avLst/>
            <a:gdLst>
              <a:gd name="T0" fmla="*/ 2147483647 w 472"/>
              <a:gd name="T1" fmla="*/ 2147483647 h 608"/>
              <a:gd name="T2" fmla="*/ 2147483647 w 472"/>
              <a:gd name="T3" fmla="*/ 2147483647 h 608"/>
              <a:gd name="T4" fmla="*/ 2147483647 w 472"/>
              <a:gd name="T5" fmla="*/ 2147483647 h 608"/>
              <a:gd name="T6" fmla="*/ 2147483647 w 472"/>
              <a:gd name="T7" fmla="*/ 2147483647 h 608"/>
              <a:gd name="T8" fmla="*/ 0 w 472"/>
              <a:gd name="T9" fmla="*/ 2147483647 h 608"/>
              <a:gd name="T10" fmla="*/ 2147483647 w 472"/>
              <a:gd name="T11" fmla="*/ 2147483647 h 608"/>
              <a:gd name="T12" fmla="*/ 2147483647 w 472"/>
              <a:gd name="T13" fmla="*/ 2147483647 h 608"/>
              <a:gd name="T14" fmla="*/ 2147483647 w 472"/>
              <a:gd name="T15" fmla="*/ 2147483647 h 608"/>
              <a:gd name="T16" fmla="*/ 2147483647 w 472"/>
              <a:gd name="T17" fmla="*/ 2147483647 h 608"/>
              <a:gd name="T18" fmla="*/ 2147483647 w 472"/>
              <a:gd name="T19" fmla="*/ 2147483647 h 608"/>
              <a:gd name="T20" fmla="*/ 2147483647 w 472"/>
              <a:gd name="T21" fmla="*/ 2147483647 h 608"/>
              <a:gd name="T22" fmla="*/ 2147483647 w 472"/>
              <a:gd name="T23" fmla="*/ 2147483647 h 60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472" h="608">
                <a:moveTo>
                  <a:pt x="417" y="440"/>
                </a:moveTo>
                <a:cubicBezTo>
                  <a:pt x="258" y="18"/>
                  <a:pt x="258" y="18"/>
                  <a:pt x="258" y="18"/>
                </a:cubicBezTo>
                <a:cubicBezTo>
                  <a:pt x="251" y="0"/>
                  <a:pt x="221" y="0"/>
                  <a:pt x="214" y="18"/>
                </a:cubicBezTo>
                <a:cubicBezTo>
                  <a:pt x="54" y="440"/>
                  <a:pt x="54" y="440"/>
                  <a:pt x="54" y="440"/>
                </a:cubicBezTo>
                <a:cubicBezTo>
                  <a:pt x="0" y="440"/>
                  <a:pt x="0" y="440"/>
                  <a:pt x="0" y="440"/>
                </a:cubicBezTo>
                <a:cubicBezTo>
                  <a:pt x="35" y="538"/>
                  <a:pt x="127" y="608"/>
                  <a:pt x="236" y="608"/>
                </a:cubicBezTo>
                <a:cubicBezTo>
                  <a:pt x="345" y="608"/>
                  <a:pt x="437" y="538"/>
                  <a:pt x="472" y="440"/>
                </a:cubicBezTo>
                <a:lnTo>
                  <a:pt x="417" y="440"/>
                </a:lnTo>
                <a:close/>
                <a:moveTo>
                  <a:pt x="105" y="440"/>
                </a:moveTo>
                <a:cubicBezTo>
                  <a:pt x="236" y="93"/>
                  <a:pt x="236" y="93"/>
                  <a:pt x="236" y="93"/>
                </a:cubicBezTo>
                <a:cubicBezTo>
                  <a:pt x="367" y="440"/>
                  <a:pt x="367" y="440"/>
                  <a:pt x="367" y="440"/>
                </a:cubicBezTo>
                <a:lnTo>
                  <a:pt x="105" y="440"/>
                </a:lnTo>
                <a:close/>
              </a:path>
            </a:pathLst>
          </a:custGeom>
          <a:solidFill>
            <a:srgbClr val="C1C7D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440" name="Line 7"/>
          <p:cNvSpPr>
            <a:spLocks noChangeShapeType="1"/>
          </p:cNvSpPr>
          <p:nvPr/>
        </p:nvSpPr>
        <p:spPr bwMode="auto">
          <a:xfrm>
            <a:off x="5032375" y="4278313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441" name="Line 8"/>
          <p:cNvSpPr>
            <a:spLocks noChangeShapeType="1"/>
          </p:cNvSpPr>
          <p:nvPr/>
        </p:nvSpPr>
        <p:spPr bwMode="auto">
          <a:xfrm>
            <a:off x="5032375" y="4278313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442" name="Freeform 9"/>
          <p:cNvSpPr/>
          <p:nvPr/>
        </p:nvSpPr>
        <p:spPr bwMode="auto">
          <a:xfrm>
            <a:off x="4872038" y="2073275"/>
            <a:ext cx="2625725" cy="4116388"/>
          </a:xfrm>
          <a:custGeom>
            <a:avLst/>
            <a:gdLst>
              <a:gd name="T0" fmla="*/ 2147483647 w 566"/>
              <a:gd name="T1" fmla="*/ 2147483647 h 887"/>
              <a:gd name="T2" fmla="*/ 2147483647 w 566"/>
              <a:gd name="T3" fmla="*/ 2147483647 h 887"/>
              <a:gd name="T4" fmla="*/ 2147483647 w 566"/>
              <a:gd name="T5" fmla="*/ 2147483647 h 887"/>
              <a:gd name="T6" fmla="*/ 2147483647 w 566"/>
              <a:gd name="T7" fmla="*/ 0 h 887"/>
              <a:gd name="T8" fmla="*/ 2147483647 w 566"/>
              <a:gd name="T9" fmla="*/ 2147483647 h 887"/>
              <a:gd name="T10" fmla="*/ 2147483647 w 566"/>
              <a:gd name="T11" fmla="*/ 2147483647 h 887"/>
              <a:gd name="T12" fmla="*/ 2147483647 w 566"/>
              <a:gd name="T13" fmla="*/ 2147483647 h 887"/>
              <a:gd name="T14" fmla="*/ 2147483647 w 566"/>
              <a:gd name="T15" fmla="*/ 2147483647 h 887"/>
              <a:gd name="T16" fmla="*/ 0 w 566"/>
              <a:gd name="T17" fmla="*/ 2147483647 h 887"/>
              <a:gd name="T18" fmla="*/ 0 w 566"/>
              <a:gd name="T19" fmla="*/ 2147483647 h 887"/>
              <a:gd name="T20" fmla="*/ 2147483647 w 566"/>
              <a:gd name="T21" fmla="*/ 2147483647 h 887"/>
              <a:gd name="T22" fmla="*/ 2147483647 w 566"/>
              <a:gd name="T23" fmla="*/ 2147483647 h 887"/>
              <a:gd name="T24" fmla="*/ 2147483647 w 566"/>
              <a:gd name="T25" fmla="*/ 2147483647 h 88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566" h="887">
                <a:moveTo>
                  <a:pt x="519" y="793"/>
                </a:moveTo>
                <a:cubicBezTo>
                  <a:pt x="424" y="793"/>
                  <a:pt x="424" y="793"/>
                  <a:pt x="424" y="793"/>
                </a:cubicBezTo>
                <a:cubicBezTo>
                  <a:pt x="421" y="734"/>
                  <a:pt x="383" y="685"/>
                  <a:pt x="330" y="666"/>
                </a:cubicBezTo>
                <a:cubicBezTo>
                  <a:pt x="330" y="0"/>
                  <a:pt x="330" y="0"/>
                  <a:pt x="330" y="0"/>
                </a:cubicBezTo>
                <a:cubicBezTo>
                  <a:pt x="236" y="2"/>
                  <a:pt x="236" y="2"/>
                  <a:pt x="236" y="2"/>
                </a:cubicBezTo>
                <a:cubicBezTo>
                  <a:pt x="236" y="666"/>
                  <a:pt x="236" y="666"/>
                  <a:pt x="236" y="666"/>
                </a:cubicBezTo>
                <a:cubicBezTo>
                  <a:pt x="183" y="685"/>
                  <a:pt x="145" y="734"/>
                  <a:pt x="142" y="793"/>
                </a:cubicBezTo>
                <a:cubicBezTo>
                  <a:pt x="47" y="793"/>
                  <a:pt x="47" y="793"/>
                  <a:pt x="47" y="793"/>
                </a:cubicBezTo>
                <a:cubicBezTo>
                  <a:pt x="21" y="793"/>
                  <a:pt x="0" y="814"/>
                  <a:pt x="0" y="840"/>
                </a:cubicBezTo>
                <a:cubicBezTo>
                  <a:pt x="0" y="887"/>
                  <a:pt x="0" y="887"/>
                  <a:pt x="0" y="887"/>
                </a:cubicBezTo>
                <a:cubicBezTo>
                  <a:pt x="566" y="887"/>
                  <a:pt x="566" y="887"/>
                  <a:pt x="566" y="887"/>
                </a:cubicBezTo>
                <a:cubicBezTo>
                  <a:pt x="566" y="840"/>
                  <a:pt x="566" y="840"/>
                  <a:pt x="566" y="840"/>
                </a:cubicBezTo>
                <a:cubicBezTo>
                  <a:pt x="566" y="814"/>
                  <a:pt x="545" y="793"/>
                  <a:pt x="519" y="793"/>
                </a:cubicBezTo>
                <a:close/>
              </a:path>
            </a:pathLst>
          </a:custGeom>
          <a:solidFill>
            <a:srgbClr val="C1C7D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443" name="Freeform 10"/>
          <p:cNvSpPr/>
          <p:nvPr/>
        </p:nvSpPr>
        <p:spPr bwMode="auto">
          <a:xfrm>
            <a:off x="4232275" y="1423988"/>
            <a:ext cx="3943350" cy="919162"/>
          </a:xfrm>
          <a:custGeom>
            <a:avLst/>
            <a:gdLst>
              <a:gd name="T0" fmla="*/ 2147483647 w 850"/>
              <a:gd name="T1" fmla="*/ 2147483647 h 198"/>
              <a:gd name="T2" fmla="*/ 2147483647 w 850"/>
              <a:gd name="T3" fmla="*/ 2147483647 h 198"/>
              <a:gd name="T4" fmla="*/ 2147483647 w 850"/>
              <a:gd name="T5" fmla="*/ 2147483647 h 198"/>
              <a:gd name="T6" fmla="*/ 2147483647 w 850"/>
              <a:gd name="T7" fmla="*/ 2147483647 h 198"/>
              <a:gd name="T8" fmla="*/ 2147483647 w 850"/>
              <a:gd name="T9" fmla="*/ 2147483647 h 198"/>
              <a:gd name="T10" fmla="*/ 2147483647 w 850"/>
              <a:gd name="T11" fmla="*/ 0 h 198"/>
              <a:gd name="T12" fmla="*/ 2147483647 w 850"/>
              <a:gd name="T13" fmla="*/ 2147483647 h 198"/>
              <a:gd name="T14" fmla="*/ 2147483647 w 850"/>
              <a:gd name="T15" fmla="*/ 2147483647 h 198"/>
              <a:gd name="T16" fmla="*/ 2147483647 w 850"/>
              <a:gd name="T17" fmla="*/ 2147483647 h 198"/>
              <a:gd name="T18" fmla="*/ 2147483647 w 850"/>
              <a:gd name="T19" fmla="*/ 2147483647 h 198"/>
              <a:gd name="T20" fmla="*/ 2147483647 w 850"/>
              <a:gd name="T21" fmla="*/ 2147483647 h 198"/>
              <a:gd name="T22" fmla="*/ 0 w 850"/>
              <a:gd name="T23" fmla="*/ 2147483647 h 198"/>
              <a:gd name="T24" fmla="*/ 2147483647 w 850"/>
              <a:gd name="T25" fmla="*/ 2147483647 h 198"/>
              <a:gd name="T26" fmla="*/ 2147483647 w 850"/>
              <a:gd name="T27" fmla="*/ 2147483647 h 198"/>
              <a:gd name="T28" fmla="*/ 2147483647 w 850"/>
              <a:gd name="T29" fmla="*/ 2147483647 h 198"/>
              <a:gd name="T30" fmla="*/ 2147483647 w 850"/>
              <a:gd name="T31" fmla="*/ 2147483647 h 198"/>
              <a:gd name="T32" fmla="*/ 2147483647 w 850"/>
              <a:gd name="T33" fmla="*/ 2147483647 h 198"/>
              <a:gd name="T34" fmla="*/ 2147483647 w 850"/>
              <a:gd name="T35" fmla="*/ 2147483647 h 198"/>
              <a:gd name="T36" fmla="*/ 2147483647 w 850"/>
              <a:gd name="T37" fmla="*/ 2147483647 h 198"/>
              <a:gd name="T38" fmla="*/ 2147483647 w 850"/>
              <a:gd name="T39" fmla="*/ 2147483647 h 198"/>
              <a:gd name="T40" fmla="*/ 2147483647 w 850"/>
              <a:gd name="T41" fmla="*/ 2147483647 h 198"/>
              <a:gd name="T42" fmla="*/ 2147483647 w 850"/>
              <a:gd name="T43" fmla="*/ 2147483647 h 198"/>
              <a:gd name="T44" fmla="*/ 2147483647 w 850"/>
              <a:gd name="T45" fmla="*/ 2147483647 h 198"/>
              <a:gd name="T46" fmla="*/ 2147483647 w 850"/>
              <a:gd name="T47" fmla="*/ 2147483647 h 198"/>
              <a:gd name="T48" fmla="*/ 2147483647 w 850"/>
              <a:gd name="T49" fmla="*/ 2147483647 h 198"/>
              <a:gd name="T50" fmla="*/ 2147483647 w 850"/>
              <a:gd name="T51" fmla="*/ 2147483647 h 198"/>
              <a:gd name="T52" fmla="*/ 2147483647 w 850"/>
              <a:gd name="T53" fmla="*/ 2147483647 h 198"/>
              <a:gd name="T54" fmla="*/ 2147483647 w 850"/>
              <a:gd name="T55" fmla="*/ 2147483647 h 198"/>
              <a:gd name="T56" fmla="*/ 2147483647 w 850"/>
              <a:gd name="T57" fmla="*/ 2147483647 h 198"/>
              <a:gd name="T58" fmla="*/ 2147483647 w 850"/>
              <a:gd name="T59" fmla="*/ 2147483647 h 198"/>
              <a:gd name="T60" fmla="*/ 2147483647 w 850"/>
              <a:gd name="T61" fmla="*/ 2147483647 h 19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850" h="198">
                <a:moveTo>
                  <a:pt x="802" y="65"/>
                </a:moveTo>
                <a:cubicBezTo>
                  <a:pt x="789" y="65"/>
                  <a:pt x="777" y="71"/>
                  <a:pt x="768" y="80"/>
                </a:cubicBezTo>
                <a:cubicBezTo>
                  <a:pt x="756" y="75"/>
                  <a:pt x="744" y="69"/>
                  <a:pt x="731" y="62"/>
                </a:cubicBezTo>
                <a:cubicBezTo>
                  <a:pt x="690" y="42"/>
                  <a:pt x="644" y="18"/>
                  <a:pt x="590" y="18"/>
                </a:cubicBezTo>
                <a:cubicBezTo>
                  <a:pt x="554" y="18"/>
                  <a:pt x="527" y="29"/>
                  <a:pt x="506" y="42"/>
                </a:cubicBezTo>
                <a:cubicBezTo>
                  <a:pt x="488" y="17"/>
                  <a:pt x="459" y="0"/>
                  <a:pt x="425" y="0"/>
                </a:cubicBezTo>
                <a:cubicBezTo>
                  <a:pt x="392" y="0"/>
                  <a:pt x="362" y="17"/>
                  <a:pt x="344" y="42"/>
                </a:cubicBezTo>
                <a:cubicBezTo>
                  <a:pt x="323" y="29"/>
                  <a:pt x="296" y="18"/>
                  <a:pt x="260" y="18"/>
                </a:cubicBezTo>
                <a:cubicBezTo>
                  <a:pt x="206" y="18"/>
                  <a:pt x="160" y="42"/>
                  <a:pt x="119" y="62"/>
                </a:cubicBezTo>
                <a:cubicBezTo>
                  <a:pt x="106" y="69"/>
                  <a:pt x="94" y="75"/>
                  <a:pt x="82" y="80"/>
                </a:cubicBezTo>
                <a:cubicBezTo>
                  <a:pt x="74" y="71"/>
                  <a:pt x="61" y="65"/>
                  <a:pt x="48" y="65"/>
                </a:cubicBezTo>
                <a:cubicBezTo>
                  <a:pt x="22" y="65"/>
                  <a:pt x="0" y="86"/>
                  <a:pt x="0" y="113"/>
                </a:cubicBezTo>
                <a:cubicBezTo>
                  <a:pt x="0" y="139"/>
                  <a:pt x="22" y="160"/>
                  <a:pt x="48" y="160"/>
                </a:cubicBezTo>
                <a:cubicBezTo>
                  <a:pt x="69" y="160"/>
                  <a:pt x="86" y="146"/>
                  <a:pt x="93" y="127"/>
                </a:cubicBezTo>
                <a:cubicBezTo>
                  <a:pt x="108" y="121"/>
                  <a:pt x="124" y="113"/>
                  <a:pt x="141" y="105"/>
                </a:cubicBezTo>
                <a:cubicBezTo>
                  <a:pt x="177" y="86"/>
                  <a:pt x="217" y="66"/>
                  <a:pt x="260" y="66"/>
                </a:cubicBezTo>
                <a:cubicBezTo>
                  <a:pt x="290" y="66"/>
                  <a:pt x="312" y="76"/>
                  <a:pt x="327" y="88"/>
                </a:cubicBezTo>
                <a:cubicBezTo>
                  <a:pt x="326" y="91"/>
                  <a:pt x="326" y="95"/>
                  <a:pt x="326" y="99"/>
                </a:cubicBezTo>
                <a:cubicBezTo>
                  <a:pt x="326" y="148"/>
                  <a:pt x="361" y="188"/>
                  <a:pt x="407" y="196"/>
                </a:cubicBezTo>
                <a:cubicBezTo>
                  <a:pt x="408" y="196"/>
                  <a:pt x="408" y="197"/>
                  <a:pt x="409" y="197"/>
                </a:cubicBezTo>
                <a:cubicBezTo>
                  <a:pt x="410" y="197"/>
                  <a:pt x="410" y="197"/>
                  <a:pt x="411" y="197"/>
                </a:cubicBezTo>
                <a:cubicBezTo>
                  <a:pt x="416" y="198"/>
                  <a:pt x="420" y="198"/>
                  <a:pt x="425" y="198"/>
                </a:cubicBezTo>
                <a:cubicBezTo>
                  <a:pt x="429" y="198"/>
                  <a:pt x="433" y="198"/>
                  <a:pt x="437" y="197"/>
                </a:cubicBezTo>
                <a:cubicBezTo>
                  <a:pt x="486" y="191"/>
                  <a:pt x="524" y="150"/>
                  <a:pt x="524" y="99"/>
                </a:cubicBezTo>
                <a:cubicBezTo>
                  <a:pt x="524" y="95"/>
                  <a:pt x="524" y="91"/>
                  <a:pt x="523" y="87"/>
                </a:cubicBezTo>
                <a:cubicBezTo>
                  <a:pt x="539" y="76"/>
                  <a:pt x="560" y="66"/>
                  <a:pt x="590" y="66"/>
                </a:cubicBezTo>
                <a:cubicBezTo>
                  <a:pt x="633" y="66"/>
                  <a:pt x="673" y="86"/>
                  <a:pt x="710" y="105"/>
                </a:cubicBezTo>
                <a:cubicBezTo>
                  <a:pt x="726" y="113"/>
                  <a:pt x="742" y="121"/>
                  <a:pt x="757" y="127"/>
                </a:cubicBezTo>
                <a:cubicBezTo>
                  <a:pt x="763" y="146"/>
                  <a:pt x="781" y="160"/>
                  <a:pt x="802" y="160"/>
                </a:cubicBezTo>
                <a:cubicBezTo>
                  <a:pt x="829" y="160"/>
                  <a:pt x="850" y="139"/>
                  <a:pt x="850" y="113"/>
                </a:cubicBezTo>
                <a:cubicBezTo>
                  <a:pt x="850" y="86"/>
                  <a:pt x="829" y="65"/>
                  <a:pt x="802" y="65"/>
                </a:cubicBezTo>
                <a:close/>
              </a:path>
            </a:pathLst>
          </a:custGeom>
          <a:solidFill>
            <a:srgbClr val="C1C7D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444" name="TextBox 71"/>
          <p:cNvSpPr txBox="1">
            <a:spLocks noChangeArrowheads="1"/>
          </p:cNvSpPr>
          <p:nvPr/>
        </p:nvSpPr>
        <p:spPr bwMode="auto">
          <a:xfrm>
            <a:off x="1001713" y="3279775"/>
            <a:ext cx="15700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id-ID" altLang="en-US" sz="54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70%</a:t>
            </a:r>
            <a:endParaRPr lang="id-ID" altLang="en-US" sz="5400" b="1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445" name="TextBox 74"/>
          <p:cNvSpPr txBox="1">
            <a:spLocks noChangeArrowheads="1"/>
          </p:cNvSpPr>
          <p:nvPr/>
        </p:nvSpPr>
        <p:spPr bwMode="auto">
          <a:xfrm>
            <a:off x="9050338" y="3219450"/>
            <a:ext cx="15700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id-ID" altLang="en-US" sz="54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30%</a:t>
            </a:r>
            <a:endParaRPr lang="id-ID" altLang="en-US" sz="5400" b="1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446" name="TextBox 13"/>
          <p:cNvSpPr txBox="1">
            <a:spLocks noChangeArrowheads="1"/>
          </p:cNvSpPr>
          <p:nvPr/>
        </p:nvSpPr>
        <p:spPr bwMode="auto">
          <a:xfrm>
            <a:off x="1133475" y="2371725"/>
            <a:ext cx="19526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20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2000" b="1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447" name="TextBox 13"/>
          <p:cNvSpPr txBox="1">
            <a:spLocks noChangeArrowheads="1"/>
          </p:cNvSpPr>
          <p:nvPr/>
        </p:nvSpPr>
        <p:spPr bwMode="auto">
          <a:xfrm>
            <a:off x="1133475" y="2759075"/>
            <a:ext cx="23336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4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4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448" name="TextBox 13"/>
          <p:cNvSpPr txBox="1">
            <a:spLocks noChangeArrowheads="1"/>
          </p:cNvSpPr>
          <p:nvPr/>
        </p:nvSpPr>
        <p:spPr bwMode="auto">
          <a:xfrm>
            <a:off x="9070975" y="2370138"/>
            <a:ext cx="19526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20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2000" b="1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449" name="TextBox 13"/>
          <p:cNvSpPr txBox="1">
            <a:spLocks noChangeArrowheads="1"/>
          </p:cNvSpPr>
          <p:nvPr/>
        </p:nvSpPr>
        <p:spPr bwMode="auto">
          <a:xfrm>
            <a:off x="9070975" y="2759075"/>
            <a:ext cx="23336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4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4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文本框 3"/>
          <p:cNvSpPr txBox="1">
            <a:spLocks noChangeArrowheads="1"/>
          </p:cNvSpPr>
          <p:nvPr/>
        </p:nvSpPr>
        <p:spPr bwMode="auto">
          <a:xfrm>
            <a:off x="533400" y="152400"/>
            <a:ext cx="2654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点击此处添加标题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9459" name="그림 46" descr="0002.png"/>
          <p:cNvPicPr>
            <a:picLocks noChangeAspect="1" noChangeArrowheads="1"/>
          </p:cNvPicPr>
          <p:nvPr/>
        </p:nvPicPr>
        <p:blipFill>
          <a:blip r:embed="rId1" cstate="screen"/>
          <a:srcRect/>
          <a:stretch>
            <a:fillRect/>
          </a:stretch>
        </p:blipFill>
        <p:spPr bwMode="auto">
          <a:xfrm rot="2103027">
            <a:off x="139700" y="63500"/>
            <a:ext cx="5334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Oval 5"/>
          <p:cNvSpPr>
            <a:spLocks noChangeArrowheads="1"/>
          </p:cNvSpPr>
          <p:nvPr/>
        </p:nvSpPr>
        <p:spPr bwMode="auto">
          <a:xfrm>
            <a:off x="8970963" y="2325688"/>
            <a:ext cx="2068512" cy="2068512"/>
          </a:xfrm>
          <a:prstGeom prst="ellipse">
            <a:avLst/>
          </a:prstGeom>
          <a:noFill/>
          <a:ln w="25400">
            <a:solidFill>
              <a:srgbClr val="00B0F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defTabSz="137287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37287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37287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37287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37287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37287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37287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37287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37287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en-US" altLang="zh-CN" sz="35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461" name="Oval 10"/>
          <p:cNvSpPr>
            <a:spLocks noChangeArrowheads="1"/>
          </p:cNvSpPr>
          <p:nvPr/>
        </p:nvSpPr>
        <p:spPr bwMode="auto">
          <a:xfrm>
            <a:off x="6965950" y="1563688"/>
            <a:ext cx="2068513" cy="2068512"/>
          </a:xfrm>
          <a:prstGeom prst="ellipse">
            <a:avLst/>
          </a:prstGeom>
          <a:noFill/>
          <a:ln w="25400">
            <a:solidFill>
              <a:srgbClr val="0070C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defTabSz="137287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37287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37287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37287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37287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37287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37287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37287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37287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en-US" altLang="zh-CN" sz="35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462" name="Oval 15"/>
          <p:cNvSpPr>
            <a:spLocks noChangeArrowheads="1"/>
          </p:cNvSpPr>
          <p:nvPr/>
        </p:nvSpPr>
        <p:spPr bwMode="auto">
          <a:xfrm>
            <a:off x="4953000" y="2278063"/>
            <a:ext cx="2068513" cy="2068512"/>
          </a:xfrm>
          <a:prstGeom prst="ellipse">
            <a:avLst/>
          </a:prstGeom>
          <a:noFill/>
          <a:ln w="25400">
            <a:solidFill>
              <a:srgbClr val="00B0F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defTabSz="137287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37287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37287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37287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37287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37287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37287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37287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37287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en-US" altLang="zh-CN" sz="35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463" name="Oval 20"/>
          <p:cNvSpPr>
            <a:spLocks noChangeArrowheads="1"/>
          </p:cNvSpPr>
          <p:nvPr/>
        </p:nvSpPr>
        <p:spPr bwMode="auto">
          <a:xfrm>
            <a:off x="2951163" y="1528763"/>
            <a:ext cx="2068512" cy="2068512"/>
          </a:xfrm>
          <a:prstGeom prst="ellipse">
            <a:avLst/>
          </a:prstGeom>
          <a:noFill/>
          <a:ln w="25400">
            <a:solidFill>
              <a:srgbClr val="0070C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defTabSz="137287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37287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37287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37287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37287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37287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37287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37287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37287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en-US" altLang="zh-CN" sz="35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464" name="Oval 25"/>
          <p:cNvSpPr>
            <a:spLocks noChangeArrowheads="1"/>
          </p:cNvSpPr>
          <p:nvPr/>
        </p:nvSpPr>
        <p:spPr bwMode="auto">
          <a:xfrm>
            <a:off x="1074738" y="2576513"/>
            <a:ext cx="2068512" cy="2068512"/>
          </a:xfrm>
          <a:prstGeom prst="ellipse">
            <a:avLst/>
          </a:prstGeom>
          <a:noFill/>
          <a:ln w="25400">
            <a:solidFill>
              <a:srgbClr val="00B0F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defTabSz="137287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37287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37287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37287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37287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37287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37287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37287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37287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en-US" altLang="zh-CN" sz="35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19465" name="Straight Connector 30"/>
          <p:cNvCxnSpPr>
            <a:cxnSpLocks noChangeShapeType="1"/>
          </p:cNvCxnSpPr>
          <p:nvPr/>
        </p:nvCxnSpPr>
        <p:spPr bwMode="auto">
          <a:xfrm>
            <a:off x="25400" y="6102350"/>
            <a:ext cx="12069763" cy="1588"/>
          </a:xfrm>
          <a:prstGeom prst="line">
            <a:avLst/>
          </a:prstGeom>
          <a:noFill/>
          <a:ln w="12700">
            <a:solidFill>
              <a:srgbClr val="ADBACA"/>
            </a:solidFill>
            <a:prstDash val="sys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466" name="任意多边形 11"/>
          <p:cNvSpPr/>
          <p:nvPr/>
        </p:nvSpPr>
        <p:spPr bwMode="auto">
          <a:xfrm>
            <a:off x="3579813" y="3321050"/>
            <a:ext cx="811212" cy="2916238"/>
          </a:xfrm>
          <a:custGeom>
            <a:avLst/>
            <a:gdLst>
              <a:gd name="T0" fmla="*/ 405895 w 811214"/>
              <a:gd name="T1" fmla="*/ 2647977 h 2916313"/>
              <a:gd name="T2" fmla="*/ 539961 w 811214"/>
              <a:gd name="T3" fmla="*/ 2782031 h 2916313"/>
              <a:gd name="T4" fmla="*/ 405895 w 811214"/>
              <a:gd name="T5" fmla="*/ 2916088 h 2916313"/>
              <a:gd name="T6" fmla="*/ 271829 w 811214"/>
              <a:gd name="T7" fmla="*/ 2782031 h 2916313"/>
              <a:gd name="T8" fmla="*/ 405895 w 811214"/>
              <a:gd name="T9" fmla="*/ 2647977 h 2916313"/>
              <a:gd name="T10" fmla="*/ 405604 w 811214"/>
              <a:gd name="T11" fmla="*/ 0 h 2916313"/>
              <a:gd name="T12" fmla="*/ 811208 w 811214"/>
              <a:gd name="T13" fmla="*/ 405577 h 2916313"/>
              <a:gd name="T14" fmla="*/ 563485 w 811214"/>
              <a:gd name="T15" fmla="*/ 779280 h 2916313"/>
              <a:gd name="T16" fmla="*/ 456196 w 811214"/>
              <a:gd name="T17" fmla="*/ 800937 h 2916313"/>
              <a:gd name="T18" fmla="*/ 405604 w 811214"/>
              <a:gd name="T19" fmla="*/ 2622113 h 2916313"/>
              <a:gd name="T20" fmla="*/ 355012 w 811214"/>
              <a:gd name="T21" fmla="*/ 800937 h 2916313"/>
              <a:gd name="T22" fmla="*/ 247723 w 811214"/>
              <a:gd name="T23" fmla="*/ 779280 h 2916313"/>
              <a:gd name="T24" fmla="*/ 0 w 811214"/>
              <a:gd name="T25" fmla="*/ 405577 h 2916313"/>
              <a:gd name="T26" fmla="*/ 405604 w 811214"/>
              <a:gd name="T27" fmla="*/ 0 h 291631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811214" h="2916313">
                <a:moveTo>
                  <a:pt x="405898" y="2648181"/>
                </a:moveTo>
                <a:cubicBezTo>
                  <a:pt x="479941" y="2648181"/>
                  <a:pt x="539964" y="2708204"/>
                  <a:pt x="539964" y="2782247"/>
                </a:cubicBezTo>
                <a:cubicBezTo>
                  <a:pt x="539964" y="2856290"/>
                  <a:pt x="479941" y="2916313"/>
                  <a:pt x="405898" y="2916313"/>
                </a:cubicBezTo>
                <a:cubicBezTo>
                  <a:pt x="331855" y="2916313"/>
                  <a:pt x="271832" y="2856290"/>
                  <a:pt x="271832" y="2782247"/>
                </a:cubicBezTo>
                <a:cubicBezTo>
                  <a:pt x="271832" y="2708204"/>
                  <a:pt x="331855" y="2648181"/>
                  <a:pt x="405898" y="2648181"/>
                </a:cubicBezTo>
                <a:close/>
                <a:moveTo>
                  <a:pt x="405607" y="0"/>
                </a:moveTo>
                <a:cubicBezTo>
                  <a:pt x="629618" y="0"/>
                  <a:pt x="811214" y="181596"/>
                  <a:pt x="811214" y="405607"/>
                </a:cubicBezTo>
                <a:cubicBezTo>
                  <a:pt x="811214" y="573615"/>
                  <a:pt x="709067" y="717765"/>
                  <a:pt x="563488" y="779340"/>
                </a:cubicBezTo>
                <a:lnTo>
                  <a:pt x="456199" y="801000"/>
                </a:lnTo>
                <a:lnTo>
                  <a:pt x="405607" y="2622314"/>
                </a:lnTo>
                <a:lnTo>
                  <a:pt x="355015" y="801000"/>
                </a:lnTo>
                <a:lnTo>
                  <a:pt x="247726" y="779340"/>
                </a:lnTo>
                <a:cubicBezTo>
                  <a:pt x="102148" y="717765"/>
                  <a:pt x="0" y="573615"/>
                  <a:pt x="0" y="405607"/>
                </a:cubicBezTo>
                <a:cubicBezTo>
                  <a:pt x="0" y="181596"/>
                  <a:pt x="181596" y="0"/>
                  <a:pt x="405607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19467" name="任意多边形 12"/>
          <p:cNvSpPr/>
          <p:nvPr/>
        </p:nvSpPr>
        <p:spPr bwMode="auto">
          <a:xfrm>
            <a:off x="1703388" y="4389438"/>
            <a:ext cx="811212" cy="1847850"/>
          </a:xfrm>
          <a:custGeom>
            <a:avLst/>
            <a:gdLst>
              <a:gd name="T0" fmla="*/ 393221 w 811214"/>
              <a:gd name="T1" fmla="*/ 1578667 h 1848522"/>
              <a:gd name="T2" fmla="*/ 527287 w 811214"/>
              <a:gd name="T3" fmla="*/ 1712587 h 1848522"/>
              <a:gd name="T4" fmla="*/ 393221 w 811214"/>
              <a:gd name="T5" fmla="*/ 1846506 h 1848522"/>
              <a:gd name="T6" fmla="*/ 259155 w 811214"/>
              <a:gd name="T7" fmla="*/ 1712587 h 1848522"/>
              <a:gd name="T8" fmla="*/ 393221 w 811214"/>
              <a:gd name="T9" fmla="*/ 1578667 h 1848522"/>
              <a:gd name="T10" fmla="*/ 405604 w 811214"/>
              <a:gd name="T11" fmla="*/ 0 h 1848522"/>
              <a:gd name="T12" fmla="*/ 811208 w 811214"/>
              <a:gd name="T13" fmla="*/ 405165 h 1848522"/>
              <a:gd name="T14" fmla="*/ 487348 w 811214"/>
              <a:gd name="T15" fmla="*/ 802096 h 1848522"/>
              <a:gd name="T16" fmla="*/ 445587 w 811214"/>
              <a:gd name="T17" fmla="*/ 806303 h 1848522"/>
              <a:gd name="T18" fmla="*/ 405604 w 811214"/>
              <a:gd name="T19" fmla="*/ 1573126 h 1848522"/>
              <a:gd name="T20" fmla="*/ 365622 w 811214"/>
              <a:gd name="T21" fmla="*/ 806303 h 1848522"/>
              <a:gd name="T22" fmla="*/ 323860 w 811214"/>
              <a:gd name="T23" fmla="*/ 802096 h 1848522"/>
              <a:gd name="T24" fmla="*/ 0 w 811214"/>
              <a:gd name="T25" fmla="*/ 405165 h 1848522"/>
              <a:gd name="T26" fmla="*/ 405604 w 811214"/>
              <a:gd name="T27" fmla="*/ 0 h 184852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811214" h="1848522">
                <a:moveTo>
                  <a:pt x="393224" y="1580390"/>
                </a:moveTo>
                <a:cubicBezTo>
                  <a:pt x="467267" y="1580390"/>
                  <a:pt x="527290" y="1640413"/>
                  <a:pt x="527290" y="1714456"/>
                </a:cubicBezTo>
                <a:cubicBezTo>
                  <a:pt x="527290" y="1788499"/>
                  <a:pt x="467267" y="1848522"/>
                  <a:pt x="393224" y="1848522"/>
                </a:cubicBezTo>
                <a:cubicBezTo>
                  <a:pt x="319181" y="1848522"/>
                  <a:pt x="259158" y="1788499"/>
                  <a:pt x="259158" y="1714456"/>
                </a:cubicBezTo>
                <a:cubicBezTo>
                  <a:pt x="259158" y="1640413"/>
                  <a:pt x="319181" y="1580390"/>
                  <a:pt x="393224" y="1580390"/>
                </a:cubicBezTo>
                <a:close/>
                <a:moveTo>
                  <a:pt x="405607" y="0"/>
                </a:moveTo>
                <a:cubicBezTo>
                  <a:pt x="629618" y="0"/>
                  <a:pt x="811214" y="181596"/>
                  <a:pt x="811214" y="405606"/>
                </a:cubicBezTo>
                <a:cubicBezTo>
                  <a:pt x="811214" y="601615"/>
                  <a:pt x="672180" y="765151"/>
                  <a:pt x="487351" y="802972"/>
                </a:cubicBezTo>
                <a:lnTo>
                  <a:pt x="445590" y="807182"/>
                </a:lnTo>
                <a:lnTo>
                  <a:pt x="405607" y="1574843"/>
                </a:lnTo>
                <a:lnTo>
                  <a:pt x="365625" y="807182"/>
                </a:lnTo>
                <a:lnTo>
                  <a:pt x="323863" y="802972"/>
                </a:lnTo>
                <a:cubicBezTo>
                  <a:pt x="139035" y="765151"/>
                  <a:pt x="0" y="601615"/>
                  <a:pt x="0" y="405606"/>
                </a:cubicBezTo>
                <a:cubicBezTo>
                  <a:pt x="0" y="181596"/>
                  <a:pt x="181596" y="0"/>
                  <a:pt x="405607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19468" name="任意多边形 13"/>
          <p:cNvSpPr/>
          <p:nvPr/>
        </p:nvSpPr>
        <p:spPr bwMode="auto">
          <a:xfrm>
            <a:off x="5581650" y="4146550"/>
            <a:ext cx="811213" cy="2090738"/>
          </a:xfrm>
          <a:custGeom>
            <a:avLst/>
            <a:gdLst>
              <a:gd name="T0" fmla="*/ 405895 w 811214"/>
              <a:gd name="T1" fmla="*/ 1820753 h 2091886"/>
              <a:gd name="T2" fmla="*/ 539961 w 811214"/>
              <a:gd name="T3" fmla="*/ 1954599 h 2091886"/>
              <a:gd name="T4" fmla="*/ 405895 w 811214"/>
              <a:gd name="T5" fmla="*/ 2088444 h 2091886"/>
              <a:gd name="T6" fmla="*/ 271832 w 811214"/>
              <a:gd name="T7" fmla="*/ 1954599 h 2091886"/>
              <a:gd name="T8" fmla="*/ 405895 w 811214"/>
              <a:gd name="T9" fmla="*/ 1820753 h 2091886"/>
              <a:gd name="T10" fmla="*/ 405607 w 811214"/>
              <a:gd name="T11" fmla="*/ 0 h 2091886"/>
              <a:gd name="T12" fmla="*/ 811211 w 811214"/>
              <a:gd name="T13" fmla="*/ 404939 h 2091886"/>
              <a:gd name="T14" fmla="*/ 487348 w 811214"/>
              <a:gd name="T15" fmla="*/ 801651 h 2091886"/>
              <a:gd name="T16" fmla="*/ 455833 w 811214"/>
              <a:gd name="T17" fmla="*/ 804823 h 2091886"/>
              <a:gd name="T18" fmla="*/ 405607 w 811214"/>
              <a:gd name="T19" fmla="*/ 1767626 h 2091886"/>
              <a:gd name="T20" fmla="*/ 355378 w 811214"/>
              <a:gd name="T21" fmla="*/ 804823 h 2091886"/>
              <a:gd name="T22" fmla="*/ 323863 w 811214"/>
              <a:gd name="T23" fmla="*/ 801651 h 2091886"/>
              <a:gd name="T24" fmla="*/ 0 w 811214"/>
              <a:gd name="T25" fmla="*/ 404939 h 2091886"/>
              <a:gd name="T26" fmla="*/ 405607 w 811214"/>
              <a:gd name="T27" fmla="*/ 0 h 209188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811214" h="2091886">
                <a:moveTo>
                  <a:pt x="405898" y="1823754"/>
                </a:moveTo>
                <a:cubicBezTo>
                  <a:pt x="479941" y="1823754"/>
                  <a:pt x="539964" y="1883777"/>
                  <a:pt x="539964" y="1957820"/>
                </a:cubicBezTo>
                <a:cubicBezTo>
                  <a:pt x="539964" y="2031863"/>
                  <a:pt x="479941" y="2091886"/>
                  <a:pt x="405898" y="2091886"/>
                </a:cubicBezTo>
                <a:cubicBezTo>
                  <a:pt x="331855" y="2091886"/>
                  <a:pt x="271832" y="2031863"/>
                  <a:pt x="271832" y="1957820"/>
                </a:cubicBezTo>
                <a:cubicBezTo>
                  <a:pt x="271832" y="1883777"/>
                  <a:pt x="331855" y="1823754"/>
                  <a:pt x="405898" y="1823754"/>
                </a:cubicBezTo>
                <a:close/>
                <a:moveTo>
                  <a:pt x="405607" y="0"/>
                </a:moveTo>
                <a:cubicBezTo>
                  <a:pt x="629618" y="0"/>
                  <a:pt x="811214" y="181596"/>
                  <a:pt x="811214" y="405606"/>
                </a:cubicBezTo>
                <a:cubicBezTo>
                  <a:pt x="811214" y="601615"/>
                  <a:pt x="672180" y="765151"/>
                  <a:pt x="487351" y="802972"/>
                </a:cubicBezTo>
                <a:lnTo>
                  <a:pt x="455836" y="806149"/>
                </a:lnTo>
                <a:lnTo>
                  <a:pt x="405607" y="1770540"/>
                </a:lnTo>
                <a:lnTo>
                  <a:pt x="355378" y="806149"/>
                </a:lnTo>
                <a:lnTo>
                  <a:pt x="323863" y="802972"/>
                </a:lnTo>
                <a:cubicBezTo>
                  <a:pt x="139035" y="765151"/>
                  <a:pt x="0" y="601615"/>
                  <a:pt x="0" y="405606"/>
                </a:cubicBezTo>
                <a:cubicBezTo>
                  <a:pt x="0" y="181596"/>
                  <a:pt x="181596" y="0"/>
                  <a:pt x="405607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19469" name="任意多边形 14"/>
          <p:cNvSpPr/>
          <p:nvPr/>
        </p:nvSpPr>
        <p:spPr bwMode="auto">
          <a:xfrm>
            <a:off x="7594600" y="3321050"/>
            <a:ext cx="811213" cy="2916238"/>
          </a:xfrm>
          <a:custGeom>
            <a:avLst/>
            <a:gdLst>
              <a:gd name="T0" fmla="*/ 395758 w 811214"/>
              <a:gd name="T1" fmla="*/ 2647977 h 2916313"/>
              <a:gd name="T2" fmla="*/ 529821 w 811214"/>
              <a:gd name="T3" fmla="*/ 2782031 h 2916313"/>
              <a:gd name="T4" fmla="*/ 395758 w 811214"/>
              <a:gd name="T5" fmla="*/ 2916088 h 2916313"/>
              <a:gd name="T6" fmla="*/ 261692 w 811214"/>
              <a:gd name="T7" fmla="*/ 2782031 h 2916313"/>
              <a:gd name="T8" fmla="*/ 395758 w 811214"/>
              <a:gd name="T9" fmla="*/ 2647977 h 2916313"/>
              <a:gd name="T10" fmla="*/ 405607 w 811214"/>
              <a:gd name="T11" fmla="*/ 0 h 2916313"/>
              <a:gd name="T12" fmla="*/ 811211 w 811214"/>
              <a:gd name="T13" fmla="*/ 405577 h 2916313"/>
              <a:gd name="T14" fmla="*/ 563485 w 811214"/>
              <a:gd name="T15" fmla="*/ 779280 h 2916313"/>
              <a:gd name="T16" fmla="*/ 455085 w 811214"/>
              <a:gd name="T17" fmla="*/ 801162 h 2916313"/>
              <a:gd name="T18" fmla="*/ 405605 w 811214"/>
              <a:gd name="T19" fmla="*/ 2582386 h 2916313"/>
              <a:gd name="T20" fmla="*/ 356123 w 811214"/>
              <a:gd name="T21" fmla="*/ 801161 h 2916313"/>
              <a:gd name="T22" fmla="*/ 247727 w 811214"/>
              <a:gd name="T23" fmla="*/ 779280 h 2916313"/>
              <a:gd name="T24" fmla="*/ 0 w 811214"/>
              <a:gd name="T25" fmla="*/ 405577 h 2916313"/>
              <a:gd name="T26" fmla="*/ 405607 w 811214"/>
              <a:gd name="T27" fmla="*/ 0 h 291631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811214" h="2916313">
                <a:moveTo>
                  <a:pt x="395758" y="2648181"/>
                </a:moveTo>
                <a:cubicBezTo>
                  <a:pt x="469801" y="2648181"/>
                  <a:pt x="529824" y="2708204"/>
                  <a:pt x="529824" y="2782247"/>
                </a:cubicBezTo>
                <a:cubicBezTo>
                  <a:pt x="529824" y="2856290"/>
                  <a:pt x="469801" y="2916313"/>
                  <a:pt x="395758" y="2916313"/>
                </a:cubicBezTo>
                <a:cubicBezTo>
                  <a:pt x="321715" y="2916313"/>
                  <a:pt x="261692" y="2856290"/>
                  <a:pt x="261692" y="2782247"/>
                </a:cubicBezTo>
                <a:cubicBezTo>
                  <a:pt x="261692" y="2708204"/>
                  <a:pt x="321715" y="2648181"/>
                  <a:pt x="395758" y="2648181"/>
                </a:cubicBezTo>
                <a:close/>
                <a:moveTo>
                  <a:pt x="405607" y="0"/>
                </a:moveTo>
                <a:cubicBezTo>
                  <a:pt x="629618" y="0"/>
                  <a:pt x="811214" y="181596"/>
                  <a:pt x="811214" y="405607"/>
                </a:cubicBezTo>
                <a:cubicBezTo>
                  <a:pt x="811214" y="573615"/>
                  <a:pt x="709067" y="717765"/>
                  <a:pt x="563488" y="779340"/>
                </a:cubicBezTo>
                <a:lnTo>
                  <a:pt x="455088" y="801225"/>
                </a:lnTo>
                <a:lnTo>
                  <a:pt x="405605" y="2582584"/>
                </a:lnTo>
                <a:lnTo>
                  <a:pt x="356123" y="801224"/>
                </a:lnTo>
                <a:lnTo>
                  <a:pt x="247727" y="779340"/>
                </a:lnTo>
                <a:cubicBezTo>
                  <a:pt x="102148" y="717765"/>
                  <a:pt x="0" y="573615"/>
                  <a:pt x="0" y="405607"/>
                </a:cubicBezTo>
                <a:cubicBezTo>
                  <a:pt x="0" y="181596"/>
                  <a:pt x="181596" y="0"/>
                  <a:pt x="405607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19470" name="任意多边形 15"/>
          <p:cNvSpPr/>
          <p:nvPr/>
        </p:nvSpPr>
        <p:spPr bwMode="auto">
          <a:xfrm>
            <a:off x="9599613" y="4146550"/>
            <a:ext cx="811212" cy="2090738"/>
          </a:xfrm>
          <a:custGeom>
            <a:avLst/>
            <a:gdLst>
              <a:gd name="T0" fmla="*/ 418571 w 811214"/>
              <a:gd name="T1" fmla="*/ 1820753 h 2091886"/>
              <a:gd name="T2" fmla="*/ 552637 w 811214"/>
              <a:gd name="T3" fmla="*/ 1954599 h 2091886"/>
              <a:gd name="T4" fmla="*/ 418571 w 811214"/>
              <a:gd name="T5" fmla="*/ 2088444 h 2091886"/>
              <a:gd name="T6" fmla="*/ 284505 w 811214"/>
              <a:gd name="T7" fmla="*/ 1954599 h 2091886"/>
              <a:gd name="T8" fmla="*/ 418571 w 811214"/>
              <a:gd name="T9" fmla="*/ 1820753 h 2091886"/>
              <a:gd name="T10" fmla="*/ 405604 w 811214"/>
              <a:gd name="T11" fmla="*/ 0 h 2091886"/>
              <a:gd name="T12" fmla="*/ 811208 w 811214"/>
              <a:gd name="T13" fmla="*/ 404939 h 2091886"/>
              <a:gd name="T14" fmla="*/ 487348 w 811214"/>
              <a:gd name="T15" fmla="*/ 801651 h 2091886"/>
              <a:gd name="T16" fmla="*/ 455833 w 811214"/>
              <a:gd name="T17" fmla="*/ 804823 h 2091886"/>
              <a:gd name="T18" fmla="*/ 405604 w 811214"/>
              <a:gd name="T19" fmla="*/ 1767626 h 2091886"/>
              <a:gd name="T20" fmla="*/ 355375 w 811214"/>
              <a:gd name="T21" fmla="*/ 804823 h 2091886"/>
              <a:gd name="T22" fmla="*/ 323860 w 811214"/>
              <a:gd name="T23" fmla="*/ 801651 h 2091886"/>
              <a:gd name="T24" fmla="*/ 0 w 811214"/>
              <a:gd name="T25" fmla="*/ 404939 h 2091886"/>
              <a:gd name="T26" fmla="*/ 405604 w 811214"/>
              <a:gd name="T27" fmla="*/ 0 h 209188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811214" h="2091886">
                <a:moveTo>
                  <a:pt x="418574" y="1823754"/>
                </a:moveTo>
                <a:cubicBezTo>
                  <a:pt x="492617" y="1823754"/>
                  <a:pt x="552640" y="1883777"/>
                  <a:pt x="552640" y="1957820"/>
                </a:cubicBezTo>
                <a:cubicBezTo>
                  <a:pt x="552640" y="2031863"/>
                  <a:pt x="492617" y="2091886"/>
                  <a:pt x="418574" y="2091886"/>
                </a:cubicBezTo>
                <a:cubicBezTo>
                  <a:pt x="344531" y="2091886"/>
                  <a:pt x="284508" y="2031863"/>
                  <a:pt x="284508" y="1957820"/>
                </a:cubicBezTo>
                <a:cubicBezTo>
                  <a:pt x="284508" y="1883777"/>
                  <a:pt x="344531" y="1823754"/>
                  <a:pt x="418574" y="1823754"/>
                </a:cubicBezTo>
                <a:close/>
                <a:moveTo>
                  <a:pt x="405607" y="0"/>
                </a:moveTo>
                <a:cubicBezTo>
                  <a:pt x="629618" y="0"/>
                  <a:pt x="811214" y="181596"/>
                  <a:pt x="811214" y="405606"/>
                </a:cubicBezTo>
                <a:cubicBezTo>
                  <a:pt x="811214" y="601615"/>
                  <a:pt x="672180" y="765151"/>
                  <a:pt x="487351" y="802972"/>
                </a:cubicBezTo>
                <a:lnTo>
                  <a:pt x="455836" y="806149"/>
                </a:lnTo>
                <a:lnTo>
                  <a:pt x="405607" y="1770540"/>
                </a:lnTo>
                <a:lnTo>
                  <a:pt x="355378" y="806149"/>
                </a:lnTo>
                <a:lnTo>
                  <a:pt x="323863" y="802972"/>
                </a:lnTo>
                <a:cubicBezTo>
                  <a:pt x="139034" y="765151"/>
                  <a:pt x="0" y="601615"/>
                  <a:pt x="0" y="405606"/>
                </a:cubicBezTo>
                <a:cubicBezTo>
                  <a:pt x="0" y="181596"/>
                  <a:pt x="181596" y="0"/>
                  <a:pt x="405607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19471" name="TextBox 13"/>
          <p:cNvSpPr txBox="1">
            <a:spLocks noChangeArrowheads="1"/>
          </p:cNvSpPr>
          <p:nvPr/>
        </p:nvSpPr>
        <p:spPr bwMode="auto">
          <a:xfrm>
            <a:off x="968375" y="3152775"/>
            <a:ext cx="233838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472" name="TextBox 13"/>
          <p:cNvSpPr txBox="1">
            <a:spLocks noChangeArrowheads="1"/>
          </p:cNvSpPr>
          <p:nvPr/>
        </p:nvSpPr>
        <p:spPr bwMode="auto">
          <a:xfrm>
            <a:off x="1316038" y="3438525"/>
            <a:ext cx="16478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4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4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473" name="TextBox 13"/>
          <p:cNvSpPr txBox="1">
            <a:spLocks noChangeArrowheads="1"/>
          </p:cNvSpPr>
          <p:nvPr/>
        </p:nvSpPr>
        <p:spPr bwMode="auto">
          <a:xfrm>
            <a:off x="2822575" y="2073275"/>
            <a:ext cx="233838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474" name="TextBox 13"/>
          <p:cNvSpPr txBox="1">
            <a:spLocks noChangeArrowheads="1"/>
          </p:cNvSpPr>
          <p:nvPr/>
        </p:nvSpPr>
        <p:spPr bwMode="auto">
          <a:xfrm>
            <a:off x="3170238" y="2359025"/>
            <a:ext cx="16478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4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4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475" name="TextBox 13"/>
          <p:cNvSpPr txBox="1">
            <a:spLocks noChangeArrowheads="1"/>
          </p:cNvSpPr>
          <p:nvPr/>
        </p:nvSpPr>
        <p:spPr bwMode="auto">
          <a:xfrm>
            <a:off x="4910138" y="2887663"/>
            <a:ext cx="233838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476" name="TextBox 13"/>
          <p:cNvSpPr txBox="1">
            <a:spLocks noChangeArrowheads="1"/>
          </p:cNvSpPr>
          <p:nvPr/>
        </p:nvSpPr>
        <p:spPr bwMode="auto">
          <a:xfrm>
            <a:off x="5257800" y="3173413"/>
            <a:ext cx="16478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4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4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477" name="TextBox 13"/>
          <p:cNvSpPr txBox="1">
            <a:spLocks noChangeArrowheads="1"/>
          </p:cNvSpPr>
          <p:nvPr/>
        </p:nvSpPr>
        <p:spPr bwMode="auto">
          <a:xfrm>
            <a:off x="6819900" y="2078038"/>
            <a:ext cx="233838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478" name="TextBox 13"/>
          <p:cNvSpPr txBox="1">
            <a:spLocks noChangeArrowheads="1"/>
          </p:cNvSpPr>
          <p:nvPr/>
        </p:nvSpPr>
        <p:spPr bwMode="auto">
          <a:xfrm>
            <a:off x="7167563" y="2363788"/>
            <a:ext cx="16478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4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4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479" name="TextBox 13"/>
          <p:cNvSpPr txBox="1">
            <a:spLocks noChangeArrowheads="1"/>
          </p:cNvSpPr>
          <p:nvPr/>
        </p:nvSpPr>
        <p:spPr bwMode="auto">
          <a:xfrm>
            <a:off x="8961438" y="2887663"/>
            <a:ext cx="233838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480" name="TextBox 13"/>
          <p:cNvSpPr txBox="1">
            <a:spLocks noChangeArrowheads="1"/>
          </p:cNvSpPr>
          <p:nvPr/>
        </p:nvSpPr>
        <p:spPr bwMode="auto">
          <a:xfrm>
            <a:off x="9309100" y="3173413"/>
            <a:ext cx="16478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4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4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481" name="TextBox 13"/>
          <p:cNvSpPr txBox="1">
            <a:spLocks noChangeArrowheads="1"/>
          </p:cNvSpPr>
          <p:nvPr/>
        </p:nvSpPr>
        <p:spPr bwMode="auto">
          <a:xfrm>
            <a:off x="1627188" y="4641850"/>
            <a:ext cx="9636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zh-CN" sz="2400" b="1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01</a:t>
            </a:r>
            <a:endParaRPr lang="en-US" altLang="zh-CN" sz="2400" b="1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482" name="TextBox 13"/>
          <p:cNvSpPr txBox="1">
            <a:spLocks noChangeArrowheads="1"/>
          </p:cNvSpPr>
          <p:nvPr/>
        </p:nvSpPr>
        <p:spPr bwMode="auto">
          <a:xfrm>
            <a:off x="5537200" y="4373563"/>
            <a:ext cx="965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zh-CN" sz="2400" b="1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03</a:t>
            </a:r>
            <a:endParaRPr lang="en-US" altLang="zh-CN" sz="2400" b="1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483" name="TextBox 13"/>
          <p:cNvSpPr txBox="1">
            <a:spLocks noChangeArrowheads="1"/>
          </p:cNvSpPr>
          <p:nvPr/>
        </p:nvSpPr>
        <p:spPr bwMode="auto">
          <a:xfrm>
            <a:off x="9536113" y="4397375"/>
            <a:ext cx="965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zh-CN" sz="2400" b="1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05</a:t>
            </a:r>
            <a:endParaRPr lang="en-US" altLang="zh-CN" sz="2400" b="1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484" name="TextBox 13"/>
          <p:cNvSpPr txBox="1">
            <a:spLocks noChangeArrowheads="1"/>
          </p:cNvSpPr>
          <p:nvPr/>
        </p:nvSpPr>
        <p:spPr bwMode="auto">
          <a:xfrm>
            <a:off x="7524750" y="3538538"/>
            <a:ext cx="9636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zh-CN" sz="2400" b="1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04</a:t>
            </a:r>
            <a:endParaRPr lang="en-US" altLang="zh-CN" sz="2400" b="1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485" name="TextBox 13"/>
          <p:cNvSpPr txBox="1">
            <a:spLocks noChangeArrowheads="1"/>
          </p:cNvSpPr>
          <p:nvPr/>
        </p:nvSpPr>
        <p:spPr bwMode="auto">
          <a:xfrm>
            <a:off x="3497263" y="3538538"/>
            <a:ext cx="9636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zh-CN" sz="2400" b="1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02</a:t>
            </a:r>
            <a:endParaRPr lang="en-US" altLang="zh-CN" sz="2400" b="1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文本框 3"/>
          <p:cNvSpPr txBox="1">
            <a:spLocks noChangeArrowheads="1"/>
          </p:cNvSpPr>
          <p:nvPr/>
        </p:nvSpPr>
        <p:spPr bwMode="auto">
          <a:xfrm>
            <a:off x="533400" y="152400"/>
            <a:ext cx="2654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点击此处添加标题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483" name="그림 46" descr="0002.png"/>
          <p:cNvPicPr>
            <a:picLocks noChangeAspect="1" noChangeArrowheads="1"/>
          </p:cNvPicPr>
          <p:nvPr/>
        </p:nvPicPr>
        <p:blipFill>
          <a:blip r:embed="rId1" cstate="screen"/>
          <a:srcRect/>
          <a:stretch>
            <a:fillRect/>
          </a:stretch>
        </p:blipFill>
        <p:spPr bwMode="auto">
          <a:xfrm rot="2103027">
            <a:off x="139700" y="63500"/>
            <a:ext cx="5334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Oval 2"/>
          <p:cNvSpPr/>
          <p:nvPr/>
        </p:nvSpPr>
        <p:spPr bwMode="auto">
          <a:xfrm rot="16190484" flipH="1">
            <a:off x="2854325" y="2771775"/>
            <a:ext cx="617538" cy="617538"/>
          </a:xfrm>
          <a:prstGeom prst="ellipse">
            <a:avLst/>
          </a:prstGeom>
          <a:noFill/>
          <a:ln w="25400">
            <a:solidFill>
              <a:srgbClr val="80808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en-US" altLang="zh-CN" sz="280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485" name="AutoShape 3"/>
          <p:cNvSpPr/>
          <p:nvPr/>
        </p:nvSpPr>
        <p:spPr bwMode="auto">
          <a:xfrm rot="5390484">
            <a:off x="3073400" y="2990850"/>
            <a:ext cx="180975" cy="180975"/>
          </a:xfrm>
          <a:prstGeom prst="roundRect">
            <a:avLst>
              <a:gd name="adj" fmla="val 14046"/>
            </a:avLst>
          </a:prstGeom>
          <a:noFill/>
          <a:ln w="25400">
            <a:solidFill>
              <a:srgbClr val="80808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en-US" altLang="zh-CN" sz="280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486" name="AutoShape 4"/>
          <p:cNvSpPr/>
          <p:nvPr/>
        </p:nvSpPr>
        <p:spPr bwMode="auto">
          <a:xfrm rot="5390484">
            <a:off x="4555331" y="-526256"/>
            <a:ext cx="3405188" cy="7188200"/>
          </a:xfrm>
          <a:prstGeom prst="roundRect">
            <a:avLst>
              <a:gd name="adj" fmla="val 9801"/>
            </a:avLst>
          </a:prstGeom>
          <a:noFill/>
          <a:ln w="25400">
            <a:solidFill>
              <a:srgbClr val="9A9A9A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en-US" altLang="zh-CN" sz="280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487" name="AutoShape 5"/>
          <p:cNvSpPr/>
          <p:nvPr/>
        </p:nvSpPr>
        <p:spPr bwMode="auto">
          <a:xfrm rot="5390484">
            <a:off x="4605337" y="-476249"/>
            <a:ext cx="3305175" cy="7080250"/>
          </a:xfrm>
          <a:prstGeom prst="roundRect">
            <a:avLst>
              <a:gd name="adj" fmla="val 8944"/>
            </a:avLst>
          </a:prstGeom>
          <a:noFill/>
          <a:ln w="25400">
            <a:solidFill>
              <a:srgbClr val="9A9A9A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en-US" altLang="zh-CN" sz="280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488" name="AutoShape 6"/>
          <p:cNvSpPr/>
          <p:nvPr/>
        </p:nvSpPr>
        <p:spPr bwMode="auto">
          <a:xfrm rot="5390484">
            <a:off x="8897938" y="3036887"/>
            <a:ext cx="617538" cy="55563"/>
          </a:xfrm>
          <a:prstGeom prst="roundRect">
            <a:avLst>
              <a:gd name="adj" fmla="val 50000"/>
            </a:avLst>
          </a:prstGeom>
          <a:noFill/>
          <a:ln w="25400">
            <a:solidFill>
              <a:srgbClr val="9A9A9A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en-US" altLang="zh-CN" sz="280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489" name="Oval 7"/>
          <p:cNvSpPr/>
          <p:nvPr/>
        </p:nvSpPr>
        <p:spPr bwMode="auto">
          <a:xfrm rot="16190484" flipH="1">
            <a:off x="9434512" y="3000376"/>
            <a:ext cx="100013" cy="100012"/>
          </a:xfrm>
          <a:prstGeom prst="ellipse">
            <a:avLst/>
          </a:prstGeom>
          <a:noFill/>
          <a:ln w="25400">
            <a:solidFill>
              <a:srgbClr val="9A9A9A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en-US" altLang="zh-CN" sz="280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490" name="Oval 8"/>
          <p:cNvSpPr/>
          <p:nvPr/>
        </p:nvSpPr>
        <p:spPr bwMode="auto">
          <a:xfrm rot="16190484" flipH="1">
            <a:off x="9159081" y="2574132"/>
            <a:ext cx="92075" cy="90488"/>
          </a:xfrm>
          <a:prstGeom prst="ellipse">
            <a:avLst/>
          </a:prstGeom>
          <a:noFill/>
          <a:ln w="25400">
            <a:solidFill>
              <a:srgbClr val="9A9A9A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en-US" altLang="zh-CN" sz="280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491" name="Rectangle 9"/>
          <p:cNvSpPr/>
          <p:nvPr/>
        </p:nvSpPr>
        <p:spPr bwMode="auto">
          <a:xfrm rot="5390484">
            <a:off x="8683626" y="1185862"/>
            <a:ext cx="36512" cy="309563"/>
          </a:xfrm>
          <a:prstGeom prst="rect">
            <a:avLst/>
          </a:prstGeom>
          <a:noFill/>
          <a:ln w="25400">
            <a:solidFill>
              <a:srgbClr val="9A9A9A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en-US" altLang="zh-CN" sz="280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492" name="Rectangle 10"/>
          <p:cNvSpPr/>
          <p:nvPr/>
        </p:nvSpPr>
        <p:spPr bwMode="auto">
          <a:xfrm rot="5390484">
            <a:off x="7439026" y="1208087"/>
            <a:ext cx="36512" cy="271463"/>
          </a:xfrm>
          <a:prstGeom prst="rect">
            <a:avLst/>
          </a:prstGeom>
          <a:noFill/>
          <a:ln w="25400">
            <a:solidFill>
              <a:srgbClr val="9A9A9A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en-US" altLang="zh-CN" sz="280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493" name="Rectangle 11"/>
          <p:cNvSpPr/>
          <p:nvPr/>
        </p:nvSpPr>
        <p:spPr bwMode="auto">
          <a:xfrm rot="5390484">
            <a:off x="8020843" y="1205707"/>
            <a:ext cx="36513" cy="273050"/>
          </a:xfrm>
          <a:prstGeom prst="rect">
            <a:avLst/>
          </a:prstGeom>
          <a:noFill/>
          <a:ln w="25400">
            <a:solidFill>
              <a:srgbClr val="9A9A9A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en-US" altLang="zh-CN" sz="280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494" name="Line 15"/>
          <p:cNvSpPr>
            <a:spLocks noChangeShapeType="1"/>
          </p:cNvSpPr>
          <p:nvPr/>
        </p:nvSpPr>
        <p:spPr bwMode="auto">
          <a:xfrm rot="10800000" flipH="1">
            <a:off x="654050" y="5480050"/>
            <a:ext cx="10933113" cy="0"/>
          </a:xfrm>
          <a:prstGeom prst="line">
            <a:avLst/>
          </a:prstGeom>
          <a:noFill/>
          <a:ln w="25400">
            <a:solidFill>
              <a:srgbClr val="969696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zh-CN" altLang="en-US"/>
          </a:p>
        </p:txBody>
      </p:sp>
      <p:sp>
        <p:nvSpPr>
          <p:cNvPr id="20495" name="Rectangle 16"/>
          <p:cNvSpPr/>
          <p:nvPr/>
        </p:nvSpPr>
        <p:spPr bwMode="auto">
          <a:xfrm>
            <a:off x="3625850" y="1581150"/>
            <a:ext cx="5245100" cy="2965450"/>
          </a:xfrm>
          <a:prstGeom prst="rect">
            <a:avLst/>
          </a:prstGeom>
          <a:solidFill>
            <a:schemeClr val="accent1"/>
          </a:solidFill>
          <a:ln w="25400">
            <a:solidFill>
              <a:srgbClr val="AFB6BA"/>
            </a:solidFill>
            <a:miter lim="800000"/>
          </a:ln>
        </p:spPr>
        <p:txBody>
          <a:bodyPr lIns="0" tIns="0" rIns="0" bIns="0" anchor="ctr"/>
          <a:lstStyle>
            <a:lvl1pPr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en-US" altLang="zh-CN" sz="12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496" name="矩形 18"/>
          <p:cNvSpPr>
            <a:spLocks noChangeArrowheads="1"/>
          </p:cNvSpPr>
          <p:nvPr/>
        </p:nvSpPr>
        <p:spPr bwMode="auto">
          <a:xfrm>
            <a:off x="719138" y="5634038"/>
            <a:ext cx="10229850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单击此处编辑您要的内容，建议您在展示时采用微软雅黑字体，本模版所有图形线条及其相应素材均可自由编辑、改色、替换。更多使用说明和作品请详阅模版最末的使用手册。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497" name="TextBox 13"/>
          <p:cNvSpPr txBox="1">
            <a:spLocks noChangeArrowheads="1"/>
          </p:cNvSpPr>
          <p:nvPr/>
        </p:nvSpPr>
        <p:spPr bwMode="auto">
          <a:xfrm>
            <a:off x="719138" y="5087938"/>
            <a:ext cx="769778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20498" name="图片 1"/>
          <p:cNvPicPr>
            <a:picLocks noChangeAspect="1" noChangeArrowheads="1"/>
          </p:cNvPicPr>
          <p:nvPr/>
        </p:nvPicPr>
        <p:blipFill>
          <a:blip r:embed="rId2" cstate="screen"/>
          <a:srcRect t="14098" r="10539" b="15060"/>
          <a:stretch>
            <a:fillRect/>
          </a:stretch>
        </p:blipFill>
        <p:spPr bwMode="auto">
          <a:xfrm>
            <a:off x="3613150" y="1576388"/>
            <a:ext cx="5287963" cy="30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9"/>
          <p:cNvPicPr>
            <a:picLocks noChangeAspect="1" noChangeArrowheads="1"/>
          </p:cNvPicPr>
          <p:nvPr/>
        </p:nvPicPr>
        <p:blipFill>
          <a:blip r:embed="rId1" cstate="screen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矩形 10"/>
          <p:cNvSpPr>
            <a:spLocks noChangeArrowheads="1"/>
          </p:cNvSpPr>
          <p:nvPr/>
        </p:nvSpPr>
        <p:spPr bwMode="auto">
          <a:xfrm>
            <a:off x="1943100" y="1689100"/>
            <a:ext cx="3594100" cy="4000500"/>
          </a:xfrm>
          <a:prstGeom prst="rect">
            <a:avLst/>
          </a:prstGeom>
          <a:solidFill>
            <a:schemeClr val="tx1">
              <a:alpha val="1803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076" name="文本框 49"/>
          <p:cNvSpPr txBox="1">
            <a:spLocks noChangeArrowheads="1"/>
          </p:cNvSpPr>
          <p:nvPr/>
        </p:nvSpPr>
        <p:spPr bwMode="auto">
          <a:xfrm>
            <a:off x="2601913" y="2155825"/>
            <a:ext cx="24272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一、研究水平</a:t>
            </a:r>
            <a:endParaRPr lang="zh-CN" altLang="zh-CN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77" name="文本框 49"/>
          <p:cNvSpPr txBox="1">
            <a:spLocks noChangeArrowheads="1"/>
          </p:cNvSpPr>
          <p:nvPr/>
        </p:nvSpPr>
        <p:spPr bwMode="auto">
          <a:xfrm>
            <a:off x="2601913" y="2819400"/>
            <a:ext cx="242728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二、团队建设</a:t>
            </a:r>
            <a:endParaRPr lang="zh-CN" altLang="zh-CN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78" name="文本框 49"/>
          <p:cNvSpPr txBox="1">
            <a:spLocks noChangeArrowheads="1"/>
          </p:cNvSpPr>
          <p:nvPr/>
        </p:nvSpPr>
        <p:spPr bwMode="auto">
          <a:xfrm>
            <a:off x="2601913" y="3481388"/>
            <a:ext cx="24272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三、开放交流</a:t>
            </a:r>
            <a:endParaRPr lang="zh-CN" altLang="zh-CN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79" name="文本框 49"/>
          <p:cNvSpPr txBox="1">
            <a:spLocks noChangeArrowheads="1"/>
          </p:cNvSpPr>
          <p:nvPr/>
        </p:nvSpPr>
        <p:spPr bwMode="auto">
          <a:xfrm>
            <a:off x="2601913" y="4144963"/>
            <a:ext cx="242728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四、建设成效</a:t>
            </a:r>
            <a:endParaRPr lang="en-US" altLang="zh-CN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80" name="文本框 49"/>
          <p:cNvSpPr txBox="1">
            <a:spLocks noChangeArrowheads="1"/>
          </p:cNvSpPr>
          <p:nvPr/>
        </p:nvSpPr>
        <p:spPr bwMode="auto">
          <a:xfrm>
            <a:off x="2601913" y="4806950"/>
            <a:ext cx="24272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五、总体评价</a:t>
            </a:r>
            <a:endParaRPr lang="en-US" altLang="zh-CN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81" name="矩形 12"/>
          <p:cNvSpPr>
            <a:spLocks noChangeArrowheads="1"/>
          </p:cNvSpPr>
          <p:nvPr/>
        </p:nvSpPr>
        <p:spPr bwMode="auto">
          <a:xfrm>
            <a:off x="2489200" y="917575"/>
            <a:ext cx="2501900" cy="619125"/>
          </a:xfrm>
          <a:prstGeom prst="rect">
            <a:avLst/>
          </a:prstGeom>
          <a:solidFill>
            <a:schemeClr val="tx1">
              <a:alpha val="1803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082" name="文本框 49"/>
          <p:cNvSpPr txBox="1">
            <a:spLocks noChangeArrowheads="1"/>
          </p:cNvSpPr>
          <p:nvPr/>
        </p:nvSpPr>
        <p:spPr bwMode="auto">
          <a:xfrm>
            <a:off x="2919413" y="957263"/>
            <a:ext cx="16414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汇报提纲</a:t>
            </a:r>
            <a:endParaRPr lang="zh-CN" altLang="zh-CN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文本框 3"/>
          <p:cNvSpPr txBox="1">
            <a:spLocks noChangeArrowheads="1"/>
          </p:cNvSpPr>
          <p:nvPr/>
        </p:nvSpPr>
        <p:spPr bwMode="auto">
          <a:xfrm>
            <a:off x="533400" y="152400"/>
            <a:ext cx="2654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点击此处添加标题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1507" name="그림 46" descr="0002.png"/>
          <p:cNvPicPr>
            <a:picLocks noChangeAspect="1" noChangeArrowheads="1"/>
          </p:cNvPicPr>
          <p:nvPr/>
        </p:nvPicPr>
        <p:blipFill>
          <a:blip r:embed="rId1" cstate="screen"/>
          <a:srcRect/>
          <a:stretch>
            <a:fillRect/>
          </a:stretch>
        </p:blipFill>
        <p:spPr bwMode="auto">
          <a:xfrm rot="2103027">
            <a:off x="139700" y="63500"/>
            <a:ext cx="5334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Freeform 5"/>
          <p:cNvSpPr/>
          <p:nvPr/>
        </p:nvSpPr>
        <p:spPr bwMode="auto">
          <a:xfrm>
            <a:off x="1114425" y="5310188"/>
            <a:ext cx="1135063" cy="1168400"/>
          </a:xfrm>
          <a:custGeom>
            <a:avLst/>
            <a:gdLst>
              <a:gd name="T0" fmla="*/ 2147483647 w 615"/>
              <a:gd name="T1" fmla="*/ 2147483647 h 643"/>
              <a:gd name="T2" fmla="*/ 2147483647 w 615"/>
              <a:gd name="T3" fmla="*/ 2147483647 h 643"/>
              <a:gd name="T4" fmla="*/ 2147483647 w 615"/>
              <a:gd name="T5" fmla="*/ 2147483647 h 64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15" h="643">
                <a:moveTo>
                  <a:pt x="484" y="498"/>
                </a:moveTo>
                <a:cubicBezTo>
                  <a:pt x="615" y="363"/>
                  <a:pt x="250" y="0"/>
                  <a:pt x="144" y="108"/>
                </a:cubicBezTo>
                <a:cubicBezTo>
                  <a:pt x="0" y="257"/>
                  <a:pt x="342" y="643"/>
                  <a:pt x="484" y="498"/>
                </a:cubicBezTo>
                <a:close/>
              </a:path>
            </a:pathLst>
          </a:custGeom>
          <a:solidFill>
            <a:srgbClr val="44444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1509" name="Freeform 6"/>
          <p:cNvSpPr/>
          <p:nvPr/>
        </p:nvSpPr>
        <p:spPr bwMode="auto">
          <a:xfrm>
            <a:off x="1225550" y="5283200"/>
            <a:ext cx="1038225" cy="1082675"/>
          </a:xfrm>
          <a:custGeom>
            <a:avLst/>
            <a:gdLst>
              <a:gd name="T0" fmla="*/ 2147483647 w 571"/>
              <a:gd name="T1" fmla="*/ 2147483647 h 597"/>
              <a:gd name="T2" fmla="*/ 2147483647 w 571"/>
              <a:gd name="T3" fmla="*/ 2147483647 h 597"/>
              <a:gd name="T4" fmla="*/ 2147483647 w 571"/>
              <a:gd name="T5" fmla="*/ 2147483647 h 59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71" h="597">
                <a:moveTo>
                  <a:pt x="449" y="463"/>
                </a:moveTo>
                <a:cubicBezTo>
                  <a:pt x="571" y="337"/>
                  <a:pt x="232" y="0"/>
                  <a:pt x="134" y="101"/>
                </a:cubicBezTo>
                <a:cubicBezTo>
                  <a:pt x="0" y="238"/>
                  <a:pt x="318" y="597"/>
                  <a:pt x="449" y="463"/>
                </a:cubicBezTo>
                <a:close/>
              </a:path>
            </a:pathLst>
          </a:custGeom>
          <a:solidFill>
            <a:srgbClr val="C4C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1510" name="Freeform 7"/>
          <p:cNvSpPr/>
          <p:nvPr/>
        </p:nvSpPr>
        <p:spPr bwMode="auto">
          <a:xfrm>
            <a:off x="1165225" y="5202238"/>
            <a:ext cx="1158875" cy="1357312"/>
          </a:xfrm>
          <a:custGeom>
            <a:avLst/>
            <a:gdLst>
              <a:gd name="T0" fmla="*/ 2147483647 w 435"/>
              <a:gd name="T1" fmla="*/ 0 h 509"/>
              <a:gd name="T2" fmla="*/ 0 w 435"/>
              <a:gd name="T3" fmla="*/ 2147483647 h 509"/>
              <a:gd name="T4" fmla="*/ 0 w 435"/>
              <a:gd name="T5" fmla="*/ 2147483647 h 509"/>
              <a:gd name="T6" fmla="*/ 2147483647 w 435"/>
              <a:gd name="T7" fmla="*/ 2147483647 h 509"/>
              <a:gd name="T8" fmla="*/ 2147483647 w 435"/>
              <a:gd name="T9" fmla="*/ 2147483647 h 509"/>
              <a:gd name="T10" fmla="*/ 2147483647 w 435"/>
              <a:gd name="T11" fmla="*/ 0 h 50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35" h="509">
                <a:moveTo>
                  <a:pt x="249" y="0"/>
                </a:moveTo>
                <a:lnTo>
                  <a:pt x="0" y="293"/>
                </a:lnTo>
                <a:lnTo>
                  <a:pt x="0" y="509"/>
                </a:lnTo>
                <a:lnTo>
                  <a:pt x="147" y="509"/>
                </a:lnTo>
                <a:lnTo>
                  <a:pt x="435" y="213"/>
                </a:lnTo>
                <a:lnTo>
                  <a:pt x="249" y="0"/>
                </a:lnTo>
                <a:close/>
              </a:path>
            </a:pathLst>
          </a:custGeom>
          <a:solidFill>
            <a:srgbClr val="E7D1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1511" name="Freeform 8"/>
          <p:cNvSpPr/>
          <p:nvPr/>
        </p:nvSpPr>
        <p:spPr bwMode="auto">
          <a:xfrm>
            <a:off x="1074738" y="5287963"/>
            <a:ext cx="1174750" cy="882650"/>
          </a:xfrm>
          <a:custGeom>
            <a:avLst/>
            <a:gdLst>
              <a:gd name="T0" fmla="*/ 2147483647 w 649"/>
              <a:gd name="T1" fmla="*/ 2147483647 h 486"/>
              <a:gd name="T2" fmla="*/ 0 w 649"/>
              <a:gd name="T3" fmla="*/ 2147483647 h 486"/>
              <a:gd name="T4" fmla="*/ 0 w 649"/>
              <a:gd name="T5" fmla="*/ 2147483647 h 486"/>
              <a:gd name="T6" fmla="*/ 2147483647 w 649"/>
              <a:gd name="T7" fmla="*/ 2147483647 h 486"/>
              <a:gd name="T8" fmla="*/ 2147483647 w 649"/>
              <a:gd name="T9" fmla="*/ 2147483647 h 486"/>
              <a:gd name="T10" fmla="*/ 2147483647 w 649"/>
              <a:gd name="T11" fmla="*/ 2147483647 h 486"/>
              <a:gd name="T12" fmla="*/ 2147483647 w 649"/>
              <a:gd name="T13" fmla="*/ 2147483647 h 486"/>
              <a:gd name="T14" fmla="*/ 2147483647 w 649"/>
              <a:gd name="T15" fmla="*/ 2147483647 h 486"/>
              <a:gd name="T16" fmla="*/ 2147483647 w 649"/>
              <a:gd name="T17" fmla="*/ 2147483647 h 486"/>
              <a:gd name="T18" fmla="*/ 2147483647 w 649"/>
              <a:gd name="T19" fmla="*/ 2147483647 h 486"/>
              <a:gd name="T20" fmla="*/ 2147483647 w 649"/>
              <a:gd name="T21" fmla="*/ 0 h 486"/>
              <a:gd name="T22" fmla="*/ 2147483647 w 649"/>
              <a:gd name="T23" fmla="*/ 2147483647 h 48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649" h="486">
                <a:moveTo>
                  <a:pt x="281" y="89"/>
                </a:moveTo>
                <a:cubicBezTo>
                  <a:pt x="0" y="387"/>
                  <a:pt x="0" y="387"/>
                  <a:pt x="0" y="387"/>
                </a:cubicBezTo>
                <a:cubicBezTo>
                  <a:pt x="0" y="469"/>
                  <a:pt x="0" y="469"/>
                  <a:pt x="0" y="469"/>
                </a:cubicBezTo>
                <a:cubicBezTo>
                  <a:pt x="204" y="250"/>
                  <a:pt x="204" y="250"/>
                  <a:pt x="204" y="250"/>
                </a:cubicBezTo>
                <a:cubicBezTo>
                  <a:pt x="472" y="486"/>
                  <a:pt x="472" y="486"/>
                  <a:pt x="472" y="486"/>
                </a:cubicBezTo>
                <a:cubicBezTo>
                  <a:pt x="522" y="435"/>
                  <a:pt x="522" y="435"/>
                  <a:pt x="522" y="435"/>
                </a:cubicBezTo>
                <a:cubicBezTo>
                  <a:pt x="425" y="396"/>
                  <a:pt x="328" y="304"/>
                  <a:pt x="299" y="225"/>
                </a:cubicBezTo>
                <a:cubicBezTo>
                  <a:pt x="281" y="172"/>
                  <a:pt x="311" y="151"/>
                  <a:pt x="346" y="192"/>
                </a:cubicBezTo>
                <a:cubicBezTo>
                  <a:pt x="424" y="282"/>
                  <a:pt x="496" y="325"/>
                  <a:pt x="618" y="336"/>
                </a:cubicBezTo>
                <a:cubicBezTo>
                  <a:pt x="649" y="305"/>
                  <a:pt x="649" y="305"/>
                  <a:pt x="649" y="305"/>
                </a:cubicBezTo>
                <a:cubicBezTo>
                  <a:pt x="367" y="0"/>
                  <a:pt x="367" y="0"/>
                  <a:pt x="367" y="0"/>
                </a:cubicBezTo>
                <a:lnTo>
                  <a:pt x="281" y="89"/>
                </a:lnTo>
                <a:close/>
              </a:path>
            </a:pathLst>
          </a:custGeom>
          <a:solidFill>
            <a:srgbClr val="D5B27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1512" name="Freeform 9"/>
          <p:cNvSpPr/>
          <p:nvPr/>
        </p:nvSpPr>
        <p:spPr bwMode="auto">
          <a:xfrm>
            <a:off x="1047750" y="5475288"/>
            <a:ext cx="990600" cy="1196975"/>
          </a:xfrm>
          <a:custGeom>
            <a:avLst/>
            <a:gdLst>
              <a:gd name="T0" fmla="*/ 2147483647 w 546"/>
              <a:gd name="T1" fmla="*/ 0 h 660"/>
              <a:gd name="T2" fmla="*/ 0 w 546"/>
              <a:gd name="T3" fmla="*/ 2147483647 h 660"/>
              <a:gd name="T4" fmla="*/ 0 w 546"/>
              <a:gd name="T5" fmla="*/ 2147483647 h 660"/>
              <a:gd name="T6" fmla="*/ 2147483647 w 546"/>
              <a:gd name="T7" fmla="*/ 2147483647 h 660"/>
              <a:gd name="T8" fmla="*/ 2147483647 w 546"/>
              <a:gd name="T9" fmla="*/ 2147483647 h 660"/>
              <a:gd name="T10" fmla="*/ 2147483647 w 546"/>
              <a:gd name="T11" fmla="*/ 2147483647 h 660"/>
              <a:gd name="T12" fmla="*/ 2147483647 w 546"/>
              <a:gd name="T13" fmla="*/ 0 h 66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46" h="660">
                <a:moveTo>
                  <a:pt x="231" y="0"/>
                </a:moveTo>
                <a:cubicBezTo>
                  <a:pt x="0" y="262"/>
                  <a:pt x="0" y="262"/>
                  <a:pt x="0" y="262"/>
                </a:cubicBezTo>
                <a:cubicBezTo>
                  <a:pt x="0" y="660"/>
                  <a:pt x="0" y="660"/>
                  <a:pt x="0" y="660"/>
                </a:cubicBezTo>
                <a:cubicBezTo>
                  <a:pt x="255" y="660"/>
                  <a:pt x="255" y="660"/>
                  <a:pt x="255" y="660"/>
                </a:cubicBezTo>
                <a:cubicBezTo>
                  <a:pt x="546" y="361"/>
                  <a:pt x="546" y="361"/>
                  <a:pt x="546" y="361"/>
                </a:cubicBezTo>
                <a:cubicBezTo>
                  <a:pt x="451" y="329"/>
                  <a:pt x="378" y="282"/>
                  <a:pt x="326" y="221"/>
                </a:cubicBezTo>
                <a:cubicBezTo>
                  <a:pt x="275" y="160"/>
                  <a:pt x="243" y="86"/>
                  <a:pt x="231" y="0"/>
                </a:cubicBezTo>
                <a:close/>
              </a:path>
            </a:pathLst>
          </a:custGeom>
          <a:solidFill>
            <a:srgbClr val="CFD0D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1513" name="Freeform 10"/>
          <p:cNvSpPr/>
          <p:nvPr/>
        </p:nvSpPr>
        <p:spPr bwMode="auto">
          <a:xfrm>
            <a:off x="6350" y="5545138"/>
            <a:ext cx="1957388" cy="1490662"/>
          </a:xfrm>
          <a:custGeom>
            <a:avLst/>
            <a:gdLst>
              <a:gd name="T0" fmla="*/ 2147483647 w 21403"/>
              <a:gd name="T1" fmla="*/ 0 h 10000"/>
              <a:gd name="T2" fmla="*/ 0 w 21403"/>
              <a:gd name="T3" fmla="*/ 2147483647 h 10000"/>
              <a:gd name="T4" fmla="*/ 2147483647 w 21403"/>
              <a:gd name="T5" fmla="*/ 2147483647 h 10000"/>
              <a:gd name="T6" fmla="*/ 2147483647 w 21403"/>
              <a:gd name="T7" fmla="*/ 2147483647 h 10000"/>
              <a:gd name="T8" fmla="*/ 2147483647 w 21403"/>
              <a:gd name="T9" fmla="*/ 2147483647 h 10000"/>
              <a:gd name="T10" fmla="*/ 2147483647 w 21403"/>
              <a:gd name="T11" fmla="*/ 2147483647 h 10000"/>
              <a:gd name="T12" fmla="*/ 2147483647 w 21403"/>
              <a:gd name="T13" fmla="*/ 0 h 100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1403" h="10000">
                <a:moveTo>
                  <a:pt x="14657" y="0"/>
                </a:moveTo>
                <a:cubicBezTo>
                  <a:pt x="11403" y="2058"/>
                  <a:pt x="0" y="9923"/>
                  <a:pt x="0" y="9923"/>
                </a:cubicBezTo>
                <a:lnTo>
                  <a:pt x="11403" y="10000"/>
                </a:lnTo>
                <a:lnTo>
                  <a:pt x="13109" y="10000"/>
                </a:lnTo>
                <a:lnTo>
                  <a:pt x="21403" y="4750"/>
                </a:lnTo>
                <a:cubicBezTo>
                  <a:pt x="19379" y="4336"/>
                  <a:pt x="17812" y="3715"/>
                  <a:pt x="16701" y="2899"/>
                </a:cubicBezTo>
                <a:cubicBezTo>
                  <a:pt x="15609" y="2107"/>
                  <a:pt x="14935" y="1145"/>
                  <a:pt x="14657" y="0"/>
                </a:cubicBezTo>
                <a:close/>
              </a:path>
            </a:pathLst>
          </a:custGeom>
          <a:solidFill>
            <a:srgbClr val="5454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1514" name="Oval 11"/>
          <p:cNvSpPr>
            <a:spLocks noChangeArrowheads="1"/>
          </p:cNvSpPr>
          <p:nvPr/>
        </p:nvSpPr>
        <p:spPr bwMode="auto">
          <a:xfrm>
            <a:off x="1703388" y="4540250"/>
            <a:ext cx="1389062" cy="1389063"/>
          </a:xfrm>
          <a:prstGeom prst="ellipse">
            <a:avLst/>
          </a:prstGeom>
          <a:solidFill>
            <a:srgbClr val="E7D1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en-US" altLang="zh-CN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515" name="Freeform 12"/>
          <p:cNvSpPr/>
          <p:nvPr/>
        </p:nvSpPr>
        <p:spPr bwMode="auto">
          <a:xfrm>
            <a:off x="2281238" y="4081463"/>
            <a:ext cx="490537" cy="1101725"/>
          </a:xfrm>
          <a:custGeom>
            <a:avLst/>
            <a:gdLst>
              <a:gd name="T0" fmla="*/ 2147483647 w 270"/>
              <a:gd name="T1" fmla="*/ 2147483647 h 606"/>
              <a:gd name="T2" fmla="*/ 2147483647 w 270"/>
              <a:gd name="T3" fmla="*/ 2147483647 h 606"/>
              <a:gd name="T4" fmla="*/ 2147483647 w 270"/>
              <a:gd name="T5" fmla="*/ 2147483647 h 606"/>
              <a:gd name="T6" fmla="*/ 0 w 270"/>
              <a:gd name="T7" fmla="*/ 2147483647 h 606"/>
              <a:gd name="T8" fmla="*/ 2147483647 w 270"/>
              <a:gd name="T9" fmla="*/ 2147483647 h 606"/>
              <a:gd name="T10" fmla="*/ 2147483647 w 270"/>
              <a:gd name="T11" fmla="*/ 2147483647 h 606"/>
              <a:gd name="T12" fmla="*/ 2147483647 w 270"/>
              <a:gd name="T13" fmla="*/ 2147483647 h 606"/>
              <a:gd name="T14" fmla="*/ 2147483647 w 270"/>
              <a:gd name="T15" fmla="*/ 2147483647 h 606"/>
              <a:gd name="T16" fmla="*/ 2147483647 w 270"/>
              <a:gd name="T17" fmla="*/ 2147483647 h 60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70" h="606">
                <a:moveTo>
                  <a:pt x="216" y="24"/>
                </a:moveTo>
                <a:cubicBezTo>
                  <a:pt x="191" y="0"/>
                  <a:pt x="152" y="1"/>
                  <a:pt x="128" y="25"/>
                </a:cubicBezTo>
                <a:cubicBezTo>
                  <a:pt x="13" y="143"/>
                  <a:pt x="13" y="143"/>
                  <a:pt x="13" y="143"/>
                </a:cubicBezTo>
                <a:cubicBezTo>
                  <a:pt x="0" y="435"/>
                  <a:pt x="0" y="435"/>
                  <a:pt x="0" y="435"/>
                </a:cubicBezTo>
                <a:cubicBezTo>
                  <a:pt x="0" y="437"/>
                  <a:pt x="41" y="471"/>
                  <a:pt x="42" y="472"/>
                </a:cubicBezTo>
                <a:cubicBezTo>
                  <a:pt x="173" y="606"/>
                  <a:pt x="173" y="606"/>
                  <a:pt x="173" y="606"/>
                </a:cubicBezTo>
                <a:cubicBezTo>
                  <a:pt x="192" y="465"/>
                  <a:pt x="151" y="414"/>
                  <a:pt x="120" y="395"/>
                </a:cubicBezTo>
                <a:cubicBezTo>
                  <a:pt x="202" y="258"/>
                  <a:pt x="202" y="258"/>
                  <a:pt x="202" y="258"/>
                </a:cubicBezTo>
                <a:cubicBezTo>
                  <a:pt x="270" y="189"/>
                  <a:pt x="268" y="76"/>
                  <a:pt x="216" y="24"/>
                </a:cubicBezTo>
                <a:close/>
              </a:path>
            </a:pathLst>
          </a:custGeom>
          <a:solidFill>
            <a:srgbClr val="D5B27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1516" name="Freeform 19"/>
          <p:cNvSpPr/>
          <p:nvPr/>
        </p:nvSpPr>
        <p:spPr bwMode="auto">
          <a:xfrm>
            <a:off x="1978025" y="4756150"/>
            <a:ext cx="760413" cy="782638"/>
          </a:xfrm>
          <a:custGeom>
            <a:avLst/>
            <a:gdLst>
              <a:gd name="T0" fmla="*/ 2147483647 w 419"/>
              <a:gd name="T1" fmla="*/ 2147483647 h 432"/>
              <a:gd name="T2" fmla="*/ 2147483647 w 419"/>
              <a:gd name="T3" fmla="*/ 2147483647 h 432"/>
              <a:gd name="T4" fmla="*/ 2147483647 w 419"/>
              <a:gd name="T5" fmla="*/ 2147483647 h 432"/>
              <a:gd name="T6" fmla="*/ 2147483647 w 419"/>
              <a:gd name="T7" fmla="*/ 2147483647 h 432"/>
              <a:gd name="T8" fmla="*/ 2147483647 w 419"/>
              <a:gd name="T9" fmla="*/ 2147483647 h 4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19" h="432">
                <a:moveTo>
                  <a:pt x="132" y="30"/>
                </a:moveTo>
                <a:cubicBezTo>
                  <a:pt x="40" y="60"/>
                  <a:pt x="0" y="168"/>
                  <a:pt x="43" y="271"/>
                </a:cubicBezTo>
                <a:cubicBezTo>
                  <a:pt x="85" y="373"/>
                  <a:pt x="195" y="432"/>
                  <a:pt x="287" y="402"/>
                </a:cubicBezTo>
                <a:cubicBezTo>
                  <a:pt x="379" y="372"/>
                  <a:pt x="419" y="264"/>
                  <a:pt x="376" y="161"/>
                </a:cubicBezTo>
                <a:cubicBezTo>
                  <a:pt x="333" y="59"/>
                  <a:pt x="224" y="0"/>
                  <a:pt x="132" y="30"/>
                </a:cubicBezTo>
                <a:close/>
              </a:path>
            </a:pathLst>
          </a:custGeom>
          <a:solidFill>
            <a:srgbClr val="D5B27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1517" name="Freeform 13"/>
          <p:cNvSpPr/>
          <p:nvPr/>
        </p:nvSpPr>
        <p:spPr bwMode="auto">
          <a:xfrm>
            <a:off x="2628900" y="3484563"/>
            <a:ext cx="3354388" cy="2263775"/>
          </a:xfrm>
          <a:custGeom>
            <a:avLst/>
            <a:gdLst>
              <a:gd name="T0" fmla="*/ 2147483647 w 1849"/>
              <a:gd name="T1" fmla="*/ 2147483647 h 1248"/>
              <a:gd name="T2" fmla="*/ 2147483647 w 1849"/>
              <a:gd name="T3" fmla="*/ 2147483647 h 1248"/>
              <a:gd name="T4" fmla="*/ 2147483647 w 1849"/>
              <a:gd name="T5" fmla="*/ 0 h 1248"/>
              <a:gd name="T6" fmla="*/ 2147483647 w 1849"/>
              <a:gd name="T7" fmla="*/ 0 h 1248"/>
              <a:gd name="T8" fmla="*/ 0 w 1849"/>
              <a:gd name="T9" fmla="*/ 2147483647 h 1248"/>
              <a:gd name="T10" fmla="*/ 0 w 1849"/>
              <a:gd name="T11" fmla="*/ 2147483647 h 1248"/>
              <a:gd name="T12" fmla="*/ 2147483647 w 1849"/>
              <a:gd name="T13" fmla="*/ 2147483647 h 1248"/>
              <a:gd name="T14" fmla="*/ 2147483647 w 1849"/>
              <a:gd name="T15" fmla="*/ 2147483647 h 1248"/>
              <a:gd name="T16" fmla="*/ 2147483647 w 1849"/>
              <a:gd name="T17" fmla="*/ 2147483647 h 124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849" h="1248">
                <a:moveTo>
                  <a:pt x="1849" y="1074"/>
                </a:moveTo>
                <a:cubicBezTo>
                  <a:pt x="1849" y="174"/>
                  <a:pt x="1849" y="174"/>
                  <a:pt x="1849" y="174"/>
                </a:cubicBezTo>
                <a:cubicBezTo>
                  <a:pt x="1849" y="78"/>
                  <a:pt x="1771" y="0"/>
                  <a:pt x="1675" y="0"/>
                </a:cubicBezTo>
                <a:cubicBezTo>
                  <a:pt x="174" y="0"/>
                  <a:pt x="174" y="0"/>
                  <a:pt x="174" y="0"/>
                </a:cubicBezTo>
                <a:cubicBezTo>
                  <a:pt x="79" y="0"/>
                  <a:pt x="0" y="78"/>
                  <a:pt x="0" y="174"/>
                </a:cubicBezTo>
                <a:cubicBezTo>
                  <a:pt x="0" y="1074"/>
                  <a:pt x="0" y="1074"/>
                  <a:pt x="0" y="1074"/>
                </a:cubicBezTo>
                <a:cubicBezTo>
                  <a:pt x="0" y="1170"/>
                  <a:pt x="79" y="1248"/>
                  <a:pt x="174" y="1248"/>
                </a:cubicBezTo>
                <a:cubicBezTo>
                  <a:pt x="1675" y="1248"/>
                  <a:pt x="1675" y="1248"/>
                  <a:pt x="1675" y="1248"/>
                </a:cubicBezTo>
                <a:cubicBezTo>
                  <a:pt x="1771" y="1248"/>
                  <a:pt x="1849" y="1170"/>
                  <a:pt x="1849" y="1074"/>
                </a:cubicBezTo>
                <a:close/>
              </a:path>
            </a:pathLst>
          </a:custGeom>
          <a:solidFill>
            <a:srgbClr val="000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1518" name="Freeform 14"/>
          <p:cNvSpPr/>
          <p:nvPr/>
        </p:nvSpPr>
        <p:spPr bwMode="auto">
          <a:xfrm>
            <a:off x="3213100" y="3484563"/>
            <a:ext cx="2770188" cy="1538287"/>
          </a:xfrm>
          <a:custGeom>
            <a:avLst/>
            <a:gdLst>
              <a:gd name="T0" fmla="*/ 2147483647 w 1527"/>
              <a:gd name="T1" fmla="*/ 2147483647 h 848"/>
              <a:gd name="T2" fmla="*/ 0 w 1527"/>
              <a:gd name="T3" fmla="*/ 0 h 848"/>
              <a:gd name="T4" fmla="*/ 2147483647 w 1527"/>
              <a:gd name="T5" fmla="*/ 0 h 848"/>
              <a:gd name="T6" fmla="*/ 2147483647 w 1527"/>
              <a:gd name="T7" fmla="*/ 2147483647 h 848"/>
              <a:gd name="T8" fmla="*/ 2147483647 w 1527"/>
              <a:gd name="T9" fmla="*/ 2147483647 h 8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27" h="848">
                <a:moveTo>
                  <a:pt x="1527" y="848"/>
                </a:moveTo>
                <a:cubicBezTo>
                  <a:pt x="0" y="0"/>
                  <a:pt x="0" y="0"/>
                  <a:pt x="0" y="0"/>
                </a:cubicBezTo>
                <a:cubicBezTo>
                  <a:pt x="1352" y="0"/>
                  <a:pt x="1352" y="0"/>
                  <a:pt x="1352" y="0"/>
                </a:cubicBezTo>
                <a:cubicBezTo>
                  <a:pt x="1448" y="0"/>
                  <a:pt x="1527" y="78"/>
                  <a:pt x="1527" y="174"/>
                </a:cubicBezTo>
                <a:lnTo>
                  <a:pt x="1527" y="848"/>
                </a:lnTo>
                <a:close/>
              </a:path>
            </a:pathLst>
          </a:custGeom>
          <a:solidFill>
            <a:srgbClr val="5E5D5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1519" name="Freeform 15"/>
          <p:cNvSpPr/>
          <p:nvPr/>
        </p:nvSpPr>
        <p:spPr bwMode="auto">
          <a:xfrm>
            <a:off x="3152775" y="3497263"/>
            <a:ext cx="2446338" cy="2076450"/>
          </a:xfrm>
          <a:custGeom>
            <a:avLst/>
            <a:gdLst>
              <a:gd name="T0" fmla="*/ 2147483647 w 918"/>
              <a:gd name="T1" fmla="*/ 0 h 779"/>
              <a:gd name="T2" fmla="*/ 2147483647 w 918"/>
              <a:gd name="T3" fmla="*/ 2147483647 h 779"/>
              <a:gd name="T4" fmla="*/ 2147483647 w 918"/>
              <a:gd name="T5" fmla="*/ 2147483647 h 779"/>
              <a:gd name="T6" fmla="*/ 2147483647 w 918"/>
              <a:gd name="T7" fmla="*/ 2147483647 h 779"/>
              <a:gd name="T8" fmla="*/ 0 w 918"/>
              <a:gd name="T9" fmla="*/ 2147483647 h 779"/>
              <a:gd name="T10" fmla="*/ 0 w 918"/>
              <a:gd name="T11" fmla="*/ 2147483647 h 779"/>
              <a:gd name="T12" fmla="*/ 2147483647 w 918"/>
              <a:gd name="T13" fmla="*/ 2147483647 h 779"/>
              <a:gd name="T14" fmla="*/ 2147483647 w 918"/>
              <a:gd name="T15" fmla="*/ 2147483647 h 779"/>
              <a:gd name="T16" fmla="*/ 2147483647 w 918"/>
              <a:gd name="T17" fmla="*/ 0 h 779"/>
              <a:gd name="T18" fmla="*/ 2147483647 w 918"/>
              <a:gd name="T19" fmla="*/ 0 h 77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918" h="779">
                <a:moveTo>
                  <a:pt x="918" y="0"/>
                </a:moveTo>
                <a:lnTo>
                  <a:pt x="712" y="347"/>
                </a:lnTo>
                <a:lnTo>
                  <a:pt x="399" y="389"/>
                </a:lnTo>
                <a:lnTo>
                  <a:pt x="193" y="779"/>
                </a:lnTo>
                <a:lnTo>
                  <a:pt x="0" y="779"/>
                </a:lnTo>
                <a:lnTo>
                  <a:pt x="0" y="725"/>
                </a:lnTo>
                <a:lnTo>
                  <a:pt x="288" y="303"/>
                </a:lnTo>
                <a:lnTo>
                  <a:pt x="638" y="264"/>
                </a:lnTo>
                <a:lnTo>
                  <a:pt x="813" y="0"/>
                </a:lnTo>
                <a:lnTo>
                  <a:pt x="918" y="0"/>
                </a:lnTo>
                <a:close/>
              </a:path>
            </a:pathLst>
          </a:custGeom>
          <a:solidFill>
            <a:srgbClr val="000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1520" name="Freeform 16"/>
          <p:cNvSpPr/>
          <p:nvPr/>
        </p:nvSpPr>
        <p:spPr bwMode="auto">
          <a:xfrm>
            <a:off x="3182938" y="3659188"/>
            <a:ext cx="2600325" cy="1914525"/>
          </a:xfrm>
          <a:custGeom>
            <a:avLst/>
            <a:gdLst>
              <a:gd name="T0" fmla="*/ 2147483647 w 1432"/>
              <a:gd name="T1" fmla="*/ 2147483647 h 1042"/>
              <a:gd name="T2" fmla="*/ 2147483647 w 1432"/>
              <a:gd name="T3" fmla="*/ 2147483647 h 1042"/>
              <a:gd name="T4" fmla="*/ 2147483647 w 1432"/>
              <a:gd name="T5" fmla="*/ 0 h 1042"/>
              <a:gd name="T6" fmla="*/ 2147483647 w 1432"/>
              <a:gd name="T7" fmla="*/ 0 h 1042"/>
              <a:gd name="T8" fmla="*/ 0 w 1432"/>
              <a:gd name="T9" fmla="*/ 2147483647 h 1042"/>
              <a:gd name="T10" fmla="*/ 0 w 1432"/>
              <a:gd name="T11" fmla="*/ 2147483647 h 1042"/>
              <a:gd name="T12" fmla="*/ 2147483647 w 1432"/>
              <a:gd name="T13" fmla="*/ 2147483647 h 1042"/>
              <a:gd name="T14" fmla="*/ 2147483647 w 1432"/>
              <a:gd name="T15" fmla="*/ 2147483647 h 1042"/>
              <a:gd name="T16" fmla="*/ 2147483647 w 1432"/>
              <a:gd name="T17" fmla="*/ 2147483647 h 104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432" h="1042">
                <a:moveTo>
                  <a:pt x="1432" y="1038"/>
                </a:moveTo>
                <a:cubicBezTo>
                  <a:pt x="1432" y="4"/>
                  <a:pt x="1432" y="4"/>
                  <a:pt x="1432" y="4"/>
                </a:cubicBezTo>
                <a:cubicBezTo>
                  <a:pt x="1432" y="2"/>
                  <a:pt x="1431" y="0"/>
                  <a:pt x="1429" y="0"/>
                </a:cubicBez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4"/>
                </a:cubicBezTo>
                <a:cubicBezTo>
                  <a:pt x="0" y="1038"/>
                  <a:pt x="0" y="1038"/>
                  <a:pt x="0" y="1038"/>
                </a:cubicBezTo>
                <a:cubicBezTo>
                  <a:pt x="0" y="1040"/>
                  <a:pt x="2" y="1042"/>
                  <a:pt x="4" y="1042"/>
                </a:cubicBezTo>
                <a:cubicBezTo>
                  <a:pt x="1429" y="1042"/>
                  <a:pt x="1429" y="1042"/>
                  <a:pt x="1429" y="1042"/>
                </a:cubicBezTo>
                <a:cubicBezTo>
                  <a:pt x="1431" y="1042"/>
                  <a:pt x="1432" y="1040"/>
                  <a:pt x="1432" y="103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1521" name="Oval 18"/>
          <p:cNvSpPr>
            <a:spLocks noChangeArrowheads="1"/>
          </p:cNvSpPr>
          <p:nvPr/>
        </p:nvSpPr>
        <p:spPr bwMode="auto">
          <a:xfrm>
            <a:off x="2768600" y="4533900"/>
            <a:ext cx="161925" cy="165100"/>
          </a:xfrm>
          <a:prstGeom prst="ellipse">
            <a:avLst/>
          </a:prstGeom>
          <a:solidFill>
            <a:srgbClr val="5E5D5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en-US" altLang="zh-CN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522" name="Freeform 66"/>
          <p:cNvSpPr/>
          <p:nvPr/>
        </p:nvSpPr>
        <p:spPr bwMode="auto">
          <a:xfrm>
            <a:off x="1873250" y="4060825"/>
            <a:ext cx="912813" cy="993775"/>
          </a:xfrm>
          <a:custGeom>
            <a:avLst/>
            <a:gdLst>
              <a:gd name="T0" fmla="*/ 2147483647 w 503"/>
              <a:gd name="T1" fmla="*/ 2147483647 h 548"/>
              <a:gd name="T2" fmla="*/ 2147483647 w 503"/>
              <a:gd name="T3" fmla="*/ 2147483647 h 548"/>
              <a:gd name="T4" fmla="*/ 2147483647 w 503"/>
              <a:gd name="T5" fmla="*/ 2147483647 h 548"/>
              <a:gd name="T6" fmla="*/ 2147483647 w 503"/>
              <a:gd name="T7" fmla="*/ 2147483647 h 548"/>
              <a:gd name="T8" fmla="*/ 2147483647 w 503"/>
              <a:gd name="T9" fmla="*/ 2147483647 h 548"/>
              <a:gd name="T10" fmla="*/ 2147483647 w 503"/>
              <a:gd name="T11" fmla="*/ 2147483647 h 548"/>
              <a:gd name="T12" fmla="*/ 2147483647 w 503"/>
              <a:gd name="T13" fmla="*/ 2147483647 h 548"/>
              <a:gd name="T14" fmla="*/ 2147483647 w 503"/>
              <a:gd name="T15" fmla="*/ 2147483647 h 54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503" h="548">
                <a:moveTo>
                  <a:pt x="449" y="24"/>
                </a:moveTo>
                <a:cubicBezTo>
                  <a:pt x="425" y="0"/>
                  <a:pt x="385" y="0"/>
                  <a:pt x="361" y="25"/>
                </a:cubicBezTo>
                <a:cubicBezTo>
                  <a:pt x="69" y="324"/>
                  <a:pt x="69" y="324"/>
                  <a:pt x="69" y="324"/>
                </a:cubicBezTo>
                <a:cubicBezTo>
                  <a:pt x="28" y="367"/>
                  <a:pt x="0" y="464"/>
                  <a:pt x="43" y="506"/>
                </a:cubicBezTo>
                <a:cubicBezTo>
                  <a:pt x="43" y="506"/>
                  <a:pt x="43" y="506"/>
                  <a:pt x="43" y="506"/>
                </a:cubicBezTo>
                <a:cubicBezTo>
                  <a:pt x="85" y="548"/>
                  <a:pt x="154" y="547"/>
                  <a:pt x="196" y="505"/>
                </a:cubicBezTo>
                <a:cubicBezTo>
                  <a:pt x="436" y="258"/>
                  <a:pt x="436" y="258"/>
                  <a:pt x="436" y="258"/>
                </a:cubicBezTo>
                <a:cubicBezTo>
                  <a:pt x="503" y="189"/>
                  <a:pt x="502" y="75"/>
                  <a:pt x="449" y="24"/>
                </a:cubicBezTo>
                <a:close/>
              </a:path>
            </a:pathLst>
          </a:custGeom>
          <a:solidFill>
            <a:srgbClr val="E7D1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1523" name="Freeform 67"/>
          <p:cNvSpPr/>
          <p:nvPr/>
        </p:nvSpPr>
        <p:spPr bwMode="auto">
          <a:xfrm>
            <a:off x="1862138" y="4697413"/>
            <a:ext cx="774700" cy="855662"/>
          </a:xfrm>
          <a:custGeom>
            <a:avLst/>
            <a:gdLst>
              <a:gd name="T0" fmla="*/ 2147483647 w 426"/>
              <a:gd name="T1" fmla="*/ 2147483647 h 472"/>
              <a:gd name="T2" fmla="*/ 2147483647 w 426"/>
              <a:gd name="T3" fmla="*/ 2147483647 h 472"/>
              <a:gd name="T4" fmla="*/ 2147483647 w 426"/>
              <a:gd name="T5" fmla="*/ 2147483647 h 472"/>
              <a:gd name="T6" fmla="*/ 2147483647 w 426"/>
              <a:gd name="T7" fmla="*/ 2147483647 h 472"/>
              <a:gd name="T8" fmla="*/ 2147483647 w 426"/>
              <a:gd name="T9" fmla="*/ 2147483647 h 4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6" h="472">
                <a:moveTo>
                  <a:pt x="122" y="33"/>
                </a:moveTo>
                <a:cubicBezTo>
                  <a:pt x="32" y="66"/>
                  <a:pt x="0" y="183"/>
                  <a:pt x="50" y="295"/>
                </a:cubicBezTo>
                <a:cubicBezTo>
                  <a:pt x="100" y="407"/>
                  <a:pt x="213" y="472"/>
                  <a:pt x="303" y="439"/>
                </a:cubicBezTo>
                <a:cubicBezTo>
                  <a:pt x="393" y="406"/>
                  <a:pt x="426" y="288"/>
                  <a:pt x="376" y="176"/>
                </a:cubicBezTo>
                <a:cubicBezTo>
                  <a:pt x="326" y="64"/>
                  <a:pt x="212" y="0"/>
                  <a:pt x="122" y="33"/>
                </a:cubicBezTo>
                <a:close/>
              </a:path>
            </a:pathLst>
          </a:custGeom>
          <a:solidFill>
            <a:srgbClr val="E7D1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1524" name="Freeform 68"/>
          <p:cNvSpPr/>
          <p:nvPr/>
        </p:nvSpPr>
        <p:spPr bwMode="auto">
          <a:xfrm>
            <a:off x="2414588" y="4067175"/>
            <a:ext cx="242887" cy="246063"/>
          </a:xfrm>
          <a:custGeom>
            <a:avLst/>
            <a:gdLst>
              <a:gd name="T0" fmla="*/ 0 w 134"/>
              <a:gd name="T1" fmla="*/ 2147483647 h 134"/>
              <a:gd name="T2" fmla="*/ 2147483647 w 134"/>
              <a:gd name="T3" fmla="*/ 2147483647 h 134"/>
              <a:gd name="T4" fmla="*/ 2147483647 w 134"/>
              <a:gd name="T5" fmla="*/ 0 h 134"/>
              <a:gd name="T6" fmla="*/ 0 w 134"/>
              <a:gd name="T7" fmla="*/ 2147483647 h 13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4" h="134">
                <a:moveTo>
                  <a:pt x="0" y="93"/>
                </a:moveTo>
                <a:cubicBezTo>
                  <a:pt x="41" y="117"/>
                  <a:pt x="60" y="126"/>
                  <a:pt x="95" y="134"/>
                </a:cubicBezTo>
                <a:cubicBezTo>
                  <a:pt x="134" y="94"/>
                  <a:pt x="129" y="18"/>
                  <a:pt x="92" y="0"/>
                </a:cubicBezTo>
                <a:cubicBezTo>
                  <a:pt x="70" y="8"/>
                  <a:pt x="18" y="72"/>
                  <a:pt x="0" y="93"/>
                </a:cubicBezTo>
                <a:close/>
              </a:path>
            </a:pathLst>
          </a:custGeom>
          <a:solidFill>
            <a:srgbClr val="F7EC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1525" name="Freeform 17"/>
          <p:cNvSpPr/>
          <p:nvPr/>
        </p:nvSpPr>
        <p:spPr bwMode="auto">
          <a:xfrm>
            <a:off x="3175000" y="3659188"/>
            <a:ext cx="2333625" cy="1914525"/>
          </a:xfrm>
          <a:custGeom>
            <a:avLst/>
            <a:gdLst>
              <a:gd name="T0" fmla="*/ 2147483647 w 1287"/>
              <a:gd name="T1" fmla="*/ 0 h 1042"/>
              <a:gd name="T2" fmla="*/ 2147483647 w 1287"/>
              <a:gd name="T3" fmla="*/ 0 h 1042"/>
              <a:gd name="T4" fmla="*/ 2147483647 w 1287"/>
              <a:gd name="T5" fmla="*/ 2147483647 h 1042"/>
              <a:gd name="T6" fmla="*/ 2147483647 w 1287"/>
              <a:gd name="T7" fmla="*/ 2147483647 h 1042"/>
              <a:gd name="T8" fmla="*/ 0 w 1287"/>
              <a:gd name="T9" fmla="*/ 2147483647 h 1042"/>
              <a:gd name="T10" fmla="*/ 0 w 1287"/>
              <a:gd name="T11" fmla="*/ 2147483647 h 1042"/>
              <a:gd name="T12" fmla="*/ 2147483647 w 1287"/>
              <a:gd name="T13" fmla="*/ 2147483647 h 1042"/>
              <a:gd name="T14" fmla="*/ 2147483647 w 1287"/>
              <a:gd name="T15" fmla="*/ 2147483647 h 1042"/>
              <a:gd name="T16" fmla="*/ 2147483647 w 1287"/>
              <a:gd name="T17" fmla="*/ 2147483647 h 1042"/>
              <a:gd name="T18" fmla="*/ 2147483647 w 1287"/>
              <a:gd name="T19" fmla="*/ 2147483647 h 1042"/>
              <a:gd name="T20" fmla="*/ 2147483647 w 1287"/>
              <a:gd name="T21" fmla="*/ 0 h 104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287" h="1042">
                <a:moveTo>
                  <a:pt x="1287" y="0"/>
                </a:moveTo>
                <a:cubicBezTo>
                  <a:pt x="1126" y="0"/>
                  <a:pt x="1126" y="0"/>
                  <a:pt x="1126" y="0"/>
                </a:cubicBezTo>
                <a:cubicBezTo>
                  <a:pt x="937" y="286"/>
                  <a:pt x="937" y="286"/>
                  <a:pt x="937" y="286"/>
                </a:cubicBezTo>
                <a:cubicBezTo>
                  <a:pt x="423" y="343"/>
                  <a:pt x="423" y="343"/>
                  <a:pt x="423" y="343"/>
                </a:cubicBezTo>
                <a:cubicBezTo>
                  <a:pt x="0" y="963"/>
                  <a:pt x="0" y="963"/>
                  <a:pt x="0" y="963"/>
                </a:cubicBezTo>
                <a:cubicBezTo>
                  <a:pt x="0" y="1038"/>
                  <a:pt x="0" y="1038"/>
                  <a:pt x="0" y="1038"/>
                </a:cubicBezTo>
                <a:cubicBezTo>
                  <a:pt x="0" y="1040"/>
                  <a:pt x="1" y="1042"/>
                  <a:pt x="3" y="1042"/>
                </a:cubicBezTo>
                <a:cubicBezTo>
                  <a:pt x="283" y="1042"/>
                  <a:pt x="283" y="1042"/>
                  <a:pt x="283" y="1042"/>
                </a:cubicBezTo>
                <a:cubicBezTo>
                  <a:pt x="586" y="469"/>
                  <a:pt x="586" y="469"/>
                  <a:pt x="586" y="469"/>
                </a:cubicBezTo>
                <a:cubicBezTo>
                  <a:pt x="1046" y="408"/>
                  <a:pt x="1046" y="408"/>
                  <a:pt x="1046" y="408"/>
                </a:cubicBezTo>
                <a:lnTo>
                  <a:pt x="1287" y="0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1526" name="Freeform 23"/>
          <p:cNvSpPr/>
          <p:nvPr/>
        </p:nvSpPr>
        <p:spPr bwMode="auto">
          <a:xfrm>
            <a:off x="3175000" y="1992313"/>
            <a:ext cx="3027363" cy="3581400"/>
          </a:xfrm>
          <a:custGeom>
            <a:avLst/>
            <a:gdLst>
              <a:gd name="T0" fmla="*/ 2147483647 w 1135"/>
              <a:gd name="T1" fmla="*/ 2147483647 h 1343"/>
              <a:gd name="T2" fmla="*/ 2147483647 w 1135"/>
              <a:gd name="T3" fmla="*/ 2147483647 h 1343"/>
              <a:gd name="T4" fmla="*/ 2147483647 w 1135"/>
              <a:gd name="T5" fmla="*/ 2147483647 h 1343"/>
              <a:gd name="T6" fmla="*/ 2147483647 w 1135"/>
              <a:gd name="T7" fmla="*/ 2147483647 h 1343"/>
              <a:gd name="T8" fmla="*/ 2147483647 w 1135"/>
              <a:gd name="T9" fmla="*/ 2147483647 h 1343"/>
              <a:gd name="T10" fmla="*/ 2147483647 w 1135"/>
              <a:gd name="T11" fmla="*/ 2147483647 h 1343"/>
              <a:gd name="T12" fmla="*/ 0 w 1135"/>
              <a:gd name="T13" fmla="*/ 2147483647 h 1343"/>
              <a:gd name="T14" fmla="*/ 0 w 1135"/>
              <a:gd name="T15" fmla="*/ 2147483647 h 1343"/>
              <a:gd name="T16" fmla="*/ 2147483647 w 1135"/>
              <a:gd name="T17" fmla="*/ 2147483647 h 1343"/>
              <a:gd name="T18" fmla="*/ 2147483647 w 1135"/>
              <a:gd name="T19" fmla="*/ 2147483647 h 1343"/>
              <a:gd name="T20" fmla="*/ 2147483647 w 1135"/>
              <a:gd name="T21" fmla="*/ 2147483647 h 1343"/>
              <a:gd name="T22" fmla="*/ 2147483647 w 1135"/>
              <a:gd name="T23" fmla="*/ 2147483647 h 1343"/>
              <a:gd name="T24" fmla="*/ 2147483647 w 1135"/>
              <a:gd name="T25" fmla="*/ 0 h 1343"/>
              <a:gd name="T26" fmla="*/ 2147483647 w 1135"/>
              <a:gd name="T27" fmla="*/ 2147483647 h 1343"/>
              <a:gd name="T28" fmla="*/ 2147483647 w 1135"/>
              <a:gd name="T29" fmla="*/ 2147483647 h 134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135" h="1343">
                <a:moveTo>
                  <a:pt x="1135" y="185"/>
                </a:moveTo>
                <a:lnTo>
                  <a:pt x="1133" y="296"/>
                </a:lnTo>
                <a:lnTo>
                  <a:pt x="1034" y="242"/>
                </a:lnTo>
                <a:lnTo>
                  <a:pt x="712" y="857"/>
                </a:lnTo>
                <a:lnTo>
                  <a:pt x="399" y="903"/>
                </a:lnTo>
                <a:lnTo>
                  <a:pt x="192" y="1343"/>
                </a:lnTo>
                <a:lnTo>
                  <a:pt x="0" y="1343"/>
                </a:lnTo>
                <a:lnTo>
                  <a:pt x="0" y="1283"/>
                </a:lnTo>
                <a:lnTo>
                  <a:pt x="287" y="807"/>
                </a:lnTo>
                <a:lnTo>
                  <a:pt x="637" y="763"/>
                </a:lnTo>
                <a:lnTo>
                  <a:pt x="965" y="205"/>
                </a:lnTo>
                <a:lnTo>
                  <a:pt x="867" y="152"/>
                </a:lnTo>
                <a:lnTo>
                  <a:pt x="1135" y="0"/>
                </a:lnTo>
                <a:lnTo>
                  <a:pt x="1135" y="117"/>
                </a:lnTo>
                <a:lnTo>
                  <a:pt x="1135" y="185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1527" name="Freeform 25"/>
          <p:cNvSpPr/>
          <p:nvPr/>
        </p:nvSpPr>
        <p:spPr bwMode="auto">
          <a:xfrm>
            <a:off x="5827713" y="5659438"/>
            <a:ext cx="969962" cy="822325"/>
          </a:xfrm>
          <a:custGeom>
            <a:avLst/>
            <a:gdLst>
              <a:gd name="T0" fmla="*/ 676920707 w 6709"/>
              <a:gd name="T1" fmla="*/ 2147483647 h 6535"/>
              <a:gd name="T2" fmla="*/ 2147483647 w 6709"/>
              <a:gd name="T3" fmla="*/ 1169592281 h 6535"/>
              <a:gd name="T4" fmla="*/ 676920707 w 6709"/>
              <a:gd name="T5" fmla="*/ 2147483647 h 653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09" h="6535">
                <a:moveTo>
                  <a:pt x="224" y="5648"/>
                </a:moveTo>
                <a:cubicBezTo>
                  <a:pt x="-1276" y="2910"/>
                  <a:pt x="5226" y="-1618"/>
                  <a:pt x="6434" y="587"/>
                </a:cubicBezTo>
                <a:cubicBezTo>
                  <a:pt x="8087" y="3584"/>
                  <a:pt x="1835" y="8573"/>
                  <a:pt x="224" y="5648"/>
                </a:cubicBezTo>
                <a:close/>
              </a:path>
            </a:pathLst>
          </a:custGeom>
          <a:solidFill>
            <a:srgbClr val="44444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1528" name="Freeform 26"/>
          <p:cNvSpPr>
            <a:spLocks noChangeArrowheads="1"/>
          </p:cNvSpPr>
          <p:nvPr/>
        </p:nvSpPr>
        <p:spPr bwMode="auto">
          <a:xfrm>
            <a:off x="5829300" y="5618163"/>
            <a:ext cx="906463" cy="728662"/>
          </a:xfrm>
          <a:custGeom>
            <a:avLst/>
            <a:gdLst>
              <a:gd name="T0" fmla="*/ 2147483647 w 10435"/>
              <a:gd name="T1" fmla="*/ 2147483647 h 9430"/>
              <a:gd name="T2" fmla="*/ 2147483647 w 10435"/>
              <a:gd name="T3" fmla="*/ 2147483647 h 9430"/>
              <a:gd name="T4" fmla="*/ 2147483647 w 10435"/>
              <a:gd name="T5" fmla="*/ 2147483647 h 9430"/>
              <a:gd name="T6" fmla="*/ 0 60000 65536"/>
              <a:gd name="T7" fmla="*/ 0 60000 65536"/>
              <a:gd name="T8" fmla="*/ 0 60000 65536"/>
              <a:gd name="T9" fmla="*/ 0 w 10435"/>
              <a:gd name="T10" fmla="*/ 0 h 9430"/>
              <a:gd name="T11" fmla="*/ 10435 w 10435"/>
              <a:gd name="T12" fmla="*/ 9430 h 94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435" h="9430">
                <a:moveTo>
                  <a:pt x="281" y="8015"/>
                </a:moveTo>
                <a:cubicBezTo>
                  <a:pt x="-1810" y="3885"/>
                  <a:pt x="8418" y="-2377"/>
                  <a:pt x="10090" y="931"/>
                </a:cubicBezTo>
                <a:cubicBezTo>
                  <a:pt x="12391" y="5458"/>
                  <a:pt x="2540" y="12449"/>
                  <a:pt x="281" y="8015"/>
                </a:cubicBezTo>
                <a:close/>
              </a:path>
            </a:pathLst>
          </a:custGeom>
          <a:solidFill>
            <a:srgbClr val="C4C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z</a:t>
            </a:r>
            <a:endParaRPr lang="en-US" altLang="zh-CN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529" name="Freeform 27"/>
          <p:cNvSpPr/>
          <p:nvPr/>
        </p:nvSpPr>
        <p:spPr bwMode="auto">
          <a:xfrm>
            <a:off x="5711825" y="5289550"/>
            <a:ext cx="1343025" cy="1350963"/>
          </a:xfrm>
          <a:custGeom>
            <a:avLst/>
            <a:gdLst>
              <a:gd name="T0" fmla="*/ 2147483647 w 504"/>
              <a:gd name="T1" fmla="*/ 0 h 507"/>
              <a:gd name="T2" fmla="*/ 2147483647 w 504"/>
              <a:gd name="T3" fmla="*/ 2147483647 h 507"/>
              <a:gd name="T4" fmla="*/ 2147483647 w 504"/>
              <a:gd name="T5" fmla="*/ 2147483647 h 507"/>
              <a:gd name="T6" fmla="*/ 2147483647 w 504"/>
              <a:gd name="T7" fmla="*/ 2147483647 h 507"/>
              <a:gd name="T8" fmla="*/ 0 w 504"/>
              <a:gd name="T9" fmla="*/ 2147483647 h 507"/>
              <a:gd name="T10" fmla="*/ 2147483647 w 504"/>
              <a:gd name="T11" fmla="*/ 0 h 50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04" h="507">
                <a:moveTo>
                  <a:pt x="270" y="0"/>
                </a:moveTo>
                <a:lnTo>
                  <a:pt x="504" y="411"/>
                </a:lnTo>
                <a:lnTo>
                  <a:pt x="479" y="507"/>
                </a:lnTo>
                <a:lnTo>
                  <a:pt x="136" y="424"/>
                </a:lnTo>
                <a:lnTo>
                  <a:pt x="0" y="184"/>
                </a:lnTo>
                <a:lnTo>
                  <a:pt x="270" y="0"/>
                </a:lnTo>
                <a:close/>
              </a:path>
            </a:pathLst>
          </a:custGeom>
          <a:solidFill>
            <a:srgbClr val="E7D1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1530" name="Freeform 28"/>
          <p:cNvSpPr/>
          <p:nvPr/>
        </p:nvSpPr>
        <p:spPr bwMode="auto">
          <a:xfrm>
            <a:off x="5883275" y="5518150"/>
            <a:ext cx="1204913" cy="1101725"/>
          </a:xfrm>
          <a:custGeom>
            <a:avLst/>
            <a:gdLst>
              <a:gd name="T0" fmla="*/ 2147483647 w 664"/>
              <a:gd name="T1" fmla="*/ 0 h 607"/>
              <a:gd name="T2" fmla="*/ 2147483647 w 664"/>
              <a:gd name="T3" fmla="*/ 2147483647 h 607"/>
              <a:gd name="T4" fmla="*/ 2147483647 w 664"/>
              <a:gd name="T5" fmla="*/ 2147483647 h 607"/>
              <a:gd name="T6" fmla="*/ 2147483647 w 664"/>
              <a:gd name="T7" fmla="*/ 2147483647 h 607"/>
              <a:gd name="T8" fmla="*/ 2147483647 w 664"/>
              <a:gd name="T9" fmla="*/ 2147483647 h 607"/>
              <a:gd name="T10" fmla="*/ 0 w 664"/>
              <a:gd name="T11" fmla="*/ 2147483647 h 607"/>
              <a:gd name="T12" fmla="*/ 2147483647 w 664"/>
              <a:gd name="T13" fmla="*/ 2147483647 h 607"/>
              <a:gd name="T14" fmla="*/ 2147483647 w 664"/>
              <a:gd name="T15" fmla="*/ 0 h 60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664" h="607">
                <a:moveTo>
                  <a:pt x="373" y="0"/>
                </a:moveTo>
                <a:cubicBezTo>
                  <a:pt x="664" y="515"/>
                  <a:pt x="664" y="515"/>
                  <a:pt x="664" y="515"/>
                </a:cubicBezTo>
                <a:cubicBezTo>
                  <a:pt x="640" y="607"/>
                  <a:pt x="640" y="607"/>
                  <a:pt x="640" y="607"/>
                </a:cubicBezTo>
                <a:cubicBezTo>
                  <a:pt x="430" y="238"/>
                  <a:pt x="430" y="238"/>
                  <a:pt x="430" y="238"/>
                </a:cubicBezTo>
                <a:cubicBezTo>
                  <a:pt x="62" y="424"/>
                  <a:pt x="62" y="424"/>
                  <a:pt x="62" y="424"/>
                </a:cubicBezTo>
                <a:cubicBezTo>
                  <a:pt x="0" y="323"/>
                  <a:pt x="0" y="323"/>
                  <a:pt x="0" y="323"/>
                </a:cubicBezTo>
                <a:cubicBezTo>
                  <a:pt x="128" y="320"/>
                  <a:pt x="244" y="290"/>
                  <a:pt x="332" y="158"/>
                </a:cubicBezTo>
                <a:cubicBezTo>
                  <a:pt x="368" y="105"/>
                  <a:pt x="375" y="55"/>
                  <a:pt x="373" y="0"/>
                </a:cubicBezTo>
                <a:close/>
              </a:path>
            </a:pathLst>
          </a:custGeom>
          <a:solidFill>
            <a:srgbClr val="D5B27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1531" name="Freeform 29"/>
          <p:cNvSpPr/>
          <p:nvPr/>
        </p:nvSpPr>
        <p:spPr bwMode="auto">
          <a:xfrm>
            <a:off x="5867400" y="5686425"/>
            <a:ext cx="1252538" cy="1138238"/>
          </a:xfrm>
          <a:custGeom>
            <a:avLst/>
            <a:gdLst>
              <a:gd name="T0" fmla="*/ 2147483647 w 690"/>
              <a:gd name="T1" fmla="*/ 0 h 628"/>
              <a:gd name="T2" fmla="*/ 2147483647 w 690"/>
              <a:gd name="T3" fmla="*/ 2147483647 h 628"/>
              <a:gd name="T4" fmla="*/ 2147483647 w 690"/>
              <a:gd name="T5" fmla="*/ 2147483647 h 628"/>
              <a:gd name="T6" fmla="*/ 2147483647 w 690"/>
              <a:gd name="T7" fmla="*/ 2147483647 h 628"/>
              <a:gd name="T8" fmla="*/ 0 w 690"/>
              <a:gd name="T9" fmla="*/ 2147483647 h 628"/>
              <a:gd name="T10" fmla="*/ 2147483647 w 690"/>
              <a:gd name="T11" fmla="*/ 2147483647 h 628"/>
              <a:gd name="T12" fmla="*/ 2147483647 w 690"/>
              <a:gd name="T13" fmla="*/ 0 h 6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690" h="628">
                <a:moveTo>
                  <a:pt x="458" y="0"/>
                </a:moveTo>
                <a:cubicBezTo>
                  <a:pt x="690" y="408"/>
                  <a:pt x="690" y="408"/>
                  <a:pt x="690" y="408"/>
                </a:cubicBezTo>
                <a:cubicBezTo>
                  <a:pt x="633" y="628"/>
                  <a:pt x="633" y="628"/>
                  <a:pt x="633" y="628"/>
                </a:cubicBezTo>
                <a:cubicBezTo>
                  <a:pt x="107" y="501"/>
                  <a:pt x="107" y="501"/>
                  <a:pt x="107" y="501"/>
                </a:cubicBezTo>
                <a:cubicBezTo>
                  <a:pt x="0" y="313"/>
                  <a:pt x="0" y="313"/>
                  <a:pt x="0" y="313"/>
                </a:cubicBezTo>
                <a:cubicBezTo>
                  <a:pt x="115" y="305"/>
                  <a:pt x="211" y="273"/>
                  <a:pt x="287" y="219"/>
                </a:cubicBezTo>
                <a:cubicBezTo>
                  <a:pt x="362" y="167"/>
                  <a:pt x="418" y="93"/>
                  <a:pt x="458" y="0"/>
                </a:cubicBezTo>
                <a:close/>
              </a:path>
            </a:pathLst>
          </a:custGeom>
          <a:solidFill>
            <a:srgbClr val="CFD0D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1532" name="Freeform 30"/>
          <p:cNvSpPr/>
          <p:nvPr/>
        </p:nvSpPr>
        <p:spPr bwMode="auto">
          <a:xfrm>
            <a:off x="5867400" y="5756275"/>
            <a:ext cx="1651000" cy="1803400"/>
          </a:xfrm>
          <a:custGeom>
            <a:avLst/>
            <a:gdLst>
              <a:gd name="T0" fmla="*/ 2147483647 w 12795"/>
              <a:gd name="T1" fmla="*/ 0 h 10203"/>
              <a:gd name="T2" fmla="*/ 2147483647 w 12795"/>
              <a:gd name="T3" fmla="*/ 2147483647 h 10203"/>
              <a:gd name="T4" fmla="*/ 2147483647 w 12795"/>
              <a:gd name="T5" fmla="*/ 2147483647 h 10203"/>
              <a:gd name="T6" fmla="*/ 2147483647 w 12795"/>
              <a:gd name="T7" fmla="*/ 2147483647 h 10203"/>
              <a:gd name="T8" fmla="*/ 0 w 12795"/>
              <a:gd name="T9" fmla="*/ 2147483647 h 10203"/>
              <a:gd name="T10" fmla="*/ 2147483647 w 12795"/>
              <a:gd name="T11" fmla="*/ 2147483647 h 10203"/>
              <a:gd name="T12" fmla="*/ 2147483647 w 12795"/>
              <a:gd name="T13" fmla="*/ 0 h 1020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2795" h="10203">
                <a:moveTo>
                  <a:pt x="6948" y="0"/>
                </a:moveTo>
                <a:cubicBezTo>
                  <a:pt x="10000" y="3867"/>
                  <a:pt x="12795" y="7260"/>
                  <a:pt x="12795" y="7260"/>
                </a:cubicBezTo>
                <a:cubicBezTo>
                  <a:pt x="12339" y="8979"/>
                  <a:pt x="11059" y="9543"/>
                  <a:pt x="10000" y="10000"/>
                </a:cubicBezTo>
                <a:cubicBezTo>
                  <a:pt x="8941" y="10457"/>
                  <a:pt x="6442" y="10000"/>
                  <a:pt x="6442" y="10000"/>
                </a:cubicBezTo>
                <a:lnTo>
                  <a:pt x="0" y="3467"/>
                </a:lnTo>
                <a:cubicBezTo>
                  <a:pt x="1758" y="3374"/>
                  <a:pt x="3207" y="3026"/>
                  <a:pt x="4360" y="2431"/>
                </a:cubicBezTo>
                <a:cubicBezTo>
                  <a:pt x="5485" y="1846"/>
                  <a:pt x="6343" y="1036"/>
                  <a:pt x="6948" y="0"/>
                </a:cubicBezTo>
                <a:close/>
              </a:path>
            </a:pathLst>
          </a:custGeom>
          <a:solidFill>
            <a:srgbClr val="5454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1533" name="Freeform 31"/>
          <p:cNvSpPr/>
          <p:nvPr/>
        </p:nvSpPr>
        <p:spPr bwMode="auto">
          <a:xfrm>
            <a:off x="4787900" y="4918075"/>
            <a:ext cx="890588" cy="946150"/>
          </a:xfrm>
          <a:custGeom>
            <a:avLst/>
            <a:gdLst>
              <a:gd name="T0" fmla="*/ 2147483647 w 491"/>
              <a:gd name="T1" fmla="*/ 2147483647 h 522"/>
              <a:gd name="T2" fmla="*/ 2147483647 w 491"/>
              <a:gd name="T3" fmla="*/ 2147483647 h 522"/>
              <a:gd name="T4" fmla="*/ 2147483647 w 491"/>
              <a:gd name="T5" fmla="*/ 2147483647 h 522"/>
              <a:gd name="T6" fmla="*/ 2147483647 w 491"/>
              <a:gd name="T7" fmla="*/ 2147483647 h 522"/>
              <a:gd name="T8" fmla="*/ 2147483647 w 491"/>
              <a:gd name="T9" fmla="*/ 2147483647 h 522"/>
              <a:gd name="T10" fmla="*/ 2147483647 w 491"/>
              <a:gd name="T11" fmla="*/ 2147483647 h 522"/>
              <a:gd name="T12" fmla="*/ 2147483647 w 491"/>
              <a:gd name="T13" fmla="*/ 2147483647 h 52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91" h="522">
                <a:moveTo>
                  <a:pt x="33" y="35"/>
                </a:moveTo>
                <a:cubicBezTo>
                  <a:pt x="8" y="52"/>
                  <a:pt x="0" y="87"/>
                  <a:pt x="18" y="110"/>
                </a:cubicBezTo>
                <a:cubicBezTo>
                  <a:pt x="213" y="358"/>
                  <a:pt x="213" y="358"/>
                  <a:pt x="213" y="358"/>
                </a:cubicBezTo>
                <a:cubicBezTo>
                  <a:pt x="245" y="399"/>
                  <a:pt x="405" y="522"/>
                  <a:pt x="448" y="493"/>
                </a:cubicBezTo>
                <a:cubicBezTo>
                  <a:pt x="491" y="465"/>
                  <a:pt x="421" y="324"/>
                  <a:pt x="389" y="284"/>
                </a:cubicBezTo>
                <a:cubicBezTo>
                  <a:pt x="229" y="90"/>
                  <a:pt x="229" y="90"/>
                  <a:pt x="229" y="90"/>
                </a:cubicBezTo>
                <a:cubicBezTo>
                  <a:pt x="175" y="25"/>
                  <a:pt x="86" y="0"/>
                  <a:pt x="33" y="35"/>
                </a:cubicBezTo>
                <a:close/>
              </a:path>
            </a:pathLst>
          </a:custGeom>
          <a:solidFill>
            <a:srgbClr val="D5B27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1534" name="Freeform 32"/>
          <p:cNvSpPr/>
          <p:nvPr/>
        </p:nvSpPr>
        <p:spPr bwMode="auto">
          <a:xfrm>
            <a:off x="4794250" y="5021263"/>
            <a:ext cx="207963" cy="212725"/>
          </a:xfrm>
          <a:custGeom>
            <a:avLst/>
            <a:gdLst>
              <a:gd name="T0" fmla="*/ 2147483647 w 114"/>
              <a:gd name="T1" fmla="*/ 2147483647 h 117"/>
              <a:gd name="T2" fmla="*/ 2147483647 w 114"/>
              <a:gd name="T3" fmla="*/ 2147483647 h 117"/>
              <a:gd name="T4" fmla="*/ 0 w 114"/>
              <a:gd name="T5" fmla="*/ 2147483647 h 117"/>
              <a:gd name="T6" fmla="*/ 2147483647 w 114"/>
              <a:gd name="T7" fmla="*/ 2147483647 h 11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14" h="117">
                <a:moveTo>
                  <a:pt x="69" y="117"/>
                </a:moveTo>
                <a:cubicBezTo>
                  <a:pt x="97" y="87"/>
                  <a:pt x="101" y="77"/>
                  <a:pt x="114" y="49"/>
                </a:cubicBezTo>
                <a:cubicBezTo>
                  <a:pt x="87" y="9"/>
                  <a:pt x="22" y="0"/>
                  <a:pt x="0" y="27"/>
                </a:cubicBezTo>
                <a:cubicBezTo>
                  <a:pt x="5" y="48"/>
                  <a:pt x="54" y="104"/>
                  <a:pt x="69" y="117"/>
                </a:cubicBezTo>
                <a:close/>
              </a:path>
            </a:pathLst>
          </a:custGeom>
          <a:solidFill>
            <a:srgbClr val="E0BF8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1535" name="Freeform 33"/>
          <p:cNvSpPr/>
          <p:nvPr/>
        </p:nvSpPr>
        <p:spPr bwMode="auto">
          <a:xfrm>
            <a:off x="4635500" y="3973513"/>
            <a:ext cx="1949450" cy="2095500"/>
          </a:xfrm>
          <a:custGeom>
            <a:avLst/>
            <a:gdLst>
              <a:gd name="T0" fmla="*/ 2147483647 w 1075"/>
              <a:gd name="T1" fmla="*/ 2147483647 h 1155"/>
              <a:gd name="T2" fmla="*/ 2147483647 w 1075"/>
              <a:gd name="T3" fmla="*/ 2147483647 h 1155"/>
              <a:gd name="T4" fmla="*/ 2147483647 w 1075"/>
              <a:gd name="T5" fmla="*/ 2147483647 h 1155"/>
              <a:gd name="T6" fmla="*/ 2147483647 w 1075"/>
              <a:gd name="T7" fmla="*/ 2147483647 h 1155"/>
              <a:gd name="T8" fmla="*/ 2147483647 w 1075"/>
              <a:gd name="T9" fmla="*/ 2147483647 h 1155"/>
              <a:gd name="T10" fmla="*/ 2147483647 w 1075"/>
              <a:gd name="T11" fmla="*/ 2147483647 h 1155"/>
              <a:gd name="T12" fmla="*/ 2147483647 w 1075"/>
              <a:gd name="T13" fmla="*/ 2147483647 h 1155"/>
              <a:gd name="T14" fmla="*/ 2147483647 w 1075"/>
              <a:gd name="T15" fmla="*/ 2147483647 h 1155"/>
              <a:gd name="T16" fmla="*/ 2147483647 w 1075"/>
              <a:gd name="T17" fmla="*/ 2147483647 h 1155"/>
              <a:gd name="T18" fmla="*/ 2147483647 w 1075"/>
              <a:gd name="T19" fmla="*/ 2147483647 h 1155"/>
              <a:gd name="T20" fmla="*/ 2147483647 w 1075"/>
              <a:gd name="T21" fmla="*/ 2147483647 h 1155"/>
              <a:gd name="T22" fmla="*/ 2147483647 w 1075"/>
              <a:gd name="T23" fmla="*/ 2147483647 h 11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75" h="1155">
                <a:moveTo>
                  <a:pt x="230" y="102"/>
                </a:moveTo>
                <a:cubicBezTo>
                  <a:pt x="341" y="330"/>
                  <a:pt x="341" y="330"/>
                  <a:pt x="341" y="330"/>
                </a:cubicBezTo>
                <a:cubicBezTo>
                  <a:pt x="352" y="253"/>
                  <a:pt x="468" y="235"/>
                  <a:pt x="514" y="306"/>
                </a:cubicBezTo>
                <a:cubicBezTo>
                  <a:pt x="514" y="225"/>
                  <a:pt x="623" y="199"/>
                  <a:pt x="677" y="255"/>
                </a:cubicBezTo>
                <a:cubicBezTo>
                  <a:pt x="689" y="180"/>
                  <a:pt x="806" y="168"/>
                  <a:pt x="845" y="244"/>
                </a:cubicBezTo>
                <a:cubicBezTo>
                  <a:pt x="1021" y="596"/>
                  <a:pt x="1021" y="596"/>
                  <a:pt x="1021" y="596"/>
                </a:cubicBezTo>
                <a:cubicBezTo>
                  <a:pt x="1075" y="704"/>
                  <a:pt x="1058" y="918"/>
                  <a:pt x="1029" y="992"/>
                </a:cubicBezTo>
                <a:cubicBezTo>
                  <a:pt x="1001" y="1061"/>
                  <a:pt x="904" y="994"/>
                  <a:pt x="859" y="1027"/>
                </a:cubicBezTo>
                <a:cubicBezTo>
                  <a:pt x="783" y="1081"/>
                  <a:pt x="745" y="1155"/>
                  <a:pt x="638" y="1092"/>
                </a:cubicBezTo>
                <a:cubicBezTo>
                  <a:pt x="560" y="1046"/>
                  <a:pt x="499" y="1021"/>
                  <a:pt x="472" y="969"/>
                </a:cubicBezTo>
                <a:cubicBezTo>
                  <a:pt x="64" y="183"/>
                  <a:pt x="64" y="183"/>
                  <a:pt x="64" y="183"/>
                </a:cubicBezTo>
                <a:cubicBezTo>
                  <a:pt x="0" y="60"/>
                  <a:pt x="180" y="0"/>
                  <a:pt x="230" y="102"/>
                </a:cubicBezTo>
                <a:close/>
              </a:path>
            </a:pathLst>
          </a:custGeom>
          <a:solidFill>
            <a:srgbClr val="E7D1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1536" name="Freeform 34"/>
          <p:cNvSpPr/>
          <p:nvPr/>
        </p:nvSpPr>
        <p:spPr bwMode="auto">
          <a:xfrm>
            <a:off x="4705350" y="4033838"/>
            <a:ext cx="342900" cy="320675"/>
          </a:xfrm>
          <a:custGeom>
            <a:avLst/>
            <a:gdLst>
              <a:gd name="T0" fmla="*/ 2147483647 w 190"/>
              <a:gd name="T1" fmla="*/ 2147483647 h 177"/>
              <a:gd name="T2" fmla="*/ 2147483647 w 190"/>
              <a:gd name="T3" fmla="*/ 2147483647 h 177"/>
              <a:gd name="T4" fmla="*/ 2147483647 w 190"/>
              <a:gd name="T5" fmla="*/ 2147483647 h 177"/>
              <a:gd name="T6" fmla="*/ 2147483647 w 190"/>
              <a:gd name="T7" fmla="*/ 2147483647 h 177"/>
              <a:gd name="T8" fmla="*/ 2147483647 w 190"/>
              <a:gd name="T9" fmla="*/ 2147483647 h 17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0" h="177">
                <a:moveTo>
                  <a:pt x="171" y="75"/>
                </a:moveTo>
                <a:cubicBezTo>
                  <a:pt x="190" y="115"/>
                  <a:pt x="190" y="115"/>
                  <a:pt x="190" y="115"/>
                </a:cubicBezTo>
                <a:cubicBezTo>
                  <a:pt x="161" y="144"/>
                  <a:pt x="115" y="169"/>
                  <a:pt x="63" y="177"/>
                </a:cubicBezTo>
                <a:cubicBezTo>
                  <a:pt x="45" y="140"/>
                  <a:pt x="45" y="140"/>
                  <a:pt x="45" y="140"/>
                </a:cubicBezTo>
                <a:cubicBezTo>
                  <a:pt x="0" y="49"/>
                  <a:pt x="133" y="0"/>
                  <a:pt x="171" y="75"/>
                </a:cubicBezTo>
                <a:close/>
              </a:path>
            </a:pathLst>
          </a:custGeom>
          <a:solidFill>
            <a:srgbClr val="F7EC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1537" name="Freeform 35"/>
          <p:cNvSpPr/>
          <p:nvPr/>
        </p:nvSpPr>
        <p:spPr bwMode="auto">
          <a:xfrm>
            <a:off x="5834063" y="4410075"/>
            <a:ext cx="149225" cy="242888"/>
          </a:xfrm>
          <a:custGeom>
            <a:avLst/>
            <a:gdLst>
              <a:gd name="T0" fmla="*/ 2147483647 w 83"/>
              <a:gd name="T1" fmla="*/ 2147483647 h 133"/>
              <a:gd name="T2" fmla="*/ 2147483647 w 83"/>
              <a:gd name="T3" fmla="*/ 0 h 133"/>
              <a:gd name="T4" fmla="*/ 2147483647 w 83"/>
              <a:gd name="T5" fmla="*/ 2147483647 h 133"/>
              <a:gd name="T6" fmla="*/ 0 w 83"/>
              <a:gd name="T7" fmla="*/ 0 h 133"/>
              <a:gd name="T8" fmla="*/ 2147483647 w 83"/>
              <a:gd name="T9" fmla="*/ 2147483647 h 1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3" h="133">
                <a:moveTo>
                  <a:pt x="83" y="133"/>
                </a:moveTo>
                <a:cubicBezTo>
                  <a:pt x="83" y="133"/>
                  <a:pt x="49" y="62"/>
                  <a:pt x="19" y="0"/>
                </a:cubicBezTo>
                <a:cubicBezTo>
                  <a:pt x="17" y="4"/>
                  <a:pt x="16" y="8"/>
                  <a:pt x="16" y="12"/>
                </a:cubicBezTo>
                <a:cubicBezTo>
                  <a:pt x="11" y="8"/>
                  <a:pt x="6" y="3"/>
                  <a:pt x="0" y="0"/>
                </a:cubicBezTo>
                <a:cubicBezTo>
                  <a:pt x="37" y="60"/>
                  <a:pt x="83" y="133"/>
                  <a:pt x="83" y="133"/>
                </a:cubicBezTo>
                <a:close/>
              </a:path>
            </a:pathLst>
          </a:custGeom>
          <a:solidFill>
            <a:srgbClr val="D5B27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1538" name="Freeform 36"/>
          <p:cNvSpPr/>
          <p:nvPr/>
        </p:nvSpPr>
        <p:spPr bwMode="auto">
          <a:xfrm>
            <a:off x="5245100" y="4549775"/>
            <a:ext cx="171450" cy="347663"/>
          </a:xfrm>
          <a:custGeom>
            <a:avLst/>
            <a:gdLst>
              <a:gd name="T0" fmla="*/ 0 w 94"/>
              <a:gd name="T1" fmla="*/ 2147483647 h 191"/>
              <a:gd name="T2" fmla="*/ 2147483647 w 94"/>
              <a:gd name="T3" fmla="*/ 0 h 191"/>
              <a:gd name="T4" fmla="*/ 2147483647 w 94"/>
              <a:gd name="T5" fmla="*/ 2147483647 h 191"/>
              <a:gd name="T6" fmla="*/ 0 w 94"/>
              <a:gd name="T7" fmla="*/ 2147483647 h 191"/>
              <a:gd name="T8" fmla="*/ 0 w 94"/>
              <a:gd name="T9" fmla="*/ 2147483647 h 19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4" h="191">
                <a:moveTo>
                  <a:pt x="0" y="20"/>
                </a:moveTo>
                <a:cubicBezTo>
                  <a:pt x="1" y="13"/>
                  <a:pt x="3" y="6"/>
                  <a:pt x="6" y="0"/>
                </a:cubicBezTo>
                <a:cubicBezTo>
                  <a:pt x="39" y="71"/>
                  <a:pt x="94" y="191"/>
                  <a:pt x="94" y="191"/>
                </a:cubicBezTo>
                <a:cubicBezTo>
                  <a:pt x="94" y="191"/>
                  <a:pt x="26" y="73"/>
                  <a:pt x="0" y="22"/>
                </a:cubicBezTo>
                <a:cubicBezTo>
                  <a:pt x="0" y="23"/>
                  <a:pt x="0" y="22"/>
                  <a:pt x="0" y="20"/>
                </a:cubicBezTo>
                <a:close/>
              </a:path>
            </a:pathLst>
          </a:custGeom>
          <a:solidFill>
            <a:srgbClr val="D5B27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1539" name="Freeform 37"/>
          <p:cNvSpPr/>
          <p:nvPr/>
        </p:nvSpPr>
        <p:spPr bwMode="auto">
          <a:xfrm>
            <a:off x="5526088" y="4487863"/>
            <a:ext cx="184150" cy="298450"/>
          </a:xfrm>
          <a:custGeom>
            <a:avLst/>
            <a:gdLst>
              <a:gd name="T0" fmla="*/ 0 w 101"/>
              <a:gd name="T1" fmla="*/ 0 h 164"/>
              <a:gd name="T2" fmla="*/ 2147483647 w 101"/>
              <a:gd name="T3" fmla="*/ 2147483647 h 164"/>
              <a:gd name="T4" fmla="*/ 2147483647 w 101"/>
              <a:gd name="T5" fmla="*/ 2147483647 h 164"/>
              <a:gd name="T6" fmla="*/ 2147483647 w 101"/>
              <a:gd name="T7" fmla="*/ 2147483647 h 164"/>
              <a:gd name="T8" fmla="*/ 0 w 101"/>
              <a:gd name="T9" fmla="*/ 0 h 1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1" h="164">
                <a:moveTo>
                  <a:pt x="0" y="0"/>
                </a:moveTo>
                <a:cubicBezTo>
                  <a:pt x="9" y="7"/>
                  <a:pt x="17" y="15"/>
                  <a:pt x="24" y="25"/>
                </a:cubicBezTo>
                <a:cubicBezTo>
                  <a:pt x="24" y="20"/>
                  <a:pt x="25" y="15"/>
                  <a:pt x="25" y="10"/>
                </a:cubicBezTo>
                <a:cubicBezTo>
                  <a:pt x="59" y="79"/>
                  <a:pt x="101" y="164"/>
                  <a:pt x="101" y="164"/>
                </a:cubicBezTo>
                <a:cubicBezTo>
                  <a:pt x="101" y="164"/>
                  <a:pt x="38" y="63"/>
                  <a:pt x="0" y="0"/>
                </a:cubicBezTo>
                <a:close/>
              </a:path>
            </a:pathLst>
          </a:custGeom>
          <a:solidFill>
            <a:srgbClr val="D5B27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1540" name="矩形 37"/>
          <p:cNvSpPr>
            <a:spLocks noChangeArrowheads="1"/>
          </p:cNvSpPr>
          <p:nvPr/>
        </p:nvSpPr>
        <p:spPr bwMode="auto">
          <a:xfrm>
            <a:off x="7240588" y="4659313"/>
            <a:ext cx="4008437" cy="103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单击此处编辑您要的内容，建议您在展示时采用微软雅黑字体，本模版所有图形线条及其相应素材均可自由编辑、改色、替换。更多使用说明和作品请详阅模版最末的使用手册。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541" name="矩形 38"/>
          <p:cNvSpPr>
            <a:spLocks noChangeArrowheads="1"/>
          </p:cNvSpPr>
          <p:nvPr/>
        </p:nvSpPr>
        <p:spPr bwMode="auto">
          <a:xfrm>
            <a:off x="7292975" y="3100388"/>
            <a:ext cx="3956050" cy="103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单击此处编辑您要的内容，建议您在展示时采用微软雅黑字体，本模版所有图形线条及其相应素材均可自由编辑、改色、替换。更多使用说明和作品请详阅模版最末的使用手册。</a:t>
            </a:r>
            <a:endParaRPr lang="en-US" altLang="zh-CN" sz="1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542" name="TextBox 13"/>
          <p:cNvSpPr txBox="1">
            <a:spLocks noChangeArrowheads="1"/>
          </p:cNvSpPr>
          <p:nvPr/>
        </p:nvSpPr>
        <p:spPr bwMode="auto">
          <a:xfrm>
            <a:off x="7292975" y="2778125"/>
            <a:ext cx="27527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543" name="AutoShape 33"/>
          <p:cNvSpPr>
            <a:spLocks noChangeArrowheads="1"/>
          </p:cNvSpPr>
          <p:nvPr/>
        </p:nvSpPr>
        <p:spPr bwMode="auto">
          <a:xfrm>
            <a:off x="7240588" y="1408113"/>
            <a:ext cx="5237162" cy="14922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400" tIns="25400" rIns="25400" bIns="25400" anchor="ctr"/>
          <a:lstStyle>
            <a:lvl1pPr defTabSz="41275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41275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41275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41275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41275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12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12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12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12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/>
            <a:r>
              <a:rPr lang="zh-CN" altLang="en-US" sz="20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最好的</a:t>
            </a:r>
            <a:r>
              <a:rPr lang="en-US" altLang="zh-CN" sz="20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PPT</a:t>
            </a:r>
            <a:r>
              <a:rPr lang="zh-CN" altLang="en-US" sz="20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理念</a:t>
            </a:r>
            <a:r>
              <a:rPr lang="en-US" altLang="zh-CN" sz="20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   </a:t>
            </a:r>
            <a:r>
              <a:rPr lang="zh-CN" altLang="en-US" sz="20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最专的</a:t>
            </a:r>
            <a:r>
              <a:rPr lang="en-US" altLang="zh-CN" sz="20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PPT</a:t>
            </a:r>
            <a:r>
              <a:rPr lang="zh-CN" altLang="en-US" sz="20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设计</a:t>
            </a:r>
            <a:endParaRPr lang="zh-CN" altLang="en-US" sz="200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任意多边形 5"/>
          <p:cNvSpPr/>
          <p:nvPr/>
        </p:nvSpPr>
        <p:spPr bwMode="auto">
          <a:xfrm>
            <a:off x="160338" y="0"/>
            <a:ext cx="7092950" cy="6858000"/>
          </a:xfrm>
          <a:custGeom>
            <a:avLst/>
            <a:gdLst>
              <a:gd name="T0" fmla="*/ 0 w 7093217"/>
              <a:gd name="T1" fmla="*/ 0 h 6858000"/>
              <a:gd name="T2" fmla="*/ 7092416 w 7093217"/>
              <a:gd name="T3" fmla="*/ 0 h 6858000"/>
              <a:gd name="T4" fmla="*/ 4112685 w 7093217"/>
              <a:gd name="T5" fmla="*/ 6858000 h 6858000"/>
              <a:gd name="T6" fmla="*/ 0 w 7093217"/>
              <a:gd name="T7" fmla="*/ 6858000 h 6858000"/>
              <a:gd name="T8" fmla="*/ 0 w 7093217"/>
              <a:gd name="T9" fmla="*/ 0 h 6858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093217" h="6858000">
                <a:moveTo>
                  <a:pt x="0" y="0"/>
                </a:moveTo>
                <a:lnTo>
                  <a:pt x="7093217" y="0"/>
                </a:lnTo>
                <a:lnTo>
                  <a:pt x="411315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pic>
        <p:nvPicPr>
          <p:cNvPr id="22531" name="图片 6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7089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平行四边形 8"/>
          <p:cNvSpPr>
            <a:spLocks noChangeArrowheads="1"/>
          </p:cNvSpPr>
          <p:nvPr/>
        </p:nvSpPr>
        <p:spPr bwMode="auto">
          <a:xfrm>
            <a:off x="4741863" y="2441575"/>
            <a:ext cx="7450137" cy="1974850"/>
          </a:xfrm>
          <a:prstGeom prst="parallelogram">
            <a:avLst>
              <a:gd name="adj" fmla="val 47034"/>
            </a:avLst>
          </a:prstGeom>
          <a:solidFill>
            <a:srgbClr val="0070C0">
              <a:alpha val="1215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2533" name="文本框 49"/>
          <p:cNvSpPr txBox="1">
            <a:spLocks noChangeArrowheads="1"/>
          </p:cNvSpPr>
          <p:nvPr/>
        </p:nvSpPr>
        <p:spPr bwMode="auto">
          <a:xfrm>
            <a:off x="5980113" y="2943225"/>
            <a:ext cx="52546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60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五、总体评价</a:t>
            </a:r>
            <a:endParaRPr lang="en-US" altLang="zh-CN" sz="6000" b="1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文本框 3"/>
          <p:cNvSpPr txBox="1">
            <a:spLocks noChangeArrowheads="1"/>
          </p:cNvSpPr>
          <p:nvPr/>
        </p:nvSpPr>
        <p:spPr bwMode="auto">
          <a:xfrm>
            <a:off x="533400" y="152400"/>
            <a:ext cx="2654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点击此处添加标题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3555" name="그림 46" descr="0002.png"/>
          <p:cNvPicPr>
            <a:picLocks noChangeAspect="1" noChangeArrowheads="1"/>
          </p:cNvPicPr>
          <p:nvPr/>
        </p:nvPicPr>
        <p:blipFill>
          <a:blip r:embed="rId1" cstate="screen"/>
          <a:srcRect/>
          <a:stretch>
            <a:fillRect/>
          </a:stretch>
        </p:blipFill>
        <p:spPr bwMode="auto">
          <a:xfrm rot="2103027">
            <a:off x="139700" y="63500"/>
            <a:ext cx="5334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组合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00675" y="1560513"/>
            <a:ext cx="1371600" cy="492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557" name="Straight Connector 14"/>
          <p:cNvCxnSpPr>
            <a:cxnSpLocks noChangeShapeType="1"/>
          </p:cNvCxnSpPr>
          <p:nvPr/>
        </p:nvCxnSpPr>
        <p:spPr bwMode="auto">
          <a:xfrm>
            <a:off x="7912100" y="1512888"/>
            <a:ext cx="0" cy="1550987"/>
          </a:xfrm>
          <a:prstGeom prst="line">
            <a:avLst/>
          </a:prstGeom>
          <a:noFill/>
          <a:ln w="12700">
            <a:solidFill>
              <a:srgbClr val="ADBACA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558" name="Straight Connector 15"/>
          <p:cNvCxnSpPr>
            <a:cxnSpLocks noChangeShapeType="1"/>
          </p:cNvCxnSpPr>
          <p:nvPr/>
        </p:nvCxnSpPr>
        <p:spPr bwMode="auto">
          <a:xfrm rot="5400000">
            <a:off x="8276432" y="1532731"/>
            <a:ext cx="0" cy="728663"/>
          </a:xfrm>
          <a:prstGeom prst="line">
            <a:avLst/>
          </a:prstGeom>
          <a:noFill/>
          <a:ln w="12700">
            <a:solidFill>
              <a:srgbClr val="ADBACA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559" name="TextBox 13"/>
          <p:cNvSpPr txBox="1">
            <a:spLocks noChangeArrowheads="1"/>
          </p:cNvSpPr>
          <p:nvPr/>
        </p:nvSpPr>
        <p:spPr bwMode="auto">
          <a:xfrm>
            <a:off x="7980363" y="1414463"/>
            <a:ext cx="53181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zh-CN" sz="28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02</a:t>
            </a:r>
            <a:endParaRPr lang="en-US" altLang="zh-CN" sz="2800" b="1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23560" name="Straight Connector 22"/>
          <p:cNvCxnSpPr>
            <a:cxnSpLocks noChangeShapeType="1"/>
          </p:cNvCxnSpPr>
          <p:nvPr/>
        </p:nvCxnSpPr>
        <p:spPr bwMode="auto">
          <a:xfrm flipH="1">
            <a:off x="4187825" y="1512888"/>
            <a:ext cx="0" cy="1550987"/>
          </a:xfrm>
          <a:prstGeom prst="line">
            <a:avLst/>
          </a:prstGeom>
          <a:noFill/>
          <a:ln w="12700">
            <a:solidFill>
              <a:srgbClr val="ADBACA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561" name="Straight Connector 23"/>
          <p:cNvCxnSpPr>
            <a:cxnSpLocks noChangeShapeType="1"/>
          </p:cNvCxnSpPr>
          <p:nvPr/>
        </p:nvCxnSpPr>
        <p:spPr bwMode="auto">
          <a:xfrm rot="16200000" flipH="1">
            <a:off x="3822700" y="1531938"/>
            <a:ext cx="0" cy="730250"/>
          </a:xfrm>
          <a:prstGeom prst="line">
            <a:avLst/>
          </a:prstGeom>
          <a:noFill/>
          <a:ln w="12700">
            <a:solidFill>
              <a:srgbClr val="ADBACA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562" name="TextBox 21"/>
          <p:cNvSpPr txBox="1">
            <a:spLocks noChangeArrowheads="1"/>
          </p:cNvSpPr>
          <p:nvPr/>
        </p:nvSpPr>
        <p:spPr bwMode="auto">
          <a:xfrm flipH="1">
            <a:off x="3500438" y="1414463"/>
            <a:ext cx="5842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zh-CN" sz="28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01</a:t>
            </a:r>
            <a:endParaRPr lang="en-US" altLang="zh-CN" sz="2800" b="1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23563" name="Straight Connector 30"/>
          <p:cNvCxnSpPr>
            <a:cxnSpLocks noChangeShapeType="1"/>
          </p:cNvCxnSpPr>
          <p:nvPr/>
        </p:nvCxnSpPr>
        <p:spPr bwMode="auto">
          <a:xfrm>
            <a:off x="7912100" y="4703763"/>
            <a:ext cx="0" cy="1550987"/>
          </a:xfrm>
          <a:prstGeom prst="line">
            <a:avLst/>
          </a:prstGeom>
          <a:noFill/>
          <a:ln w="12700">
            <a:solidFill>
              <a:srgbClr val="ADBACA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564" name="Straight Connector 31"/>
          <p:cNvCxnSpPr>
            <a:cxnSpLocks noChangeShapeType="1"/>
          </p:cNvCxnSpPr>
          <p:nvPr/>
        </p:nvCxnSpPr>
        <p:spPr bwMode="auto">
          <a:xfrm rot="5400000">
            <a:off x="8276432" y="4723606"/>
            <a:ext cx="0" cy="728663"/>
          </a:xfrm>
          <a:prstGeom prst="line">
            <a:avLst/>
          </a:prstGeom>
          <a:noFill/>
          <a:ln w="12700">
            <a:solidFill>
              <a:srgbClr val="ADBACA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565" name="TextBox 29"/>
          <p:cNvSpPr txBox="1">
            <a:spLocks noChangeArrowheads="1"/>
          </p:cNvSpPr>
          <p:nvPr/>
        </p:nvSpPr>
        <p:spPr bwMode="auto">
          <a:xfrm>
            <a:off x="7980363" y="4605338"/>
            <a:ext cx="53181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zh-CN" sz="28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03</a:t>
            </a:r>
            <a:endParaRPr lang="en-US" altLang="zh-CN" sz="2800" b="1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23566" name="Straight Connector 38"/>
          <p:cNvCxnSpPr>
            <a:cxnSpLocks noChangeShapeType="1"/>
          </p:cNvCxnSpPr>
          <p:nvPr/>
        </p:nvCxnSpPr>
        <p:spPr bwMode="auto">
          <a:xfrm flipH="1">
            <a:off x="4187825" y="4703763"/>
            <a:ext cx="0" cy="1550987"/>
          </a:xfrm>
          <a:prstGeom prst="line">
            <a:avLst/>
          </a:prstGeom>
          <a:noFill/>
          <a:ln w="12700">
            <a:solidFill>
              <a:srgbClr val="ADBACA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567" name="Straight Connector 39"/>
          <p:cNvCxnSpPr>
            <a:cxnSpLocks noChangeShapeType="1"/>
          </p:cNvCxnSpPr>
          <p:nvPr/>
        </p:nvCxnSpPr>
        <p:spPr bwMode="auto">
          <a:xfrm rot="16200000" flipH="1">
            <a:off x="3822700" y="4722813"/>
            <a:ext cx="0" cy="730250"/>
          </a:xfrm>
          <a:prstGeom prst="line">
            <a:avLst/>
          </a:prstGeom>
          <a:noFill/>
          <a:ln w="12700">
            <a:solidFill>
              <a:srgbClr val="ADBACA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568" name="TextBox 37"/>
          <p:cNvSpPr txBox="1">
            <a:spLocks noChangeArrowheads="1"/>
          </p:cNvSpPr>
          <p:nvPr/>
        </p:nvSpPr>
        <p:spPr bwMode="auto">
          <a:xfrm flipH="1">
            <a:off x="3527425" y="4605338"/>
            <a:ext cx="5302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zh-CN" sz="28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04</a:t>
            </a:r>
            <a:endParaRPr lang="en-US" altLang="zh-CN" sz="2800" b="1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569" name="TextBox 13"/>
          <p:cNvSpPr txBox="1">
            <a:spLocks noChangeArrowheads="1"/>
          </p:cNvSpPr>
          <p:nvPr/>
        </p:nvSpPr>
        <p:spPr bwMode="auto">
          <a:xfrm>
            <a:off x="1651000" y="2179638"/>
            <a:ext cx="233838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570" name="TextBox 13"/>
          <p:cNvSpPr txBox="1">
            <a:spLocks noChangeArrowheads="1"/>
          </p:cNvSpPr>
          <p:nvPr/>
        </p:nvSpPr>
        <p:spPr bwMode="auto">
          <a:xfrm>
            <a:off x="1655763" y="2465388"/>
            <a:ext cx="2333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571" name="TextBox 13"/>
          <p:cNvSpPr txBox="1">
            <a:spLocks noChangeArrowheads="1"/>
          </p:cNvSpPr>
          <p:nvPr/>
        </p:nvSpPr>
        <p:spPr bwMode="auto">
          <a:xfrm>
            <a:off x="1651000" y="5284788"/>
            <a:ext cx="233838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572" name="TextBox 13"/>
          <p:cNvSpPr txBox="1">
            <a:spLocks noChangeArrowheads="1"/>
          </p:cNvSpPr>
          <p:nvPr/>
        </p:nvSpPr>
        <p:spPr bwMode="auto">
          <a:xfrm>
            <a:off x="1655763" y="5570538"/>
            <a:ext cx="2333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573" name="TextBox 13"/>
          <p:cNvSpPr txBox="1">
            <a:spLocks noChangeArrowheads="1"/>
          </p:cNvSpPr>
          <p:nvPr/>
        </p:nvSpPr>
        <p:spPr bwMode="auto">
          <a:xfrm>
            <a:off x="7994650" y="2219325"/>
            <a:ext cx="233838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574" name="TextBox 13"/>
          <p:cNvSpPr txBox="1">
            <a:spLocks noChangeArrowheads="1"/>
          </p:cNvSpPr>
          <p:nvPr/>
        </p:nvSpPr>
        <p:spPr bwMode="auto">
          <a:xfrm>
            <a:off x="7999413" y="2505075"/>
            <a:ext cx="2333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575" name="TextBox 13"/>
          <p:cNvSpPr txBox="1">
            <a:spLocks noChangeArrowheads="1"/>
          </p:cNvSpPr>
          <p:nvPr/>
        </p:nvSpPr>
        <p:spPr bwMode="auto">
          <a:xfrm>
            <a:off x="7994650" y="5275263"/>
            <a:ext cx="233838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576" name="TextBox 13"/>
          <p:cNvSpPr txBox="1">
            <a:spLocks noChangeArrowheads="1"/>
          </p:cNvSpPr>
          <p:nvPr/>
        </p:nvSpPr>
        <p:spPr bwMode="auto">
          <a:xfrm>
            <a:off x="7999413" y="5561013"/>
            <a:ext cx="2333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文本框 3"/>
          <p:cNvSpPr txBox="1">
            <a:spLocks noChangeArrowheads="1"/>
          </p:cNvSpPr>
          <p:nvPr/>
        </p:nvSpPr>
        <p:spPr bwMode="auto">
          <a:xfrm>
            <a:off x="533400" y="152400"/>
            <a:ext cx="2654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点击此处添加标题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4579" name="그림 46" descr="0002.png"/>
          <p:cNvPicPr>
            <a:picLocks noChangeAspect="1" noChangeArrowheads="1"/>
          </p:cNvPicPr>
          <p:nvPr/>
        </p:nvPicPr>
        <p:blipFill>
          <a:blip r:embed="rId1" cstate="screen"/>
          <a:srcRect/>
          <a:stretch>
            <a:fillRect/>
          </a:stretch>
        </p:blipFill>
        <p:spPr bwMode="auto">
          <a:xfrm rot="2103027">
            <a:off x="139700" y="63500"/>
            <a:ext cx="5334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Oval 11"/>
          <p:cNvSpPr>
            <a:spLocks noChangeArrowheads="1"/>
          </p:cNvSpPr>
          <p:nvPr/>
        </p:nvSpPr>
        <p:spPr bwMode="auto">
          <a:xfrm>
            <a:off x="5219700" y="2967038"/>
            <a:ext cx="1660525" cy="1666875"/>
          </a:xfrm>
          <a:prstGeom prst="ellipse">
            <a:avLst/>
          </a:prstGeom>
          <a:solidFill>
            <a:srgbClr val="4454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en-US" altLang="zh-CN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24581" name="Group 68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8175" y="3481388"/>
            <a:ext cx="76835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Freeform 8"/>
          <p:cNvSpPr/>
          <p:nvPr/>
        </p:nvSpPr>
        <p:spPr bwMode="auto">
          <a:xfrm>
            <a:off x="4137025" y="2894013"/>
            <a:ext cx="962025" cy="1782762"/>
          </a:xfrm>
          <a:custGeom>
            <a:avLst/>
            <a:gdLst>
              <a:gd name="T0" fmla="*/ 2147483647 w 135"/>
              <a:gd name="T1" fmla="*/ 2147483647 h 250"/>
              <a:gd name="T2" fmla="*/ 2147483647 w 135"/>
              <a:gd name="T3" fmla="*/ 0 h 250"/>
              <a:gd name="T4" fmla="*/ 2147483647 w 135"/>
              <a:gd name="T5" fmla="*/ 2147483647 h 250"/>
              <a:gd name="T6" fmla="*/ 2147483647 w 135"/>
              <a:gd name="T7" fmla="*/ 2147483647 h 250"/>
              <a:gd name="T8" fmla="*/ 2147483647 w 135"/>
              <a:gd name="T9" fmla="*/ 2147483647 h 250"/>
              <a:gd name="T10" fmla="*/ 2147483647 w 135"/>
              <a:gd name="T11" fmla="*/ 2147483647 h 25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5" h="250">
                <a:moveTo>
                  <a:pt x="135" y="52"/>
                </a:moveTo>
                <a:cubicBezTo>
                  <a:pt x="44" y="0"/>
                  <a:pt x="44" y="0"/>
                  <a:pt x="44" y="0"/>
                </a:cubicBezTo>
                <a:cubicBezTo>
                  <a:pt x="1" y="78"/>
                  <a:pt x="0" y="172"/>
                  <a:pt x="43" y="250"/>
                </a:cubicBezTo>
                <a:cubicBezTo>
                  <a:pt x="134" y="200"/>
                  <a:pt x="134" y="200"/>
                  <a:pt x="134" y="200"/>
                </a:cubicBezTo>
                <a:cubicBezTo>
                  <a:pt x="122" y="178"/>
                  <a:pt x="116" y="153"/>
                  <a:pt x="116" y="127"/>
                </a:cubicBezTo>
                <a:cubicBezTo>
                  <a:pt x="116" y="100"/>
                  <a:pt x="123" y="74"/>
                  <a:pt x="135" y="52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4583" name="Freeform 9"/>
          <p:cNvSpPr/>
          <p:nvPr/>
        </p:nvSpPr>
        <p:spPr bwMode="auto">
          <a:xfrm>
            <a:off x="6053138" y="4370388"/>
            <a:ext cx="1554162" cy="1254125"/>
          </a:xfrm>
          <a:custGeom>
            <a:avLst/>
            <a:gdLst>
              <a:gd name="T0" fmla="*/ 2147483647 w 218"/>
              <a:gd name="T1" fmla="*/ 0 h 176"/>
              <a:gd name="T2" fmla="*/ 2147483647 w 218"/>
              <a:gd name="T3" fmla="*/ 2147483647 h 176"/>
              <a:gd name="T4" fmla="*/ 0 w 218"/>
              <a:gd name="T5" fmla="*/ 2147483647 h 176"/>
              <a:gd name="T6" fmla="*/ 0 w 218"/>
              <a:gd name="T7" fmla="*/ 2147483647 h 176"/>
              <a:gd name="T8" fmla="*/ 2147483647 w 218"/>
              <a:gd name="T9" fmla="*/ 0 h 17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8" h="176">
                <a:moveTo>
                  <a:pt x="130" y="0"/>
                </a:moveTo>
                <a:cubicBezTo>
                  <a:pt x="218" y="55"/>
                  <a:pt x="218" y="55"/>
                  <a:pt x="218" y="55"/>
                </a:cubicBezTo>
                <a:cubicBezTo>
                  <a:pt x="171" y="130"/>
                  <a:pt x="89" y="176"/>
                  <a:pt x="0" y="176"/>
                </a:cubicBezTo>
                <a:cubicBezTo>
                  <a:pt x="0" y="73"/>
                  <a:pt x="0" y="73"/>
                  <a:pt x="0" y="73"/>
                </a:cubicBezTo>
                <a:cubicBezTo>
                  <a:pt x="55" y="73"/>
                  <a:pt x="103" y="44"/>
                  <a:pt x="130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4584" name="Freeform 6"/>
          <p:cNvSpPr/>
          <p:nvPr/>
        </p:nvSpPr>
        <p:spPr bwMode="auto">
          <a:xfrm>
            <a:off x="4486275" y="1962150"/>
            <a:ext cx="1552575" cy="1268413"/>
          </a:xfrm>
          <a:custGeom>
            <a:avLst/>
            <a:gdLst>
              <a:gd name="T0" fmla="*/ 2147483647 w 218"/>
              <a:gd name="T1" fmla="*/ 2147483647 h 178"/>
              <a:gd name="T2" fmla="*/ 2147483647 w 218"/>
              <a:gd name="T3" fmla="*/ 0 h 178"/>
              <a:gd name="T4" fmla="*/ 0 w 218"/>
              <a:gd name="T5" fmla="*/ 2147483647 h 178"/>
              <a:gd name="T6" fmla="*/ 2147483647 w 218"/>
              <a:gd name="T7" fmla="*/ 2147483647 h 178"/>
              <a:gd name="T8" fmla="*/ 2147483647 w 218"/>
              <a:gd name="T9" fmla="*/ 2147483647 h 17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8" h="178">
                <a:moveTo>
                  <a:pt x="218" y="105"/>
                </a:moveTo>
                <a:cubicBezTo>
                  <a:pt x="216" y="0"/>
                  <a:pt x="216" y="0"/>
                  <a:pt x="216" y="0"/>
                </a:cubicBezTo>
                <a:cubicBezTo>
                  <a:pt x="128" y="1"/>
                  <a:pt x="46" y="48"/>
                  <a:pt x="0" y="123"/>
                </a:cubicBezTo>
                <a:cubicBezTo>
                  <a:pt x="89" y="178"/>
                  <a:pt x="89" y="178"/>
                  <a:pt x="89" y="178"/>
                </a:cubicBezTo>
                <a:cubicBezTo>
                  <a:pt x="116" y="135"/>
                  <a:pt x="163" y="106"/>
                  <a:pt x="218" y="105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4585" name="Freeform 7"/>
          <p:cNvSpPr/>
          <p:nvPr/>
        </p:nvSpPr>
        <p:spPr bwMode="auto">
          <a:xfrm>
            <a:off x="7000875" y="2924175"/>
            <a:ext cx="962025" cy="1773238"/>
          </a:xfrm>
          <a:custGeom>
            <a:avLst/>
            <a:gdLst>
              <a:gd name="T0" fmla="*/ 2147483647 w 135"/>
              <a:gd name="T1" fmla="*/ 2147483647 h 249"/>
              <a:gd name="T2" fmla="*/ 2147483647 w 135"/>
              <a:gd name="T3" fmla="*/ 0 h 249"/>
              <a:gd name="T4" fmla="*/ 2147483647 w 135"/>
              <a:gd name="T5" fmla="*/ 2147483647 h 249"/>
              <a:gd name="T6" fmla="*/ 0 w 135"/>
              <a:gd name="T7" fmla="*/ 2147483647 h 249"/>
              <a:gd name="T8" fmla="*/ 2147483647 w 135"/>
              <a:gd name="T9" fmla="*/ 2147483647 h 249"/>
              <a:gd name="T10" fmla="*/ 2147483647 w 135"/>
              <a:gd name="T11" fmla="*/ 2147483647 h 24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5" h="249">
                <a:moveTo>
                  <a:pt x="1" y="50"/>
                </a:moveTo>
                <a:cubicBezTo>
                  <a:pt x="93" y="0"/>
                  <a:pt x="93" y="0"/>
                  <a:pt x="93" y="0"/>
                </a:cubicBezTo>
                <a:cubicBezTo>
                  <a:pt x="135" y="78"/>
                  <a:pt x="134" y="172"/>
                  <a:pt x="90" y="249"/>
                </a:cubicBezTo>
                <a:cubicBezTo>
                  <a:pt x="0" y="198"/>
                  <a:pt x="0" y="198"/>
                  <a:pt x="0" y="198"/>
                </a:cubicBezTo>
                <a:cubicBezTo>
                  <a:pt x="12" y="176"/>
                  <a:pt x="19" y="150"/>
                  <a:pt x="19" y="123"/>
                </a:cubicBezTo>
                <a:cubicBezTo>
                  <a:pt x="19" y="97"/>
                  <a:pt x="13" y="72"/>
                  <a:pt x="1" y="5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4586" name="Freeform 5"/>
          <p:cNvSpPr/>
          <p:nvPr/>
        </p:nvSpPr>
        <p:spPr bwMode="auto">
          <a:xfrm>
            <a:off x="6075363" y="1962150"/>
            <a:ext cx="1554162" cy="1276350"/>
          </a:xfrm>
          <a:custGeom>
            <a:avLst/>
            <a:gdLst>
              <a:gd name="T0" fmla="*/ 0 w 218"/>
              <a:gd name="T1" fmla="*/ 2147483647 h 179"/>
              <a:gd name="T2" fmla="*/ 2147483647 w 218"/>
              <a:gd name="T3" fmla="*/ 0 h 179"/>
              <a:gd name="T4" fmla="*/ 2147483647 w 218"/>
              <a:gd name="T5" fmla="*/ 2147483647 h 179"/>
              <a:gd name="T6" fmla="*/ 2147483647 w 218"/>
              <a:gd name="T7" fmla="*/ 2147483647 h 179"/>
              <a:gd name="T8" fmla="*/ 0 w 218"/>
              <a:gd name="T9" fmla="*/ 2147483647 h 1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8" h="179">
                <a:moveTo>
                  <a:pt x="0" y="105"/>
                </a:moveTo>
                <a:cubicBezTo>
                  <a:pt x="2" y="0"/>
                  <a:pt x="2" y="0"/>
                  <a:pt x="2" y="0"/>
                </a:cubicBezTo>
                <a:cubicBezTo>
                  <a:pt x="91" y="2"/>
                  <a:pt x="172" y="50"/>
                  <a:pt x="218" y="126"/>
                </a:cubicBezTo>
                <a:cubicBezTo>
                  <a:pt x="128" y="179"/>
                  <a:pt x="128" y="179"/>
                  <a:pt x="128" y="179"/>
                </a:cubicBezTo>
                <a:cubicBezTo>
                  <a:pt x="101" y="136"/>
                  <a:pt x="54" y="107"/>
                  <a:pt x="0" y="105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4587" name="Freeform 10"/>
          <p:cNvSpPr/>
          <p:nvPr/>
        </p:nvSpPr>
        <p:spPr bwMode="auto">
          <a:xfrm>
            <a:off x="4465638" y="4341813"/>
            <a:ext cx="1552575" cy="1282700"/>
          </a:xfrm>
          <a:custGeom>
            <a:avLst/>
            <a:gdLst>
              <a:gd name="T0" fmla="*/ 2147483647 w 218"/>
              <a:gd name="T1" fmla="*/ 0 h 180"/>
              <a:gd name="T2" fmla="*/ 0 w 218"/>
              <a:gd name="T3" fmla="*/ 2147483647 h 180"/>
              <a:gd name="T4" fmla="*/ 2147483647 w 218"/>
              <a:gd name="T5" fmla="*/ 2147483647 h 180"/>
              <a:gd name="T6" fmla="*/ 2147483647 w 218"/>
              <a:gd name="T7" fmla="*/ 2147483647 h 180"/>
              <a:gd name="T8" fmla="*/ 2147483647 w 218"/>
              <a:gd name="T9" fmla="*/ 0 h 1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8" h="180">
                <a:moveTo>
                  <a:pt x="90" y="0"/>
                </a:moveTo>
                <a:cubicBezTo>
                  <a:pt x="0" y="53"/>
                  <a:pt x="0" y="53"/>
                  <a:pt x="0" y="53"/>
                </a:cubicBezTo>
                <a:cubicBezTo>
                  <a:pt x="45" y="130"/>
                  <a:pt x="126" y="178"/>
                  <a:pt x="214" y="180"/>
                </a:cubicBezTo>
                <a:cubicBezTo>
                  <a:pt x="218" y="77"/>
                  <a:pt x="218" y="77"/>
                  <a:pt x="218" y="77"/>
                </a:cubicBezTo>
                <a:cubicBezTo>
                  <a:pt x="163" y="75"/>
                  <a:pt x="116" y="45"/>
                  <a:pt x="90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4588" name="Freeform 526"/>
          <p:cNvSpPr>
            <a:spLocks noChangeAspect="1"/>
          </p:cNvSpPr>
          <p:nvPr/>
        </p:nvSpPr>
        <p:spPr bwMode="auto">
          <a:xfrm>
            <a:off x="7326313" y="3568700"/>
            <a:ext cx="369887" cy="479425"/>
          </a:xfrm>
          <a:custGeom>
            <a:avLst/>
            <a:gdLst>
              <a:gd name="T0" fmla="*/ 2147483647 w 1222"/>
              <a:gd name="T1" fmla="*/ 2147483647 h 1581"/>
              <a:gd name="T2" fmla="*/ 2147483647 w 1222"/>
              <a:gd name="T3" fmla="*/ 2147483647 h 1581"/>
              <a:gd name="T4" fmla="*/ 2147483647 w 1222"/>
              <a:gd name="T5" fmla="*/ 2147483647 h 1581"/>
              <a:gd name="T6" fmla="*/ 2147483647 w 1222"/>
              <a:gd name="T7" fmla="*/ 2147483647 h 1581"/>
              <a:gd name="T8" fmla="*/ 471482428 w 1222"/>
              <a:gd name="T9" fmla="*/ 2147483647 h 1581"/>
              <a:gd name="T10" fmla="*/ 0 w 1222"/>
              <a:gd name="T11" fmla="*/ 2147483647 h 1581"/>
              <a:gd name="T12" fmla="*/ 471482428 w 1222"/>
              <a:gd name="T13" fmla="*/ 2147483647 h 1581"/>
              <a:gd name="T14" fmla="*/ 2147483647 w 1222"/>
              <a:gd name="T15" fmla="*/ 2147483647 h 1581"/>
              <a:gd name="T16" fmla="*/ 2147483647 w 1222"/>
              <a:gd name="T17" fmla="*/ 2147483647 h 1581"/>
              <a:gd name="T18" fmla="*/ 2147483647 w 1222"/>
              <a:gd name="T19" fmla="*/ 2147483647 h 1581"/>
              <a:gd name="T20" fmla="*/ 2147483647 w 1222"/>
              <a:gd name="T21" fmla="*/ 2147483647 h 1581"/>
              <a:gd name="T22" fmla="*/ 2147483647 w 1222"/>
              <a:gd name="T23" fmla="*/ 2147483647 h 1581"/>
              <a:gd name="T24" fmla="*/ 2147483647 w 1222"/>
              <a:gd name="T25" fmla="*/ 2147483647 h 1581"/>
              <a:gd name="T26" fmla="*/ 2147483647 w 1222"/>
              <a:gd name="T27" fmla="*/ 1617313097 h 1581"/>
              <a:gd name="T28" fmla="*/ 471482428 w 1222"/>
              <a:gd name="T29" fmla="*/ 2147483647 h 1581"/>
              <a:gd name="T30" fmla="*/ 2147483647 w 1222"/>
              <a:gd name="T31" fmla="*/ 2147483647 h 1581"/>
              <a:gd name="T32" fmla="*/ 2147483647 w 1222"/>
              <a:gd name="T33" fmla="*/ 2147483647 h 1581"/>
              <a:gd name="T34" fmla="*/ 2147483647 w 1222"/>
              <a:gd name="T35" fmla="*/ 2147483647 h 1581"/>
              <a:gd name="T36" fmla="*/ 2147483647 w 1222"/>
              <a:gd name="T37" fmla="*/ 2147483647 h 1581"/>
              <a:gd name="T38" fmla="*/ 2147483647 w 1222"/>
              <a:gd name="T39" fmla="*/ 2147483647 h 1581"/>
              <a:gd name="T40" fmla="*/ 2147483647 w 1222"/>
              <a:gd name="T41" fmla="*/ 2147483647 h 1581"/>
              <a:gd name="T42" fmla="*/ 2147483647 w 1222"/>
              <a:gd name="T43" fmla="*/ 2147483647 h 1581"/>
              <a:gd name="T44" fmla="*/ 2147483647 w 1222"/>
              <a:gd name="T45" fmla="*/ 2147483647 h 1581"/>
              <a:gd name="T46" fmla="*/ 2147483647 w 1222"/>
              <a:gd name="T47" fmla="*/ 2147483647 h 1581"/>
              <a:gd name="T48" fmla="*/ 2147483647 w 1222"/>
              <a:gd name="T49" fmla="*/ 2147483647 h 1581"/>
              <a:gd name="T50" fmla="*/ 2147483647 w 1222"/>
              <a:gd name="T51" fmla="*/ 2147483647 h 1581"/>
              <a:gd name="T52" fmla="*/ 2147483647 w 1222"/>
              <a:gd name="T53" fmla="*/ 2147483647 h 1581"/>
              <a:gd name="T54" fmla="*/ 2147483647 w 1222"/>
              <a:gd name="T55" fmla="*/ 2147483647 h 1581"/>
              <a:gd name="T56" fmla="*/ 2147483647 w 1222"/>
              <a:gd name="T57" fmla="*/ 2147483647 h 1581"/>
              <a:gd name="T58" fmla="*/ 2147483647 w 1222"/>
              <a:gd name="T59" fmla="*/ 2147483647 h 1581"/>
              <a:gd name="T60" fmla="*/ 2147483647 w 1222"/>
              <a:gd name="T61" fmla="*/ 2147483647 h 1581"/>
              <a:gd name="T62" fmla="*/ 2147483647 w 1222"/>
              <a:gd name="T63" fmla="*/ 2147483647 h 1581"/>
              <a:gd name="T64" fmla="*/ 2147483647 w 1222"/>
              <a:gd name="T65" fmla="*/ 2147483647 h 1581"/>
              <a:gd name="T66" fmla="*/ 2147483647 w 1222"/>
              <a:gd name="T67" fmla="*/ 2147483647 h 1581"/>
              <a:gd name="T68" fmla="*/ 2147483647 w 1222"/>
              <a:gd name="T69" fmla="*/ 2147483647 h 1581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1222" h="1581">
                <a:moveTo>
                  <a:pt x="1221" y="794"/>
                </a:moveTo>
                <a:cubicBezTo>
                  <a:pt x="1221" y="1079"/>
                  <a:pt x="995" y="1313"/>
                  <a:pt x="719" y="1338"/>
                </a:cubicBezTo>
                <a:cubicBezTo>
                  <a:pt x="719" y="1329"/>
                  <a:pt x="711" y="1313"/>
                  <a:pt x="711" y="1296"/>
                </a:cubicBezTo>
                <a:cubicBezTo>
                  <a:pt x="711" y="1296"/>
                  <a:pt x="702" y="1262"/>
                  <a:pt x="686" y="1221"/>
                </a:cubicBezTo>
                <a:cubicBezTo>
                  <a:pt x="911" y="1212"/>
                  <a:pt x="1095" y="1028"/>
                  <a:pt x="1095" y="794"/>
                </a:cubicBezTo>
                <a:cubicBezTo>
                  <a:pt x="1095" y="560"/>
                  <a:pt x="911" y="368"/>
                  <a:pt x="686" y="359"/>
                </a:cubicBezTo>
                <a:cubicBezTo>
                  <a:pt x="702" y="326"/>
                  <a:pt x="711" y="293"/>
                  <a:pt x="711" y="284"/>
                </a:cubicBezTo>
                <a:cubicBezTo>
                  <a:pt x="711" y="276"/>
                  <a:pt x="719" y="259"/>
                  <a:pt x="719" y="243"/>
                </a:cubicBezTo>
                <a:cubicBezTo>
                  <a:pt x="995" y="267"/>
                  <a:pt x="1221" y="510"/>
                  <a:pt x="1221" y="794"/>
                </a:cubicBezTo>
                <a:close/>
                <a:moveTo>
                  <a:pt x="17" y="460"/>
                </a:moveTo>
                <a:cubicBezTo>
                  <a:pt x="8" y="568"/>
                  <a:pt x="0" y="677"/>
                  <a:pt x="0" y="786"/>
                </a:cubicBezTo>
                <a:lnTo>
                  <a:pt x="0" y="794"/>
                </a:lnTo>
                <a:lnTo>
                  <a:pt x="0" y="803"/>
                </a:lnTo>
                <a:cubicBezTo>
                  <a:pt x="0" y="911"/>
                  <a:pt x="8" y="1012"/>
                  <a:pt x="17" y="1120"/>
                </a:cubicBezTo>
                <a:cubicBezTo>
                  <a:pt x="42" y="1396"/>
                  <a:pt x="259" y="1580"/>
                  <a:pt x="468" y="1538"/>
                </a:cubicBezTo>
                <a:cubicBezTo>
                  <a:pt x="485" y="1530"/>
                  <a:pt x="493" y="1530"/>
                  <a:pt x="502" y="1530"/>
                </a:cubicBezTo>
                <a:cubicBezTo>
                  <a:pt x="552" y="1505"/>
                  <a:pt x="594" y="1471"/>
                  <a:pt x="644" y="1438"/>
                </a:cubicBezTo>
                <a:cubicBezTo>
                  <a:pt x="702" y="1396"/>
                  <a:pt x="569" y="1070"/>
                  <a:pt x="493" y="1112"/>
                </a:cubicBezTo>
                <a:cubicBezTo>
                  <a:pt x="460" y="1129"/>
                  <a:pt x="376" y="1196"/>
                  <a:pt x="343" y="1196"/>
                </a:cubicBezTo>
                <a:cubicBezTo>
                  <a:pt x="309" y="1204"/>
                  <a:pt x="293" y="1162"/>
                  <a:pt x="284" y="1120"/>
                </a:cubicBezTo>
                <a:cubicBezTo>
                  <a:pt x="276" y="1028"/>
                  <a:pt x="284" y="903"/>
                  <a:pt x="284" y="803"/>
                </a:cubicBezTo>
                <a:cubicBezTo>
                  <a:pt x="284" y="794"/>
                  <a:pt x="284" y="794"/>
                  <a:pt x="284" y="794"/>
                </a:cubicBezTo>
                <a:cubicBezTo>
                  <a:pt x="284" y="786"/>
                  <a:pt x="284" y="786"/>
                  <a:pt x="284" y="786"/>
                </a:cubicBezTo>
                <a:cubicBezTo>
                  <a:pt x="284" y="677"/>
                  <a:pt x="276" y="560"/>
                  <a:pt x="284" y="460"/>
                </a:cubicBezTo>
                <a:cubicBezTo>
                  <a:pt x="293" y="426"/>
                  <a:pt x="309" y="385"/>
                  <a:pt x="343" y="385"/>
                </a:cubicBezTo>
                <a:cubicBezTo>
                  <a:pt x="376" y="393"/>
                  <a:pt x="460" y="452"/>
                  <a:pt x="493" y="468"/>
                </a:cubicBezTo>
                <a:cubicBezTo>
                  <a:pt x="569" y="510"/>
                  <a:pt x="702" y="184"/>
                  <a:pt x="644" y="142"/>
                </a:cubicBezTo>
                <a:cubicBezTo>
                  <a:pt x="594" y="117"/>
                  <a:pt x="552" y="75"/>
                  <a:pt x="502" y="58"/>
                </a:cubicBezTo>
                <a:cubicBezTo>
                  <a:pt x="493" y="50"/>
                  <a:pt x="485" y="50"/>
                  <a:pt x="468" y="50"/>
                </a:cubicBezTo>
                <a:cubicBezTo>
                  <a:pt x="259" y="0"/>
                  <a:pt x="42" y="184"/>
                  <a:pt x="17" y="460"/>
                </a:cubicBezTo>
                <a:close/>
                <a:moveTo>
                  <a:pt x="410" y="911"/>
                </a:moveTo>
                <a:cubicBezTo>
                  <a:pt x="602" y="911"/>
                  <a:pt x="602" y="911"/>
                  <a:pt x="602" y="911"/>
                </a:cubicBezTo>
                <a:cubicBezTo>
                  <a:pt x="610" y="861"/>
                  <a:pt x="610" y="861"/>
                  <a:pt x="610" y="861"/>
                </a:cubicBezTo>
                <a:cubicBezTo>
                  <a:pt x="493" y="861"/>
                  <a:pt x="493" y="861"/>
                  <a:pt x="493" y="861"/>
                </a:cubicBezTo>
                <a:cubicBezTo>
                  <a:pt x="493" y="861"/>
                  <a:pt x="502" y="853"/>
                  <a:pt x="510" y="853"/>
                </a:cubicBezTo>
                <a:cubicBezTo>
                  <a:pt x="510" y="845"/>
                  <a:pt x="527" y="836"/>
                  <a:pt x="543" y="828"/>
                </a:cubicBezTo>
                <a:cubicBezTo>
                  <a:pt x="569" y="811"/>
                  <a:pt x="569" y="811"/>
                  <a:pt x="569" y="811"/>
                </a:cubicBezTo>
                <a:cubicBezTo>
                  <a:pt x="585" y="803"/>
                  <a:pt x="602" y="786"/>
                  <a:pt x="610" y="778"/>
                </a:cubicBezTo>
                <a:cubicBezTo>
                  <a:pt x="627" y="761"/>
                  <a:pt x="635" y="744"/>
                  <a:pt x="644" y="719"/>
                </a:cubicBezTo>
                <a:cubicBezTo>
                  <a:pt x="652" y="694"/>
                  <a:pt x="644" y="677"/>
                  <a:pt x="627" y="660"/>
                </a:cubicBezTo>
                <a:cubicBezTo>
                  <a:pt x="619" y="644"/>
                  <a:pt x="594" y="635"/>
                  <a:pt x="569" y="635"/>
                </a:cubicBezTo>
                <a:cubicBezTo>
                  <a:pt x="527" y="635"/>
                  <a:pt x="502" y="644"/>
                  <a:pt x="476" y="677"/>
                </a:cubicBezTo>
                <a:cubicBezTo>
                  <a:pt x="468" y="686"/>
                  <a:pt x="460" y="711"/>
                  <a:pt x="452" y="736"/>
                </a:cubicBezTo>
                <a:cubicBezTo>
                  <a:pt x="510" y="736"/>
                  <a:pt x="510" y="736"/>
                  <a:pt x="510" y="736"/>
                </a:cubicBezTo>
                <a:cubicBezTo>
                  <a:pt x="510" y="719"/>
                  <a:pt x="518" y="702"/>
                  <a:pt x="518" y="694"/>
                </a:cubicBezTo>
                <a:cubicBezTo>
                  <a:pt x="527" y="686"/>
                  <a:pt x="543" y="677"/>
                  <a:pt x="560" y="677"/>
                </a:cubicBezTo>
                <a:cubicBezTo>
                  <a:pt x="569" y="677"/>
                  <a:pt x="577" y="686"/>
                  <a:pt x="585" y="694"/>
                </a:cubicBezTo>
                <a:cubicBezTo>
                  <a:pt x="585" y="702"/>
                  <a:pt x="594" y="711"/>
                  <a:pt x="585" y="719"/>
                </a:cubicBezTo>
                <a:cubicBezTo>
                  <a:pt x="585" y="736"/>
                  <a:pt x="577" y="744"/>
                  <a:pt x="560" y="761"/>
                </a:cubicBezTo>
                <a:cubicBezTo>
                  <a:pt x="552" y="769"/>
                  <a:pt x="535" y="778"/>
                  <a:pt x="502" y="803"/>
                </a:cubicBezTo>
                <a:cubicBezTo>
                  <a:pt x="468" y="819"/>
                  <a:pt x="452" y="836"/>
                  <a:pt x="435" y="861"/>
                </a:cubicBezTo>
                <a:cubicBezTo>
                  <a:pt x="426" y="878"/>
                  <a:pt x="418" y="895"/>
                  <a:pt x="410" y="911"/>
                </a:cubicBezTo>
                <a:close/>
                <a:moveTo>
                  <a:pt x="844" y="811"/>
                </a:moveTo>
                <a:cubicBezTo>
                  <a:pt x="819" y="811"/>
                  <a:pt x="819" y="811"/>
                  <a:pt x="819" y="811"/>
                </a:cubicBezTo>
                <a:cubicBezTo>
                  <a:pt x="853" y="635"/>
                  <a:pt x="853" y="635"/>
                  <a:pt x="853" y="635"/>
                </a:cubicBezTo>
                <a:cubicBezTo>
                  <a:pt x="794" y="635"/>
                  <a:pt x="794" y="635"/>
                  <a:pt x="794" y="635"/>
                </a:cubicBezTo>
                <a:cubicBezTo>
                  <a:pt x="652" y="803"/>
                  <a:pt x="652" y="803"/>
                  <a:pt x="652" y="803"/>
                </a:cubicBezTo>
                <a:cubicBezTo>
                  <a:pt x="644" y="853"/>
                  <a:pt x="644" y="853"/>
                  <a:pt x="644" y="853"/>
                </a:cubicBezTo>
                <a:cubicBezTo>
                  <a:pt x="753" y="853"/>
                  <a:pt x="753" y="853"/>
                  <a:pt x="753" y="853"/>
                </a:cubicBezTo>
                <a:cubicBezTo>
                  <a:pt x="744" y="911"/>
                  <a:pt x="744" y="911"/>
                  <a:pt x="744" y="911"/>
                </a:cubicBezTo>
                <a:cubicBezTo>
                  <a:pt x="794" y="911"/>
                  <a:pt x="794" y="911"/>
                  <a:pt x="794" y="911"/>
                </a:cubicBezTo>
                <a:cubicBezTo>
                  <a:pt x="803" y="853"/>
                  <a:pt x="803" y="853"/>
                  <a:pt x="803" y="853"/>
                </a:cubicBezTo>
                <a:cubicBezTo>
                  <a:pt x="836" y="853"/>
                  <a:pt x="836" y="853"/>
                  <a:pt x="836" y="853"/>
                </a:cubicBezTo>
                <a:lnTo>
                  <a:pt x="844" y="811"/>
                </a:lnTo>
                <a:close/>
                <a:moveTo>
                  <a:pt x="694" y="811"/>
                </a:moveTo>
                <a:cubicBezTo>
                  <a:pt x="786" y="686"/>
                  <a:pt x="786" y="686"/>
                  <a:pt x="786" y="686"/>
                </a:cubicBezTo>
                <a:cubicBezTo>
                  <a:pt x="761" y="811"/>
                  <a:pt x="761" y="811"/>
                  <a:pt x="761" y="811"/>
                </a:cubicBezTo>
                <a:lnTo>
                  <a:pt x="694" y="811"/>
                </a:lnTo>
                <a:close/>
                <a:moveTo>
                  <a:pt x="694" y="811"/>
                </a:moveTo>
                <a:lnTo>
                  <a:pt x="694" y="81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lIns="243785" tIns="121892" rIns="243785" bIns="121892" anchor="ctr"/>
          <a:lstStyle/>
          <a:p>
            <a:endParaRPr lang="zh-CN" altLang="en-US"/>
          </a:p>
        </p:txBody>
      </p:sp>
      <p:sp>
        <p:nvSpPr>
          <p:cNvPr id="24589" name="Oval 11"/>
          <p:cNvSpPr>
            <a:spLocks noChangeArrowheads="1"/>
          </p:cNvSpPr>
          <p:nvPr/>
        </p:nvSpPr>
        <p:spPr bwMode="auto">
          <a:xfrm>
            <a:off x="6677025" y="5224463"/>
            <a:ext cx="76200" cy="7302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21920" tIns="60960" rIns="121920" bIns="60960"/>
          <a:lstStyle>
            <a:lvl1pPr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en-US" altLang="zh-CN" sz="24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590" name="Oval 12"/>
          <p:cNvSpPr>
            <a:spLocks noChangeArrowheads="1"/>
          </p:cNvSpPr>
          <p:nvPr/>
        </p:nvSpPr>
        <p:spPr bwMode="auto">
          <a:xfrm>
            <a:off x="6831013" y="5224463"/>
            <a:ext cx="77787" cy="7302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21920" tIns="60960" rIns="121920" bIns="60960"/>
          <a:lstStyle>
            <a:lvl1pPr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en-US" altLang="zh-CN" sz="24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591" name="Freeform 13"/>
          <p:cNvSpPr>
            <a:spLocks noEditPoints="1"/>
          </p:cNvSpPr>
          <p:nvPr/>
        </p:nvSpPr>
        <p:spPr bwMode="auto">
          <a:xfrm>
            <a:off x="6491288" y="4862513"/>
            <a:ext cx="509587" cy="334962"/>
          </a:xfrm>
          <a:custGeom>
            <a:avLst/>
            <a:gdLst>
              <a:gd name="T0" fmla="*/ 2147483647 w 390"/>
              <a:gd name="T1" fmla="*/ 2147483647 h 265"/>
              <a:gd name="T2" fmla="*/ 2147483647 w 390"/>
              <a:gd name="T3" fmla="*/ 2147483647 h 265"/>
              <a:gd name="T4" fmla="*/ 2147483647 w 390"/>
              <a:gd name="T5" fmla="*/ 2147483647 h 265"/>
              <a:gd name="T6" fmla="*/ 2147483647 w 390"/>
              <a:gd name="T7" fmla="*/ 2147483647 h 265"/>
              <a:gd name="T8" fmla="*/ 2147483647 w 390"/>
              <a:gd name="T9" fmla="*/ 0 h 265"/>
              <a:gd name="T10" fmla="*/ 0 w 390"/>
              <a:gd name="T11" fmla="*/ 0 h 265"/>
              <a:gd name="T12" fmla="*/ 2147483647 w 390"/>
              <a:gd name="T13" fmla="*/ 2147483647 h 265"/>
              <a:gd name="T14" fmla="*/ 2147483647 w 390"/>
              <a:gd name="T15" fmla="*/ 2147483647 h 265"/>
              <a:gd name="T16" fmla="*/ 2147483647 w 390"/>
              <a:gd name="T17" fmla="*/ 2147483647 h 265"/>
              <a:gd name="T18" fmla="*/ 2147483647 w 390"/>
              <a:gd name="T19" fmla="*/ 2147483647 h 265"/>
              <a:gd name="T20" fmla="*/ 2147483647 w 390"/>
              <a:gd name="T21" fmla="*/ 2147483647 h 265"/>
              <a:gd name="T22" fmla="*/ 2147483647 w 390"/>
              <a:gd name="T23" fmla="*/ 2147483647 h 265"/>
              <a:gd name="T24" fmla="*/ 2147483647 w 390"/>
              <a:gd name="T25" fmla="*/ 2147483647 h 265"/>
              <a:gd name="T26" fmla="*/ 2147483647 w 390"/>
              <a:gd name="T27" fmla="*/ 2147483647 h 265"/>
              <a:gd name="T28" fmla="*/ 2147483647 w 390"/>
              <a:gd name="T29" fmla="*/ 2147483647 h 265"/>
              <a:gd name="T30" fmla="*/ 2147483647 w 390"/>
              <a:gd name="T31" fmla="*/ 2147483647 h 265"/>
              <a:gd name="T32" fmla="*/ 2147483647 w 390"/>
              <a:gd name="T33" fmla="*/ 2147483647 h 265"/>
              <a:gd name="T34" fmla="*/ 2147483647 w 390"/>
              <a:gd name="T35" fmla="*/ 2147483647 h 265"/>
              <a:gd name="T36" fmla="*/ 2147483647 w 390"/>
              <a:gd name="T37" fmla="*/ 2147483647 h 265"/>
              <a:gd name="T38" fmla="*/ 2147483647 w 390"/>
              <a:gd name="T39" fmla="*/ 2147483647 h 265"/>
              <a:gd name="T40" fmla="*/ 2147483647 w 390"/>
              <a:gd name="T41" fmla="*/ 2147483647 h 265"/>
              <a:gd name="T42" fmla="*/ 2147483647 w 390"/>
              <a:gd name="T43" fmla="*/ 2147483647 h 265"/>
              <a:gd name="T44" fmla="*/ 2147483647 w 390"/>
              <a:gd name="T45" fmla="*/ 2147483647 h 265"/>
              <a:gd name="T46" fmla="*/ 2147483647 w 390"/>
              <a:gd name="T47" fmla="*/ 2147483647 h 265"/>
              <a:gd name="T48" fmla="*/ 2147483647 w 390"/>
              <a:gd name="T49" fmla="*/ 2147483647 h 265"/>
              <a:gd name="T50" fmla="*/ 2147483647 w 390"/>
              <a:gd name="T51" fmla="*/ 2147483647 h 265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90" h="265">
                <a:moveTo>
                  <a:pt x="383" y="64"/>
                </a:moveTo>
                <a:cubicBezTo>
                  <a:pt x="377" y="57"/>
                  <a:pt x="364" y="57"/>
                  <a:pt x="364" y="57"/>
                </a:cubicBezTo>
                <a:cubicBezTo>
                  <a:pt x="105" y="57"/>
                  <a:pt x="105" y="57"/>
                  <a:pt x="105" y="57"/>
                </a:cubicBezTo>
                <a:cubicBezTo>
                  <a:pt x="102" y="44"/>
                  <a:pt x="102" y="44"/>
                  <a:pt x="102" y="44"/>
                </a:cubicBezTo>
                <a:cubicBezTo>
                  <a:pt x="102" y="44"/>
                  <a:pt x="96" y="0"/>
                  <a:pt x="61" y="0"/>
                </a:cubicBezTo>
                <a:cubicBezTo>
                  <a:pt x="26" y="0"/>
                  <a:pt x="0" y="0"/>
                  <a:pt x="0" y="0"/>
                </a:cubicBezTo>
                <a:cubicBezTo>
                  <a:pt x="14" y="28"/>
                  <a:pt x="14" y="28"/>
                  <a:pt x="14" y="28"/>
                </a:cubicBezTo>
                <a:cubicBezTo>
                  <a:pt x="62" y="28"/>
                  <a:pt x="62" y="28"/>
                  <a:pt x="62" y="28"/>
                </a:cubicBezTo>
                <a:cubicBezTo>
                  <a:pt x="62" y="28"/>
                  <a:pt x="73" y="25"/>
                  <a:pt x="75" y="44"/>
                </a:cubicBezTo>
                <a:cubicBezTo>
                  <a:pt x="116" y="242"/>
                  <a:pt x="116" y="242"/>
                  <a:pt x="116" y="242"/>
                </a:cubicBezTo>
                <a:cubicBezTo>
                  <a:pt x="116" y="242"/>
                  <a:pt x="123" y="265"/>
                  <a:pt x="163" y="265"/>
                </a:cubicBezTo>
                <a:cubicBezTo>
                  <a:pt x="163" y="265"/>
                  <a:pt x="304" y="265"/>
                  <a:pt x="327" y="265"/>
                </a:cubicBezTo>
                <a:cubicBezTo>
                  <a:pt x="350" y="265"/>
                  <a:pt x="352" y="239"/>
                  <a:pt x="352" y="239"/>
                </a:cubicBezTo>
                <a:cubicBezTo>
                  <a:pt x="166" y="239"/>
                  <a:pt x="166" y="239"/>
                  <a:pt x="166" y="239"/>
                </a:cubicBezTo>
                <a:cubicBezTo>
                  <a:pt x="166" y="239"/>
                  <a:pt x="142" y="241"/>
                  <a:pt x="138" y="213"/>
                </a:cubicBezTo>
                <a:cubicBezTo>
                  <a:pt x="130" y="172"/>
                  <a:pt x="130" y="172"/>
                  <a:pt x="130" y="172"/>
                </a:cubicBezTo>
                <a:cubicBezTo>
                  <a:pt x="362" y="172"/>
                  <a:pt x="362" y="172"/>
                  <a:pt x="362" y="172"/>
                </a:cubicBezTo>
                <a:cubicBezTo>
                  <a:pt x="362" y="172"/>
                  <a:pt x="362" y="172"/>
                  <a:pt x="362" y="172"/>
                </a:cubicBezTo>
                <a:cubicBezTo>
                  <a:pt x="372" y="171"/>
                  <a:pt x="381" y="163"/>
                  <a:pt x="382" y="153"/>
                </a:cubicBezTo>
                <a:cubicBezTo>
                  <a:pt x="390" y="81"/>
                  <a:pt x="390" y="81"/>
                  <a:pt x="390" y="81"/>
                </a:cubicBezTo>
                <a:cubicBezTo>
                  <a:pt x="390" y="74"/>
                  <a:pt x="390" y="70"/>
                  <a:pt x="383" y="64"/>
                </a:cubicBezTo>
                <a:close/>
                <a:moveTo>
                  <a:pt x="356" y="143"/>
                </a:moveTo>
                <a:cubicBezTo>
                  <a:pt x="123" y="143"/>
                  <a:pt x="123" y="143"/>
                  <a:pt x="123" y="143"/>
                </a:cubicBezTo>
                <a:cubicBezTo>
                  <a:pt x="112" y="90"/>
                  <a:pt x="112" y="90"/>
                  <a:pt x="112" y="90"/>
                </a:cubicBezTo>
                <a:cubicBezTo>
                  <a:pt x="362" y="90"/>
                  <a:pt x="362" y="90"/>
                  <a:pt x="362" y="90"/>
                </a:cubicBezTo>
                <a:lnTo>
                  <a:pt x="356" y="14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21920" tIns="60960" rIns="121920" bIns="60960"/>
          <a:lstStyle/>
          <a:p>
            <a:endParaRPr lang="zh-CN" altLang="en-US"/>
          </a:p>
        </p:txBody>
      </p:sp>
      <p:sp>
        <p:nvSpPr>
          <p:cNvPr id="24592" name="Rectangle 18"/>
          <p:cNvSpPr>
            <a:spLocks noChangeArrowheads="1"/>
          </p:cNvSpPr>
          <p:nvPr/>
        </p:nvSpPr>
        <p:spPr bwMode="auto">
          <a:xfrm>
            <a:off x="5264150" y="4997450"/>
            <a:ext cx="46038" cy="396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en-US" altLang="zh-CN" sz="24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593" name="Rectangle 19"/>
          <p:cNvSpPr>
            <a:spLocks noChangeArrowheads="1"/>
          </p:cNvSpPr>
          <p:nvPr/>
        </p:nvSpPr>
        <p:spPr bwMode="auto">
          <a:xfrm>
            <a:off x="5335588" y="4997450"/>
            <a:ext cx="44450" cy="396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en-US" altLang="zh-CN" sz="24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594" name="Rectangle 20"/>
          <p:cNvSpPr>
            <a:spLocks noChangeArrowheads="1"/>
          </p:cNvSpPr>
          <p:nvPr/>
        </p:nvSpPr>
        <p:spPr bwMode="auto">
          <a:xfrm>
            <a:off x="5403850" y="4997450"/>
            <a:ext cx="44450" cy="396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en-US" altLang="zh-CN" sz="24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595" name="Rectangle 21"/>
          <p:cNvSpPr>
            <a:spLocks noChangeArrowheads="1"/>
          </p:cNvSpPr>
          <p:nvPr/>
        </p:nvSpPr>
        <p:spPr bwMode="auto">
          <a:xfrm>
            <a:off x="5264150" y="5062538"/>
            <a:ext cx="46038" cy="38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en-US" altLang="zh-CN" sz="24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596" name="Rectangle 22"/>
          <p:cNvSpPr>
            <a:spLocks noChangeArrowheads="1"/>
          </p:cNvSpPr>
          <p:nvPr/>
        </p:nvSpPr>
        <p:spPr bwMode="auto">
          <a:xfrm>
            <a:off x="5335588" y="5062538"/>
            <a:ext cx="44450" cy="38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en-US" altLang="zh-CN" sz="24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597" name="Rectangle 23"/>
          <p:cNvSpPr>
            <a:spLocks noChangeArrowheads="1"/>
          </p:cNvSpPr>
          <p:nvPr/>
        </p:nvSpPr>
        <p:spPr bwMode="auto">
          <a:xfrm>
            <a:off x="5403850" y="5062538"/>
            <a:ext cx="44450" cy="38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en-US" altLang="zh-CN" sz="24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598" name="Rectangle 24"/>
          <p:cNvSpPr>
            <a:spLocks noChangeArrowheads="1"/>
          </p:cNvSpPr>
          <p:nvPr/>
        </p:nvSpPr>
        <p:spPr bwMode="auto">
          <a:xfrm>
            <a:off x="5264150" y="5126038"/>
            <a:ext cx="46038" cy="38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en-US" altLang="zh-CN" sz="24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599" name="Rectangle 25"/>
          <p:cNvSpPr>
            <a:spLocks noChangeArrowheads="1"/>
          </p:cNvSpPr>
          <p:nvPr/>
        </p:nvSpPr>
        <p:spPr bwMode="auto">
          <a:xfrm>
            <a:off x="5197475" y="5062538"/>
            <a:ext cx="39688" cy="38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en-US" altLang="zh-CN" sz="24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600" name="Rectangle 26"/>
          <p:cNvSpPr>
            <a:spLocks noChangeArrowheads="1"/>
          </p:cNvSpPr>
          <p:nvPr/>
        </p:nvSpPr>
        <p:spPr bwMode="auto">
          <a:xfrm>
            <a:off x="5197475" y="5126038"/>
            <a:ext cx="44450" cy="38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en-US" altLang="zh-CN" sz="24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601" name="Rectangle 27"/>
          <p:cNvSpPr>
            <a:spLocks noChangeArrowheads="1"/>
          </p:cNvSpPr>
          <p:nvPr/>
        </p:nvSpPr>
        <p:spPr bwMode="auto">
          <a:xfrm>
            <a:off x="5335588" y="5126038"/>
            <a:ext cx="44450" cy="38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en-US" altLang="zh-CN" sz="24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602" name="Rectangle 28"/>
          <p:cNvSpPr>
            <a:spLocks noChangeArrowheads="1"/>
          </p:cNvSpPr>
          <p:nvPr/>
        </p:nvSpPr>
        <p:spPr bwMode="auto">
          <a:xfrm>
            <a:off x="5403850" y="5126038"/>
            <a:ext cx="44450" cy="38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en-US" altLang="zh-CN" sz="24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603" name="Freeform 29"/>
          <p:cNvSpPr>
            <a:spLocks noEditPoints="1"/>
          </p:cNvSpPr>
          <p:nvPr/>
        </p:nvSpPr>
        <p:spPr bwMode="auto">
          <a:xfrm>
            <a:off x="5124450" y="4872038"/>
            <a:ext cx="393700" cy="354012"/>
          </a:xfrm>
          <a:custGeom>
            <a:avLst/>
            <a:gdLst>
              <a:gd name="T0" fmla="*/ 2147483647 w 157"/>
              <a:gd name="T1" fmla="*/ 0 h 141"/>
              <a:gd name="T2" fmla="*/ 2147483647 w 157"/>
              <a:gd name="T3" fmla="*/ 0 h 141"/>
              <a:gd name="T4" fmla="*/ 2147483647 w 157"/>
              <a:gd name="T5" fmla="*/ 2147483647 h 141"/>
              <a:gd name="T6" fmla="*/ 2147483647 w 157"/>
              <a:gd name="T7" fmla="*/ 2147483647 h 141"/>
              <a:gd name="T8" fmla="*/ 2147483647 w 157"/>
              <a:gd name="T9" fmla="*/ 0 h 141"/>
              <a:gd name="T10" fmla="*/ 2147483647 w 157"/>
              <a:gd name="T11" fmla="*/ 0 h 141"/>
              <a:gd name="T12" fmla="*/ 2147483647 w 157"/>
              <a:gd name="T13" fmla="*/ 2147483647 h 141"/>
              <a:gd name="T14" fmla="*/ 2147483647 w 157"/>
              <a:gd name="T15" fmla="*/ 2147483647 h 141"/>
              <a:gd name="T16" fmla="*/ 2147483647 w 157"/>
              <a:gd name="T17" fmla="*/ 0 h 141"/>
              <a:gd name="T18" fmla="*/ 0 w 157"/>
              <a:gd name="T19" fmla="*/ 0 h 141"/>
              <a:gd name="T20" fmla="*/ 0 w 157"/>
              <a:gd name="T21" fmla="*/ 2147483647 h 141"/>
              <a:gd name="T22" fmla="*/ 2147483647 w 157"/>
              <a:gd name="T23" fmla="*/ 2147483647 h 141"/>
              <a:gd name="T24" fmla="*/ 2147483647 w 157"/>
              <a:gd name="T25" fmla="*/ 2147483647 h 141"/>
              <a:gd name="T26" fmla="*/ 2147483647 w 157"/>
              <a:gd name="T27" fmla="*/ 2147483647 h 141"/>
              <a:gd name="T28" fmla="*/ 2147483647 w 157"/>
              <a:gd name="T29" fmla="*/ 0 h 141"/>
              <a:gd name="T30" fmla="*/ 2147483647 w 157"/>
              <a:gd name="T31" fmla="*/ 2147483647 h 141"/>
              <a:gd name="T32" fmla="*/ 2147483647 w 157"/>
              <a:gd name="T33" fmla="*/ 2147483647 h 141"/>
              <a:gd name="T34" fmla="*/ 2147483647 w 157"/>
              <a:gd name="T35" fmla="*/ 2147483647 h 141"/>
              <a:gd name="T36" fmla="*/ 2147483647 w 157"/>
              <a:gd name="T37" fmla="*/ 2147483647 h 141"/>
              <a:gd name="T38" fmla="*/ 2147483647 w 157"/>
              <a:gd name="T39" fmla="*/ 2147483647 h 141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57" h="141">
                <a:moveTo>
                  <a:pt x="157" y="0"/>
                </a:moveTo>
                <a:lnTo>
                  <a:pt x="135" y="0"/>
                </a:lnTo>
                <a:lnTo>
                  <a:pt x="135" y="15"/>
                </a:lnTo>
                <a:lnTo>
                  <a:pt x="114" y="15"/>
                </a:lnTo>
                <a:lnTo>
                  <a:pt x="114" y="0"/>
                </a:lnTo>
                <a:lnTo>
                  <a:pt x="47" y="0"/>
                </a:lnTo>
                <a:lnTo>
                  <a:pt x="47" y="15"/>
                </a:lnTo>
                <a:lnTo>
                  <a:pt x="25" y="15"/>
                </a:lnTo>
                <a:lnTo>
                  <a:pt x="25" y="0"/>
                </a:lnTo>
                <a:lnTo>
                  <a:pt x="0" y="0"/>
                </a:lnTo>
                <a:lnTo>
                  <a:pt x="0" y="141"/>
                </a:lnTo>
                <a:lnTo>
                  <a:pt x="12" y="141"/>
                </a:lnTo>
                <a:lnTo>
                  <a:pt x="146" y="141"/>
                </a:lnTo>
                <a:lnTo>
                  <a:pt x="157" y="141"/>
                </a:lnTo>
                <a:lnTo>
                  <a:pt x="157" y="0"/>
                </a:lnTo>
                <a:close/>
                <a:moveTo>
                  <a:pt x="146" y="129"/>
                </a:moveTo>
                <a:lnTo>
                  <a:pt x="12" y="129"/>
                </a:lnTo>
                <a:lnTo>
                  <a:pt x="12" y="40"/>
                </a:lnTo>
                <a:lnTo>
                  <a:pt x="146" y="40"/>
                </a:lnTo>
                <a:lnTo>
                  <a:pt x="146" y="12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21920" tIns="60960" rIns="121920" bIns="60960"/>
          <a:lstStyle/>
          <a:p>
            <a:endParaRPr lang="zh-CN" altLang="en-US"/>
          </a:p>
        </p:txBody>
      </p:sp>
      <p:sp>
        <p:nvSpPr>
          <p:cNvPr id="24604" name="Rectangle 30"/>
          <p:cNvSpPr>
            <a:spLocks noChangeArrowheads="1"/>
          </p:cNvSpPr>
          <p:nvPr/>
        </p:nvSpPr>
        <p:spPr bwMode="auto">
          <a:xfrm>
            <a:off x="5199063" y="4843463"/>
            <a:ext cx="33337" cy="555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en-US" altLang="zh-CN" sz="24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605" name="Rectangle 31"/>
          <p:cNvSpPr>
            <a:spLocks noChangeArrowheads="1"/>
          </p:cNvSpPr>
          <p:nvPr/>
        </p:nvSpPr>
        <p:spPr bwMode="auto">
          <a:xfrm>
            <a:off x="5418138" y="4843463"/>
            <a:ext cx="38100" cy="555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en-US" altLang="zh-CN" sz="24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606" name="AutoShape 28"/>
          <p:cNvSpPr/>
          <p:nvPr/>
        </p:nvSpPr>
        <p:spPr bwMode="auto">
          <a:xfrm>
            <a:off x="4398963" y="3552825"/>
            <a:ext cx="381000" cy="379413"/>
          </a:xfrm>
          <a:custGeom>
            <a:avLst/>
            <a:gdLst>
              <a:gd name="T0" fmla="*/ 99201129 w 21600"/>
              <a:gd name="T1" fmla="*/ 46593423 h 21558"/>
              <a:gd name="T2" fmla="*/ 113436894 w 21600"/>
              <a:gd name="T3" fmla="*/ 64048920 h 21558"/>
              <a:gd name="T4" fmla="*/ 118535080 w 21600"/>
              <a:gd name="T5" fmla="*/ 82747427 h 21558"/>
              <a:gd name="T6" fmla="*/ 114325806 w 21600"/>
              <a:gd name="T7" fmla="*/ 97117531 h 21558"/>
              <a:gd name="T8" fmla="*/ 102406080 w 21600"/>
              <a:gd name="T9" fmla="*/ 108003911 h 21558"/>
              <a:gd name="T10" fmla="*/ 83702790 w 21600"/>
              <a:gd name="T11" fmla="*/ 115014428 h 21558"/>
              <a:gd name="T12" fmla="*/ 59270336 w 21600"/>
              <a:gd name="T13" fmla="*/ 117522147 h 21558"/>
              <a:gd name="T14" fmla="*/ 34848782 w 21600"/>
              <a:gd name="T15" fmla="*/ 115014428 h 21558"/>
              <a:gd name="T16" fmla="*/ 16112825 w 21600"/>
              <a:gd name="T17" fmla="*/ 108003911 h 21558"/>
              <a:gd name="T18" fmla="*/ 4176307 w 21600"/>
              <a:gd name="T19" fmla="*/ 97084708 h 21558"/>
              <a:gd name="T20" fmla="*/ 0 w 21600"/>
              <a:gd name="T21" fmla="*/ 82747427 h 21558"/>
              <a:gd name="T22" fmla="*/ 5202731 w 21600"/>
              <a:gd name="T23" fmla="*/ 64092602 h 21558"/>
              <a:gd name="T24" fmla="*/ 19520941 w 21600"/>
              <a:gd name="T25" fmla="*/ 46593423 h 21558"/>
              <a:gd name="T26" fmla="*/ 22259202 w 21600"/>
              <a:gd name="T27" fmla="*/ 45622979 h 21558"/>
              <a:gd name="T28" fmla="*/ 24844075 w 21600"/>
              <a:gd name="T29" fmla="*/ 47176675 h 21558"/>
              <a:gd name="T30" fmla="*/ 24844075 w 21600"/>
              <a:gd name="T31" fmla="*/ 49308361 h 21558"/>
              <a:gd name="T32" fmla="*/ 23697248 w 21600"/>
              <a:gd name="T33" fmla="*/ 55479445 h 21558"/>
              <a:gd name="T34" fmla="*/ 23373362 w 21600"/>
              <a:gd name="T35" fmla="*/ 62942184 h 21558"/>
              <a:gd name="T36" fmla="*/ 24432454 w 21600"/>
              <a:gd name="T37" fmla="*/ 70405241 h 21558"/>
              <a:gd name="T38" fmla="*/ 27549669 w 21600"/>
              <a:gd name="T39" fmla="*/ 76576343 h 21558"/>
              <a:gd name="T40" fmla="*/ 33937787 w 21600"/>
              <a:gd name="T41" fmla="*/ 80185201 h 21558"/>
              <a:gd name="T42" fmla="*/ 30666884 w 21600"/>
              <a:gd name="T43" fmla="*/ 58641044 h 21558"/>
              <a:gd name="T44" fmla="*/ 34673311 w 21600"/>
              <a:gd name="T45" fmla="*/ 39604589 h 21558"/>
              <a:gd name="T46" fmla="*/ 42998531 w 21600"/>
              <a:gd name="T47" fmla="*/ 23653843 h 21558"/>
              <a:gd name="T48" fmla="*/ 52723221 w 21600"/>
              <a:gd name="T49" fmla="*/ 11388163 h 21558"/>
              <a:gd name="T50" fmla="*/ 60741048 w 21600"/>
              <a:gd name="T51" fmla="*/ 3559932 h 21558"/>
              <a:gd name="T52" fmla="*/ 64269902 w 21600"/>
              <a:gd name="T53" fmla="*/ 675861 h 21558"/>
              <a:gd name="T54" fmla="*/ 68138798 w 21600"/>
              <a:gd name="T55" fmla="*/ 675861 h 21558"/>
              <a:gd name="T56" fmla="*/ 69236467 w 21600"/>
              <a:gd name="T57" fmla="*/ 2256819 h 21558"/>
              <a:gd name="T58" fmla="*/ 69198208 w 21600"/>
              <a:gd name="T59" fmla="*/ 4066678 h 21558"/>
              <a:gd name="T60" fmla="*/ 67913850 w 21600"/>
              <a:gd name="T61" fmla="*/ 7184894 h 21558"/>
              <a:gd name="T62" fmla="*/ 66168729 w 21600"/>
              <a:gd name="T63" fmla="*/ 14675212 h 21558"/>
              <a:gd name="T64" fmla="*/ 66734055 w 21600"/>
              <a:gd name="T65" fmla="*/ 24547782 h 21558"/>
              <a:gd name="T66" fmla="*/ 72556846 w 21600"/>
              <a:gd name="T67" fmla="*/ 34556643 h 21558"/>
              <a:gd name="T68" fmla="*/ 78088755 w 21600"/>
              <a:gd name="T69" fmla="*/ 40803934 h 21558"/>
              <a:gd name="T70" fmla="*/ 82352797 w 21600"/>
              <a:gd name="T71" fmla="*/ 47667318 h 21558"/>
              <a:gd name="T72" fmla="*/ 85146127 w 21600"/>
              <a:gd name="T73" fmla="*/ 56493255 h 21558"/>
              <a:gd name="T74" fmla="*/ 86172552 w 21600"/>
              <a:gd name="T75" fmla="*/ 68437425 h 21558"/>
              <a:gd name="T76" fmla="*/ 83620645 w 21600"/>
              <a:gd name="T77" fmla="*/ 71293917 h 21558"/>
              <a:gd name="T78" fmla="*/ 81617591 w 21600"/>
              <a:gd name="T79" fmla="*/ 71015754 h 21558"/>
              <a:gd name="T80" fmla="*/ 80262007 w 21600"/>
              <a:gd name="T81" fmla="*/ 69603929 h 21558"/>
              <a:gd name="T82" fmla="*/ 76820889 w 21600"/>
              <a:gd name="T83" fmla="*/ 66011473 h 21558"/>
              <a:gd name="T84" fmla="*/ 71651160 w 21600"/>
              <a:gd name="T85" fmla="*/ 64692257 h 21558"/>
              <a:gd name="T86" fmla="*/ 65142622 w 21600"/>
              <a:gd name="T87" fmla="*/ 67150733 h 21558"/>
              <a:gd name="T88" fmla="*/ 62469695 w 21600"/>
              <a:gd name="T89" fmla="*/ 73153019 h 21558"/>
              <a:gd name="T90" fmla="*/ 75262440 w 21600"/>
              <a:gd name="T91" fmla="*/ 81962536 h 21558"/>
              <a:gd name="T92" fmla="*/ 87796952 w 21600"/>
              <a:gd name="T93" fmla="*/ 77328709 h 21558"/>
              <a:gd name="T94" fmla="*/ 92181715 w 21600"/>
              <a:gd name="T95" fmla="*/ 69882074 h 21558"/>
              <a:gd name="T96" fmla="*/ 93861202 w 21600"/>
              <a:gd name="T97" fmla="*/ 61454170 h 21558"/>
              <a:gd name="T98" fmla="*/ 94031382 w 21600"/>
              <a:gd name="T99" fmla="*/ 53931029 h 21558"/>
              <a:gd name="T100" fmla="*/ 93707497 w 21600"/>
              <a:gd name="T101" fmla="*/ 49324781 h 21558"/>
              <a:gd name="T102" fmla="*/ 93707497 w 21600"/>
              <a:gd name="T103" fmla="*/ 47193095 h 21558"/>
              <a:gd name="T104" fmla="*/ 96292370 w 21600"/>
              <a:gd name="T105" fmla="*/ 45639399 h 21558"/>
              <a:gd name="T106" fmla="*/ 99201129 w 21600"/>
              <a:gd name="T107" fmla="*/ 46593423 h 215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21600" h="21558">
                <a:moveTo>
                  <a:pt x="18076" y="8547"/>
                </a:moveTo>
                <a:cubicBezTo>
                  <a:pt x="19181" y="9499"/>
                  <a:pt x="20046" y="10569"/>
                  <a:pt x="20670" y="11749"/>
                </a:cubicBezTo>
                <a:cubicBezTo>
                  <a:pt x="21291" y="12932"/>
                  <a:pt x="21599" y="14075"/>
                  <a:pt x="21599" y="15179"/>
                </a:cubicBezTo>
                <a:cubicBezTo>
                  <a:pt x="21599" y="16159"/>
                  <a:pt x="21344" y="17040"/>
                  <a:pt x="20832" y="17815"/>
                </a:cubicBezTo>
                <a:cubicBezTo>
                  <a:pt x="20320" y="18592"/>
                  <a:pt x="19593" y="19260"/>
                  <a:pt x="18660" y="19812"/>
                </a:cubicBezTo>
                <a:cubicBezTo>
                  <a:pt x="17724" y="20363"/>
                  <a:pt x="16585" y="20794"/>
                  <a:pt x="15252" y="21098"/>
                </a:cubicBezTo>
                <a:cubicBezTo>
                  <a:pt x="13917" y="21403"/>
                  <a:pt x="12435" y="21558"/>
                  <a:pt x="10800" y="21558"/>
                </a:cubicBezTo>
                <a:cubicBezTo>
                  <a:pt x="9168" y="21558"/>
                  <a:pt x="7682" y="21403"/>
                  <a:pt x="6350" y="21098"/>
                </a:cubicBezTo>
                <a:cubicBezTo>
                  <a:pt x="5014" y="20794"/>
                  <a:pt x="3878" y="20363"/>
                  <a:pt x="2936" y="19812"/>
                </a:cubicBezTo>
                <a:cubicBezTo>
                  <a:pt x="1993" y="19260"/>
                  <a:pt x="1270" y="18589"/>
                  <a:pt x="761" y="17809"/>
                </a:cubicBezTo>
                <a:cubicBezTo>
                  <a:pt x="255" y="17029"/>
                  <a:pt x="0" y="16150"/>
                  <a:pt x="0" y="15179"/>
                </a:cubicBezTo>
                <a:cubicBezTo>
                  <a:pt x="0" y="14075"/>
                  <a:pt x="318" y="12934"/>
                  <a:pt x="948" y="11757"/>
                </a:cubicBezTo>
                <a:cubicBezTo>
                  <a:pt x="1582" y="10580"/>
                  <a:pt x="2449" y="9510"/>
                  <a:pt x="3557" y="8547"/>
                </a:cubicBezTo>
                <a:cubicBezTo>
                  <a:pt x="3654" y="8403"/>
                  <a:pt x="3822" y="8344"/>
                  <a:pt x="4056" y="8369"/>
                </a:cubicBezTo>
                <a:cubicBezTo>
                  <a:pt x="4290" y="8398"/>
                  <a:pt x="4446" y="8491"/>
                  <a:pt x="4527" y="8654"/>
                </a:cubicBezTo>
                <a:cubicBezTo>
                  <a:pt x="4565" y="8800"/>
                  <a:pt x="4565" y="8930"/>
                  <a:pt x="4527" y="9045"/>
                </a:cubicBezTo>
                <a:cubicBezTo>
                  <a:pt x="4446" y="9361"/>
                  <a:pt x="4378" y="9738"/>
                  <a:pt x="4318" y="10177"/>
                </a:cubicBezTo>
                <a:cubicBezTo>
                  <a:pt x="4259" y="10617"/>
                  <a:pt x="4237" y="11073"/>
                  <a:pt x="4259" y="11546"/>
                </a:cubicBezTo>
                <a:cubicBezTo>
                  <a:pt x="4278" y="12016"/>
                  <a:pt x="4343" y="12475"/>
                  <a:pt x="4452" y="12915"/>
                </a:cubicBezTo>
                <a:cubicBezTo>
                  <a:pt x="4562" y="13354"/>
                  <a:pt x="4749" y="13734"/>
                  <a:pt x="5020" y="14047"/>
                </a:cubicBezTo>
                <a:cubicBezTo>
                  <a:pt x="5329" y="14379"/>
                  <a:pt x="5716" y="14599"/>
                  <a:pt x="6184" y="14709"/>
                </a:cubicBezTo>
                <a:cubicBezTo>
                  <a:pt x="5698" y="13323"/>
                  <a:pt x="5498" y="12008"/>
                  <a:pt x="5588" y="10757"/>
                </a:cubicBezTo>
                <a:cubicBezTo>
                  <a:pt x="5676" y="9510"/>
                  <a:pt x="5919" y="8344"/>
                  <a:pt x="6318" y="7265"/>
                </a:cubicBezTo>
                <a:cubicBezTo>
                  <a:pt x="6718" y="6187"/>
                  <a:pt x="7223" y="5212"/>
                  <a:pt x="7835" y="4339"/>
                </a:cubicBezTo>
                <a:cubicBezTo>
                  <a:pt x="8450" y="3469"/>
                  <a:pt x="9040" y="2720"/>
                  <a:pt x="9607" y="2089"/>
                </a:cubicBezTo>
                <a:cubicBezTo>
                  <a:pt x="10172" y="1459"/>
                  <a:pt x="10662" y="980"/>
                  <a:pt x="11068" y="653"/>
                </a:cubicBezTo>
                <a:cubicBezTo>
                  <a:pt x="11477" y="326"/>
                  <a:pt x="11692" y="149"/>
                  <a:pt x="11711" y="124"/>
                </a:cubicBezTo>
                <a:cubicBezTo>
                  <a:pt x="11960" y="-42"/>
                  <a:pt x="12194" y="-42"/>
                  <a:pt x="12416" y="124"/>
                </a:cubicBezTo>
                <a:cubicBezTo>
                  <a:pt x="12513" y="191"/>
                  <a:pt x="12581" y="293"/>
                  <a:pt x="12616" y="414"/>
                </a:cubicBezTo>
                <a:cubicBezTo>
                  <a:pt x="12650" y="535"/>
                  <a:pt x="12647" y="645"/>
                  <a:pt x="12609" y="746"/>
                </a:cubicBezTo>
                <a:cubicBezTo>
                  <a:pt x="12609" y="760"/>
                  <a:pt x="12531" y="954"/>
                  <a:pt x="12375" y="1318"/>
                </a:cubicBezTo>
                <a:cubicBezTo>
                  <a:pt x="12222" y="1681"/>
                  <a:pt x="12116" y="2140"/>
                  <a:pt x="12057" y="2692"/>
                </a:cubicBezTo>
                <a:cubicBezTo>
                  <a:pt x="11995" y="3244"/>
                  <a:pt x="12029" y="3849"/>
                  <a:pt x="12160" y="4503"/>
                </a:cubicBezTo>
                <a:cubicBezTo>
                  <a:pt x="12291" y="5162"/>
                  <a:pt x="12644" y="5773"/>
                  <a:pt x="13221" y="6339"/>
                </a:cubicBezTo>
                <a:cubicBezTo>
                  <a:pt x="13589" y="6728"/>
                  <a:pt x="13926" y="7108"/>
                  <a:pt x="14229" y="7485"/>
                </a:cubicBezTo>
                <a:cubicBezTo>
                  <a:pt x="14532" y="7862"/>
                  <a:pt x="14791" y="8282"/>
                  <a:pt x="15006" y="8744"/>
                </a:cubicBezTo>
                <a:cubicBezTo>
                  <a:pt x="15218" y="9209"/>
                  <a:pt x="15390" y="9749"/>
                  <a:pt x="15515" y="10363"/>
                </a:cubicBezTo>
                <a:cubicBezTo>
                  <a:pt x="15639" y="10977"/>
                  <a:pt x="15702" y="11709"/>
                  <a:pt x="15702" y="12554"/>
                </a:cubicBezTo>
                <a:cubicBezTo>
                  <a:pt x="15702" y="12850"/>
                  <a:pt x="15546" y="13027"/>
                  <a:pt x="15237" y="13078"/>
                </a:cubicBezTo>
                <a:cubicBezTo>
                  <a:pt x="15118" y="13098"/>
                  <a:pt x="14997" y="13078"/>
                  <a:pt x="14872" y="13027"/>
                </a:cubicBezTo>
                <a:cubicBezTo>
                  <a:pt x="14747" y="12971"/>
                  <a:pt x="14666" y="12886"/>
                  <a:pt x="14625" y="12768"/>
                </a:cubicBezTo>
                <a:cubicBezTo>
                  <a:pt x="14485" y="12489"/>
                  <a:pt x="14276" y="12270"/>
                  <a:pt x="13998" y="12109"/>
                </a:cubicBezTo>
                <a:cubicBezTo>
                  <a:pt x="13720" y="11946"/>
                  <a:pt x="13405" y="11867"/>
                  <a:pt x="13056" y="11867"/>
                </a:cubicBezTo>
                <a:cubicBezTo>
                  <a:pt x="12588" y="11867"/>
                  <a:pt x="12191" y="12016"/>
                  <a:pt x="11870" y="12318"/>
                </a:cubicBezTo>
                <a:cubicBezTo>
                  <a:pt x="11545" y="12619"/>
                  <a:pt x="11383" y="12985"/>
                  <a:pt x="11383" y="13419"/>
                </a:cubicBezTo>
                <a:cubicBezTo>
                  <a:pt x="11383" y="14503"/>
                  <a:pt x="12160" y="15044"/>
                  <a:pt x="13714" y="15035"/>
                </a:cubicBezTo>
                <a:cubicBezTo>
                  <a:pt x="14691" y="15035"/>
                  <a:pt x="15452" y="14751"/>
                  <a:pt x="15998" y="14185"/>
                </a:cubicBezTo>
                <a:cubicBezTo>
                  <a:pt x="16370" y="13799"/>
                  <a:pt x="16635" y="13343"/>
                  <a:pt x="16797" y="12819"/>
                </a:cubicBezTo>
                <a:cubicBezTo>
                  <a:pt x="16963" y="12290"/>
                  <a:pt x="17065" y="11777"/>
                  <a:pt x="17103" y="11273"/>
                </a:cubicBezTo>
                <a:cubicBezTo>
                  <a:pt x="17143" y="10769"/>
                  <a:pt x="17156" y="10310"/>
                  <a:pt x="17134" y="9893"/>
                </a:cubicBezTo>
                <a:cubicBezTo>
                  <a:pt x="17115" y="9473"/>
                  <a:pt x="17097" y="9195"/>
                  <a:pt x="17075" y="9048"/>
                </a:cubicBezTo>
                <a:cubicBezTo>
                  <a:pt x="17016" y="8941"/>
                  <a:pt x="17016" y="8812"/>
                  <a:pt x="17075" y="8657"/>
                </a:cubicBezTo>
                <a:cubicBezTo>
                  <a:pt x="17156" y="8493"/>
                  <a:pt x="17312" y="8400"/>
                  <a:pt x="17546" y="8372"/>
                </a:cubicBezTo>
                <a:cubicBezTo>
                  <a:pt x="17780" y="8347"/>
                  <a:pt x="17955" y="8403"/>
                  <a:pt x="18076" y="8547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38100" tIns="38100" rIns="38100" bIns="38100" anchor="ctr"/>
          <a:lstStyle/>
          <a:p>
            <a:endParaRPr lang="zh-CN" altLang="en-US"/>
          </a:p>
        </p:txBody>
      </p:sp>
      <p:sp>
        <p:nvSpPr>
          <p:cNvPr id="24607" name="AutoShape 455"/>
          <p:cNvSpPr/>
          <p:nvPr/>
        </p:nvSpPr>
        <p:spPr bwMode="auto">
          <a:xfrm>
            <a:off x="6554788" y="2459038"/>
            <a:ext cx="196850" cy="247650"/>
          </a:xfrm>
          <a:custGeom>
            <a:avLst/>
            <a:gdLst>
              <a:gd name="T0" fmla="*/ 10742628 w 21470"/>
              <a:gd name="T1" fmla="*/ 27262608 h 21600"/>
              <a:gd name="T2" fmla="*/ 10742628 w 21470"/>
              <a:gd name="T3" fmla="*/ 27241580 h 21600"/>
              <a:gd name="T4" fmla="*/ 14512365 w 21470"/>
              <a:gd name="T5" fmla="*/ 19202460 h 21600"/>
              <a:gd name="T6" fmla="*/ 16187910 w 21470"/>
              <a:gd name="T7" fmla="*/ 13950147 h 21600"/>
              <a:gd name="T8" fmla="*/ 16490877 w 21470"/>
              <a:gd name="T9" fmla="*/ 9497974 h 21600"/>
              <a:gd name="T10" fmla="*/ 16441532 w 21470"/>
              <a:gd name="T11" fmla="*/ 4953917 h 21600"/>
              <a:gd name="T12" fmla="*/ 11907243 w 21470"/>
              <a:gd name="T13" fmla="*/ 0 h 21600"/>
              <a:gd name="T14" fmla="*/ 7372945 w 21470"/>
              <a:gd name="T15" fmla="*/ 4966013 h 21600"/>
              <a:gd name="T16" fmla="*/ 7325112 w 21470"/>
              <a:gd name="T17" fmla="*/ 9496529 h 21600"/>
              <a:gd name="T18" fmla="*/ 7630344 w 21470"/>
              <a:gd name="T19" fmla="*/ 13960661 h 21600"/>
              <a:gd name="T20" fmla="*/ 9677456 w 21470"/>
              <a:gd name="T21" fmla="*/ 19940961 h 21600"/>
              <a:gd name="T22" fmla="*/ 2978954 w 21470"/>
              <a:gd name="T23" fmla="*/ 24396024 h 21600"/>
              <a:gd name="T24" fmla="*/ 0 w 21470"/>
              <a:gd name="T25" fmla="*/ 28718583 h 21600"/>
              <a:gd name="T26" fmla="*/ 0 w 21470"/>
              <a:gd name="T27" fmla="*/ 32554235 h 21600"/>
              <a:gd name="T28" fmla="*/ 10744141 w 21470"/>
              <a:gd name="T29" fmla="*/ 32551208 h 21600"/>
              <a:gd name="T30" fmla="*/ 10744141 w 21470"/>
              <a:gd name="T31" fmla="*/ 27279301 h 21600"/>
              <a:gd name="T32" fmla="*/ 10744141 w 21470"/>
              <a:gd name="T33" fmla="*/ 27262608 h 21600"/>
              <a:gd name="T34" fmla="*/ 10742628 w 21470"/>
              <a:gd name="T35" fmla="*/ 27262608 h 21600"/>
              <a:gd name="T36" fmla="*/ 10742628 w 21470"/>
              <a:gd name="T37" fmla="*/ 27262608 h 2160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1470" h="21600">
                <a:moveTo>
                  <a:pt x="13938" y="18089"/>
                </a:moveTo>
                <a:lnTo>
                  <a:pt x="13938" y="18075"/>
                </a:lnTo>
                <a:cubicBezTo>
                  <a:pt x="13949" y="17312"/>
                  <a:pt x="14370" y="14919"/>
                  <a:pt x="18829" y="12741"/>
                </a:cubicBezTo>
                <a:cubicBezTo>
                  <a:pt x="19646" y="11856"/>
                  <a:pt x="20317" y="10649"/>
                  <a:pt x="21003" y="9256"/>
                </a:cubicBezTo>
                <a:cubicBezTo>
                  <a:pt x="21476" y="8293"/>
                  <a:pt x="21396" y="7471"/>
                  <a:pt x="21396" y="6302"/>
                </a:cubicBezTo>
                <a:cubicBezTo>
                  <a:pt x="21396" y="5437"/>
                  <a:pt x="21600" y="4050"/>
                  <a:pt x="21332" y="3287"/>
                </a:cubicBezTo>
                <a:cubicBezTo>
                  <a:pt x="20424" y="712"/>
                  <a:pt x="18134" y="0"/>
                  <a:pt x="15449" y="0"/>
                </a:cubicBezTo>
                <a:cubicBezTo>
                  <a:pt x="12764" y="0"/>
                  <a:pt x="10471" y="714"/>
                  <a:pt x="9566" y="3295"/>
                </a:cubicBezTo>
                <a:cubicBezTo>
                  <a:pt x="9299" y="4054"/>
                  <a:pt x="9504" y="5439"/>
                  <a:pt x="9504" y="6301"/>
                </a:cubicBezTo>
                <a:cubicBezTo>
                  <a:pt x="9504" y="7473"/>
                  <a:pt x="9424" y="8297"/>
                  <a:pt x="9900" y="9263"/>
                </a:cubicBezTo>
                <a:cubicBezTo>
                  <a:pt x="10724" y="10935"/>
                  <a:pt x="11509" y="12336"/>
                  <a:pt x="12556" y="13231"/>
                </a:cubicBezTo>
                <a:cubicBezTo>
                  <a:pt x="8479" y="13828"/>
                  <a:pt x="5724" y="15525"/>
                  <a:pt x="3865" y="16187"/>
                </a:cubicBezTo>
                <a:cubicBezTo>
                  <a:pt x="18" y="17556"/>
                  <a:pt x="0" y="19055"/>
                  <a:pt x="0" y="19055"/>
                </a:cubicBezTo>
                <a:lnTo>
                  <a:pt x="0" y="21600"/>
                </a:lnTo>
                <a:lnTo>
                  <a:pt x="13940" y="21598"/>
                </a:lnTo>
                <a:lnTo>
                  <a:pt x="13940" y="18100"/>
                </a:lnTo>
                <a:lnTo>
                  <a:pt x="13940" y="18089"/>
                </a:lnTo>
                <a:lnTo>
                  <a:pt x="13938" y="18089"/>
                </a:lnTo>
                <a:close/>
                <a:moveTo>
                  <a:pt x="13938" y="18089"/>
                </a:move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/>
          <a:lstStyle/>
          <a:p>
            <a:endParaRPr lang="zh-CN" altLang="en-US"/>
          </a:p>
        </p:txBody>
      </p:sp>
      <p:sp>
        <p:nvSpPr>
          <p:cNvPr id="24608" name="AutoShape 456"/>
          <p:cNvSpPr/>
          <p:nvPr/>
        </p:nvSpPr>
        <p:spPr bwMode="auto">
          <a:xfrm>
            <a:off x="6715125" y="2359025"/>
            <a:ext cx="390525" cy="341313"/>
          </a:xfrm>
          <a:custGeom>
            <a:avLst/>
            <a:gdLst>
              <a:gd name="T0" fmla="*/ 111668888 w 21600"/>
              <a:gd name="T1" fmla="*/ 63845299 h 21600"/>
              <a:gd name="T2" fmla="*/ 75582498 w 21600"/>
              <a:gd name="T3" fmla="*/ 52166879 h 21600"/>
              <a:gd name="T4" fmla="*/ 86563428 w 21600"/>
              <a:gd name="T5" fmla="*/ 36519164 h 21600"/>
              <a:gd name="T6" fmla="*/ 88182787 w 21600"/>
              <a:gd name="T7" fmla="*/ 24856467 h 21600"/>
              <a:gd name="T8" fmla="*/ 87916706 w 21600"/>
              <a:gd name="T9" fmla="*/ 12968804 h 21600"/>
              <a:gd name="T10" fmla="*/ 63680091 w 21600"/>
              <a:gd name="T11" fmla="*/ 0 h 21600"/>
              <a:gd name="T12" fmla="*/ 39431382 w 21600"/>
              <a:gd name="T13" fmla="*/ 12996283 h 21600"/>
              <a:gd name="T14" fmla="*/ 39171176 w 21600"/>
              <a:gd name="T15" fmla="*/ 24856467 h 21600"/>
              <a:gd name="T16" fmla="*/ 40802323 w 21600"/>
              <a:gd name="T17" fmla="*/ 36542882 h 21600"/>
              <a:gd name="T18" fmla="*/ 51747618 w 21600"/>
              <a:gd name="T19" fmla="*/ 52202322 h 21600"/>
              <a:gd name="T20" fmla="*/ 15927291 w 21600"/>
              <a:gd name="T21" fmla="*/ 63865019 h 21600"/>
              <a:gd name="T22" fmla="*/ 0 w 21600"/>
              <a:gd name="T23" fmla="*/ 75176653 h 21600"/>
              <a:gd name="T24" fmla="*/ 0 w 21600"/>
              <a:gd name="T25" fmla="*/ 85221858 h 21600"/>
              <a:gd name="T26" fmla="*/ 127655354 w 21600"/>
              <a:gd name="T27" fmla="*/ 85210118 h 21600"/>
              <a:gd name="T28" fmla="*/ 127655354 w 21600"/>
              <a:gd name="T29" fmla="*/ 75176653 h 21600"/>
              <a:gd name="T30" fmla="*/ 111668888 w 21600"/>
              <a:gd name="T31" fmla="*/ 63845299 h 21600"/>
              <a:gd name="T32" fmla="*/ 111668888 w 21600"/>
              <a:gd name="T33" fmla="*/ 63845299 h 216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1600" h="21600">
                <a:moveTo>
                  <a:pt x="18895" y="16182"/>
                </a:moveTo>
                <a:cubicBezTo>
                  <a:pt x="17591" y="15518"/>
                  <a:pt x="15655" y="13809"/>
                  <a:pt x="12789" y="13222"/>
                </a:cubicBezTo>
                <a:cubicBezTo>
                  <a:pt x="13522" y="12323"/>
                  <a:pt x="14076" y="10920"/>
                  <a:pt x="14647" y="9256"/>
                </a:cubicBezTo>
                <a:cubicBezTo>
                  <a:pt x="14978" y="8292"/>
                  <a:pt x="14921" y="7470"/>
                  <a:pt x="14921" y="6300"/>
                </a:cubicBezTo>
                <a:cubicBezTo>
                  <a:pt x="14921" y="5435"/>
                  <a:pt x="15063" y="4048"/>
                  <a:pt x="14876" y="3287"/>
                </a:cubicBezTo>
                <a:cubicBezTo>
                  <a:pt x="14244" y="710"/>
                  <a:pt x="12647" y="0"/>
                  <a:pt x="10775" y="0"/>
                </a:cubicBezTo>
                <a:cubicBezTo>
                  <a:pt x="8902" y="0"/>
                  <a:pt x="7303" y="714"/>
                  <a:pt x="6672" y="3294"/>
                </a:cubicBezTo>
                <a:cubicBezTo>
                  <a:pt x="6486" y="4054"/>
                  <a:pt x="6628" y="5438"/>
                  <a:pt x="6628" y="6300"/>
                </a:cubicBezTo>
                <a:cubicBezTo>
                  <a:pt x="6628" y="7473"/>
                  <a:pt x="6572" y="8297"/>
                  <a:pt x="6904" y="9262"/>
                </a:cubicBezTo>
                <a:cubicBezTo>
                  <a:pt x="7479" y="10934"/>
                  <a:pt x="8026" y="12336"/>
                  <a:pt x="8756" y="13231"/>
                </a:cubicBezTo>
                <a:cubicBezTo>
                  <a:pt x="5913" y="13828"/>
                  <a:pt x="3991" y="15526"/>
                  <a:pt x="2695" y="16187"/>
                </a:cubicBezTo>
                <a:cubicBezTo>
                  <a:pt x="13" y="17556"/>
                  <a:pt x="0" y="19054"/>
                  <a:pt x="0" y="19054"/>
                </a:cubicBezTo>
                <a:lnTo>
                  <a:pt x="0" y="21600"/>
                </a:lnTo>
                <a:lnTo>
                  <a:pt x="21600" y="21597"/>
                </a:lnTo>
                <a:lnTo>
                  <a:pt x="21600" y="19054"/>
                </a:lnTo>
                <a:cubicBezTo>
                  <a:pt x="21600" y="19054"/>
                  <a:pt x="21587" y="17551"/>
                  <a:pt x="18895" y="16182"/>
                </a:cubicBezTo>
                <a:close/>
                <a:moveTo>
                  <a:pt x="18895" y="16182"/>
                </a:move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/>
          <a:lstStyle/>
          <a:p>
            <a:endParaRPr lang="zh-CN" altLang="en-US"/>
          </a:p>
        </p:txBody>
      </p:sp>
      <p:sp>
        <p:nvSpPr>
          <p:cNvPr id="24609" name="Freeform 2"/>
          <p:cNvSpPr>
            <a:spLocks noChangeAspect="1"/>
          </p:cNvSpPr>
          <p:nvPr/>
        </p:nvSpPr>
        <p:spPr bwMode="auto">
          <a:xfrm>
            <a:off x="5064125" y="2293938"/>
            <a:ext cx="477838" cy="479425"/>
          </a:xfrm>
          <a:custGeom>
            <a:avLst/>
            <a:gdLst>
              <a:gd name="T0" fmla="*/ 1169744701 w 6844"/>
              <a:gd name="T1" fmla="*/ 590893414 h 6844"/>
              <a:gd name="T2" fmla="*/ 1169744701 w 6844"/>
              <a:gd name="T3" fmla="*/ 988257302 h 6844"/>
              <a:gd name="T4" fmla="*/ 1169744701 w 6844"/>
              <a:gd name="T5" fmla="*/ 590893414 h 6844"/>
              <a:gd name="T6" fmla="*/ 2147483647 w 6844"/>
              <a:gd name="T7" fmla="*/ 64621082 h 6844"/>
              <a:gd name="T8" fmla="*/ 1850422907 w 6844"/>
              <a:gd name="T9" fmla="*/ 816387572 h 6844"/>
              <a:gd name="T10" fmla="*/ 1743897708 w 6844"/>
              <a:gd name="T11" fmla="*/ 429676881 h 6844"/>
              <a:gd name="T12" fmla="*/ 1733349037 w 6844"/>
              <a:gd name="T13" fmla="*/ 934632943 h 6844"/>
              <a:gd name="T14" fmla="*/ 1510086213 w 6844"/>
              <a:gd name="T15" fmla="*/ 1288687115 h 6844"/>
              <a:gd name="T16" fmla="*/ 1775889884 w 6844"/>
              <a:gd name="T17" fmla="*/ 1568149089 h 6844"/>
              <a:gd name="T18" fmla="*/ 1775889884 w 6844"/>
              <a:gd name="T19" fmla="*/ 1578807259 h 6844"/>
              <a:gd name="T20" fmla="*/ 1743897708 w 6844"/>
              <a:gd name="T21" fmla="*/ 2147483647 h 6844"/>
              <a:gd name="T22" fmla="*/ 1637713713 w 6844"/>
              <a:gd name="T23" fmla="*/ 2147483647 h 6844"/>
              <a:gd name="T24" fmla="*/ 1637713713 w 6844"/>
              <a:gd name="T25" fmla="*/ 1750676988 h 6844"/>
              <a:gd name="T26" fmla="*/ 882838799 w 6844"/>
              <a:gd name="T27" fmla="*/ 1997825970 h 6844"/>
              <a:gd name="T28" fmla="*/ 829749210 w 6844"/>
              <a:gd name="T29" fmla="*/ 2051450328 h 6844"/>
              <a:gd name="T30" fmla="*/ 297795847 w 6844"/>
              <a:gd name="T31" fmla="*/ 2147483647 h 6844"/>
              <a:gd name="T32" fmla="*/ 244706258 w 6844"/>
              <a:gd name="T33" fmla="*/ 2147483647 h 6844"/>
              <a:gd name="T34" fmla="*/ 967925381 w 6844"/>
              <a:gd name="T35" fmla="*/ 1568149089 h 6844"/>
              <a:gd name="T36" fmla="*/ 606486456 w 6844"/>
              <a:gd name="T37" fmla="*/ 945291113 h 6844"/>
              <a:gd name="T38" fmla="*/ 585042952 w 6844"/>
              <a:gd name="T39" fmla="*/ 891666754 h 6844"/>
              <a:gd name="T40" fmla="*/ 425423277 w 6844"/>
              <a:gd name="T41" fmla="*/ 451331704 h 6844"/>
              <a:gd name="T42" fmla="*/ 138517375 w 6844"/>
              <a:gd name="T43" fmla="*/ 881008584 h 6844"/>
              <a:gd name="T44" fmla="*/ 351231457 w 6844"/>
              <a:gd name="T45" fmla="*/ 11001627 h 6844"/>
              <a:gd name="T46" fmla="*/ 617035128 w 6844"/>
              <a:gd name="T47" fmla="*/ 322428163 h 6844"/>
              <a:gd name="T48" fmla="*/ 734113886 w 6844"/>
              <a:gd name="T49" fmla="*/ 311774967 h 6844"/>
              <a:gd name="T50" fmla="*/ 1605721537 w 6844"/>
              <a:gd name="T51" fmla="*/ 311774967 h 6844"/>
              <a:gd name="T52" fmla="*/ 1712246736 w 6844"/>
              <a:gd name="T53" fmla="*/ 322428163 h 6844"/>
              <a:gd name="T54" fmla="*/ 1978050407 w 6844"/>
              <a:gd name="T55" fmla="*/ 0 h 6844"/>
              <a:gd name="T56" fmla="*/ 1552627130 w 6844"/>
              <a:gd name="T57" fmla="*/ 408365515 h 6844"/>
              <a:gd name="T58" fmla="*/ 1169744701 w 6844"/>
              <a:gd name="T59" fmla="*/ 397707415 h 6844"/>
              <a:gd name="T60" fmla="*/ 776654803 w 6844"/>
              <a:gd name="T61" fmla="*/ 848695592 h 6844"/>
              <a:gd name="T62" fmla="*/ 1265379955 w 6844"/>
              <a:gd name="T63" fmla="*/ 1085191377 h 6844"/>
              <a:gd name="T64" fmla="*/ 1552627130 w 6844"/>
              <a:gd name="T65" fmla="*/ 408365515 h 6844"/>
              <a:gd name="T66" fmla="*/ 1552627130 w 6844"/>
              <a:gd name="T67" fmla="*/ 408365515 h 684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6844" h="6844">
                <a:moveTo>
                  <a:pt x="3437" y="1719"/>
                </a:moveTo>
                <a:lnTo>
                  <a:pt x="3437" y="1719"/>
                </a:lnTo>
                <a:cubicBezTo>
                  <a:pt x="3749" y="1719"/>
                  <a:pt x="3999" y="2000"/>
                  <a:pt x="3999" y="2313"/>
                </a:cubicBezTo>
                <a:cubicBezTo>
                  <a:pt x="3999" y="2625"/>
                  <a:pt x="3749" y="2875"/>
                  <a:pt x="3437" y="2875"/>
                </a:cubicBezTo>
                <a:cubicBezTo>
                  <a:pt x="3125" y="2875"/>
                  <a:pt x="2844" y="2625"/>
                  <a:pt x="2844" y="2313"/>
                </a:cubicBezTo>
                <a:cubicBezTo>
                  <a:pt x="2844" y="2000"/>
                  <a:pt x="3125" y="1719"/>
                  <a:pt x="3437" y="1719"/>
                </a:cubicBezTo>
                <a:close/>
                <a:moveTo>
                  <a:pt x="6843" y="188"/>
                </a:moveTo>
                <a:lnTo>
                  <a:pt x="6843" y="188"/>
                </a:lnTo>
                <a:cubicBezTo>
                  <a:pt x="6437" y="2532"/>
                  <a:pt x="6437" y="2532"/>
                  <a:pt x="6437" y="2532"/>
                </a:cubicBezTo>
                <a:cubicBezTo>
                  <a:pt x="5437" y="2375"/>
                  <a:pt x="5437" y="2375"/>
                  <a:pt x="5437" y="2375"/>
                </a:cubicBezTo>
                <a:cubicBezTo>
                  <a:pt x="5593" y="1282"/>
                  <a:pt x="5593" y="1282"/>
                  <a:pt x="5593" y="1282"/>
                </a:cubicBezTo>
                <a:cubicBezTo>
                  <a:pt x="5468" y="1282"/>
                  <a:pt x="5312" y="1250"/>
                  <a:pt x="5124" y="1250"/>
                </a:cubicBezTo>
                <a:cubicBezTo>
                  <a:pt x="5124" y="2594"/>
                  <a:pt x="5124" y="2594"/>
                  <a:pt x="5124" y="2594"/>
                </a:cubicBezTo>
                <a:cubicBezTo>
                  <a:pt x="5124" y="2625"/>
                  <a:pt x="5124" y="2688"/>
                  <a:pt x="5093" y="2719"/>
                </a:cubicBezTo>
                <a:lnTo>
                  <a:pt x="5093" y="2750"/>
                </a:lnTo>
                <a:cubicBezTo>
                  <a:pt x="4437" y="3749"/>
                  <a:pt x="4437" y="3749"/>
                  <a:pt x="4437" y="3749"/>
                </a:cubicBezTo>
                <a:cubicBezTo>
                  <a:pt x="4249" y="4281"/>
                  <a:pt x="4249" y="4281"/>
                  <a:pt x="4249" y="4281"/>
                </a:cubicBezTo>
                <a:cubicBezTo>
                  <a:pt x="5218" y="4562"/>
                  <a:pt x="5218" y="4562"/>
                  <a:pt x="5218" y="4562"/>
                </a:cubicBezTo>
                <a:cubicBezTo>
                  <a:pt x="5218" y="4562"/>
                  <a:pt x="5218" y="4562"/>
                  <a:pt x="5187" y="4593"/>
                </a:cubicBezTo>
                <a:cubicBezTo>
                  <a:pt x="5218" y="4593"/>
                  <a:pt x="5218" y="4593"/>
                  <a:pt x="5218" y="4593"/>
                </a:cubicBezTo>
                <a:cubicBezTo>
                  <a:pt x="5343" y="4624"/>
                  <a:pt x="5437" y="4749"/>
                  <a:pt x="5406" y="4906"/>
                </a:cubicBezTo>
                <a:cubicBezTo>
                  <a:pt x="5124" y="6624"/>
                  <a:pt x="5124" y="6624"/>
                  <a:pt x="5124" y="6624"/>
                </a:cubicBezTo>
                <a:cubicBezTo>
                  <a:pt x="5093" y="6749"/>
                  <a:pt x="4999" y="6843"/>
                  <a:pt x="4843" y="6843"/>
                </a:cubicBezTo>
                <a:lnTo>
                  <a:pt x="4812" y="6843"/>
                </a:lnTo>
                <a:cubicBezTo>
                  <a:pt x="4656" y="6812"/>
                  <a:pt x="4531" y="6687"/>
                  <a:pt x="4562" y="6531"/>
                </a:cubicBezTo>
                <a:cubicBezTo>
                  <a:pt x="4812" y="5093"/>
                  <a:pt x="4812" y="5093"/>
                  <a:pt x="4812" y="5093"/>
                </a:cubicBezTo>
                <a:cubicBezTo>
                  <a:pt x="3531" y="5124"/>
                  <a:pt x="3531" y="5124"/>
                  <a:pt x="3531" y="5124"/>
                </a:cubicBezTo>
                <a:cubicBezTo>
                  <a:pt x="2594" y="5812"/>
                  <a:pt x="2594" y="5812"/>
                  <a:pt x="2594" y="5812"/>
                </a:cubicBezTo>
                <a:cubicBezTo>
                  <a:pt x="2500" y="5906"/>
                  <a:pt x="2500" y="5906"/>
                  <a:pt x="2500" y="5906"/>
                </a:cubicBezTo>
                <a:cubicBezTo>
                  <a:pt x="2469" y="5937"/>
                  <a:pt x="2469" y="5937"/>
                  <a:pt x="2438" y="5968"/>
                </a:cubicBezTo>
                <a:cubicBezTo>
                  <a:pt x="1000" y="6812"/>
                  <a:pt x="1000" y="6812"/>
                  <a:pt x="1000" y="6812"/>
                </a:cubicBezTo>
                <a:cubicBezTo>
                  <a:pt x="969" y="6843"/>
                  <a:pt x="907" y="6843"/>
                  <a:pt x="875" y="6843"/>
                </a:cubicBezTo>
                <a:cubicBezTo>
                  <a:pt x="782" y="6843"/>
                  <a:pt x="688" y="6812"/>
                  <a:pt x="625" y="6718"/>
                </a:cubicBezTo>
                <a:cubicBezTo>
                  <a:pt x="532" y="6562"/>
                  <a:pt x="594" y="6406"/>
                  <a:pt x="719" y="6312"/>
                </a:cubicBezTo>
                <a:cubicBezTo>
                  <a:pt x="1969" y="5562"/>
                  <a:pt x="1969" y="5562"/>
                  <a:pt x="1969" y="5562"/>
                </a:cubicBezTo>
                <a:cubicBezTo>
                  <a:pt x="2844" y="4562"/>
                  <a:pt x="2844" y="4562"/>
                  <a:pt x="2844" y="4562"/>
                </a:cubicBezTo>
                <a:cubicBezTo>
                  <a:pt x="2563" y="3718"/>
                  <a:pt x="2563" y="3718"/>
                  <a:pt x="2563" y="3718"/>
                </a:cubicBezTo>
                <a:cubicBezTo>
                  <a:pt x="1782" y="2750"/>
                  <a:pt x="1782" y="2750"/>
                  <a:pt x="1782" y="2750"/>
                </a:cubicBezTo>
                <a:cubicBezTo>
                  <a:pt x="1750" y="2688"/>
                  <a:pt x="1719" y="2657"/>
                  <a:pt x="1719" y="2594"/>
                </a:cubicBezTo>
                <a:cubicBezTo>
                  <a:pt x="1719" y="1250"/>
                  <a:pt x="1719" y="1250"/>
                  <a:pt x="1719" y="1250"/>
                </a:cubicBezTo>
                <a:cubicBezTo>
                  <a:pt x="1532" y="1250"/>
                  <a:pt x="1375" y="1282"/>
                  <a:pt x="1250" y="1313"/>
                </a:cubicBezTo>
                <a:cubicBezTo>
                  <a:pt x="1407" y="2375"/>
                  <a:pt x="1407" y="2375"/>
                  <a:pt x="1407" y="2375"/>
                </a:cubicBezTo>
                <a:cubicBezTo>
                  <a:pt x="407" y="2563"/>
                  <a:pt x="407" y="2563"/>
                  <a:pt x="407" y="2563"/>
                </a:cubicBezTo>
                <a:cubicBezTo>
                  <a:pt x="0" y="188"/>
                  <a:pt x="0" y="188"/>
                  <a:pt x="0" y="188"/>
                </a:cubicBezTo>
                <a:cubicBezTo>
                  <a:pt x="1032" y="32"/>
                  <a:pt x="1032" y="32"/>
                  <a:pt x="1032" y="32"/>
                </a:cubicBezTo>
                <a:cubicBezTo>
                  <a:pt x="1188" y="1032"/>
                  <a:pt x="1188" y="1032"/>
                  <a:pt x="1188" y="1032"/>
                </a:cubicBezTo>
                <a:cubicBezTo>
                  <a:pt x="1375" y="1000"/>
                  <a:pt x="1594" y="969"/>
                  <a:pt x="1813" y="938"/>
                </a:cubicBezTo>
                <a:cubicBezTo>
                  <a:pt x="1875" y="907"/>
                  <a:pt x="1938" y="875"/>
                  <a:pt x="2000" y="875"/>
                </a:cubicBezTo>
                <a:cubicBezTo>
                  <a:pt x="2063" y="875"/>
                  <a:pt x="2094" y="907"/>
                  <a:pt x="2157" y="907"/>
                </a:cubicBezTo>
                <a:cubicBezTo>
                  <a:pt x="2532" y="907"/>
                  <a:pt x="2938" y="875"/>
                  <a:pt x="3437" y="875"/>
                </a:cubicBezTo>
                <a:cubicBezTo>
                  <a:pt x="3906" y="875"/>
                  <a:pt x="4343" y="907"/>
                  <a:pt x="4718" y="907"/>
                </a:cubicBezTo>
                <a:cubicBezTo>
                  <a:pt x="4749" y="907"/>
                  <a:pt x="4781" y="875"/>
                  <a:pt x="4843" y="875"/>
                </a:cubicBezTo>
                <a:cubicBezTo>
                  <a:pt x="4906" y="875"/>
                  <a:pt x="4968" y="907"/>
                  <a:pt x="5031" y="938"/>
                </a:cubicBezTo>
                <a:cubicBezTo>
                  <a:pt x="5281" y="969"/>
                  <a:pt x="5468" y="1000"/>
                  <a:pt x="5656" y="1000"/>
                </a:cubicBezTo>
                <a:cubicBezTo>
                  <a:pt x="5812" y="0"/>
                  <a:pt x="5812" y="0"/>
                  <a:pt x="5812" y="0"/>
                </a:cubicBezTo>
                <a:lnTo>
                  <a:pt x="6843" y="188"/>
                </a:lnTo>
                <a:close/>
                <a:moveTo>
                  <a:pt x="4562" y="1188"/>
                </a:moveTo>
                <a:lnTo>
                  <a:pt x="4562" y="1188"/>
                </a:lnTo>
                <a:cubicBezTo>
                  <a:pt x="4218" y="1188"/>
                  <a:pt x="3843" y="1157"/>
                  <a:pt x="3437" y="1157"/>
                </a:cubicBezTo>
                <a:cubicBezTo>
                  <a:pt x="3000" y="1157"/>
                  <a:pt x="2625" y="1188"/>
                  <a:pt x="2282" y="1188"/>
                </a:cubicBezTo>
                <a:cubicBezTo>
                  <a:pt x="2282" y="2469"/>
                  <a:pt x="2282" y="2469"/>
                  <a:pt x="2282" y="2469"/>
                </a:cubicBezTo>
                <a:cubicBezTo>
                  <a:pt x="3157" y="3157"/>
                  <a:pt x="3157" y="3157"/>
                  <a:pt x="3157" y="3157"/>
                </a:cubicBezTo>
                <a:cubicBezTo>
                  <a:pt x="3718" y="3157"/>
                  <a:pt x="3718" y="3157"/>
                  <a:pt x="3718" y="3157"/>
                </a:cubicBezTo>
                <a:cubicBezTo>
                  <a:pt x="4562" y="2469"/>
                  <a:pt x="4562" y="2469"/>
                  <a:pt x="4562" y="2469"/>
                </a:cubicBezTo>
                <a:lnTo>
                  <a:pt x="4562" y="1188"/>
                </a:lnTo>
                <a:close/>
                <a:moveTo>
                  <a:pt x="4562" y="1188"/>
                </a:moveTo>
                <a:lnTo>
                  <a:pt x="4562" y="11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lIns="243797" tIns="121899" rIns="243797" bIns="121899" anchor="ctr"/>
          <a:lstStyle/>
          <a:p>
            <a:endParaRPr lang="zh-CN" altLang="en-US"/>
          </a:p>
        </p:txBody>
      </p:sp>
      <p:sp>
        <p:nvSpPr>
          <p:cNvPr id="24610" name="TextBox 13"/>
          <p:cNvSpPr txBox="1">
            <a:spLocks noChangeArrowheads="1"/>
          </p:cNvSpPr>
          <p:nvPr/>
        </p:nvSpPr>
        <p:spPr bwMode="auto">
          <a:xfrm>
            <a:off x="7789863" y="1838325"/>
            <a:ext cx="23383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611" name="TextBox 13"/>
          <p:cNvSpPr txBox="1">
            <a:spLocks noChangeArrowheads="1"/>
          </p:cNvSpPr>
          <p:nvPr/>
        </p:nvSpPr>
        <p:spPr bwMode="auto">
          <a:xfrm>
            <a:off x="7794625" y="2124075"/>
            <a:ext cx="2333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612" name="TextBox 13"/>
          <p:cNvSpPr txBox="1">
            <a:spLocks noChangeArrowheads="1"/>
          </p:cNvSpPr>
          <p:nvPr/>
        </p:nvSpPr>
        <p:spPr bwMode="auto">
          <a:xfrm>
            <a:off x="8288338" y="3430588"/>
            <a:ext cx="233838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613" name="TextBox 13"/>
          <p:cNvSpPr txBox="1">
            <a:spLocks noChangeArrowheads="1"/>
          </p:cNvSpPr>
          <p:nvPr/>
        </p:nvSpPr>
        <p:spPr bwMode="auto">
          <a:xfrm>
            <a:off x="8291513" y="3716338"/>
            <a:ext cx="23352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614" name="TextBox 13"/>
          <p:cNvSpPr txBox="1">
            <a:spLocks noChangeArrowheads="1"/>
          </p:cNvSpPr>
          <p:nvPr/>
        </p:nvSpPr>
        <p:spPr bwMode="auto">
          <a:xfrm>
            <a:off x="7789863" y="4911725"/>
            <a:ext cx="23383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615" name="TextBox 13"/>
          <p:cNvSpPr txBox="1">
            <a:spLocks noChangeArrowheads="1"/>
          </p:cNvSpPr>
          <p:nvPr/>
        </p:nvSpPr>
        <p:spPr bwMode="auto">
          <a:xfrm>
            <a:off x="7794625" y="5197475"/>
            <a:ext cx="2333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616" name="TextBox 13"/>
          <p:cNvSpPr txBox="1">
            <a:spLocks noChangeArrowheads="1"/>
          </p:cNvSpPr>
          <p:nvPr/>
        </p:nvSpPr>
        <p:spPr bwMode="auto">
          <a:xfrm flipH="1">
            <a:off x="1982788" y="1852613"/>
            <a:ext cx="233838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617" name="TextBox 13"/>
          <p:cNvSpPr txBox="1">
            <a:spLocks noChangeArrowheads="1"/>
          </p:cNvSpPr>
          <p:nvPr/>
        </p:nvSpPr>
        <p:spPr bwMode="auto">
          <a:xfrm flipH="1">
            <a:off x="1982788" y="2138363"/>
            <a:ext cx="2333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618" name="TextBox 13"/>
          <p:cNvSpPr txBox="1">
            <a:spLocks noChangeArrowheads="1"/>
          </p:cNvSpPr>
          <p:nvPr/>
        </p:nvSpPr>
        <p:spPr bwMode="auto">
          <a:xfrm flipH="1">
            <a:off x="1484313" y="3443288"/>
            <a:ext cx="233838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619" name="TextBox 13"/>
          <p:cNvSpPr txBox="1">
            <a:spLocks noChangeArrowheads="1"/>
          </p:cNvSpPr>
          <p:nvPr/>
        </p:nvSpPr>
        <p:spPr bwMode="auto">
          <a:xfrm flipH="1">
            <a:off x="1484313" y="3729038"/>
            <a:ext cx="23352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620" name="TextBox 13"/>
          <p:cNvSpPr txBox="1">
            <a:spLocks noChangeArrowheads="1"/>
          </p:cNvSpPr>
          <p:nvPr/>
        </p:nvSpPr>
        <p:spPr bwMode="auto">
          <a:xfrm flipH="1">
            <a:off x="1982788" y="4924425"/>
            <a:ext cx="23383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621" name="TextBox 13"/>
          <p:cNvSpPr txBox="1">
            <a:spLocks noChangeArrowheads="1"/>
          </p:cNvSpPr>
          <p:nvPr/>
        </p:nvSpPr>
        <p:spPr bwMode="auto">
          <a:xfrm flipH="1">
            <a:off x="1982788" y="5210175"/>
            <a:ext cx="2333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文本框 3"/>
          <p:cNvSpPr txBox="1">
            <a:spLocks noChangeArrowheads="1"/>
          </p:cNvSpPr>
          <p:nvPr/>
        </p:nvSpPr>
        <p:spPr bwMode="auto">
          <a:xfrm>
            <a:off x="533400" y="152400"/>
            <a:ext cx="2654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点击此处添加标题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5603" name="그림 46" descr="0002.png"/>
          <p:cNvPicPr>
            <a:picLocks noChangeAspect="1" noChangeArrowheads="1"/>
          </p:cNvPicPr>
          <p:nvPr/>
        </p:nvPicPr>
        <p:blipFill>
          <a:blip r:embed="rId1" cstate="screen"/>
          <a:srcRect/>
          <a:stretch>
            <a:fillRect/>
          </a:stretch>
        </p:blipFill>
        <p:spPr bwMode="auto">
          <a:xfrm rot="2103027">
            <a:off x="139700" y="63500"/>
            <a:ext cx="5334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矩形 5"/>
          <p:cNvSpPr>
            <a:spLocks noChangeArrowheads="1"/>
          </p:cNvSpPr>
          <p:nvPr/>
        </p:nvSpPr>
        <p:spPr bwMode="auto">
          <a:xfrm>
            <a:off x="5211763" y="1933575"/>
            <a:ext cx="6048375" cy="3679825"/>
          </a:xfrm>
          <a:prstGeom prst="rect">
            <a:avLst/>
          </a:prstGeom>
          <a:solidFill>
            <a:srgbClr val="E6E9E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25605" name="图片 6"/>
          <p:cNvPicPr>
            <a:picLocks noChangeAspect="1" noChangeArrowheads="1"/>
          </p:cNvPicPr>
          <p:nvPr/>
        </p:nvPicPr>
        <p:blipFill>
          <a:blip r:embed="rId2" cstate="screen"/>
          <a:srcRect b="10637"/>
          <a:stretch>
            <a:fillRect/>
          </a:stretch>
        </p:blipFill>
        <p:spPr bwMode="auto">
          <a:xfrm>
            <a:off x="5330825" y="2047875"/>
            <a:ext cx="5815013" cy="346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椭圆 7"/>
          <p:cNvSpPr>
            <a:spLocks noChangeArrowheads="1"/>
          </p:cNvSpPr>
          <p:nvPr/>
        </p:nvSpPr>
        <p:spPr bwMode="auto">
          <a:xfrm>
            <a:off x="839788" y="1933575"/>
            <a:ext cx="1468437" cy="1470025"/>
          </a:xfrm>
          <a:prstGeom prst="ellipse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25607" name="组合 8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6338" y="2316163"/>
            <a:ext cx="7985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8" name="矩形 12"/>
          <p:cNvSpPr>
            <a:spLocks noChangeArrowheads="1"/>
          </p:cNvSpPr>
          <p:nvPr/>
        </p:nvSpPr>
        <p:spPr bwMode="auto">
          <a:xfrm>
            <a:off x="1023938" y="4210050"/>
            <a:ext cx="3644900" cy="103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>
                <a:solidFill>
                  <a:srgbClr val="3B495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单击此处编辑您要的内容，建议您在展示时采用微软雅黑字体，本模版所有图形线条及其相应素材均可自由编辑、改色、替换。更多使用说明和作品请详阅模版最末的使用手册。</a:t>
            </a:r>
            <a:endParaRPr lang="en-US" altLang="zh-CN" sz="1400">
              <a:solidFill>
                <a:srgbClr val="3B495B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609" name="TextBox 13"/>
          <p:cNvSpPr txBox="1">
            <a:spLocks noChangeArrowheads="1"/>
          </p:cNvSpPr>
          <p:nvPr/>
        </p:nvSpPr>
        <p:spPr bwMode="auto">
          <a:xfrm>
            <a:off x="1023938" y="3887788"/>
            <a:ext cx="2752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3B495B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rgbClr val="3B495B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任意多边形 5"/>
          <p:cNvSpPr/>
          <p:nvPr/>
        </p:nvSpPr>
        <p:spPr bwMode="auto">
          <a:xfrm>
            <a:off x="144463" y="0"/>
            <a:ext cx="7094537" cy="6858000"/>
          </a:xfrm>
          <a:custGeom>
            <a:avLst/>
            <a:gdLst>
              <a:gd name="T0" fmla="*/ 0 w 7093217"/>
              <a:gd name="T1" fmla="*/ 0 h 6858000"/>
              <a:gd name="T2" fmla="*/ 7097177 w 7093217"/>
              <a:gd name="T3" fmla="*/ 0 h 6858000"/>
              <a:gd name="T4" fmla="*/ 4115447 w 7093217"/>
              <a:gd name="T5" fmla="*/ 6858000 h 6858000"/>
              <a:gd name="T6" fmla="*/ 0 w 7093217"/>
              <a:gd name="T7" fmla="*/ 6858000 h 6858000"/>
              <a:gd name="T8" fmla="*/ 0 w 7093217"/>
              <a:gd name="T9" fmla="*/ 0 h 6858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093217" h="6858000">
                <a:moveTo>
                  <a:pt x="0" y="0"/>
                </a:moveTo>
                <a:lnTo>
                  <a:pt x="7093217" y="0"/>
                </a:lnTo>
                <a:lnTo>
                  <a:pt x="411315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pic>
        <p:nvPicPr>
          <p:cNvPr id="4099" name="图片 6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7096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平行四边形 8"/>
          <p:cNvSpPr>
            <a:spLocks noChangeArrowheads="1"/>
          </p:cNvSpPr>
          <p:nvPr/>
        </p:nvSpPr>
        <p:spPr bwMode="auto">
          <a:xfrm>
            <a:off x="4741863" y="2441575"/>
            <a:ext cx="7450137" cy="1974850"/>
          </a:xfrm>
          <a:prstGeom prst="parallelogram">
            <a:avLst>
              <a:gd name="adj" fmla="val 47034"/>
            </a:avLst>
          </a:prstGeom>
          <a:solidFill>
            <a:srgbClr val="0070C0">
              <a:alpha val="1215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101" name="文本框 49"/>
          <p:cNvSpPr txBox="1">
            <a:spLocks noChangeArrowheads="1"/>
          </p:cNvSpPr>
          <p:nvPr/>
        </p:nvSpPr>
        <p:spPr bwMode="auto">
          <a:xfrm>
            <a:off x="5980113" y="2943225"/>
            <a:ext cx="52546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60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一、研究水平</a:t>
            </a:r>
            <a:endParaRPr lang="zh-CN" altLang="zh-CN" sz="6000" b="1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文本框 3"/>
          <p:cNvSpPr txBox="1">
            <a:spLocks noChangeArrowheads="1"/>
          </p:cNvSpPr>
          <p:nvPr/>
        </p:nvSpPr>
        <p:spPr bwMode="auto">
          <a:xfrm>
            <a:off x="533400" y="152400"/>
            <a:ext cx="2654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点击此处添加标题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123" name="그림 46" descr="0002.png"/>
          <p:cNvPicPr>
            <a:picLocks noChangeAspect="1" noChangeArrowheads="1"/>
          </p:cNvPicPr>
          <p:nvPr/>
        </p:nvPicPr>
        <p:blipFill>
          <a:blip r:embed="rId1" cstate="screen"/>
          <a:srcRect/>
          <a:stretch>
            <a:fillRect/>
          </a:stretch>
        </p:blipFill>
        <p:spPr bwMode="auto">
          <a:xfrm rot="2103027">
            <a:off x="139700" y="63500"/>
            <a:ext cx="5334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Freeform 16"/>
          <p:cNvSpPr/>
          <p:nvPr/>
        </p:nvSpPr>
        <p:spPr bwMode="auto">
          <a:xfrm>
            <a:off x="1062038" y="2901950"/>
            <a:ext cx="2362200" cy="2311400"/>
          </a:xfrm>
          <a:custGeom>
            <a:avLst/>
            <a:gdLst>
              <a:gd name="T0" fmla="*/ 2147483647 w 1118"/>
              <a:gd name="T1" fmla="*/ 0 h 1186"/>
              <a:gd name="T2" fmla="*/ 0 w 1118"/>
              <a:gd name="T3" fmla="*/ 2147483647 h 1186"/>
              <a:gd name="T4" fmla="*/ 0 w 1118"/>
              <a:gd name="T5" fmla="*/ 2147483647 h 1186"/>
              <a:gd name="T6" fmla="*/ 2147483647 w 1118"/>
              <a:gd name="T7" fmla="*/ 2147483647 h 1186"/>
              <a:gd name="T8" fmla="*/ 2147483647 w 1118"/>
              <a:gd name="T9" fmla="*/ 2147483647 h 1186"/>
              <a:gd name="T10" fmla="*/ 2147483647 w 1118"/>
              <a:gd name="T11" fmla="*/ 2147483647 h 1186"/>
              <a:gd name="T12" fmla="*/ 2147483647 w 1118"/>
              <a:gd name="T13" fmla="*/ 2147483647 h 1186"/>
              <a:gd name="T14" fmla="*/ 2147483647 w 1118"/>
              <a:gd name="T15" fmla="*/ 2147483647 h 1186"/>
              <a:gd name="T16" fmla="*/ 2147483647 w 1118"/>
              <a:gd name="T17" fmla="*/ 2147483647 h 1186"/>
              <a:gd name="T18" fmla="*/ 2147483647 w 1118"/>
              <a:gd name="T19" fmla="*/ 0 h 118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118" h="1186">
                <a:moveTo>
                  <a:pt x="552" y="0"/>
                </a:moveTo>
                <a:lnTo>
                  <a:pt x="0" y="414"/>
                </a:lnTo>
                <a:lnTo>
                  <a:pt x="0" y="534"/>
                </a:lnTo>
                <a:lnTo>
                  <a:pt x="98" y="534"/>
                </a:lnTo>
                <a:lnTo>
                  <a:pt x="98" y="1186"/>
                </a:lnTo>
                <a:lnTo>
                  <a:pt x="1016" y="1186"/>
                </a:lnTo>
                <a:lnTo>
                  <a:pt x="1016" y="534"/>
                </a:lnTo>
                <a:lnTo>
                  <a:pt x="1118" y="534"/>
                </a:lnTo>
                <a:lnTo>
                  <a:pt x="1118" y="414"/>
                </a:lnTo>
                <a:lnTo>
                  <a:pt x="552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21682" tIns="60841" rIns="121682" bIns="60841"/>
          <a:lstStyle/>
          <a:p>
            <a:endParaRPr lang="zh-CN" altLang="en-US"/>
          </a:p>
        </p:txBody>
      </p:sp>
      <p:sp>
        <p:nvSpPr>
          <p:cNvPr id="5125" name="Freeform 17"/>
          <p:cNvSpPr/>
          <p:nvPr/>
        </p:nvSpPr>
        <p:spPr bwMode="auto">
          <a:xfrm>
            <a:off x="2986088" y="2560638"/>
            <a:ext cx="2363787" cy="2652712"/>
          </a:xfrm>
          <a:custGeom>
            <a:avLst/>
            <a:gdLst>
              <a:gd name="T0" fmla="*/ 2147483647 w 1119"/>
              <a:gd name="T1" fmla="*/ 0 h 1361"/>
              <a:gd name="T2" fmla="*/ 0 w 1119"/>
              <a:gd name="T3" fmla="*/ 2147483647 h 1361"/>
              <a:gd name="T4" fmla="*/ 0 w 1119"/>
              <a:gd name="T5" fmla="*/ 2147483647 h 1361"/>
              <a:gd name="T6" fmla="*/ 2147483647 w 1119"/>
              <a:gd name="T7" fmla="*/ 2147483647 h 1361"/>
              <a:gd name="T8" fmla="*/ 2147483647 w 1119"/>
              <a:gd name="T9" fmla="*/ 2147483647 h 1361"/>
              <a:gd name="T10" fmla="*/ 2147483647 w 1119"/>
              <a:gd name="T11" fmla="*/ 2147483647 h 1361"/>
              <a:gd name="T12" fmla="*/ 2147483647 w 1119"/>
              <a:gd name="T13" fmla="*/ 2147483647 h 1361"/>
              <a:gd name="T14" fmla="*/ 2147483647 w 1119"/>
              <a:gd name="T15" fmla="*/ 2147483647 h 1361"/>
              <a:gd name="T16" fmla="*/ 2147483647 w 1119"/>
              <a:gd name="T17" fmla="*/ 2147483647 h 1361"/>
              <a:gd name="T18" fmla="*/ 2147483647 w 1119"/>
              <a:gd name="T19" fmla="*/ 0 h 136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119" h="1361">
                <a:moveTo>
                  <a:pt x="553" y="0"/>
                </a:moveTo>
                <a:lnTo>
                  <a:pt x="0" y="413"/>
                </a:lnTo>
                <a:lnTo>
                  <a:pt x="0" y="533"/>
                </a:lnTo>
                <a:lnTo>
                  <a:pt x="100" y="533"/>
                </a:lnTo>
                <a:lnTo>
                  <a:pt x="100" y="1361"/>
                </a:lnTo>
                <a:lnTo>
                  <a:pt x="1019" y="1361"/>
                </a:lnTo>
                <a:lnTo>
                  <a:pt x="1019" y="533"/>
                </a:lnTo>
                <a:lnTo>
                  <a:pt x="1119" y="533"/>
                </a:lnTo>
                <a:lnTo>
                  <a:pt x="1119" y="413"/>
                </a:lnTo>
                <a:lnTo>
                  <a:pt x="553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21682" tIns="60841" rIns="121682" bIns="60841"/>
          <a:lstStyle/>
          <a:p>
            <a:endParaRPr lang="zh-CN" altLang="en-US"/>
          </a:p>
        </p:txBody>
      </p:sp>
      <p:sp>
        <p:nvSpPr>
          <p:cNvPr id="5126" name="Freeform 18"/>
          <p:cNvSpPr/>
          <p:nvPr/>
        </p:nvSpPr>
        <p:spPr bwMode="auto">
          <a:xfrm>
            <a:off x="4922838" y="1989138"/>
            <a:ext cx="2362200" cy="3224212"/>
          </a:xfrm>
          <a:custGeom>
            <a:avLst/>
            <a:gdLst>
              <a:gd name="T0" fmla="*/ 2147483647 w 1118"/>
              <a:gd name="T1" fmla="*/ 0 h 1654"/>
              <a:gd name="T2" fmla="*/ 0 w 1118"/>
              <a:gd name="T3" fmla="*/ 2147483647 h 1654"/>
              <a:gd name="T4" fmla="*/ 0 w 1118"/>
              <a:gd name="T5" fmla="*/ 2147483647 h 1654"/>
              <a:gd name="T6" fmla="*/ 2147483647 w 1118"/>
              <a:gd name="T7" fmla="*/ 2147483647 h 1654"/>
              <a:gd name="T8" fmla="*/ 2147483647 w 1118"/>
              <a:gd name="T9" fmla="*/ 2147483647 h 1654"/>
              <a:gd name="T10" fmla="*/ 2147483647 w 1118"/>
              <a:gd name="T11" fmla="*/ 2147483647 h 1654"/>
              <a:gd name="T12" fmla="*/ 2147483647 w 1118"/>
              <a:gd name="T13" fmla="*/ 2147483647 h 1654"/>
              <a:gd name="T14" fmla="*/ 2147483647 w 1118"/>
              <a:gd name="T15" fmla="*/ 2147483647 h 1654"/>
              <a:gd name="T16" fmla="*/ 2147483647 w 1118"/>
              <a:gd name="T17" fmla="*/ 2147483647 h 1654"/>
              <a:gd name="T18" fmla="*/ 2147483647 w 1118"/>
              <a:gd name="T19" fmla="*/ 0 h 165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118" h="1654">
                <a:moveTo>
                  <a:pt x="554" y="0"/>
                </a:moveTo>
                <a:lnTo>
                  <a:pt x="0" y="414"/>
                </a:lnTo>
                <a:lnTo>
                  <a:pt x="0" y="534"/>
                </a:lnTo>
                <a:lnTo>
                  <a:pt x="100" y="534"/>
                </a:lnTo>
                <a:lnTo>
                  <a:pt x="100" y="1654"/>
                </a:lnTo>
                <a:lnTo>
                  <a:pt x="1018" y="1654"/>
                </a:lnTo>
                <a:lnTo>
                  <a:pt x="1018" y="534"/>
                </a:lnTo>
                <a:lnTo>
                  <a:pt x="1118" y="534"/>
                </a:lnTo>
                <a:lnTo>
                  <a:pt x="1118" y="414"/>
                </a:lnTo>
                <a:lnTo>
                  <a:pt x="554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21682" tIns="60841" rIns="121682" bIns="60841"/>
          <a:lstStyle/>
          <a:p>
            <a:endParaRPr lang="zh-CN" altLang="en-US"/>
          </a:p>
        </p:txBody>
      </p:sp>
      <p:sp>
        <p:nvSpPr>
          <p:cNvPr id="5127" name="Freeform 19"/>
          <p:cNvSpPr/>
          <p:nvPr/>
        </p:nvSpPr>
        <p:spPr bwMode="auto">
          <a:xfrm>
            <a:off x="6859588" y="2901950"/>
            <a:ext cx="2365375" cy="2311400"/>
          </a:xfrm>
          <a:custGeom>
            <a:avLst/>
            <a:gdLst>
              <a:gd name="T0" fmla="*/ 2147483647 w 1120"/>
              <a:gd name="T1" fmla="*/ 0 h 1186"/>
              <a:gd name="T2" fmla="*/ 0 w 1120"/>
              <a:gd name="T3" fmla="*/ 2147483647 h 1186"/>
              <a:gd name="T4" fmla="*/ 0 w 1120"/>
              <a:gd name="T5" fmla="*/ 2147483647 h 1186"/>
              <a:gd name="T6" fmla="*/ 2147483647 w 1120"/>
              <a:gd name="T7" fmla="*/ 2147483647 h 1186"/>
              <a:gd name="T8" fmla="*/ 2147483647 w 1120"/>
              <a:gd name="T9" fmla="*/ 2147483647 h 1186"/>
              <a:gd name="T10" fmla="*/ 2147483647 w 1120"/>
              <a:gd name="T11" fmla="*/ 2147483647 h 1186"/>
              <a:gd name="T12" fmla="*/ 2147483647 w 1120"/>
              <a:gd name="T13" fmla="*/ 2147483647 h 1186"/>
              <a:gd name="T14" fmla="*/ 2147483647 w 1120"/>
              <a:gd name="T15" fmla="*/ 2147483647 h 1186"/>
              <a:gd name="T16" fmla="*/ 2147483647 w 1120"/>
              <a:gd name="T17" fmla="*/ 2147483647 h 1186"/>
              <a:gd name="T18" fmla="*/ 2147483647 w 1120"/>
              <a:gd name="T19" fmla="*/ 0 h 118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120" h="1186">
                <a:moveTo>
                  <a:pt x="554" y="0"/>
                </a:moveTo>
                <a:lnTo>
                  <a:pt x="0" y="414"/>
                </a:lnTo>
                <a:lnTo>
                  <a:pt x="0" y="534"/>
                </a:lnTo>
                <a:lnTo>
                  <a:pt x="100" y="534"/>
                </a:lnTo>
                <a:lnTo>
                  <a:pt x="100" y="1186"/>
                </a:lnTo>
                <a:lnTo>
                  <a:pt x="1018" y="1186"/>
                </a:lnTo>
                <a:lnTo>
                  <a:pt x="1018" y="534"/>
                </a:lnTo>
                <a:lnTo>
                  <a:pt x="1120" y="534"/>
                </a:lnTo>
                <a:lnTo>
                  <a:pt x="1120" y="414"/>
                </a:lnTo>
                <a:lnTo>
                  <a:pt x="554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21682" tIns="60841" rIns="121682" bIns="60841"/>
          <a:lstStyle/>
          <a:p>
            <a:endParaRPr lang="zh-CN" altLang="en-US"/>
          </a:p>
        </p:txBody>
      </p:sp>
      <p:sp>
        <p:nvSpPr>
          <p:cNvPr id="5128" name="Freeform 20"/>
          <p:cNvSpPr/>
          <p:nvPr/>
        </p:nvSpPr>
        <p:spPr bwMode="auto">
          <a:xfrm>
            <a:off x="8797925" y="1651000"/>
            <a:ext cx="2362200" cy="3560763"/>
          </a:xfrm>
          <a:custGeom>
            <a:avLst/>
            <a:gdLst>
              <a:gd name="T0" fmla="*/ 2147483647 w 1118"/>
              <a:gd name="T1" fmla="*/ 0 h 1828"/>
              <a:gd name="T2" fmla="*/ 0 w 1118"/>
              <a:gd name="T3" fmla="*/ 2147483647 h 1828"/>
              <a:gd name="T4" fmla="*/ 0 w 1118"/>
              <a:gd name="T5" fmla="*/ 2147483647 h 1828"/>
              <a:gd name="T6" fmla="*/ 2147483647 w 1118"/>
              <a:gd name="T7" fmla="*/ 2147483647 h 1828"/>
              <a:gd name="T8" fmla="*/ 2147483647 w 1118"/>
              <a:gd name="T9" fmla="*/ 2147483647 h 1828"/>
              <a:gd name="T10" fmla="*/ 2147483647 w 1118"/>
              <a:gd name="T11" fmla="*/ 2147483647 h 1828"/>
              <a:gd name="T12" fmla="*/ 2147483647 w 1118"/>
              <a:gd name="T13" fmla="*/ 2147483647 h 1828"/>
              <a:gd name="T14" fmla="*/ 2147483647 w 1118"/>
              <a:gd name="T15" fmla="*/ 2147483647 h 1828"/>
              <a:gd name="T16" fmla="*/ 2147483647 w 1118"/>
              <a:gd name="T17" fmla="*/ 2147483647 h 1828"/>
              <a:gd name="T18" fmla="*/ 2147483647 w 1118"/>
              <a:gd name="T19" fmla="*/ 0 h 182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118" h="1828">
                <a:moveTo>
                  <a:pt x="552" y="0"/>
                </a:moveTo>
                <a:lnTo>
                  <a:pt x="0" y="413"/>
                </a:lnTo>
                <a:lnTo>
                  <a:pt x="0" y="534"/>
                </a:lnTo>
                <a:lnTo>
                  <a:pt x="98" y="534"/>
                </a:lnTo>
                <a:lnTo>
                  <a:pt x="98" y="1828"/>
                </a:lnTo>
                <a:lnTo>
                  <a:pt x="1018" y="1828"/>
                </a:lnTo>
                <a:lnTo>
                  <a:pt x="1018" y="534"/>
                </a:lnTo>
                <a:lnTo>
                  <a:pt x="1118" y="534"/>
                </a:lnTo>
                <a:lnTo>
                  <a:pt x="1118" y="413"/>
                </a:lnTo>
                <a:lnTo>
                  <a:pt x="552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21682" tIns="60841" rIns="121682" bIns="60841"/>
          <a:lstStyle/>
          <a:p>
            <a:endParaRPr lang="zh-CN" altLang="en-US"/>
          </a:p>
        </p:txBody>
      </p:sp>
      <p:sp>
        <p:nvSpPr>
          <p:cNvPr id="5129" name="Freeform 5"/>
          <p:cNvSpPr/>
          <p:nvPr/>
        </p:nvSpPr>
        <p:spPr bwMode="auto">
          <a:xfrm>
            <a:off x="1042988" y="622300"/>
            <a:ext cx="9798050" cy="2932113"/>
          </a:xfrm>
          <a:custGeom>
            <a:avLst/>
            <a:gdLst>
              <a:gd name="T0" fmla="*/ 2147483647 w 4638"/>
              <a:gd name="T1" fmla="*/ 0 h 1388"/>
              <a:gd name="T2" fmla="*/ 2147483647 w 4638"/>
              <a:gd name="T3" fmla="*/ 2147483647 h 1388"/>
              <a:gd name="T4" fmla="*/ 2147483647 w 4638"/>
              <a:gd name="T5" fmla="*/ 2147483647 h 1388"/>
              <a:gd name="T6" fmla="*/ 2147483647 w 4638"/>
              <a:gd name="T7" fmla="*/ 2147483647 h 1388"/>
              <a:gd name="T8" fmla="*/ 2147483647 w 4638"/>
              <a:gd name="T9" fmla="*/ 2147483647 h 1388"/>
              <a:gd name="T10" fmla="*/ 2147483647 w 4638"/>
              <a:gd name="T11" fmla="*/ 2147483647 h 1388"/>
              <a:gd name="T12" fmla="*/ 2147483647 w 4638"/>
              <a:gd name="T13" fmla="*/ 2147483647 h 1388"/>
              <a:gd name="T14" fmla="*/ 0 w 4638"/>
              <a:gd name="T15" fmla="*/ 2147483647 h 138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638" h="1388">
                <a:moveTo>
                  <a:pt x="4638" y="0"/>
                </a:moveTo>
                <a:lnTo>
                  <a:pt x="3191" y="1083"/>
                </a:lnTo>
                <a:lnTo>
                  <a:pt x="2392" y="487"/>
                </a:lnTo>
                <a:lnTo>
                  <a:pt x="1705" y="973"/>
                </a:lnTo>
                <a:lnTo>
                  <a:pt x="1459" y="802"/>
                </a:lnTo>
                <a:lnTo>
                  <a:pt x="911" y="1216"/>
                </a:lnTo>
                <a:lnTo>
                  <a:pt x="567" y="968"/>
                </a:lnTo>
                <a:lnTo>
                  <a:pt x="0" y="1388"/>
                </a:lnTo>
              </a:path>
            </a:pathLst>
          </a:custGeom>
          <a:noFill/>
          <a:ln w="5" cap="flat" cmpd="sng">
            <a:solidFill>
              <a:srgbClr val="ADBACA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1682" tIns="60841" rIns="121682" bIns="60841"/>
          <a:lstStyle/>
          <a:p>
            <a:endParaRPr lang="zh-CN" altLang="en-US"/>
          </a:p>
        </p:txBody>
      </p:sp>
      <p:sp>
        <p:nvSpPr>
          <p:cNvPr id="5130" name="Oval 7"/>
          <p:cNvSpPr>
            <a:spLocks noChangeArrowheads="1"/>
          </p:cNvSpPr>
          <p:nvPr/>
        </p:nvSpPr>
        <p:spPr bwMode="auto">
          <a:xfrm>
            <a:off x="2122488" y="2592388"/>
            <a:ext cx="242887" cy="244475"/>
          </a:xfrm>
          <a:prstGeom prst="ellipse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21682" tIns="60841" rIns="121682" bIns="60841"/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en-US" altLang="zh-CN" sz="310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131" name="Oval 8"/>
          <p:cNvSpPr>
            <a:spLocks noChangeArrowheads="1"/>
          </p:cNvSpPr>
          <p:nvPr/>
        </p:nvSpPr>
        <p:spPr bwMode="auto">
          <a:xfrm>
            <a:off x="2903538" y="3135313"/>
            <a:ext cx="122237" cy="120650"/>
          </a:xfrm>
          <a:prstGeom prst="ellipse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21682" tIns="60841" rIns="121682" bIns="60841"/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en-US" altLang="zh-CN" sz="310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132" name="Oval 9"/>
          <p:cNvSpPr>
            <a:spLocks noChangeArrowheads="1"/>
          </p:cNvSpPr>
          <p:nvPr/>
        </p:nvSpPr>
        <p:spPr bwMode="auto">
          <a:xfrm>
            <a:off x="4591050" y="2611438"/>
            <a:ext cx="122238" cy="120650"/>
          </a:xfrm>
          <a:prstGeom prst="ellipse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21682" tIns="60841" rIns="121682" bIns="60841"/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en-US" altLang="zh-CN" sz="310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133" name="Oval 10"/>
          <p:cNvSpPr>
            <a:spLocks noChangeArrowheads="1"/>
          </p:cNvSpPr>
          <p:nvPr/>
        </p:nvSpPr>
        <p:spPr bwMode="auto">
          <a:xfrm>
            <a:off x="7716838" y="2840038"/>
            <a:ext cx="120650" cy="120650"/>
          </a:xfrm>
          <a:prstGeom prst="ellipse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21682" tIns="60841" rIns="121682" bIns="60841"/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en-US" altLang="zh-CN" sz="310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134" name="Oval 11"/>
          <p:cNvSpPr>
            <a:spLocks noChangeArrowheads="1"/>
          </p:cNvSpPr>
          <p:nvPr/>
        </p:nvSpPr>
        <p:spPr bwMode="auto">
          <a:xfrm>
            <a:off x="5981700" y="1589088"/>
            <a:ext cx="244475" cy="244475"/>
          </a:xfrm>
          <a:prstGeom prst="ellipse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21682" tIns="60841" rIns="121682" bIns="60841"/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en-US" altLang="zh-CN" sz="310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135" name="Oval 12"/>
          <p:cNvSpPr>
            <a:spLocks noChangeArrowheads="1"/>
          </p:cNvSpPr>
          <p:nvPr/>
        </p:nvSpPr>
        <p:spPr bwMode="auto">
          <a:xfrm>
            <a:off x="7920038" y="2635250"/>
            <a:ext cx="242887" cy="244475"/>
          </a:xfrm>
          <a:prstGeom prst="ellipse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21682" tIns="60841" rIns="121682" bIns="60841"/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en-US" altLang="zh-CN" sz="310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136" name="Oval 13"/>
          <p:cNvSpPr>
            <a:spLocks noChangeArrowheads="1"/>
          </p:cNvSpPr>
          <p:nvPr/>
        </p:nvSpPr>
        <p:spPr bwMode="auto">
          <a:xfrm>
            <a:off x="9858375" y="1150938"/>
            <a:ext cx="242888" cy="242887"/>
          </a:xfrm>
          <a:prstGeom prst="ellipse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21682" tIns="60841" rIns="121682" bIns="60841"/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en-US" altLang="zh-CN" sz="310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137" name="Oval 14"/>
          <p:cNvSpPr>
            <a:spLocks noChangeArrowheads="1"/>
          </p:cNvSpPr>
          <p:nvPr/>
        </p:nvSpPr>
        <p:spPr bwMode="auto">
          <a:xfrm>
            <a:off x="985838" y="3489325"/>
            <a:ext cx="120650" cy="122238"/>
          </a:xfrm>
          <a:prstGeom prst="ellipse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21682" tIns="60841" rIns="121682" bIns="60841"/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en-US" altLang="zh-CN" sz="310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138" name="Oval 15"/>
          <p:cNvSpPr>
            <a:spLocks noChangeArrowheads="1"/>
          </p:cNvSpPr>
          <p:nvPr/>
        </p:nvSpPr>
        <p:spPr bwMode="auto">
          <a:xfrm>
            <a:off x="4046538" y="2241550"/>
            <a:ext cx="242887" cy="244475"/>
          </a:xfrm>
          <a:prstGeom prst="ellipse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21682" tIns="60841" rIns="121682" bIns="60841"/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en-US" altLang="zh-CN" sz="310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139" name="Isosceles Triangle 22"/>
          <p:cNvSpPr>
            <a:spLocks noChangeArrowheads="1"/>
          </p:cNvSpPr>
          <p:nvPr/>
        </p:nvSpPr>
        <p:spPr bwMode="auto">
          <a:xfrm rot="3114418">
            <a:off x="10709275" y="520701"/>
            <a:ext cx="180975" cy="266700"/>
          </a:xfrm>
          <a:prstGeom prst="triangle">
            <a:avLst>
              <a:gd name="adj" fmla="val 50000"/>
            </a:avLst>
          </a:prstGeom>
          <a:solidFill>
            <a:srgbClr val="ADBAC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en-US" altLang="zh-CN" sz="3100">
              <a:solidFill>
                <a:srgbClr val="59595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140" name="Rounded Rectangle 27"/>
          <p:cNvSpPr>
            <a:spLocks noChangeArrowheads="1"/>
          </p:cNvSpPr>
          <p:nvPr/>
        </p:nvSpPr>
        <p:spPr bwMode="auto">
          <a:xfrm>
            <a:off x="1901825" y="4244975"/>
            <a:ext cx="684213" cy="68421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en-US" altLang="zh-CN" sz="31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141" name="Freeform 116"/>
          <p:cNvSpPr>
            <a:spLocks noEditPoints="1"/>
          </p:cNvSpPr>
          <p:nvPr/>
        </p:nvSpPr>
        <p:spPr bwMode="auto">
          <a:xfrm>
            <a:off x="2028825" y="4414838"/>
            <a:ext cx="428625" cy="344487"/>
          </a:xfrm>
          <a:custGeom>
            <a:avLst/>
            <a:gdLst>
              <a:gd name="T0" fmla="*/ 2147483647 w 57"/>
              <a:gd name="T1" fmla="*/ 2147483647 h 46"/>
              <a:gd name="T2" fmla="*/ 2147483647 w 57"/>
              <a:gd name="T3" fmla="*/ 2147483647 h 46"/>
              <a:gd name="T4" fmla="*/ 2147483647 w 57"/>
              <a:gd name="T5" fmla="*/ 2147483647 h 46"/>
              <a:gd name="T6" fmla="*/ 2147483647 w 57"/>
              <a:gd name="T7" fmla="*/ 2147483647 h 46"/>
              <a:gd name="T8" fmla="*/ 2147483647 w 57"/>
              <a:gd name="T9" fmla="*/ 2147483647 h 46"/>
              <a:gd name="T10" fmla="*/ 2147483647 w 57"/>
              <a:gd name="T11" fmla="*/ 2147483647 h 46"/>
              <a:gd name="T12" fmla="*/ 2147483647 w 57"/>
              <a:gd name="T13" fmla="*/ 2147483647 h 46"/>
              <a:gd name="T14" fmla="*/ 2147483647 w 57"/>
              <a:gd name="T15" fmla="*/ 2147483647 h 46"/>
              <a:gd name="T16" fmla="*/ 0 w 57"/>
              <a:gd name="T17" fmla="*/ 2147483647 h 46"/>
              <a:gd name="T18" fmla="*/ 0 w 57"/>
              <a:gd name="T19" fmla="*/ 2147483647 h 46"/>
              <a:gd name="T20" fmla="*/ 2147483647 w 57"/>
              <a:gd name="T21" fmla="*/ 2147483647 h 46"/>
              <a:gd name="T22" fmla="*/ 2147483647 w 57"/>
              <a:gd name="T23" fmla="*/ 2147483647 h 46"/>
              <a:gd name="T24" fmla="*/ 2147483647 w 57"/>
              <a:gd name="T25" fmla="*/ 2147483647 h 46"/>
              <a:gd name="T26" fmla="*/ 2147483647 w 57"/>
              <a:gd name="T27" fmla="*/ 2147483647 h 46"/>
              <a:gd name="T28" fmla="*/ 2147483647 w 57"/>
              <a:gd name="T29" fmla="*/ 0 h 46"/>
              <a:gd name="T30" fmla="*/ 2147483647 w 57"/>
              <a:gd name="T31" fmla="*/ 0 h 46"/>
              <a:gd name="T32" fmla="*/ 2147483647 w 57"/>
              <a:gd name="T33" fmla="*/ 2147483647 h 46"/>
              <a:gd name="T34" fmla="*/ 2147483647 w 57"/>
              <a:gd name="T35" fmla="*/ 2147483647 h 46"/>
              <a:gd name="T36" fmla="*/ 2147483647 w 57"/>
              <a:gd name="T37" fmla="*/ 2147483647 h 46"/>
              <a:gd name="T38" fmla="*/ 2147483647 w 57"/>
              <a:gd name="T39" fmla="*/ 2147483647 h 46"/>
              <a:gd name="T40" fmla="*/ 2147483647 w 57"/>
              <a:gd name="T41" fmla="*/ 2147483647 h 46"/>
              <a:gd name="T42" fmla="*/ 2147483647 w 57"/>
              <a:gd name="T43" fmla="*/ 2147483647 h 46"/>
              <a:gd name="T44" fmla="*/ 2147483647 w 57"/>
              <a:gd name="T45" fmla="*/ 2147483647 h 46"/>
              <a:gd name="T46" fmla="*/ 2147483647 w 57"/>
              <a:gd name="T47" fmla="*/ 2147483647 h 46"/>
              <a:gd name="T48" fmla="*/ 2147483647 w 57"/>
              <a:gd name="T49" fmla="*/ 2147483647 h 46"/>
              <a:gd name="T50" fmla="*/ 2147483647 w 57"/>
              <a:gd name="T51" fmla="*/ 2147483647 h 46"/>
              <a:gd name="T52" fmla="*/ 2147483647 w 57"/>
              <a:gd name="T53" fmla="*/ 2147483647 h 46"/>
              <a:gd name="T54" fmla="*/ 2147483647 w 57"/>
              <a:gd name="T55" fmla="*/ 2147483647 h 46"/>
              <a:gd name="T56" fmla="*/ 2147483647 w 57"/>
              <a:gd name="T57" fmla="*/ 2147483647 h 46"/>
              <a:gd name="T58" fmla="*/ 2147483647 w 57"/>
              <a:gd name="T59" fmla="*/ 2147483647 h 46"/>
              <a:gd name="T60" fmla="*/ 2147483647 w 57"/>
              <a:gd name="T61" fmla="*/ 2147483647 h 46"/>
              <a:gd name="T62" fmla="*/ 2147483647 w 57"/>
              <a:gd name="T63" fmla="*/ 2147483647 h 46"/>
              <a:gd name="T64" fmla="*/ 2147483647 w 57"/>
              <a:gd name="T65" fmla="*/ 2147483647 h 46"/>
              <a:gd name="T66" fmla="*/ 2147483647 w 57"/>
              <a:gd name="T67" fmla="*/ 2147483647 h 46"/>
              <a:gd name="T68" fmla="*/ 2147483647 w 57"/>
              <a:gd name="T69" fmla="*/ 2147483647 h 4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57" h="46">
                <a:moveTo>
                  <a:pt x="55" y="27"/>
                </a:moveTo>
                <a:cubicBezTo>
                  <a:pt x="55" y="27"/>
                  <a:pt x="54" y="27"/>
                  <a:pt x="54" y="27"/>
                </a:cubicBezTo>
                <a:cubicBezTo>
                  <a:pt x="54" y="27"/>
                  <a:pt x="54" y="27"/>
                  <a:pt x="54" y="27"/>
                </a:cubicBezTo>
                <a:cubicBezTo>
                  <a:pt x="54" y="27"/>
                  <a:pt x="53" y="27"/>
                  <a:pt x="53" y="27"/>
                </a:cubicBezTo>
                <a:cubicBezTo>
                  <a:pt x="28" y="6"/>
                  <a:pt x="28" y="6"/>
                  <a:pt x="28" y="6"/>
                </a:cubicBezTo>
                <a:cubicBezTo>
                  <a:pt x="4" y="27"/>
                  <a:pt x="4" y="27"/>
                  <a:pt x="4" y="27"/>
                </a:cubicBezTo>
                <a:cubicBezTo>
                  <a:pt x="4" y="27"/>
                  <a:pt x="3" y="27"/>
                  <a:pt x="3" y="27"/>
                </a:cubicBezTo>
                <a:cubicBezTo>
                  <a:pt x="3" y="27"/>
                  <a:pt x="2" y="27"/>
                  <a:pt x="2" y="27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4"/>
                  <a:pt x="0" y="23"/>
                  <a:pt x="0" y="23"/>
                </a:cubicBezTo>
                <a:cubicBezTo>
                  <a:pt x="26" y="1"/>
                  <a:pt x="26" y="1"/>
                  <a:pt x="26" y="1"/>
                </a:cubicBezTo>
                <a:cubicBezTo>
                  <a:pt x="27" y="0"/>
                  <a:pt x="30" y="0"/>
                  <a:pt x="31" y="1"/>
                </a:cubicBezTo>
                <a:cubicBezTo>
                  <a:pt x="40" y="8"/>
                  <a:pt x="40" y="8"/>
                  <a:pt x="40" y="8"/>
                </a:cubicBezTo>
                <a:cubicBezTo>
                  <a:pt x="40" y="1"/>
                  <a:pt x="40" y="1"/>
                  <a:pt x="40" y="1"/>
                </a:cubicBezTo>
                <a:cubicBezTo>
                  <a:pt x="40" y="1"/>
                  <a:pt x="40" y="0"/>
                  <a:pt x="41" y="0"/>
                </a:cubicBezTo>
                <a:cubicBezTo>
                  <a:pt x="48" y="0"/>
                  <a:pt x="48" y="0"/>
                  <a:pt x="48" y="0"/>
                </a:cubicBezTo>
                <a:cubicBezTo>
                  <a:pt x="49" y="0"/>
                  <a:pt x="49" y="1"/>
                  <a:pt x="49" y="1"/>
                </a:cubicBezTo>
                <a:cubicBezTo>
                  <a:pt x="49" y="16"/>
                  <a:pt x="49" y="16"/>
                  <a:pt x="49" y="16"/>
                </a:cubicBezTo>
                <a:cubicBezTo>
                  <a:pt x="57" y="23"/>
                  <a:pt x="57" y="23"/>
                  <a:pt x="57" y="23"/>
                </a:cubicBezTo>
                <a:cubicBezTo>
                  <a:pt x="57" y="23"/>
                  <a:pt x="57" y="24"/>
                  <a:pt x="57" y="24"/>
                </a:cubicBezTo>
                <a:lnTo>
                  <a:pt x="55" y="27"/>
                </a:lnTo>
                <a:close/>
                <a:moveTo>
                  <a:pt x="49" y="44"/>
                </a:moveTo>
                <a:cubicBezTo>
                  <a:pt x="49" y="45"/>
                  <a:pt x="48" y="46"/>
                  <a:pt x="47" y="46"/>
                </a:cubicBezTo>
                <a:cubicBezTo>
                  <a:pt x="33" y="46"/>
                  <a:pt x="33" y="46"/>
                  <a:pt x="33" y="46"/>
                </a:cubicBezTo>
                <a:cubicBezTo>
                  <a:pt x="33" y="32"/>
                  <a:pt x="33" y="32"/>
                  <a:pt x="33" y="32"/>
                </a:cubicBezTo>
                <a:cubicBezTo>
                  <a:pt x="24" y="32"/>
                  <a:pt x="24" y="32"/>
                  <a:pt x="24" y="32"/>
                </a:cubicBezTo>
                <a:cubicBezTo>
                  <a:pt x="24" y="46"/>
                  <a:pt x="24" y="46"/>
                  <a:pt x="24" y="46"/>
                </a:cubicBezTo>
                <a:cubicBezTo>
                  <a:pt x="10" y="46"/>
                  <a:pt x="10" y="46"/>
                  <a:pt x="10" y="46"/>
                </a:cubicBezTo>
                <a:cubicBezTo>
                  <a:pt x="9" y="46"/>
                  <a:pt x="8" y="45"/>
                  <a:pt x="8" y="44"/>
                </a:cubicBezTo>
                <a:cubicBezTo>
                  <a:pt x="8" y="27"/>
                  <a:pt x="8" y="27"/>
                  <a:pt x="8" y="27"/>
                </a:cubicBezTo>
                <a:cubicBezTo>
                  <a:pt x="8" y="27"/>
                  <a:pt x="8" y="26"/>
                  <a:pt x="8" y="26"/>
                </a:cubicBezTo>
                <a:cubicBezTo>
                  <a:pt x="28" y="9"/>
                  <a:pt x="28" y="9"/>
                  <a:pt x="28" y="9"/>
                </a:cubicBezTo>
                <a:cubicBezTo>
                  <a:pt x="49" y="26"/>
                  <a:pt x="49" y="26"/>
                  <a:pt x="49" y="26"/>
                </a:cubicBezTo>
                <a:cubicBezTo>
                  <a:pt x="49" y="26"/>
                  <a:pt x="49" y="27"/>
                  <a:pt x="49" y="27"/>
                </a:cubicBezTo>
                <a:lnTo>
                  <a:pt x="49" y="44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21682" tIns="60841" rIns="121682" bIns="60841"/>
          <a:lstStyle/>
          <a:p>
            <a:endParaRPr lang="zh-CN" altLang="en-US"/>
          </a:p>
        </p:txBody>
      </p:sp>
      <p:sp>
        <p:nvSpPr>
          <p:cNvPr id="5142" name="Rounded Rectangle 28"/>
          <p:cNvSpPr>
            <a:spLocks noChangeArrowheads="1"/>
          </p:cNvSpPr>
          <p:nvPr/>
        </p:nvSpPr>
        <p:spPr bwMode="auto">
          <a:xfrm>
            <a:off x="3825875" y="4244975"/>
            <a:ext cx="684213" cy="68421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en-US" altLang="zh-CN" sz="31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143" name="Freeform 66"/>
          <p:cNvSpPr>
            <a:spLocks noEditPoints="1"/>
          </p:cNvSpPr>
          <p:nvPr/>
        </p:nvSpPr>
        <p:spPr bwMode="auto">
          <a:xfrm>
            <a:off x="3956050" y="4391025"/>
            <a:ext cx="422275" cy="392113"/>
          </a:xfrm>
          <a:custGeom>
            <a:avLst/>
            <a:gdLst>
              <a:gd name="T0" fmla="*/ 2147483647 w 73"/>
              <a:gd name="T1" fmla="*/ 2147483647 h 68"/>
              <a:gd name="T2" fmla="*/ 2147483647 w 73"/>
              <a:gd name="T3" fmla="*/ 2147483647 h 68"/>
              <a:gd name="T4" fmla="*/ 0 w 73"/>
              <a:gd name="T5" fmla="*/ 2147483647 h 68"/>
              <a:gd name="T6" fmla="*/ 2147483647 w 73"/>
              <a:gd name="T7" fmla="*/ 2147483647 h 68"/>
              <a:gd name="T8" fmla="*/ 2147483647 w 73"/>
              <a:gd name="T9" fmla="*/ 2147483647 h 68"/>
              <a:gd name="T10" fmla="*/ 2147483647 w 73"/>
              <a:gd name="T11" fmla="*/ 2147483647 h 68"/>
              <a:gd name="T12" fmla="*/ 2147483647 w 73"/>
              <a:gd name="T13" fmla="*/ 2147483647 h 68"/>
              <a:gd name="T14" fmla="*/ 2147483647 w 73"/>
              <a:gd name="T15" fmla="*/ 2147483647 h 68"/>
              <a:gd name="T16" fmla="*/ 2147483647 w 73"/>
              <a:gd name="T17" fmla="*/ 2147483647 h 68"/>
              <a:gd name="T18" fmla="*/ 2147483647 w 73"/>
              <a:gd name="T19" fmla="*/ 2147483647 h 68"/>
              <a:gd name="T20" fmla="*/ 2147483647 w 73"/>
              <a:gd name="T21" fmla="*/ 2147483647 h 68"/>
              <a:gd name="T22" fmla="*/ 2147483647 w 73"/>
              <a:gd name="T23" fmla="*/ 0 h 68"/>
              <a:gd name="T24" fmla="*/ 2147483647 w 73"/>
              <a:gd name="T25" fmla="*/ 2147483647 h 68"/>
              <a:gd name="T26" fmla="*/ 2147483647 w 73"/>
              <a:gd name="T27" fmla="*/ 2147483647 h 68"/>
              <a:gd name="T28" fmla="*/ 2147483647 w 73"/>
              <a:gd name="T29" fmla="*/ 2147483647 h 68"/>
              <a:gd name="T30" fmla="*/ 2147483647 w 73"/>
              <a:gd name="T31" fmla="*/ 2147483647 h 68"/>
              <a:gd name="T32" fmla="*/ 2147483647 w 73"/>
              <a:gd name="T33" fmla="*/ 2147483647 h 68"/>
              <a:gd name="T34" fmla="*/ 2147483647 w 73"/>
              <a:gd name="T35" fmla="*/ 2147483647 h 68"/>
              <a:gd name="T36" fmla="*/ 2147483647 w 73"/>
              <a:gd name="T37" fmla="*/ 2147483647 h 68"/>
              <a:gd name="T38" fmla="*/ 2147483647 w 73"/>
              <a:gd name="T39" fmla="*/ 2147483647 h 68"/>
              <a:gd name="T40" fmla="*/ 2147483647 w 73"/>
              <a:gd name="T41" fmla="*/ 2147483647 h 68"/>
              <a:gd name="T42" fmla="*/ 2147483647 w 73"/>
              <a:gd name="T43" fmla="*/ 2147483647 h 68"/>
              <a:gd name="T44" fmla="*/ 2147483647 w 73"/>
              <a:gd name="T45" fmla="*/ 2147483647 h 68"/>
              <a:gd name="T46" fmla="*/ 2147483647 w 73"/>
              <a:gd name="T47" fmla="*/ 2147483647 h 68"/>
              <a:gd name="T48" fmla="*/ 2147483647 w 73"/>
              <a:gd name="T49" fmla="*/ 2147483647 h 68"/>
              <a:gd name="T50" fmla="*/ 2147483647 w 73"/>
              <a:gd name="T51" fmla="*/ 2147483647 h 68"/>
              <a:gd name="T52" fmla="*/ 2147483647 w 73"/>
              <a:gd name="T53" fmla="*/ 2147483647 h 68"/>
              <a:gd name="T54" fmla="*/ 2147483647 w 73"/>
              <a:gd name="T55" fmla="*/ 2147483647 h 68"/>
              <a:gd name="T56" fmla="*/ 2147483647 w 73"/>
              <a:gd name="T57" fmla="*/ 2147483647 h 68"/>
              <a:gd name="T58" fmla="*/ 2147483647 w 73"/>
              <a:gd name="T59" fmla="*/ 0 h 68"/>
              <a:gd name="T60" fmla="*/ 2147483647 w 73"/>
              <a:gd name="T61" fmla="*/ 2147483647 h 68"/>
              <a:gd name="T62" fmla="*/ 2147483647 w 73"/>
              <a:gd name="T63" fmla="*/ 2147483647 h 68"/>
              <a:gd name="T64" fmla="*/ 2147483647 w 73"/>
              <a:gd name="T65" fmla="*/ 2147483647 h 68"/>
              <a:gd name="T66" fmla="*/ 2147483647 w 73"/>
              <a:gd name="T67" fmla="*/ 2147483647 h 68"/>
              <a:gd name="T68" fmla="*/ 2147483647 w 73"/>
              <a:gd name="T69" fmla="*/ 2147483647 h 68"/>
              <a:gd name="T70" fmla="*/ 2147483647 w 73"/>
              <a:gd name="T71" fmla="*/ 2147483647 h 68"/>
              <a:gd name="T72" fmla="*/ 2147483647 w 73"/>
              <a:gd name="T73" fmla="*/ 2147483647 h 68"/>
              <a:gd name="T74" fmla="*/ 2147483647 w 73"/>
              <a:gd name="T75" fmla="*/ 2147483647 h 68"/>
              <a:gd name="T76" fmla="*/ 2147483647 w 73"/>
              <a:gd name="T77" fmla="*/ 2147483647 h 68"/>
              <a:gd name="T78" fmla="*/ 2147483647 w 73"/>
              <a:gd name="T79" fmla="*/ 2147483647 h 68"/>
              <a:gd name="T80" fmla="*/ 2147483647 w 73"/>
              <a:gd name="T81" fmla="*/ 2147483647 h 68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73" h="68">
                <a:moveTo>
                  <a:pt x="13" y="39"/>
                </a:moveTo>
                <a:cubicBezTo>
                  <a:pt x="8" y="39"/>
                  <a:pt x="8" y="39"/>
                  <a:pt x="8" y="39"/>
                </a:cubicBezTo>
                <a:cubicBezTo>
                  <a:pt x="4" y="39"/>
                  <a:pt x="0" y="37"/>
                  <a:pt x="0" y="33"/>
                </a:cubicBezTo>
                <a:cubicBezTo>
                  <a:pt x="0" y="29"/>
                  <a:pt x="0" y="19"/>
                  <a:pt x="5" y="19"/>
                </a:cubicBezTo>
                <a:cubicBezTo>
                  <a:pt x="6" y="19"/>
                  <a:pt x="10" y="22"/>
                  <a:pt x="15" y="22"/>
                </a:cubicBezTo>
                <a:cubicBezTo>
                  <a:pt x="17" y="22"/>
                  <a:pt x="18" y="22"/>
                  <a:pt x="20" y="21"/>
                </a:cubicBezTo>
                <a:cubicBezTo>
                  <a:pt x="20" y="22"/>
                  <a:pt x="20" y="23"/>
                  <a:pt x="20" y="24"/>
                </a:cubicBezTo>
                <a:cubicBezTo>
                  <a:pt x="20" y="27"/>
                  <a:pt x="21" y="31"/>
                  <a:pt x="23" y="34"/>
                </a:cubicBezTo>
                <a:cubicBezTo>
                  <a:pt x="19" y="34"/>
                  <a:pt x="15" y="36"/>
                  <a:pt x="13" y="39"/>
                </a:cubicBezTo>
                <a:close/>
                <a:moveTo>
                  <a:pt x="15" y="19"/>
                </a:moveTo>
                <a:cubicBezTo>
                  <a:pt x="10" y="19"/>
                  <a:pt x="5" y="15"/>
                  <a:pt x="5" y="9"/>
                </a:cubicBezTo>
                <a:cubicBezTo>
                  <a:pt x="5" y="4"/>
                  <a:pt x="10" y="0"/>
                  <a:pt x="15" y="0"/>
                </a:cubicBezTo>
                <a:cubicBezTo>
                  <a:pt x="20" y="0"/>
                  <a:pt x="25" y="4"/>
                  <a:pt x="25" y="9"/>
                </a:cubicBezTo>
                <a:cubicBezTo>
                  <a:pt x="25" y="15"/>
                  <a:pt x="20" y="19"/>
                  <a:pt x="15" y="19"/>
                </a:cubicBezTo>
                <a:close/>
                <a:moveTo>
                  <a:pt x="53" y="68"/>
                </a:moveTo>
                <a:cubicBezTo>
                  <a:pt x="20" y="68"/>
                  <a:pt x="20" y="68"/>
                  <a:pt x="20" y="68"/>
                </a:cubicBezTo>
                <a:cubicBezTo>
                  <a:pt x="14" y="68"/>
                  <a:pt x="10" y="64"/>
                  <a:pt x="10" y="58"/>
                </a:cubicBezTo>
                <a:cubicBezTo>
                  <a:pt x="10" y="49"/>
                  <a:pt x="12" y="36"/>
                  <a:pt x="23" y="36"/>
                </a:cubicBezTo>
                <a:cubicBezTo>
                  <a:pt x="25" y="36"/>
                  <a:pt x="29" y="41"/>
                  <a:pt x="37" y="41"/>
                </a:cubicBezTo>
                <a:cubicBezTo>
                  <a:pt x="44" y="41"/>
                  <a:pt x="49" y="36"/>
                  <a:pt x="50" y="36"/>
                </a:cubicBezTo>
                <a:cubicBezTo>
                  <a:pt x="62" y="36"/>
                  <a:pt x="64" y="49"/>
                  <a:pt x="64" y="58"/>
                </a:cubicBezTo>
                <a:cubicBezTo>
                  <a:pt x="64" y="64"/>
                  <a:pt x="60" y="68"/>
                  <a:pt x="53" y="68"/>
                </a:cubicBezTo>
                <a:close/>
                <a:moveTo>
                  <a:pt x="37" y="39"/>
                </a:moveTo>
                <a:cubicBezTo>
                  <a:pt x="29" y="39"/>
                  <a:pt x="22" y="32"/>
                  <a:pt x="22" y="24"/>
                </a:cubicBezTo>
                <a:cubicBezTo>
                  <a:pt x="22" y="16"/>
                  <a:pt x="29" y="9"/>
                  <a:pt x="37" y="9"/>
                </a:cubicBezTo>
                <a:cubicBezTo>
                  <a:pt x="45" y="9"/>
                  <a:pt x="51" y="16"/>
                  <a:pt x="51" y="24"/>
                </a:cubicBezTo>
                <a:cubicBezTo>
                  <a:pt x="51" y="32"/>
                  <a:pt x="45" y="39"/>
                  <a:pt x="37" y="39"/>
                </a:cubicBezTo>
                <a:close/>
                <a:moveTo>
                  <a:pt x="59" y="19"/>
                </a:moveTo>
                <a:cubicBezTo>
                  <a:pt x="53" y="19"/>
                  <a:pt x="49" y="15"/>
                  <a:pt x="49" y="9"/>
                </a:cubicBezTo>
                <a:cubicBezTo>
                  <a:pt x="49" y="4"/>
                  <a:pt x="53" y="0"/>
                  <a:pt x="59" y="0"/>
                </a:cubicBezTo>
                <a:cubicBezTo>
                  <a:pt x="64" y="0"/>
                  <a:pt x="68" y="4"/>
                  <a:pt x="68" y="9"/>
                </a:cubicBezTo>
                <a:cubicBezTo>
                  <a:pt x="68" y="15"/>
                  <a:pt x="64" y="19"/>
                  <a:pt x="59" y="19"/>
                </a:cubicBezTo>
                <a:close/>
                <a:moveTo>
                  <a:pt x="66" y="39"/>
                </a:moveTo>
                <a:cubicBezTo>
                  <a:pt x="61" y="39"/>
                  <a:pt x="61" y="39"/>
                  <a:pt x="61" y="39"/>
                </a:cubicBezTo>
                <a:cubicBezTo>
                  <a:pt x="58" y="36"/>
                  <a:pt x="55" y="34"/>
                  <a:pt x="51" y="34"/>
                </a:cubicBezTo>
                <a:cubicBezTo>
                  <a:pt x="53" y="31"/>
                  <a:pt x="54" y="27"/>
                  <a:pt x="54" y="24"/>
                </a:cubicBezTo>
                <a:cubicBezTo>
                  <a:pt x="54" y="23"/>
                  <a:pt x="54" y="22"/>
                  <a:pt x="54" y="21"/>
                </a:cubicBezTo>
                <a:cubicBezTo>
                  <a:pt x="55" y="22"/>
                  <a:pt x="57" y="22"/>
                  <a:pt x="59" y="22"/>
                </a:cubicBezTo>
                <a:cubicBezTo>
                  <a:pt x="64" y="22"/>
                  <a:pt x="68" y="19"/>
                  <a:pt x="69" y="19"/>
                </a:cubicBezTo>
                <a:cubicBezTo>
                  <a:pt x="73" y="19"/>
                  <a:pt x="73" y="29"/>
                  <a:pt x="73" y="33"/>
                </a:cubicBezTo>
                <a:cubicBezTo>
                  <a:pt x="73" y="37"/>
                  <a:pt x="70" y="39"/>
                  <a:pt x="66" y="39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21682" tIns="60841" rIns="121682" bIns="60841"/>
          <a:lstStyle/>
          <a:p>
            <a:endParaRPr lang="zh-CN" altLang="en-US"/>
          </a:p>
        </p:txBody>
      </p:sp>
      <p:sp>
        <p:nvSpPr>
          <p:cNvPr id="5144" name="Rounded Rectangle 29"/>
          <p:cNvSpPr>
            <a:spLocks noChangeArrowheads="1"/>
          </p:cNvSpPr>
          <p:nvPr/>
        </p:nvSpPr>
        <p:spPr bwMode="auto">
          <a:xfrm>
            <a:off x="5762625" y="4244975"/>
            <a:ext cx="684213" cy="68421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en-US" altLang="zh-CN" sz="31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145" name="Freeform 105"/>
          <p:cNvSpPr>
            <a:spLocks noEditPoints="1"/>
          </p:cNvSpPr>
          <p:nvPr/>
        </p:nvSpPr>
        <p:spPr bwMode="auto">
          <a:xfrm>
            <a:off x="5884863" y="4370388"/>
            <a:ext cx="439737" cy="433387"/>
          </a:xfrm>
          <a:custGeom>
            <a:avLst/>
            <a:gdLst>
              <a:gd name="T0" fmla="*/ 2147483647 w 64"/>
              <a:gd name="T1" fmla="*/ 2147483647 h 63"/>
              <a:gd name="T2" fmla="*/ 2147483647 w 64"/>
              <a:gd name="T3" fmla="*/ 2147483647 h 63"/>
              <a:gd name="T4" fmla="*/ 2147483647 w 64"/>
              <a:gd name="T5" fmla="*/ 2147483647 h 63"/>
              <a:gd name="T6" fmla="*/ 2147483647 w 64"/>
              <a:gd name="T7" fmla="*/ 2147483647 h 63"/>
              <a:gd name="T8" fmla="*/ 0 w 64"/>
              <a:gd name="T9" fmla="*/ 2147483647 h 63"/>
              <a:gd name="T10" fmla="*/ 2147483647 w 64"/>
              <a:gd name="T11" fmla="*/ 0 h 63"/>
              <a:gd name="T12" fmla="*/ 2147483647 w 64"/>
              <a:gd name="T13" fmla="*/ 2147483647 h 63"/>
              <a:gd name="T14" fmla="*/ 2147483647 w 64"/>
              <a:gd name="T15" fmla="*/ 2147483647 h 63"/>
              <a:gd name="T16" fmla="*/ 2147483647 w 64"/>
              <a:gd name="T17" fmla="*/ 2147483647 h 63"/>
              <a:gd name="T18" fmla="*/ 2147483647 w 64"/>
              <a:gd name="T19" fmla="*/ 2147483647 h 63"/>
              <a:gd name="T20" fmla="*/ 2147483647 w 64"/>
              <a:gd name="T21" fmla="*/ 2147483647 h 63"/>
              <a:gd name="T22" fmla="*/ 2147483647 w 64"/>
              <a:gd name="T23" fmla="*/ 2147483647 h 63"/>
              <a:gd name="T24" fmla="*/ 2147483647 w 64"/>
              <a:gd name="T25" fmla="*/ 2147483647 h 63"/>
              <a:gd name="T26" fmla="*/ 2147483647 w 64"/>
              <a:gd name="T27" fmla="*/ 2147483647 h 63"/>
              <a:gd name="T28" fmla="*/ 2147483647 w 64"/>
              <a:gd name="T29" fmla="*/ 2147483647 h 63"/>
              <a:gd name="T30" fmla="*/ 2147483647 w 64"/>
              <a:gd name="T31" fmla="*/ 2147483647 h 6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4" h="63">
                <a:moveTo>
                  <a:pt x="59" y="63"/>
                </a:moveTo>
                <a:cubicBezTo>
                  <a:pt x="57" y="63"/>
                  <a:pt x="56" y="62"/>
                  <a:pt x="55" y="61"/>
                </a:cubicBezTo>
                <a:cubicBezTo>
                  <a:pt x="42" y="48"/>
                  <a:pt x="42" y="48"/>
                  <a:pt x="42" y="48"/>
                </a:cubicBezTo>
                <a:cubicBezTo>
                  <a:pt x="38" y="51"/>
                  <a:pt x="33" y="53"/>
                  <a:pt x="27" y="53"/>
                </a:cubicBezTo>
                <a:cubicBezTo>
                  <a:pt x="12" y="53"/>
                  <a:pt x="0" y="41"/>
                  <a:pt x="0" y="26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4" y="12"/>
                  <a:pt x="54" y="26"/>
                </a:cubicBezTo>
                <a:cubicBezTo>
                  <a:pt x="54" y="32"/>
                  <a:pt x="52" y="37"/>
                  <a:pt x="49" y="41"/>
                </a:cubicBezTo>
                <a:cubicBezTo>
                  <a:pt x="62" y="54"/>
                  <a:pt x="62" y="54"/>
                  <a:pt x="62" y="54"/>
                </a:cubicBezTo>
                <a:cubicBezTo>
                  <a:pt x="63" y="55"/>
                  <a:pt x="64" y="57"/>
                  <a:pt x="64" y="58"/>
                </a:cubicBezTo>
                <a:cubicBezTo>
                  <a:pt x="64" y="61"/>
                  <a:pt x="61" y="63"/>
                  <a:pt x="59" y="63"/>
                </a:cubicBezTo>
                <a:close/>
                <a:moveTo>
                  <a:pt x="27" y="9"/>
                </a:moveTo>
                <a:cubicBezTo>
                  <a:pt x="18" y="9"/>
                  <a:pt x="10" y="17"/>
                  <a:pt x="10" y="26"/>
                </a:cubicBezTo>
                <a:cubicBezTo>
                  <a:pt x="10" y="36"/>
                  <a:pt x="18" y="43"/>
                  <a:pt x="27" y="43"/>
                </a:cubicBezTo>
                <a:cubicBezTo>
                  <a:pt x="37" y="43"/>
                  <a:pt x="44" y="36"/>
                  <a:pt x="44" y="26"/>
                </a:cubicBezTo>
                <a:cubicBezTo>
                  <a:pt x="44" y="17"/>
                  <a:pt x="37" y="9"/>
                  <a:pt x="27" y="9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21682" tIns="60841" rIns="121682" bIns="60841"/>
          <a:lstStyle/>
          <a:p>
            <a:endParaRPr lang="zh-CN" altLang="en-US"/>
          </a:p>
        </p:txBody>
      </p:sp>
      <p:sp>
        <p:nvSpPr>
          <p:cNvPr id="5146" name="Rounded Rectangle 30"/>
          <p:cNvSpPr>
            <a:spLocks noChangeArrowheads="1"/>
          </p:cNvSpPr>
          <p:nvPr/>
        </p:nvSpPr>
        <p:spPr bwMode="auto">
          <a:xfrm>
            <a:off x="7699375" y="4244975"/>
            <a:ext cx="684213" cy="68421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en-US" altLang="zh-CN" sz="31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147" name="Freeform 57"/>
          <p:cNvSpPr>
            <a:spLocks noEditPoints="1"/>
          </p:cNvSpPr>
          <p:nvPr/>
        </p:nvSpPr>
        <p:spPr bwMode="auto">
          <a:xfrm>
            <a:off x="7840663" y="4386263"/>
            <a:ext cx="401637" cy="401637"/>
          </a:xfrm>
          <a:custGeom>
            <a:avLst/>
            <a:gdLst>
              <a:gd name="T0" fmla="*/ 2147483647 w 55"/>
              <a:gd name="T1" fmla="*/ 2147483647 h 55"/>
              <a:gd name="T2" fmla="*/ 2147483647 w 55"/>
              <a:gd name="T3" fmla="*/ 2147483647 h 55"/>
              <a:gd name="T4" fmla="*/ 2147483647 w 55"/>
              <a:gd name="T5" fmla="*/ 2147483647 h 55"/>
              <a:gd name="T6" fmla="*/ 2147483647 w 55"/>
              <a:gd name="T7" fmla="*/ 2147483647 h 55"/>
              <a:gd name="T8" fmla="*/ 2147483647 w 55"/>
              <a:gd name="T9" fmla="*/ 2147483647 h 55"/>
              <a:gd name="T10" fmla="*/ 2147483647 w 55"/>
              <a:gd name="T11" fmla="*/ 2147483647 h 55"/>
              <a:gd name="T12" fmla="*/ 2147483647 w 55"/>
              <a:gd name="T13" fmla="*/ 2147483647 h 55"/>
              <a:gd name="T14" fmla="*/ 2147483647 w 55"/>
              <a:gd name="T15" fmla="*/ 2147483647 h 55"/>
              <a:gd name="T16" fmla="*/ 2147483647 w 55"/>
              <a:gd name="T17" fmla="*/ 2147483647 h 55"/>
              <a:gd name="T18" fmla="*/ 2147483647 w 55"/>
              <a:gd name="T19" fmla="*/ 2147483647 h 55"/>
              <a:gd name="T20" fmla="*/ 2147483647 w 55"/>
              <a:gd name="T21" fmla="*/ 2147483647 h 55"/>
              <a:gd name="T22" fmla="*/ 2147483647 w 55"/>
              <a:gd name="T23" fmla="*/ 2147483647 h 55"/>
              <a:gd name="T24" fmla="*/ 2147483647 w 55"/>
              <a:gd name="T25" fmla="*/ 2147483647 h 55"/>
              <a:gd name="T26" fmla="*/ 2147483647 w 55"/>
              <a:gd name="T27" fmla="*/ 2147483647 h 55"/>
              <a:gd name="T28" fmla="*/ 2147483647 w 55"/>
              <a:gd name="T29" fmla="*/ 2147483647 h 55"/>
              <a:gd name="T30" fmla="*/ 2147483647 w 55"/>
              <a:gd name="T31" fmla="*/ 2147483647 h 55"/>
              <a:gd name="T32" fmla="*/ 2147483647 w 55"/>
              <a:gd name="T33" fmla="*/ 2147483647 h 55"/>
              <a:gd name="T34" fmla="*/ 2147483647 w 55"/>
              <a:gd name="T35" fmla="*/ 2147483647 h 55"/>
              <a:gd name="T36" fmla="*/ 2147483647 w 55"/>
              <a:gd name="T37" fmla="*/ 2147483647 h 55"/>
              <a:gd name="T38" fmla="*/ 2147483647 w 55"/>
              <a:gd name="T39" fmla="*/ 2147483647 h 55"/>
              <a:gd name="T40" fmla="*/ 2147483647 w 55"/>
              <a:gd name="T41" fmla="*/ 2147483647 h 55"/>
              <a:gd name="T42" fmla="*/ 2147483647 w 55"/>
              <a:gd name="T43" fmla="*/ 2147483647 h 55"/>
              <a:gd name="T44" fmla="*/ 2147483647 w 55"/>
              <a:gd name="T45" fmla="*/ 2147483647 h 55"/>
              <a:gd name="T46" fmla="*/ 2147483647 w 55"/>
              <a:gd name="T47" fmla="*/ 2147483647 h 55"/>
              <a:gd name="T48" fmla="*/ 2147483647 w 55"/>
              <a:gd name="T49" fmla="*/ 2147483647 h 55"/>
              <a:gd name="T50" fmla="*/ 2147483647 w 55"/>
              <a:gd name="T51" fmla="*/ 2147483647 h 55"/>
              <a:gd name="T52" fmla="*/ 0 w 55"/>
              <a:gd name="T53" fmla="*/ 2147483647 h 55"/>
              <a:gd name="T54" fmla="*/ 0 w 55"/>
              <a:gd name="T55" fmla="*/ 2147483647 h 55"/>
              <a:gd name="T56" fmla="*/ 2147483647 w 55"/>
              <a:gd name="T57" fmla="*/ 2147483647 h 55"/>
              <a:gd name="T58" fmla="*/ 2147483647 w 55"/>
              <a:gd name="T59" fmla="*/ 2147483647 h 55"/>
              <a:gd name="T60" fmla="*/ 2147483647 w 55"/>
              <a:gd name="T61" fmla="*/ 2147483647 h 55"/>
              <a:gd name="T62" fmla="*/ 2147483647 w 55"/>
              <a:gd name="T63" fmla="*/ 2147483647 h 55"/>
              <a:gd name="T64" fmla="*/ 2147483647 w 55"/>
              <a:gd name="T65" fmla="*/ 2147483647 h 55"/>
              <a:gd name="T66" fmla="*/ 2147483647 w 55"/>
              <a:gd name="T67" fmla="*/ 2147483647 h 55"/>
              <a:gd name="T68" fmla="*/ 2147483647 w 55"/>
              <a:gd name="T69" fmla="*/ 2147483647 h 55"/>
              <a:gd name="T70" fmla="*/ 2147483647 w 55"/>
              <a:gd name="T71" fmla="*/ 2147483647 h 55"/>
              <a:gd name="T72" fmla="*/ 2147483647 w 55"/>
              <a:gd name="T73" fmla="*/ 2147483647 h 55"/>
              <a:gd name="T74" fmla="*/ 2147483647 w 55"/>
              <a:gd name="T75" fmla="*/ 2147483647 h 55"/>
              <a:gd name="T76" fmla="*/ 2147483647 w 55"/>
              <a:gd name="T77" fmla="*/ 2147483647 h 55"/>
              <a:gd name="T78" fmla="*/ 2147483647 w 55"/>
              <a:gd name="T79" fmla="*/ 0 h 55"/>
              <a:gd name="T80" fmla="*/ 2147483647 w 55"/>
              <a:gd name="T81" fmla="*/ 0 h 55"/>
              <a:gd name="T82" fmla="*/ 2147483647 w 55"/>
              <a:gd name="T83" fmla="*/ 2147483647 h 55"/>
              <a:gd name="T84" fmla="*/ 2147483647 w 55"/>
              <a:gd name="T85" fmla="*/ 2147483647 h 55"/>
              <a:gd name="T86" fmla="*/ 2147483647 w 55"/>
              <a:gd name="T87" fmla="*/ 2147483647 h 55"/>
              <a:gd name="T88" fmla="*/ 2147483647 w 55"/>
              <a:gd name="T89" fmla="*/ 2147483647 h 55"/>
              <a:gd name="T90" fmla="*/ 2147483647 w 55"/>
              <a:gd name="T91" fmla="*/ 2147483647 h 55"/>
              <a:gd name="T92" fmla="*/ 2147483647 w 55"/>
              <a:gd name="T93" fmla="*/ 2147483647 h 55"/>
              <a:gd name="T94" fmla="*/ 2147483647 w 55"/>
              <a:gd name="T95" fmla="*/ 2147483647 h 55"/>
              <a:gd name="T96" fmla="*/ 2147483647 w 55"/>
              <a:gd name="T97" fmla="*/ 2147483647 h 55"/>
              <a:gd name="T98" fmla="*/ 2147483647 w 55"/>
              <a:gd name="T99" fmla="*/ 2147483647 h 55"/>
              <a:gd name="T100" fmla="*/ 2147483647 w 55"/>
              <a:gd name="T101" fmla="*/ 2147483647 h 55"/>
              <a:gd name="T102" fmla="*/ 2147483647 w 55"/>
              <a:gd name="T103" fmla="*/ 2147483647 h 55"/>
              <a:gd name="T104" fmla="*/ 2147483647 w 55"/>
              <a:gd name="T105" fmla="*/ 2147483647 h 55"/>
              <a:gd name="T106" fmla="*/ 2147483647 w 55"/>
              <a:gd name="T107" fmla="*/ 2147483647 h 55"/>
              <a:gd name="T108" fmla="*/ 2147483647 w 55"/>
              <a:gd name="T109" fmla="*/ 2147483647 h 55"/>
              <a:gd name="T110" fmla="*/ 2147483647 w 55"/>
              <a:gd name="T111" fmla="*/ 2147483647 h 55"/>
              <a:gd name="T112" fmla="*/ 2147483647 w 55"/>
              <a:gd name="T113" fmla="*/ 2147483647 h 55"/>
              <a:gd name="T114" fmla="*/ 2147483647 w 55"/>
              <a:gd name="T115" fmla="*/ 2147483647 h 55"/>
              <a:gd name="T116" fmla="*/ 2147483647 w 55"/>
              <a:gd name="T117" fmla="*/ 2147483647 h 55"/>
              <a:gd name="T118" fmla="*/ 2147483647 w 55"/>
              <a:gd name="T119" fmla="*/ 2147483647 h 55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55" h="55">
                <a:moveTo>
                  <a:pt x="55" y="31"/>
                </a:moveTo>
                <a:cubicBezTo>
                  <a:pt x="55" y="32"/>
                  <a:pt x="54" y="33"/>
                  <a:pt x="54" y="33"/>
                </a:cubicBezTo>
                <a:cubicBezTo>
                  <a:pt x="47" y="34"/>
                  <a:pt x="47" y="34"/>
                  <a:pt x="47" y="34"/>
                </a:cubicBezTo>
                <a:cubicBezTo>
                  <a:pt x="47" y="35"/>
                  <a:pt x="46" y="36"/>
                  <a:pt x="46" y="37"/>
                </a:cubicBezTo>
                <a:cubicBezTo>
                  <a:pt x="47" y="39"/>
                  <a:pt x="48" y="40"/>
                  <a:pt x="49" y="42"/>
                </a:cubicBezTo>
                <a:cubicBezTo>
                  <a:pt x="50" y="42"/>
                  <a:pt x="50" y="42"/>
                  <a:pt x="50" y="43"/>
                </a:cubicBezTo>
                <a:cubicBezTo>
                  <a:pt x="50" y="43"/>
                  <a:pt x="50" y="43"/>
                  <a:pt x="49" y="44"/>
                </a:cubicBezTo>
                <a:cubicBezTo>
                  <a:pt x="49" y="45"/>
                  <a:pt x="44" y="50"/>
                  <a:pt x="43" y="50"/>
                </a:cubicBezTo>
                <a:cubicBezTo>
                  <a:pt x="42" y="50"/>
                  <a:pt x="42" y="50"/>
                  <a:pt x="42" y="50"/>
                </a:cubicBezTo>
                <a:cubicBezTo>
                  <a:pt x="37" y="46"/>
                  <a:pt x="37" y="46"/>
                  <a:pt x="37" y="46"/>
                </a:cubicBezTo>
                <a:cubicBezTo>
                  <a:pt x="36" y="46"/>
                  <a:pt x="35" y="47"/>
                  <a:pt x="33" y="47"/>
                </a:cubicBezTo>
                <a:cubicBezTo>
                  <a:pt x="33" y="49"/>
                  <a:pt x="33" y="52"/>
                  <a:pt x="32" y="54"/>
                </a:cubicBezTo>
                <a:cubicBezTo>
                  <a:pt x="32" y="54"/>
                  <a:pt x="32" y="55"/>
                  <a:pt x="31" y="55"/>
                </a:cubicBezTo>
                <a:cubicBezTo>
                  <a:pt x="23" y="55"/>
                  <a:pt x="23" y="55"/>
                  <a:pt x="23" y="55"/>
                </a:cubicBezTo>
                <a:cubicBezTo>
                  <a:pt x="23" y="55"/>
                  <a:pt x="22" y="54"/>
                  <a:pt x="22" y="54"/>
                </a:cubicBezTo>
                <a:cubicBezTo>
                  <a:pt x="21" y="47"/>
                  <a:pt x="21" y="47"/>
                  <a:pt x="21" y="47"/>
                </a:cubicBezTo>
                <a:cubicBezTo>
                  <a:pt x="20" y="47"/>
                  <a:pt x="19" y="46"/>
                  <a:pt x="18" y="46"/>
                </a:cubicBezTo>
                <a:cubicBezTo>
                  <a:pt x="13" y="50"/>
                  <a:pt x="13" y="50"/>
                  <a:pt x="13" y="50"/>
                </a:cubicBezTo>
                <a:cubicBezTo>
                  <a:pt x="12" y="50"/>
                  <a:pt x="12" y="50"/>
                  <a:pt x="12" y="50"/>
                </a:cubicBezTo>
                <a:cubicBezTo>
                  <a:pt x="11" y="50"/>
                  <a:pt x="11" y="50"/>
                  <a:pt x="11" y="50"/>
                </a:cubicBezTo>
                <a:cubicBezTo>
                  <a:pt x="9" y="48"/>
                  <a:pt x="7" y="46"/>
                  <a:pt x="5" y="44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42"/>
                  <a:pt x="5" y="42"/>
                  <a:pt x="5" y="42"/>
                </a:cubicBezTo>
                <a:cubicBezTo>
                  <a:pt x="6" y="40"/>
                  <a:pt x="8" y="39"/>
                  <a:pt x="9" y="37"/>
                </a:cubicBezTo>
                <a:cubicBezTo>
                  <a:pt x="8" y="36"/>
                  <a:pt x="8" y="35"/>
                  <a:pt x="7" y="33"/>
                </a:cubicBezTo>
                <a:cubicBezTo>
                  <a:pt x="1" y="33"/>
                  <a:pt x="1" y="33"/>
                  <a:pt x="1" y="33"/>
                </a:cubicBezTo>
                <a:cubicBezTo>
                  <a:pt x="0" y="32"/>
                  <a:pt x="0" y="32"/>
                  <a:pt x="0" y="31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2"/>
                  <a:pt x="1" y="22"/>
                </a:cubicBezTo>
                <a:cubicBezTo>
                  <a:pt x="7" y="21"/>
                  <a:pt x="7" y="21"/>
                  <a:pt x="7" y="21"/>
                </a:cubicBezTo>
                <a:cubicBezTo>
                  <a:pt x="8" y="20"/>
                  <a:pt x="8" y="19"/>
                  <a:pt x="9" y="18"/>
                </a:cubicBezTo>
                <a:cubicBezTo>
                  <a:pt x="8" y="16"/>
                  <a:pt x="6" y="14"/>
                  <a:pt x="5" y="13"/>
                </a:cubicBezTo>
                <a:cubicBezTo>
                  <a:pt x="5" y="13"/>
                  <a:pt x="5" y="12"/>
                  <a:pt x="5" y="12"/>
                </a:cubicBezTo>
                <a:cubicBezTo>
                  <a:pt x="5" y="12"/>
                  <a:pt x="5" y="11"/>
                  <a:pt x="5" y="11"/>
                </a:cubicBezTo>
                <a:cubicBezTo>
                  <a:pt x="6" y="10"/>
                  <a:pt x="11" y="5"/>
                  <a:pt x="12" y="5"/>
                </a:cubicBezTo>
                <a:cubicBezTo>
                  <a:pt x="12" y="5"/>
                  <a:pt x="12" y="5"/>
                  <a:pt x="13" y="5"/>
                </a:cubicBezTo>
                <a:cubicBezTo>
                  <a:pt x="18" y="9"/>
                  <a:pt x="18" y="9"/>
                  <a:pt x="18" y="9"/>
                </a:cubicBezTo>
                <a:cubicBezTo>
                  <a:pt x="19" y="8"/>
                  <a:pt x="20" y="8"/>
                  <a:pt x="21" y="8"/>
                </a:cubicBezTo>
                <a:cubicBezTo>
                  <a:pt x="21" y="5"/>
                  <a:pt x="21" y="3"/>
                  <a:pt x="22" y="1"/>
                </a:cubicBezTo>
                <a:cubicBezTo>
                  <a:pt x="22" y="0"/>
                  <a:pt x="23" y="0"/>
                  <a:pt x="23" y="0"/>
                </a:cubicBezTo>
                <a:cubicBezTo>
                  <a:pt x="31" y="0"/>
                  <a:pt x="31" y="0"/>
                  <a:pt x="31" y="0"/>
                </a:cubicBezTo>
                <a:cubicBezTo>
                  <a:pt x="32" y="0"/>
                  <a:pt x="32" y="0"/>
                  <a:pt x="32" y="1"/>
                </a:cubicBezTo>
                <a:cubicBezTo>
                  <a:pt x="33" y="8"/>
                  <a:pt x="33" y="8"/>
                  <a:pt x="33" y="8"/>
                </a:cubicBezTo>
                <a:cubicBezTo>
                  <a:pt x="35" y="8"/>
                  <a:pt x="36" y="8"/>
                  <a:pt x="37" y="9"/>
                </a:cubicBezTo>
                <a:cubicBezTo>
                  <a:pt x="42" y="5"/>
                  <a:pt x="42" y="5"/>
                  <a:pt x="42" y="5"/>
                </a:cubicBezTo>
                <a:cubicBezTo>
                  <a:pt x="42" y="5"/>
                  <a:pt x="42" y="5"/>
                  <a:pt x="43" y="5"/>
                </a:cubicBezTo>
                <a:cubicBezTo>
                  <a:pt x="43" y="5"/>
                  <a:pt x="43" y="5"/>
                  <a:pt x="43" y="5"/>
                </a:cubicBezTo>
                <a:cubicBezTo>
                  <a:pt x="45" y="7"/>
                  <a:pt x="48" y="9"/>
                  <a:pt x="49" y="11"/>
                </a:cubicBezTo>
                <a:cubicBezTo>
                  <a:pt x="50" y="11"/>
                  <a:pt x="50" y="12"/>
                  <a:pt x="50" y="12"/>
                </a:cubicBezTo>
                <a:cubicBezTo>
                  <a:pt x="50" y="12"/>
                  <a:pt x="49" y="13"/>
                  <a:pt x="49" y="13"/>
                </a:cubicBezTo>
                <a:cubicBezTo>
                  <a:pt x="48" y="14"/>
                  <a:pt x="47" y="16"/>
                  <a:pt x="46" y="18"/>
                </a:cubicBezTo>
                <a:cubicBezTo>
                  <a:pt x="46" y="19"/>
                  <a:pt x="47" y="20"/>
                  <a:pt x="47" y="21"/>
                </a:cubicBezTo>
                <a:cubicBezTo>
                  <a:pt x="54" y="22"/>
                  <a:pt x="54" y="22"/>
                  <a:pt x="54" y="22"/>
                </a:cubicBezTo>
                <a:cubicBezTo>
                  <a:pt x="54" y="22"/>
                  <a:pt x="55" y="23"/>
                  <a:pt x="55" y="23"/>
                </a:cubicBezTo>
                <a:lnTo>
                  <a:pt x="55" y="31"/>
                </a:lnTo>
                <a:close/>
                <a:moveTo>
                  <a:pt x="27" y="18"/>
                </a:moveTo>
                <a:cubicBezTo>
                  <a:pt x="22" y="18"/>
                  <a:pt x="18" y="22"/>
                  <a:pt x="18" y="27"/>
                </a:cubicBezTo>
                <a:cubicBezTo>
                  <a:pt x="18" y="32"/>
                  <a:pt x="22" y="36"/>
                  <a:pt x="27" y="36"/>
                </a:cubicBezTo>
                <a:cubicBezTo>
                  <a:pt x="32" y="36"/>
                  <a:pt x="36" y="32"/>
                  <a:pt x="36" y="27"/>
                </a:cubicBezTo>
                <a:cubicBezTo>
                  <a:pt x="36" y="22"/>
                  <a:pt x="32" y="18"/>
                  <a:pt x="27" y="18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21682" tIns="60841" rIns="121682" bIns="60841"/>
          <a:lstStyle/>
          <a:p>
            <a:endParaRPr lang="zh-CN" altLang="en-US"/>
          </a:p>
        </p:txBody>
      </p:sp>
      <p:sp>
        <p:nvSpPr>
          <p:cNvPr id="5148" name="Rounded Rectangle 31"/>
          <p:cNvSpPr>
            <a:spLocks noChangeArrowheads="1"/>
          </p:cNvSpPr>
          <p:nvPr/>
        </p:nvSpPr>
        <p:spPr bwMode="auto">
          <a:xfrm>
            <a:off x="9637713" y="4244975"/>
            <a:ext cx="684212" cy="68421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en-US" altLang="zh-CN" sz="31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149" name="Freeform 152"/>
          <p:cNvSpPr>
            <a:spLocks noEditPoints="1"/>
          </p:cNvSpPr>
          <p:nvPr/>
        </p:nvSpPr>
        <p:spPr bwMode="auto">
          <a:xfrm>
            <a:off x="9786938" y="4410075"/>
            <a:ext cx="385762" cy="355600"/>
          </a:xfrm>
          <a:custGeom>
            <a:avLst/>
            <a:gdLst>
              <a:gd name="T0" fmla="*/ 2147483647 w 67"/>
              <a:gd name="T1" fmla="*/ 2147483647 h 62"/>
              <a:gd name="T2" fmla="*/ 2147483647 w 67"/>
              <a:gd name="T3" fmla="*/ 2147483647 h 62"/>
              <a:gd name="T4" fmla="*/ 2147483647 w 67"/>
              <a:gd name="T5" fmla="*/ 2147483647 h 62"/>
              <a:gd name="T6" fmla="*/ 2147483647 w 67"/>
              <a:gd name="T7" fmla="*/ 2147483647 h 62"/>
              <a:gd name="T8" fmla="*/ 2147483647 w 67"/>
              <a:gd name="T9" fmla="*/ 2147483647 h 62"/>
              <a:gd name="T10" fmla="*/ 2147483647 w 67"/>
              <a:gd name="T11" fmla="*/ 2147483647 h 62"/>
              <a:gd name="T12" fmla="*/ 2147483647 w 67"/>
              <a:gd name="T13" fmla="*/ 2147483647 h 62"/>
              <a:gd name="T14" fmla="*/ 2147483647 w 67"/>
              <a:gd name="T15" fmla="*/ 2147483647 h 62"/>
              <a:gd name="T16" fmla="*/ 2147483647 w 67"/>
              <a:gd name="T17" fmla="*/ 2147483647 h 62"/>
              <a:gd name="T18" fmla="*/ 2147483647 w 67"/>
              <a:gd name="T19" fmla="*/ 2147483647 h 62"/>
              <a:gd name="T20" fmla="*/ 2147483647 w 67"/>
              <a:gd name="T21" fmla="*/ 2147483647 h 62"/>
              <a:gd name="T22" fmla="*/ 2147483647 w 67"/>
              <a:gd name="T23" fmla="*/ 2147483647 h 62"/>
              <a:gd name="T24" fmla="*/ 2147483647 w 67"/>
              <a:gd name="T25" fmla="*/ 2147483647 h 62"/>
              <a:gd name="T26" fmla="*/ 2147483647 w 67"/>
              <a:gd name="T27" fmla="*/ 2147483647 h 62"/>
              <a:gd name="T28" fmla="*/ 2147483647 w 67"/>
              <a:gd name="T29" fmla="*/ 2147483647 h 62"/>
              <a:gd name="T30" fmla="*/ 0 w 67"/>
              <a:gd name="T31" fmla="*/ 2147483647 h 62"/>
              <a:gd name="T32" fmla="*/ 0 w 67"/>
              <a:gd name="T33" fmla="*/ 2147483647 h 62"/>
              <a:gd name="T34" fmla="*/ 2147483647 w 67"/>
              <a:gd name="T35" fmla="*/ 2147483647 h 62"/>
              <a:gd name="T36" fmla="*/ 2147483647 w 67"/>
              <a:gd name="T37" fmla="*/ 2147483647 h 62"/>
              <a:gd name="T38" fmla="*/ 2147483647 w 67"/>
              <a:gd name="T39" fmla="*/ 2147483647 h 62"/>
              <a:gd name="T40" fmla="*/ 2147483647 w 67"/>
              <a:gd name="T41" fmla="*/ 0 h 62"/>
              <a:gd name="T42" fmla="*/ 2147483647 w 67"/>
              <a:gd name="T43" fmla="*/ 0 h 62"/>
              <a:gd name="T44" fmla="*/ 2147483647 w 67"/>
              <a:gd name="T45" fmla="*/ 2147483647 h 62"/>
              <a:gd name="T46" fmla="*/ 2147483647 w 67"/>
              <a:gd name="T47" fmla="*/ 2147483647 h 62"/>
              <a:gd name="T48" fmla="*/ 2147483647 w 67"/>
              <a:gd name="T49" fmla="*/ 2147483647 h 62"/>
              <a:gd name="T50" fmla="*/ 2147483647 w 67"/>
              <a:gd name="T51" fmla="*/ 2147483647 h 62"/>
              <a:gd name="T52" fmla="*/ 2147483647 w 67"/>
              <a:gd name="T53" fmla="*/ 2147483647 h 62"/>
              <a:gd name="T54" fmla="*/ 2147483647 w 67"/>
              <a:gd name="T55" fmla="*/ 2147483647 h 62"/>
              <a:gd name="T56" fmla="*/ 2147483647 w 67"/>
              <a:gd name="T57" fmla="*/ 2147483647 h 62"/>
              <a:gd name="T58" fmla="*/ 2147483647 w 67"/>
              <a:gd name="T59" fmla="*/ 2147483647 h 62"/>
              <a:gd name="T60" fmla="*/ 2147483647 w 67"/>
              <a:gd name="T61" fmla="*/ 2147483647 h 62"/>
              <a:gd name="T62" fmla="*/ 2147483647 w 67"/>
              <a:gd name="T63" fmla="*/ 2147483647 h 62"/>
              <a:gd name="T64" fmla="*/ 2147483647 w 67"/>
              <a:gd name="T65" fmla="*/ 2147483647 h 62"/>
              <a:gd name="T66" fmla="*/ 2147483647 w 67"/>
              <a:gd name="T67" fmla="*/ 2147483647 h 62"/>
              <a:gd name="T68" fmla="*/ 2147483647 w 67"/>
              <a:gd name="T69" fmla="*/ 2147483647 h 62"/>
              <a:gd name="T70" fmla="*/ 2147483647 w 67"/>
              <a:gd name="T71" fmla="*/ 2147483647 h 62"/>
              <a:gd name="T72" fmla="*/ 2147483647 w 67"/>
              <a:gd name="T73" fmla="*/ 2147483647 h 6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67" h="62">
                <a:moveTo>
                  <a:pt x="67" y="20"/>
                </a:moveTo>
                <a:cubicBezTo>
                  <a:pt x="67" y="27"/>
                  <a:pt x="58" y="36"/>
                  <a:pt x="46" y="36"/>
                </a:cubicBezTo>
                <a:cubicBezTo>
                  <a:pt x="44" y="38"/>
                  <a:pt x="42" y="40"/>
                  <a:pt x="42" y="40"/>
                </a:cubicBezTo>
                <a:cubicBezTo>
                  <a:pt x="40" y="42"/>
                  <a:pt x="39" y="44"/>
                  <a:pt x="39" y="47"/>
                </a:cubicBezTo>
                <a:cubicBezTo>
                  <a:pt x="39" y="49"/>
                  <a:pt x="40" y="52"/>
                  <a:pt x="44" y="52"/>
                </a:cubicBezTo>
                <a:cubicBezTo>
                  <a:pt x="48" y="52"/>
                  <a:pt x="52" y="54"/>
                  <a:pt x="52" y="58"/>
                </a:cubicBezTo>
                <a:cubicBezTo>
                  <a:pt x="52" y="61"/>
                  <a:pt x="52" y="61"/>
                  <a:pt x="52" y="61"/>
                </a:cubicBezTo>
                <a:cubicBezTo>
                  <a:pt x="52" y="62"/>
                  <a:pt x="51" y="62"/>
                  <a:pt x="51" y="62"/>
                </a:cubicBezTo>
                <a:cubicBezTo>
                  <a:pt x="17" y="62"/>
                  <a:pt x="17" y="62"/>
                  <a:pt x="17" y="62"/>
                </a:cubicBezTo>
                <a:cubicBezTo>
                  <a:pt x="16" y="62"/>
                  <a:pt x="16" y="62"/>
                  <a:pt x="16" y="61"/>
                </a:cubicBezTo>
                <a:cubicBezTo>
                  <a:pt x="16" y="58"/>
                  <a:pt x="16" y="58"/>
                  <a:pt x="16" y="58"/>
                </a:cubicBezTo>
                <a:cubicBezTo>
                  <a:pt x="16" y="54"/>
                  <a:pt x="20" y="52"/>
                  <a:pt x="24" y="52"/>
                </a:cubicBezTo>
                <a:cubicBezTo>
                  <a:pt x="27" y="52"/>
                  <a:pt x="29" y="49"/>
                  <a:pt x="29" y="47"/>
                </a:cubicBezTo>
                <a:cubicBezTo>
                  <a:pt x="29" y="44"/>
                  <a:pt x="28" y="42"/>
                  <a:pt x="26" y="40"/>
                </a:cubicBezTo>
                <a:cubicBezTo>
                  <a:pt x="25" y="40"/>
                  <a:pt x="24" y="38"/>
                  <a:pt x="22" y="36"/>
                </a:cubicBezTo>
                <a:cubicBezTo>
                  <a:pt x="10" y="36"/>
                  <a:pt x="0" y="27"/>
                  <a:pt x="0" y="20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2"/>
                  <a:pt x="2" y="11"/>
                  <a:pt x="4" y="11"/>
                </a:cubicBezTo>
                <a:cubicBezTo>
                  <a:pt x="16" y="11"/>
                  <a:pt x="16" y="11"/>
                  <a:pt x="16" y="11"/>
                </a:cubicBezTo>
                <a:cubicBezTo>
                  <a:pt x="16" y="7"/>
                  <a:pt x="16" y="7"/>
                  <a:pt x="16" y="7"/>
                </a:cubicBezTo>
                <a:cubicBezTo>
                  <a:pt x="16" y="3"/>
                  <a:pt x="19" y="0"/>
                  <a:pt x="22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9" y="0"/>
                  <a:pt x="52" y="3"/>
                  <a:pt x="52" y="7"/>
                </a:cubicBezTo>
                <a:cubicBezTo>
                  <a:pt x="52" y="11"/>
                  <a:pt x="52" y="11"/>
                  <a:pt x="52" y="11"/>
                </a:cubicBezTo>
                <a:cubicBezTo>
                  <a:pt x="63" y="11"/>
                  <a:pt x="63" y="11"/>
                  <a:pt x="63" y="11"/>
                </a:cubicBezTo>
                <a:cubicBezTo>
                  <a:pt x="66" y="11"/>
                  <a:pt x="67" y="12"/>
                  <a:pt x="67" y="15"/>
                </a:cubicBezTo>
                <a:lnTo>
                  <a:pt x="67" y="20"/>
                </a:lnTo>
                <a:close/>
                <a:moveTo>
                  <a:pt x="16" y="16"/>
                </a:moveTo>
                <a:cubicBezTo>
                  <a:pt x="6" y="16"/>
                  <a:pt x="6" y="16"/>
                  <a:pt x="6" y="16"/>
                </a:cubicBezTo>
                <a:cubicBezTo>
                  <a:pt x="6" y="20"/>
                  <a:pt x="6" y="20"/>
                  <a:pt x="6" y="20"/>
                </a:cubicBezTo>
                <a:cubicBezTo>
                  <a:pt x="6" y="24"/>
                  <a:pt x="11" y="29"/>
                  <a:pt x="19" y="31"/>
                </a:cubicBezTo>
                <a:cubicBezTo>
                  <a:pt x="17" y="27"/>
                  <a:pt x="16" y="22"/>
                  <a:pt x="16" y="16"/>
                </a:cubicBezTo>
                <a:close/>
                <a:moveTo>
                  <a:pt x="62" y="16"/>
                </a:moveTo>
                <a:cubicBezTo>
                  <a:pt x="52" y="16"/>
                  <a:pt x="52" y="16"/>
                  <a:pt x="52" y="16"/>
                </a:cubicBezTo>
                <a:cubicBezTo>
                  <a:pt x="52" y="22"/>
                  <a:pt x="51" y="27"/>
                  <a:pt x="49" y="31"/>
                </a:cubicBezTo>
                <a:cubicBezTo>
                  <a:pt x="57" y="29"/>
                  <a:pt x="62" y="24"/>
                  <a:pt x="62" y="20"/>
                </a:cubicBezTo>
                <a:lnTo>
                  <a:pt x="62" y="16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21682" tIns="60841" rIns="121682" bIns="60841"/>
          <a:lstStyle/>
          <a:p>
            <a:endParaRPr lang="zh-CN" altLang="en-US"/>
          </a:p>
        </p:txBody>
      </p:sp>
      <p:sp>
        <p:nvSpPr>
          <p:cNvPr id="5150" name="TextBox 13"/>
          <p:cNvSpPr txBox="1">
            <a:spLocks noChangeArrowheads="1"/>
          </p:cNvSpPr>
          <p:nvPr/>
        </p:nvSpPr>
        <p:spPr bwMode="auto">
          <a:xfrm>
            <a:off x="1400175" y="5445125"/>
            <a:ext cx="168751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151" name="TextBox 13"/>
          <p:cNvSpPr txBox="1">
            <a:spLocks noChangeArrowheads="1"/>
          </p:cNvSpPr>
          <p:nvPr/>
        </p:nvSpPr>
        <p:spPr bwMode="auto">
          <a:xfrm>
            <a:off x="1403350" y="5730875"/>
            <a:ext cx="168433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152" name="TextBox 13"/>
          <p:cNvSpPr txBox="1">
            <a:spLocks noChangeArrowheads="1"/>
          </p:cNvSpPr>
          <p:nvPr/>
        </p:nvSpPr>
        <p:spPr bwMode="auto">
          <a:xfrm>
            <a:off x="3349625" y="5445125"/>
            <a:ext cx="168751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153" name="TextBox 13"/>
          <p:cNvSpPr txBox="1">
            <a:spLocks noChangeArrowheads="1"/>
          </p:cNvSpPr>
          <p:nvPr/>
        </p:nvSpPr>
        <p:spPr bwMode="auto">
          <a:xfrm>
            <a:off x="3352800" y="5730875"/>
            <a:ext cx="168592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154" name="TextBox 13"/>
          <p:cNvSpPr txBox="1">
            <a:spLocks noChangeArrowheads="1"/>
          </p:cNvSpPr>
          <p:nvPr/>
        </p:nvSpPr>
        <p:spPr bwMode="auto">
          <a:xfrm>
            <a:off x="5300663" y="5445125"/>
            <a:ext cx="168751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155" name="TextBox 13"/>
          <p:cNvSpPr txBox="1">
            <a:spLocks noChangeArrowheads="1"/>
          </p:cNvSpPr>
          <p:nvPr/>
        </p:nvSpPr>
        <p:spPr bwMode="auto">
          <a:xfrm>
            <a:off x="5303838" y="5730875"/>
            <a:ext cx="1684337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156" name="TextBox 13"/>
          <p:cNvSpPr txBox="1">
            <a:spLocks noChangeArrowheads="1"/>
          </p:cNvSpPr>
          <p:nvPr/>
        </p:nvSpPr>
        <p:spPr bwMode="auto">
          <a:xfrm>
            <a:off x="7251700" y="5445125"/>
            <a:ext cx="168751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157" name="TextBox 13"/>
          <p:cNvSpPr txBox="1">
            <a:spLocks noChangeArrowheads="1"/>
          </p:cNvSpPr>
          <p:nvPr/>
        </p:nvSpPr>
        <p:spPr bwMode="auto">
          <a:xfrm>
            <a:off x="7254875" y="5730875"/>
            <a:ext cx="168433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158" name="TextBox 13"/>
          <p:cNvSpPr txBox="1">
            <a:spLocks noChangeArrowheads="1"/>
          </p:cNvSpPr>
          <p:nvPr/>
        </p:nvSpPr>
        <p:spPr bwMode="auto">
          <a:xfrm>
            <a:off x="9201150" y="5445125"/>
            <a:ext cx="168751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159" name="TextBox 13"/>
          <p:cNvSpPr txBox="1">
            <a:spLocks noChangeArrowheads="1"/>
          </p:cNvSpPr>
          <p:nvPr/>
        </p:nvSpPr>
        <p:spPr bwMode="auto">
          <a:xfrm>
            <a:off x="9205913" y="5730875"/>
            <a:ext cx="1684337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文本框 3"/>
          <p:cNvSpPr txBox="1">
            <a:spLocks noChangeArrowheads="1"/>
          </p:cNvSpPr>
          <p:nvPr/>
        </p:nvSpPr>
        <p:spPr bwMode="auto">
          <a:xfrm>
            <a:off x="533400" y="152400"/>
            <a:ext cx="2654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点击此处添加标题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147" name="그림 46" descr="0002.png"/>
          <p:cNvPicPr>
            <a:picLocks noChangeAspect="1" noChangeArrowheads="1"/>
          </p:cNvPicPr>
          <p:nvPr/>
        </p:nvPicPr>
        <p:blipFill>
          <a:blip r:embed="rId1" cstate="screen"/>
          <a:srcRect/>
          <a:stretch>
            <a:fillRect/>
          </a:stretch>
        </p:blipFill>
        <p:spPr bwMode="auto">
          <a:xfrm rot="2103027">
            <a:off x="139700" y="63500"/>
            <a:ext cx="5334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Freeform 5@|5FFC:2381804|FBC:16777215|LFC:16777215|LBC:16777215"/>
          <p:cNvSpPr>
            <a:spLocks noEditPoints="1"/>
          </p:cNvSpPr>
          <p:nvPr/>
        </p:nvSpPr>
        <p:spPr bwMode="auto">
          <a:xfrm>
            <a:off x="9488488" y="2033588"/>
            <a:ext cx="1087437" cy="2152650"/>
          </a:xfrm>
          <a:custGeom>
            <a:avLst/>
            <a:gdLst>
              <a:gd name="T0" fmla="*/ 2147483647 w 235"/>
              <a:gd name="T1" fmla="*/ 2147483647 h 468"/>
              <a:gd name="T2" fmla="*/ 2147483647 w 235"/>
              <a:gd name="T3" fmla="*/ 2147483647 h 468"/>
              <a:gd name="T4" fmla="*/ 2147483647 w 235"/>
              <a:gd name="T5" fmla="*/ 2147483647 h 468"/>
              <a:gd name="T6" fmla="*/ 2147483647 w 235"/>
              <a:gd name="T7" fmla="*/ 2147483647 h 468"/>
              <a:gd name="T8" fmla="*/ 2147483647 w 235"/>
              <a:gd name="T9" fmla="*/ 2147483647 h 468"/>
              <a:gd name="T10" fmla="*/ 2147483647 w 235"/>
              <a:gd name="T11" fmla="*/ 0 h 468"/>
              <a:gd name="T12" fmla="*/ 2147483647 w 235"/>
              <a:gd name="T13" fmla="*/ 2147483647 h 468"/>
              <a:gd name="T14" fmla="*/ 2147483647 w 235"/>
              <a:gd name="T15" fmla="*/ 2147483647 h 468"/>
              <a:gd name="T16" fmla="*/ 2147483647 w 235"/>
              <a:gd name="T17" fmla="*/ 2147483647 h 468"/>
              <a:gd name="T18" fmla="*/ 2147483647 w 235"/>
              <a:gd name="T19" fmla="*/ 2147483647 h 468"/>
              <a:gd name="T20" fmla="*/ 2147483647 w 235"/>
              <a:gd name="T21" fmla="*/ 2147483647 h 468"/>
              <a:gd name="T22" fmla="*/ 2147483647 w 235"/>
              <a:gd name="T23" fmla="*/ 2147483647 h 468"/>
              <a:gd name="T24" fmla="*/ 2147483647 w 235"/>
              <a:gd name="T25" fmla="*/ 2147483647 h 468"/>
              <a:gd name="T26" fmla="*/ 2147483647 w 235"/>
              <a:gd name="T27" fmla="*/ 2147483647 h 468"/>
              <a:gd name="T28" fmla="*/ 2147483647 w 235"/>
              <a:gd name="T29" fmla="*/ 2147483647 h 468"/>
              <a:gd name="T30" fmla="*/ 2147483647 w 235"/>
              <a:gd name="T31" fmla="*/ 2147483647 h 468"/>
              <a:gd name="T32" fmla="*/ 2147483647 w 235"/>
              <a:gd name="T33" fmla="*/ 2147483647 h 468"/>
              <a:gd name="T34" fmla="*/ 2147483647 w 235"/>
              <a:gd name="T35" fmla="*/ 2147483647 h 468"/>
              <a:gd name="T36" fmla="*/ 2147483647 w 235"/>
              <a:gd name="T37" fmla="*/ 2147483647 h 468"/>
              <a:gd name="T38" fmla="*/ 2147483647 w 235"/>
              <a:gd name="T39" fmla="*/ 2147483647 h 468"/>
              <a:gd name="T40" fmla="*/ 2147483647 w 235"/>
              <a:gd name="T41" fmla="*/ 2147483647 h 468"/>
              <a:gd name="T42" fmla="*/ 2147483647 w 235"/>
              <a:gd name="T43" fmla="*/ 2147483647 h 468"/>
              <a:gd name="T44" fmla="*/ 2147483647 w 235"/>
              <a:gd name="T45" fmla="*/ 2147483647 h 468"/>
              <a:gd name="T46" fmla="*/ 2147483647 w 235"/>
              <a:gd name="T47" fmla="*/ 2147483647 h 468"/>
              <a:gd name="T48" fmla="*/ 2147483647 w 235"/>
              <a:gd name="T49" fmla="*/ 2147483647 h 468"/>
              <a:gd name="T50" fmla="*/ 2147483647 w 235"/>
              <a:gd name="T51" fmla="*/ 2147483647 h 468"/>
              <a:gd name="T52" fmla="*/ 2147483647 w 235"/>
              <a:gd name="T53" fmla="*/ 2147483647 h 468"/>
              <a:gd name="T54" fmla="*/ 2147483647 w 235"/>
              <a:gd name="T55" fmla="*/ 2147483647 h 468"/>
              <a:gd name="T56" fmla="*/ 2147483647 w 235"/>
              <a:gd name="T57" fmla="*/ 2147483647 h 468"/>
              <a:gd name="T58" fmla="*/ 2147483647 w 235"/>
              <a:gd name="T59" fmla="*/ 2147483647 h 468"/>
              <a:gd name="T60" fmla="*/ 2147483647 w 235"/>
              <a:gd name="T61" fmla="*/ 2147483647 h 468"/>
              <a:gd name="T62" fmla="*/ 2147483647 w 235"/>
              <a:gd name="T63" fmla="*/ 2147483647 h 46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35" h="468">
                <a:moveTo>
                  <a:pt x="235" y="350"/>
                </a:moveTo>
                <a:cubicBezTo>
                  <a:pt x="235" y="383"/>
                  <a:pt x="224" y="411"/>
                  <a:pt x="201" y="434"/>
                </a:cubicBezTo>
                <a:cubicBezTo>
                  <a:pt x="178" y="457"/>
                  <a:pt x="150" y="468"/>
                  <a:pt x="117" y="468"/>
                </a:cubicBezTo>
                <a:cubicBezTo>
                  <a:pt x="85" y="468"/>
                  <a:pt x="57" y="457"/>
                  <a:pt x="34" y="434"/>
                </a:cubicBezTo>
                <a:cubicBezTo>
                  <a:pt x="11" y="411"/>
                  <a:pt x="0" y="383"/>
                  <a:pt x="0" y="350"/>
                </a:cubicBezTo>
                <a:cubicBezTo>
                  <a:pt x="0" y="325"/>
                  <a:pt x="7" y="302"/>
                  <a:pt x="21" y="282"/>
                </a:cubicBezTo>
                <a:cubicBezTo>
                  <a:pt x="36" y="262"/>
                  <a:pt x="55" y="247"/>
                  <a:pt x="78" y="239"/>
                </a:cubicBezTo>
                <a:cubicBezTo>
                  <a:pt x="69" y="230"/>
                  <a:pt x="65" y="218"/>
                  <a:pt x="66" y="204"/>
                </a:cubicBezTo>
                <a:cubicBezTo>
                  <a:pt x="47" y="199"/>
                  <a:pt x="32" y="189"/>
                  <a:pt x="22" y="172"/>
                </a:cubicBezTo>
                <a:cubicBezTo>
                  <a:pt x="11" y="155"/>
                  <a:pt x="6" y="134"/>
                  <a:pt x="6" y="108"/>
                </a:cubicBezTo>
                <a:cubicBezTo>
                  <a:pt x="6" y="0"/>
                  <a:pt x="6" y="0"/>
                  <a:pt x="6" y="0"/>
                </a:cubicBezTo>
                <a:cubicBezTo>
                  <a:pt x="229" y="0"/>
                  <a:pt x="229" y="0"/>
                  <a:pt x="229" y="0"/>
                </a:cubicBezTo>
                <a:cubicBezTo>
                  <a:pt x="229" y="108"/>
                  <a:pt x="229" y="108"/>
                  <a:pt x="229" y="108"/>
                </a:cubicBezTo>
                <a:cubicBezTo>
                  <a:pt x="229" y="164"/>
                  <a:pt x="208" y="195"/>
                  <a:pt x="167" y="203"/>
                </a:cubicBezTo>
                <a:cubicBezTo>
                  <a:pt x="167" y="204"/>
                  <a:pt x="167" y="204"/>
                  <a:pt x="167" y="204"/>
                </a:cubicBezTo>
                <a:cubicBezTo>
                  <a:pt x="166" y="218"/>
                  <a:pt x="162" y="230"/>
                  <a:pt x="155" y="238"/>
                </a:cubicBezTo>
                <a:cubicBezTo>
                  <a:pt x="178" y="246"/>
                  <a:pt x="198" y="260"/>
                  <a:pt x="212" y="280"/>
                </a:cubicBezTo>
                <a:cubicBezTo>
                  <a:pt x="228" y="301"/>
                  <a:pt x="235" y="325"/>
                  <a:pt x="235" y="350"/>
                </a:cubicBezTo>
                <a:close/>
                <a:moveTo>
                  <a:pt x="146" y="193"/>
                </a:moveTo>
                <a:cubicBezTo>
                  <a:pt x="146" y="7"/>
                  <a:pt x="146" y="7"/>
                  <a:pt x="146" y="7"/>
                </a:cubicBezTo>
                <a:cubicBezTo>
                  <a:pt x="88" y="7"/>
                  <a:pt x="88" y="7"/>
                  <a:pt x="88" y="7"/>
                </a:cubicBezTo>
                <a:cubicBezTo>
                  <a:pt x="88" y="193"/>
                  <a:pt x="88" y="193"/>
                  <a:pt x="88" y="193"/>
                </a:cubicBezTo>
                <a:lnTo>
                  <a:pt x="146" y="193"/>
                </a:lnTo>
                <a:close/>
                <a:moveTo>
                  <a:pt x="156" y="205"/>
                </a:moveTo>
                <a:cubicBezTo>
                  <a:pt x="150" y="206"/>
                  <a:pt x="144" y="206"/>
                  <a:pt x="138" y="206"/>
                </a:cubicBezTo>
                <a:cubicBezTo>
                  <a:pt x="85" y="206"/>
                  <a:pt x="85" y="206"/>
                  <a:pt x="85" y="206"/>
                </a:cubicBezTo>
                <a:cubicBezTo>
                  <a:pt x="83" y="206"/>
                  <a:pt x="80" y="206"/>
                  <a:pt x="77" y="206"/>
                </a:cubicBezTo>
                <a:cubicBezTo>
                  <a:pt x="78" y="219"/>
                  <a:pt x="82" y="229"/>
                  <a:pt x="90" y="235"/>
                </a:cubicBezTo>
                <a:cubicBezTo>
                  <a:pt x="99" y="233"/>
                  <a:pt x="108" y="232"/>
                  <a:pt x="117" y="232"/>
                </a:cubicBezTo>
                <a:cubicBezTo>
                  <a:pt x="126" y="232"/>
                  <a:pt x="134" y="233"/>
                  <a:pt x="142" y="235"/>
                </a:cubicBezTo>
                <a:cubicBezTo>
                  <a:pt x="150" y="228"/>
                  <a:pt x="155" y="218"/>
                  <a:pt x="156" y="205"/>
                </a:cubicBezTo>
                <a:close/>
                <a:moveTo>
                  <a:pt x="221" y="352"/>
                </a:moveTo>
                <a:cubicBezTo>
                  <a:pt x="196" y="336"/>
                  <a:pt x="196" y="336"/>
                  <a:pt x="196" y="336"/>
                </a:cubicBezTo>
                <a:cubicBezTo>
                  <a:pt x="213" y="311"/>
                  <a:pt x="213" y="311"/>
                  <a:pt x="213" y="311"/>
                </a:cubicBezTo>
                <a:cubicBezTo>
                  <a:pt x="184" y="307"/>
                  <a:pt x="184" y="307"/>
                  <a:pt x="184" y="307"/>
                </a:cubicBezTo>
                <a:cubicBezTo>
                  <a:pt x="190" y="277"/>
                  <a:pt x="190" y="277"/>
                  <a:pt x="190" y="277"/>
                </a:cubicBezTo>
                <a:cubicBezTo>
                  <a:pt x="161" y="284"/>
                  <a:pt x="161" y="284"/>
                  <a:pt x="161" y="284"/>
                </a:cubicBezTo>
                <a:cubicBezTo>
                  <a:pt x="156" y="255"/>
                  <a:pt x="156" y="255"/>
                  <a:pt x="156" y="255"/>
                </a:cubicBezTo>
                <a:cubicBezTo>
                  <a:pt x="132" y="272"/>
                  <a:pt x="132" y="272"/>
                  <a:pt x="132" y="272"/>
                </a:cubicBezTo>
                <a:cubicBezTo>
                  <a:pt x="116" y="247"/>
                  <a:pt x="116" y="247"/>
                  <a:pt x="116" y="247"/>
                </a:cubicBezTo>
                <a:cubicBezTo>
                  <a:pt x="100" y="273"/>
                  <a:pt x="100" y="273"/>
                  <a:pt x="100" y="273"/>
                </a:cubicBezTo>
                <a:cubicBezTo>
                  <a:pt x="76" y="255"/>
                  <a:pt x="76" y="255"/>
                  <a:pt x="76" y="255"/>
                </a:cubicBezTo>
                <a:cubicBezTo>
                  <a:pt x="72" y="285"/>
                  <a:pt x="72" y="285"/>
                  <a:pt x="72" y="285"/>
                </a:cubicBezTo>
                <a:cubicBezTo>
                  <a:pt x="42" y="277"/>
                  <a:pt x="42" y="277"/>
                  <a:pt x="42" y="277"/>
                </a:cubicBezTo>
                <a:cubicBezTo>
                  <a:pt x="50" y="307"/>
                  <a:pt x="50" y="307"/>
                  <a:pt x="50" y="307"/>
                </a:cubicBezTo>
                <a:cubicBezTo>
                  <a:pt x="19" y="311"/>
                  <a:pt x="19" y="311"/>
                  <a:pt x="19" y="311"/>
                </a:cubicBezTo>
                <a:cubicBezTo>
                  <a:pt x="38" y="336"/>
                  <a:pt x="38" y="336"/>
                  <a:pt x="38" y="336"/>
                </a:cubicBezTo>
                <a:cubicBezTo>
                  <a:pt x="11" y="352"/>
                  <a:pt x="11" y="352"/>
                  <a:pt x="11" y="352"/>
                </a:cubicBezTo>
                <a:cubicBezTo>
                  <a:pt x="38" y="367"/>
                  <a:pt x="38" y="367"/>
                  <a:pt x="38" y="367"/>
                </a:cubicBezTo>
                <a:cubicBezTo>
                  <a:pt x="19" y="392"/>
                  <a:pt x="19" y="392"/>
                  <a:pt x="19" y="392"/>
                </a:cubicBezTo>
                <a:cubicBezTo>
                  <a:pt x="50" y="396"/>
                  <a:pt x="50" y="396"/>
                  <a:pt x="50" y="396"/>
                </a:cubicBezTo>
                <a:cubicBezTo>
                  <a:pt x="42" y="426"/>
                  <a:pt x="42" y="426"/>
                  <a:pt x="42" y="426"/>
                </a:cubicBezTo>
                <a:cubicBezTo>
                  <a:pt x="72" y="418"/>
                  <a:pt x="72" y="418"/>
                  <a:pt x="72" y="418"/>
                </a:cubicBezTo>
                <a:cubicBezTo>
                  <a:pt x="76" y="449"/>
                  <a:pt x="76" y="449"/>
                  <a:pt x="76" y="449"/>
                </a:cubicBezTo>
                <a:cubicBezTo>
                  <a:pt x="100" y="430"/>
                  <a:pt x="100" y="430"/>
                  <a:pt x="100" y="430"/>
                </a:cubicBezTo>
                <a:cubicBezTo>
                  <a:pt x="116" y="456"/>
                  <a:pt x="116" y="456"/>
                  <a:pt x="116" y="456"/>
                </a:cubicBezTo>
                <a:cubicBezTo>
                  <a:pt x="132" y="431"/>
                  <a:pt x="132" y="431"/>
                  <a:pt x="132" y="431"/>
                </a:cubicBezTo>
                <a:cubicBezTo>
                  <a:pt x="156" y="449"/>
                  <a:pt x="156" y="449"/>
                  <a:pt x="156" y="449"/>
                </a:cubicBezTo>
                <a:cubicBezTo>
                  <a:pt x="161" y="419"/>
                  <a:pt x="161" y="419"/>
                  <a:pt x="161" y="419"/>
                </a:cubicBezTo>
                <a:cubicBezTo>
                  <a:pt x="190" y="426"/>
                  <a:pt x="190" y="426"/>
                  <a:pt x="190" y="426"/>
                </a:cubicBezTo>
                <a:cubicBezTo>
                  <a:pt x="183" y="397"/>
                  <a:pt x="183" y="397"/>
                  <a:pt x="183" y="397"/>
                </a:cubicBezTo>
                <a:cubicBezTo>
                  <a:pt x="213" y="392"/>
                  <a:pt x="213" y="392"/>
                  <a:pt x="213" y="392"/>
                </a:cubicBezTo>
                <a:cubicBezTo>
                  <a:pt x="196" y="368"/>
                  <a:pt x="196" y="368"/>
                  <a:pt x="196" y="368"/>
                </a:cubicBezTo>
                <a:lnTo>
                  <a:pt x="221" y="352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21920" tIns="60960" rIns="121920" bIns="60960"/>
          <a:lstStyle/>
          <a:p>
            <a:endParaRPr lang="zh-CN" altLang="en-US"/>
          </a:p>
        </p:txBody>
      </p:sp>
      <p:sp>
        <p:nvSpPr>
          <p:cNvPr id="6149" name="Freeform 112@|5FFC:0|FBC:0|LFC:0|LBC:16777215"/>
          <p:cNvSpPr/>
          <p:nvPr/>
        </p:nvSpPr>
        <p:spPr bwMode="auto">
          <a:xfrm>
            <a:off x="10136188" y="3397250"/>
            <a:ext cx="141287" cy="133350"/>
          </a:xfrm>
          <a:custGeom>
            <a:avLst/>
            <a:gdLst>
              <a:gd name="T0" fmla="*/ 2147483647 w 25"/>
              <a:gd name="T1" fmla="*/ 2147483647 h 24"/>
              <a:gd name="T2" fmla="*/ 2147483647 w 25"/>
              <a:gd name="T3" fmla="*/ 2147483647 h 24"/>
              <a:gd name="T4" fmla="*/ 2147483647 w 25"/>
              <a:gd name="T5" fmla="*/ 2147483647 h 24"/>
              <a:gd name="T6" fmla="*/ 0 w 25"/>
              <a:gd name="T7" fmla="*/ 2147483647 h 24"/>
              <a:gd name="T8" fmla="*/ 0 w 25"/>
              <a:gd name="T9" fmla="*/ 2147483647 h 24"/>
              <a:gd name="T10" fmla="*/ 2147483647 w 25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5" h="24">
                <a:moveTo>
                  <a:pt x="19" y="24"/>
                </a:moveTo>
                <a:cubicBezTo>
                  <a:pt x="20" y="23"/>
                  <a:pt x="20" y="23"/>
                  <a:pt x="21" y="22"/>
                </a:cubicBezTo>
                <a:cubicBezTo>
                  <a:pt x="25" y="17"/>
                  <a:pt x="24" y="8"/>
                  <a:pt x="19" y="4"/>
                </a:cubicBezTo>
                <a:cubicBezTo>
                  <a:pt x="13" y="0"/>
                  <a:pt x="5" y="1"/>
                  <a:pt x="0" y="7"/>
                </a:cubicBezTo>
                <a:cubicBezTo>
                  <a:pt x="0" y="7"/>
                  <a:pt x="0" y="7"/>
                  <a:pt x="0" y="8"/>
                </a:cubicBezTo>
                <a:cubicBezTo>
                  <a:pt x="8" y="11"/>
                  <a:pt x="15" y="17"/>
                  <a:pt x="19" y="24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150" name="Freeform 113@|5FFC:0|FBC:0|LFC:0|LBC:16777215"/>
          <p:cNvSpPr>
            <a:spLocks noEditPoints="1"/>
          </p:cNvSpPr>
          <p:nvPr/>
        </p:nvSpPr>
        <p:spPr bwMode="auto">
          <a:xfrm>
            <a:off x="9853613" y="3446463"/>
            <a:ext cx="406400" cy="447675"/>
          </a:xfrm>
          <a:custGeom>
            <a:avLst/>
            <a:gdLst>
              <a:gd name="T0" fmla="*/ 2147483647 w 73"/>
              <a:gd name="T1" fmla="*/ 0 h 80"/>
              <a:gd name="T2" fmla="*/ 2147483647 w 73"/>
              <a:gd name="T3" fmla="*/ 0 h 80"/>
              <a:gd name="T4" fmla="*/ 2147483647 w 73"/>
              <a:gd name="T5" fmla="*/ 0 h 80"/>
              <a:gd name="T6" fmla="*/ 2147483647 w 73"/>
              <a:gd name="T7" fmla="*/ 0 h 80"/>
              <a:gd name="T8" fmla="*/ 2147483647 w 73"/>
              <a:gd name="T9" fmla="*/ 0 h 80"/>
              <a:gd name="T10" fmla="*/ 2147483647 w 73"/>
              <a:gd name="T11" fmla="*/ 0 h 80"/>
              <a:gd name="T12" fmla="*/ 2147483647 w 73"/>
              <a:gd name="T13" fmla="*/ 0 h 80"/>
              <a:gd name="T14" fmla="*/ 2147483647 w 73"/>
              <a:gd name="T15" fmla="*/ 0 h 80"/>
              <a:gd name="T16" fmla="*/ 2147483647 w 73"/>
              <a:gd name="T17" fmla="*/ 0 h 80"/>
              <a:gd name="T18" fmla="*/ 2147483647 w 73"/>
              <a:gd name="T19" fmla="*/ 0 h 80"/>
              <a:gd name="T20" fmla="*/ 2147483647 w 73"/>
              <a:gd name="T21" fmla="*/ 0 h 80"/>
              <a:gd name="T22" fmla="*/ 2147483647 w 73"/>
              <a:gd name="T23" fmla="*/ 0 h 80"/>
              <a:gd name="T24" fmla="*/ 2147483647 w 73"/>
              <a:gd name="T25" fmla="*/ 0 h 80"/>
              <a:gd name="T26" fmla="*/ 2147483647 w 73"/>
              <a:gd name="T27" fmla="*/ 0 h 80"/>
              <a:gd name="T28" fmla="*/ 2147483647 w 73"/>
              <a:gd name="T29" fmla="*/ 0 h 80"/>
              <a:gd name="T30" fmla="*/ 2147483647 w 73"/>
              <a:gd name="T31" fmla="*/ 0 h 80"/>
              <a:gd name="T32" fmla="*/ 2147483647 w 73"/>
              <a:gd name="T33" fmla="*/ 0 h 80"/>
              <a:gd name="T34" fmla="*/ 2147483647 w 73"/>
              <a:gd name="T35" fmla="*/ 0 h 80"/>
              <a:gd name="T36" fmla="*/ 2147483647 w 73"/>
              <a:gd name="T37" fmla="*/ 0 h 80"/>
              <a:gd name="T38" fmla="*/ 2147483647 w 73"/>
              <a:gd name="T39" fmla="*/ 0 h 80"/>
              <a:gd name="T40" fmla="*/ 2147483647 w 73"/>
              <a:gd name="T41" fmla="*/ 0 h 80"/>
              <a:gd name="T42" fmla="*/ 2147483647 w 73"/>
              <a:gd name="T43" fmla="*/ 0 h 80"/>
              <a:gd name="T44" fmla="*/ 2147483647 w 73"/>
              <a:gd name="T45" fmla="*/ 0 h 80"/>
              <a:gd name="T46" fmla="*/ 0 w 73"/>
              <a:gd name="T47" fmla="*/ 2147483647 h 80"/>
              <a:gd name="T48" fmla="*/ 2147483647 w 73"/>
              <a:gd name="T49" fmla="*/ 2147483647 h 80"/>
              <a:gd name="T50" fmla="*/ 2147483647 w 73"/>
              <a:gd name="T51" fmla="*/ 2147483647 h 80"/>
              <a:gd name="T52" fmla="*/ 2147483647 w 73"/>
              <a:gd name="T53" fmla="*/ 2147483647 h 80"/>
              <a:gd name="T54" fmla="*/ 2147483647 w 73"/>
              <a:gd name="T55" fmla="*/ 2147483647 h 80"/>
              <a:gd name="T56" fmla="*/ 2147483647 w 73"/>
              <a:gd name="T57" fmla="*/ 2147483647 h 80"/>
              <a:gd name="T58" fmla="*/ 2147483647 w 73"/>
              <a:gd name="T59" fmla="*/ 2147483647 h 80"/>
              <a:gd name="T60" fmla="*/ 2147483647 w 73"/>
              <a:gd name="T61" fmla="*/ 2147483647 h 80"/>
              <a:gd name="T62" fmla="*/ 2147483647 w 73"/>
              <a:gd name="T63" fmla="*/ 2147483647 h 80"/>
              <a:gd name="T64" fmla="*/ 2147483647 w 73"/>
              <a:gd name="T65" fmla="*/ 2147483647 h 80"/>
              <a:gd name="T66" fmla="*/ 2147483647 w 73"/>
              <a:gd name="T67" fmla="*/ 2147483647 h 80"/>
              <a:gd name="T68" fmla="*/ 2147483647 w 73"/>
              <a:gd name="T69" fmla="*/ 2147483647 h 80"/>
              <a:gd name="T70" fmla="*/ 2147483647 w 73"/>
              <a:gd name="T71" fmla="*/ 2147483647 h 80"/>
              <a:gd name="T72" fmla="*/ 2147483647 w 73"/>
              <a:gd name="T73" fmla="*/ 0 h 80"/>
              <a:gd name="T74" fmla="*/ 2147483647 w 73"/>
              <a:gd name="T75" fmla="*/ 2147483647 h 80"/>
              <a:gd name="T76" fmla="*/ 2147483647 w 73"/>
              <a:gd name="T77" fmla="*/ 2147483647 h 80"/>
              <a:gd name="T78" fmla="*/ 2147483647 w 73"/>
              <a:gd name="T79" fmla="*/ 2147483647 h 80"/>
              <a:gd name="T80" fmla="*/ 2147483647 w 73"/>
              <a:gd name="T81" fmla="*/ 2147483647 h 80"/>
              <a:gd name="T82" fmla="*/ 2147483647 w 73"/>
              <a:gd name="T83" fmla="*/ 2147483647 h 8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73" h="80">
                <a:moveTo>
                  <a:pt x="43" y="0"/>
                </a:moveTo>
                <a:cubicBezTo>
                  <a:pt x="42" y="0"/>
                  <a:pt x="42" y="0"/>
                  <a:pt x="42" y="0"/>
                </a:cubicBezTo>
                <a:cubicBezTo>
                  <a:pt x="42" y="0"/>
                  <a:pt x="42" y="0"/>
                  <a:pt x="42" y="0"/>
                </a:cubicBezTo>
                <a:cubicBezTo>
                  <a:pt x="42" y="0"/>
                  <a:pt x="41" y="0"/>
                  <a:pt x="41" y="0"/>
                </a:cubicBezTo>
                <a:cubicBezTo>
                  <a:pt x="41" y="0"/>
                  <a:pt x="41" y="0"/>
                  <a:pt x="41" y="0"/>
                </a:cubicBezTo>
                <a:cubicBezTo>
                  <a:pt x="41" y="0"/>
                  <a:pt x="40" y="0"/>
                  <a:pt x="40" y="0"/>
                </a:cubicBezTo>
                <a:cubicBezTo>
                  <a:pt x="40" y="0"/>
                  <a:pt x="40" y="0"/>
                  <a:pt x="40" y="0"/>
                </a:cubicBezTo>
                <a:cubicBezTo>
                  <a:pt x="40" y="0"/>
                  <a:pt x="39" y="0"/>
                  <a:pt x="39" y="0"/>
                </a:cubicBezTo>
                <a:cubicBezTo>
                  <a:pt x="39" y="0"/>
                  <a:pt x="39" y="0"/>
                  <a:pt x="39" y="0"/>
                </a:cubicBezTo>
                <a:cubicBezTo>
                  <a:pt x="39" y="0"/>
                  <a:pt x="38" y="0"/>
                  <a:pt x="38" y="0"/>
                </a:cubicBezTo>
                <a:cubicBezTo>
                  <a:pt x="38" y="0"/>
                  <a:pt x="38" y="0"/>
                  <a:pt x="38" y="0"/>
                </a:cubicBezTo>
                <a:cubicBezTo>
                  <a:pt x="38" y="0"/>
                  <a:pt x="38" y="0"/>
                  <a:pt x="37" y="0"/>
                </a:cubicBezTo>
                <a:cubicBezTo>
                  <a:pt x="37" y="0"/>
                  <a:pt x="37" y="0"/>
                  <a:pt x="36" y="0"/>
                </a:cubicBezTo>
                <a:cubicBezTo>
                  <a:pt x="36" y="0"/>
                  <a:pt x="36" y="0"/>
                  <a:pt x="35" y="0"/>
                </a:cubicBezTo>
                <a:cubicBezTo>
                  <a:pt x="35" y="0"/>
                  <a:pt x="35" y="0"/>
                  <a:pt x="34" y="0"/>
                </a:cubicBezTo>
                <a:cubicBezTo>
                  <a:pt x="34" y="0"/>
                  <a:pt x="34" y="0"/>
                  <a:pt x="33" y="0"/>
                </a:cubicBezTo>
                <a:cubicBezTo>
                  <a:pt x="33" y="0"/>
                  <a:pt x="33" y="0"/>
                  <a:pt x="32" y="0"/>
                </a:cubicBezTo>
                <a:cubicBezTo>
                  <a:pt x="32" y="0"/>
                  <a:pt x="32" y="0"/>
                  <a:pt x="32" y="0"/>
                </a:cubicBezTo>
                <a:cubicBezTo>
                  <a:pt x="32" y="0"/>
                  <a:pt x="32" y="0"/>
                  <a:pt x="32" y="0"/>
                </a:cubicBezTo>
                <a:cubicBezTo>
                  <a:pt x="32" y="0"/>
                  <a:pt x="32" y="0"/>
                  <a:pt x="32" y="0"/>
                </a:cubicBezTo>
                <a:cubicBezTo>
                  <a:pt x="31" y="0"/>
                  <a:pt x="31" y="0"/>
                  <a:pt x="31" y="0"/>
                </a:cubicBezTo>
                <a:cubicBezTo>
                  <a:pt x="31" y="0"/>
                  <a:pt x="31" y="0"/>
                  <a:pt x="31" y="0"/>
                </a:cubicBezTo>
                <a:cubicBezTo>
                  <a:pt x="30" y="0"/>
                  <a:pt x="30" y="0"/>
                  <a:pt x="30" y="0"/>
                </a:cubicBezTo>
                <a:cubicBezTo>
                  <a:pt x="13" y="4"/>
                  <a:pt x="0" y="19"/>
                  <a:pt x="0" y="37"/>
                </a:cubicBezTo>
                <a:cubicBezTo>
                  <a:pt x="0" y="47"/>
                  <a:pt x="4" y="57"/>
                  <a:pt x="12" y="64"/>
                </a:cubicBezTo>
                <a:cubicBezTo>
                  <a:pt x="7" y="69"/>
                  <a:pt x="7" y="69"/>
                  <a:pt x="7" y="69"/>
                </a:cubicBezTo>
                <a:cubicBezTo>
                  <a:pt x="4" y="71"/>
                  <a:pt x="5" y="77"/>
                  <a:pt x="7" y="77"/>
                </a:cubicBezTo>
                <a:cubicBezTo>
                  <a:pt x="9" y="79"/>
                  <a:pt x="12" y="79"/>
                  <a:pt x="14" y="77"/>
                </a:cubicBezTo>
                <a:cubicBezTo>
                  <a:pt x="16" y="75"/>
                  <a:pt x="20" y="72"/>
                  <a:pt x="21" y="70"/>
                </a:cubicBezTo>
                <a:cubicBezTo>
                  <a:pt x="25" y="72"/>
                  <a:pt x="31" y="73"/>
                  <a:pt x="36" y="73"/>
                </a:cubicBezTo>
                <a:cubicBezTo>
                  <a:pt x="42" y="73"/>
                  <a:pt x="47" y="72"/>
                  <a:pt x="52" y="70"/>
                </a:cubicBezTo>
                <a:cubicBezTo>
                  <a:pt x="53" y="72"/>
                  <a:pt x="57" y="75"/>
                  <a:pt x="58" y="77"/>
                </a:cubicBezTo>
                <a:cubicBezTo>
                  <a:pt x="62" y="80"/>
                  <a:pt x="65" y="77"/>
                  <a:pt x="66" y="77"/>
                </a:cubicBezTo>
                <a:cubicBezTo>
                  <a:pt x="68" y="74"/>
                  <a:pt x="68" y="71"/>
                  <a:pt x="66" y="69"/>
                </a:cubicBezTo>
                <a:cubicBezTo>
                  <a:pt x="61" y="64"/>
                  <a:pt x="61" y="64"/>
                  <a:pt x="61" y="64"/>
                </a:cubicBezTo>
                <a:cubicBezTo>
                  <a:pt x="68" y="57"/>
                  <a:pt x="73" y="47"/>
                  <a:pt x="73" y="37"/>
                </a:cubicBezTo>
                <a:cubicBezTo>
                  <a:pt x="73" y="19"/>
                  <a:pt x="60" y="4"/>
                  <a:pt x="43" y="0"/>
                </a:cubicBezTo>
                <a:close/>
                <a:moveTo>
                  <a:pt x="36" y="65"/>
                </a:moveTo>
                <a:cubicBezTo>
                  <a:pt x="21" y="65"/>
                  <a:pt x="8" y="52"/>
                  <a:pt x="8" y="37"/>
                </a:cubicBezTo>
                <a:cubicBezTo>
                  <a:pt x="8" y="21"/>
                  <a:pt x="21" y="8"/>
                  <a:pt x="36" y="8"/>
                </a:cubicBezTo>
                <a:cubicBezTo>
                  <a:pt x="52" y="8"/>
                  <a:pt x="64" y="21"/>
                  <a:pt x="64" y="37"/>
                </a:cubicBezTo>
                <a:cubicBezTo>
                  <a:pt x="64" y="52"/>
                  <a:pt x="52" y="65"/>
                  <a:pt x="36" y="65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151" name="Freeform 114@|5FFC:0|FBC:0|LFC:0|LBC:16777215"/>
          <p:cNvSpPr/>
          <p:nvPr/>
        </p:nvSpPr>
        <p:spPr bwMode="auto">
          <a:xfrm>
            <a:off x="9829800" y="3397250"/>
            <a:ext cx="146050" cy="133350"/>
          </a:xfrm>
          <a:custGeom>
            <a:avLst/>
            <a:gdLst>
              <a:gd name="T0" fmla="*/ 2147483647 w 26"/>
              <a:gd name="T1" fmla="*/ 2147483647 h 24"/>
              <a:gd name="T2" fmla="*/ 2147483647 w 26"/>
              <a:gd name="T3" fmla="*/ 2147483647 h 24"/>
              <a:gd name="T4" fmla="*/ 2147483647 w 26"/>
              <a:gd name="T5" fmla="*/ 2147483647 h 24"/>
              <a:gd name="T6" fmla="*/ 2147483647 w 26"/>
              <a:gd name="T7" fmla="*/ 2147483647 h 24"/>
              <a:gd name="T8" fmla="*/ 2147483647 w 26"/>
              <a:gd name="T9" fmla="*/ 2147483647 h 24"/>
              <a:gd name="T10" fmla="*/ 2147483647 w 2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6" h="24">
                <a:moveTo>
                  <a:pt x="6" y="24"/>
                </a:moveTo>
                <a:cubicBezTo>
                  <a:pt x="11" y="17"/>
                  <a:pt x="18" y="11"/>
                  <a:pt x="26" y="8"/>
                </a:cubicBezTo>
                <a:cubicBezTo>
                  <a:pt x="26" y="7"/>
                  <a:pt x="25" y="7"/>
                  <a:pt x="25" y="7"/>
                </a:cubicBezTo>
                <a:cubicBezTo>
                  <a:pt x="21" y="1"/>
                  <a:pt x="13" y="0"/>
                  <a:pt x="7" y="4"/>
                </a:cubicBezTo>
                <a:cubicBezTo>
                  <a:pt x="1" y="8"/>
                  <a:pt x="0" y="17"/>
                  <a:pt x="5" y="22"/>
                </a:cubicBezTo>
                <a:cubicBezTo>
                  <a:pt x="5" y="23"/>
                  <a:pt x="6" y="23"/>
                  <a:pt x="6" y="24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152" name="Freeform 115@|5FFC:0|FBC:0|LFC:0|LBC:16777215"/>
          <p:cNvSpPr/>
          <p:nvPr/>
        </p:nvSpPr>
        <p:spPr bwMode="auto">
          <a:xfrm>
            <a:off x="10048875" y="3502025"/>
            <a:ext cx="15875" cy="66675"/>
          </a:xfrm>
          <a:custGeom>
            <a:avLst/>
            <a:gdLst>
              <a:gd name="T0" fmla="*/ 2147483647 w 3"/>
              <a:gd name="T1" fmla="*/ 2147483647 h 12"/>
              <a:gd name="T2" fmla="*/ 2147483647 w 3"/>
              <a:gd name="T3" fmla="*/ 2147483647 h 12"/>
              <a:gd name="T4" fmla="*/ 2147483647 w 3"/>
              <a:gd name="T5" fmla="*/ 2147483647 h 12"/>
              <a:gd name="T6" fmla="*/ 2147483647 w 3"/>
              <a:gd name="T7" fmla="*/ 0 h 12"/>
              <a:gd name="T8" fmla="*/ 0 w 3"/>
              <a:gd name="T9" fmla="*/ 2147483647 h 12"/>
              <a:gd name="T10" fmla="*/ 0 w 3"/>
              <a:gd name="T11" fmla="*/ 2147483647 h 12"/>
              <a:gd name="T12" fmla="*/ 2147483647 w 3"/>
              <a:gd name="T13" fmla="*/ 2147483647 h 1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" h="12">
                <a:moveTo>
                  <a:pt x="1" y="12"/>
                </a:moveTo>
                <a:cubicBezTo>
                  <a:pt x="2" y="12"/>
                  <a:pt x="3" y="11"/>
                  <a:pt x="3" y="10"/>
                </a:cubicBezTo>
                <a:cubicBezTo>
                  <a:pt x="3" y="2"/>
                  <a:pt x="3" y="2"/>
                  <a:pt x="3" y="2"/>
                </a:cubicBezTo>
                <a:cubicBezTo>
                  <a:pt x="3" y="1"/>
                  <a:pt x="2" y="0"/>
                  <a:pt x="1" y="0"/>
                </a:cubicBezTo>
                <a:cubicBezTo>
                  <a:pt x="0" y="0"/>
                  <a:pt x="0" y="1"/>
                  <a:pt x="0" y="2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1"/>
                  <a:pt x="0" y="12"/>
                  <a:pt x="1" y="12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153" name="Freeform 116@|5FFC:0|FBC:0|LFC:0|LBC:16777215"/>
          <p:cNvSpPr/>
          <p:nvPr/>
        </p:nvSpPr>
        <p:spPr bwMode="auto">
          <a:xfrm>
            <a:off x="9902825" y="3641725"/>
            <a:ext cx="66675" cy="15875"/>
          </a:xfrm>
          <a:custGeom>
            <a:avLst/>
            <a:gdLst>
              <a:gd name="T0" fmla="*/ 2147483647 w 12"/>
              <a:gd name="T1" fmla="*/ 0 h 3"/>
              <a:gd name="T2" fmla="*/ 2147483647 w 12"/>
              <a:gd name="T3" fmla="*/ 0 h 3"/>
              <a:gd name="T4" fmla="*/ 0 w 12"/>
              <a:gd name="T5" fmla="*/ 2147483647 h 3"/>
              <a:gd name="T6" fmla="*/ 2147483647 w 12"/>
              <a:gd name="T7" fmla="*/ 2147483647 h 3"/>
              <a:gd name="T8" fmla="*/ 2147483647 w 12"/>
              <a:gd name="T9" fmla="*/ 2147483647 h 3"/>
              <a:gd name="T10" fmla="*/ 2147483647 w 12"/>
              <a:gd name="T11" fmla="*/ 2147483647 h 3"/>
              <a:gd name="T12" fmla="*/ 2147483647 w 12"/>
              <a:gd name="T13" fmla="*/ 0 h 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2" h="3">
                <a:moveTo>
                  <a:pt x="10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3"/>
                  <a:pt x="1" y="3"/>
                  <a:pt x="2" y="3"/>
                </a:cubicBezTo>
                <a:cubicBezTo>
                  <a:pt x="10" y="3"/>
                  <a:pt x="10" y="3"/>
                  <a:pt x="10" y="3"/>
                </a:cubicBezTo>
                <a:cubicBezTo>
                  <a:pt x="11" y="3"/>
                  <a:pt x="12" y="3"/>
                  <a:pt x="12" y="2"/>
                </a:cubicBezTo>
                <a:cubicBezTo>
                  <a:pt x="12" y="1"/>
                  <a:pt x="11" y="0"/>
                  <a:pt x="10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154" name="Freeform 117@|5FFC:0|FBC:0|LFC:0|LBC:16777215"/>
          <p:cNvSpPr/>
          <p:nvPr/>
        </p:nvSpPr>
        <p:spPr bwMode="auto">
          <a:xfrm>
            <a:off x="10136188" y="3641725"/>
            <a:ext cx="68262" cy="15875"/>
          </a:xfrm>
          <a:custGeom>
            <a:avLst/>
            <a:gdLst>
              <a:gd name="T0" fmla="*/ 2147483647 w 12"/>
              <a:gd name="T1" fmla="*/ 0 h 3"/>
              <a:gd name="T2" fmla="*/ 2147483647 w 12"/>
              <a:gd name="T3" fmla="*/ 0 h 3"/>
              <a:gd name="T4" fmla="*/ 0 w 12"/>
              <a:gd name="T5" fmla="*/ 2147483647 h 3"/>
              <a:gd name="T6" fmla="*/ 2147483647 w 12"/>
              <a:gd name="T7" fmla="*/ 2147483647 h 3"/>
              <a:gd name="T8" fmla="*/ 2147483647 w 12"/>
              <a:gd name="T9" fmla="*/ 2147483647 h 3"/>
              <a:gd name="T10" fmla="*/ 2147483647 w 12"/>
              <a:gd name="T11" fmla="*/ 2147483647 h 3"/>
              <a:gd name="T12" fmla="*/ 2147483647 w 12"/>
              <a:gd name="T13" fmla="*/ 0 h 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2" h="3">
                <a:moveTo>
                  <a:pt x="10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3"/>
                  <a:pt x="1" y="3"/>
                  <a:pt x="2" y="3"/>
                </a:cubicBezTo>
                <a:cubicBezTo>
                  <a:pt x="10" y="3"/>
                  <a:pt x="10" y="3"/>
                  <a:pt x="10" y="3"/>
                </a:cubicBezTo>
                <a:cubicBezTo>
                  <a:pt x="11" y="3"/>
                  <a:pt x="12" y="3"/>
                  <a:pt x="12" y="2"/>
                </a:cubicBezTo>
                <a:cubicBezTo>
                  <a:pt x="12" y="1"/>
                  <a:pt x="11" y="0"/>
                  <a:pt x="10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155" name="Freeform 118@|5FFC:0|FBC:0|LFC:0|LBC:16777215"/>
          <p:cNvSpPr/>
          <p:nvPr/>
        </p:nvSpPr>
        <p:spPr bwMode="auto">
          <a:xfrm>
            <a:off x="10048875" y="3735388"/>
            <a:ext cx="15875" cy="68262"/>
          </a:xfrm>
          <a:custGeom>
            <a:avLst/>
            <a:gdLst>
              <a:gd name="T0" fmla="*/ 2147483647 w 3"/>
              <a:gd name="T1" fmla="*/ 0 h 12"/>
              <a:gd name="T2" fmla="*/ 0 w 3"/>
              <a:gd name="T3" fmla="*/ 2147483647 h 12"/>
              <a:gd name="T4" fmla="*/ 0 w 3"/>
              <a:gd name="T5" fmla="*/ 2147483647 h 12"/>
              <a:gd name="T6" fmla="*/ 2147483647 w 3"/>
              <a:gd name="T7" fmla="*/ 2147483647 h 12"/>
              <a:gd name="T8" fmla="*/ 2147483647 w 3"/>
              <a:gd name="T9" fmla="*/ 2147483647 h 12"/>
              <a:gd name="T10" fmla="*/ 2147483647 w 3"/>
              <a:gd name="T11" fmla="*/ 2147483647 h 12"/>
              <a:gd name="T12" fmla="*/ 2147483647 w 3"/>
              <a:gd name="T13" fmla="*/ 0 h 1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" h="12">
                <a:moveTo>
                  <a:pt x="1" y="0"/>
                </a:moveTo>
                <a:cubicBezTo>
                  <a:pt x="0" y="0"/>
                  <a:pt x="0" y="1"/>
                  <a:pt x="0" y="1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1"/>
                  <a:pt x="0" y="12"/>
                  <a:pt x="1" y="12"/>
                </a:cubicBezTo>
                <a:cubicBezTo>
                  <a:pt x="2" y="12"/>
                  <a:pt x="3" y="11"/>
                  <a:pt x="3" y="10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2" y="0"/>
                  <a:pt x="1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156" name="Freeform 119@|5FFC:0|FBC:0|LFC:0|LBC:16777215"/>
          <p:cNvSpPr/>
          <p:nvPr/>
        </p:nvSpPr>
        <p:spPr bwMode="auto">
          <a:xfrm>
            <a:off x="9964738" y="3548063"/>
            <a:ext cx="190500" cy="127000"/>
          </a:xfrm>
          <a:custGeom>
            <a:avLst/>
            <a:gdLst>
              <a:gd name="T0" fmla="*/ 2147483647 w 34"/>
              <a:gd name="T1" fmla="*/ 2147483647 h 23"/>
              <a:gd name="T2" fmla="*/ 2147483647 w 34"/>
              <a:gd name="T3" fmla="*/ 2147483647 h 23"/>
              <a:gd name="T4" fmla="*/ 2147483647 w 34"/>
              <a:gd name="T5" fmla="*/ 2147483647 h 23"/>
              <a:gd name="T6" fmla="*/ 2147483647 w 34"/>
              <a:gd name="T7" fmla="*/ 2147483647 h 23"/>
              <a:gd name="T8" fmla="*/ 2147483647 w 34"/>
              <a:gd name="T9" fmla="*/ 0 h 23"/>
              <a:gd name="T10" fmla="*/ 2147483647 w 34"/>
              <a:gd name="T11" fmla="*/ 2147483647 h 23"/>
              <a:gd name="T12" fmla="*/ 2147483647 w 34"/>
              <a:gd name="T13" fmla="*/ 2147483647 h 23"/>
              <a:gd name="T14" fmla="*/ 2147483647 w 34"/>
              <a:gd name="T15" fmla="*/ 2147483647 h 23"/>
              <a:gd name="T16" fmla="*/ 2147483647 w 34"/>
              <a:gd name="T17" fmla="*/ 2147483647 h 23"/>
              <a:gd name="T18" fmla="*/ 2147483647 w 34"/>
              <a:gd name="T19" fmla="*/ 2147483647 h 23"/>
              <a:gd name="T20" fmla="*/ 2147483647 w 34"/>
              <a:gd name="T21" fmla="*/ 2147483647 h 23"/>
              <a:gd name="T22" fmla="*/ 2147483647 w 34"/>
              <a:gd name="T23" fmla="*/ 2147483647 h 23"/>
              <a:gd name="T24" fmla="*/ 2147483647 w 34"/>
              <a:gd name="T25" fmla="*/ 2147483647 h 23"/>
              <a:gd name="T26" fmla="*/ 2147483647 w 34"/>
              <a:gd name="T27" fmla="*/ 2147483647 h 23"/>
              <a:gd name="T28" fmla="*/ 2147483647 w 34"/>
              <a:gd name="T29" fmla="*/ 2147483647 h 23"/>
              <a:gd name="T30" fmla="*/ 2147483647 w 34"/>
              <a:gd name="T31" fmla="*/ 2147483647 h 23"/>
              <a:gd name="T32" fmla="*/ 0 w 34"/>
              <a:gd name="T33" fmla="*/ 2147483647 h 23"/>
              <a:gd name="T34" fmla="*/ 2147483647 w 34"/>
              <a:gd name="T35" fmla="*/ 2147483647 h 23"/>
              <a:gd name="T36" fmla="*/ 2147483647 w 34"/>
              <a:gd name="T37" fmla="*/ 2147483647 h 23"/>
              <a:gd name="T38" fmla="*/ 2147483647 w 34"/>
              <a:gd name="T39" fmla="*/ 2147483647 h 23"/>
              <a:gd name="T40" fmla="*/ 2147483647 w 34"/>
              <a:gd name="T41" fmla="*/ 2147483647 h 23"/>
              <a:gd name="T42" fmla="*/ 2147483647 w 34"/>
              <a:gd name="T43" fmla="*/ 2147483647 h 23"/>
              <a:gd name="T44" fmla="*/ 2147483647 w 34"/>
              <a:gd name="T45" fmla="*/ 2147483647 h 23"/>
              <a:gd name="T46" fmla="*/ 2147483647 w 34"/>
              <a:gd name="T47" fmla="*/ 2147483647 h 23"/>
              <a:gd name="T48" fmla="*/ 2147483647 w 34"/>
              <a:gd name="T49" fmla="*/ 2147483647 h 23"/>
              <a:gd name="T50" fmla="*/ 2147483647 w 34"/>
              <a:gd name="T51" fmla="*/ 2147483647 h 23"/>
              <a:gd name="T52" fmla="*/ 2147483647 w 34"/>
              <a:gd name="T53" fmla="*/ 2147483647 h 23"/>
              <a:gd name="T54" fmla="*/ 2147483647 w 34"/>
              <a:gd name="T55" fmla="*/ 2147483647 h 23"/>
              <a:gd name="T56" fmla="*/ 2147483647 w 34"/>
              <a:gd name="T57" fmla="*/ 2147483647 h 23"/>
              <a:gd name="T58" fmla="*/ 2147483647 w 34"/>
              <a:gd name="T59" fmla="*/ 2147483647 h 23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34" h="23">
                <a:moveTo>
                  <a:pt x="18" y="18"/>
                </a:moveTo>
                <a:cubicBezTo>
                  <a:pt x="33" y="3"/>
                  <a:pt x="33" y="3"/>
                  <a:pt x="33" y="3"/>
                </a:cubicBezTo>
                <a:cubicBezTo>
                  <a:pt x="33" y="3"/>
                  <a:pt x="34" y="2"/>
                  <a:pt x="34" y="2"/>
                </a:cubicBezTo>
                <a:cubicBezTo>
                  <a:pt x="34" y="2"/>
                  <a:pt x="33" y="1"/>
                  <a:pt x="33" y="1"/>
                </a:cubicBezTo>
                <a:cubicBezTo>
                  <a:pt x="33" y="1"/>
                  <a:pt x="32" y="0"/>
                  <a:pt x="32" y="0"/>
                </a:cubicBezTo>
                <a:cubicBezTo>
                  <a:pt x="32" y="0"/>
                  <a:pt x="31" y="1"/>
                  <a:pt x="31" y="1"/>
                </a:cubicBezTo>
                <a:cubicBezTo>
                  <a:pt x="20" y="12"/>
                  <a:pt x="20" y="12"/>
                  <a:pt x="20" y="12"/>
                </a:cubicBezTo>
                <a:cubicBezTo>
                  <a:pt x="16" y="16"/>
                  <a:pt x="16" y="16"/>
                  <a:pt x="16" y="16"/>
                </a:cubicBezTo>
                <a:cubicBezTo>
                  <a:pt x="16" y="16"/>
                  <a:pt x="16" y="16"/>
                  <a:pt x="16" y="16"/>
                </a:cubicBezTo>
                <a:cubicBezTo>
                  <a:pt x="16" y="16"/>
                  <a:pt x="16" y="16"/>
                  <a:pt x="16" y="16"/>
                </a:cubicBezTo>
                <a:cubicBezTo>
                  <a:pt x="15" y="15"/>
                  <a:pt x="15" y="15"/>
                  <a:pt x="15" y="15"/>
                </a:cubicBezTo>
                <a:cubicBezTo>
                  <a:pt x="15" y="15"/>
                  <a:pt x="15" y="15"/>
                  <a:pt x="15" y="15"/>
                </a:cubicBezTo>
                <a:cubicBezTo>
                  <a:pt x="15" y="15"/>
                  <a:pt x="15" y="15"/>
                  <a:pt x="15" y="15"/>
                </a:cubicBezTo>
                <a:cubicBezTo>
                  <a:pt x="4" y="7"/>
                  <a:pt x="4" y="7"/>
                  <a:pt x="4" y="7"/>
                </a:cubicBezTo>
                <a:cubicBezTo>
                  <a:pt x="3" y="6"/>
                  <a:pt x="3" y="6"/>
                  <a:pt x="2" y="6"/>
                </a:cubicBezTo>
                <a:cubicBezTo>
                  <a:pt x="2" y="6"/>
                  <a:pt x="1" y="7"/>
                  <a:pt x="1" y="7"/>
                </a:cubicBezTo>
                <a:cubicBezTo>
                  <a:pt x="0" y="8"/>
                  <a:pt x="0" y="8"/>
                  <a:pt x="0" y="9"/>
                </a:cubicBezTo>
                <a:cubicBezTo>
                  <a:pt x="0" y="9"/>
                  <a:pt x="1" y="10"/>
                  <a:pt x="1" y="10"/>
                </a:cubicBezTo>
                <a:cubicBezTo>
                  <a:pt x="13" y="19"/>
                  <a:pt x="13" y="19"/>
                  <a:pt x="13" y="19"/>
                </a:cubicBezTo>
                <a:cubicBezTo>
                  <a:pt x="12" y="20"/>
                  <a:pt x="12" y="20"/>
                  <a:pt x="12" y="20"/>
                </a:cubicBezTo>
                <a:cubicBezTo>
                  <a:pt x="11" y="21"/>
                  <a:pt x="11" y="21"/>
                  <a:pt x="11" y="21"/>
                </a:cubicBezTo>
                <a:cubicBezTo>
                  <a:pt x="11" y="22"/>
                  <a:pt x="11" y="22"/>
                  <a:pt x="12" y="23"/>
                </a:cubicBezTo>
                <a:cubicBezTo>
                  <a:pt x="12" y="23"/>
                  <a:pt x="12" y="23"/>
                  <a:pt x="13" y="23"/>
                </a:cubicBezTo>
                <a:cubicBezTo>
                  <a:pt x="16" y="21"/>
                  <a:pt x="16" y="21"/>
                  <a:pt x="16" y="21"/>
                </a:cubicBezTo>
                <a:cubicBezTo>
                  <a:pt x="17" y="22"/>
                  <a:pt x="17" y="22"/>
                  <a:pt x="17" y="22"/>
                </a:cubicBezTo>
                <a:cubicBezTo>
                  <a:pt x="18" y="23"/>
                  <a:pt x="18" y="23"/>
                  <a:pt x="18" y="23"/>
                </a:cubicBezTo>
                <a:cubicBezTo>
                  <a:pt x="18" y="23"/>
                  <a:pt x="19" y="23"/>
                  <a:pt x="20" y="23"/>
                </a:cubicBezTo>
                <a:cubicBezTo>
                  <a:pt x="21" y="23"/>
                  <a:pt x="22" y="22"/>
                  <a:pt x="21" y="21"/>
                </a:cubicBezTo>
                <a:cubicBezTo>
                  <a:pt x="21" y="20"/>
                  <a:pt x="21" y="20"/>
                  <a:pt x="21" y="19"/>
                </a:cubicBezTo>
                <a:lnTo>
                  <a:pt x="18" y="18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157" name="Freeform 5@|5FFC:14657585|FBC:16777215|LFC:16777215|LBC:16777215"/>
          <p:cNvSpPr>
            <a:spLocks noEditPoints="1"/>
          </p:cNvSpPr>
          <p:nvPr/>
        </p:nvSpPr>
        <p:spPr bwMode="auto">
          <a:xfrm>
            <a:off x="6916738" y="2033588"/>
            <a:ext cx="1087437" cy="2152650"/>
          </a:xfrm>
          <a:custGeom>
            <a:avLst/>
            <a:gdLst>
              <a:gd name="T0" fmla="*/ 2147483647 w 235"/>
              <a:gd name="T1" fmla="*/ 2147483647 h 468"/>
              <a:gd name="T2" fmla="*/ 2147483647 w 235"/>
              <a:gd name="T3" fmla="*/ 2147483647 h 468"/>
              <a:gd name="T4" fmla="*/ 2147483647 w 235"/>
              <a:gd name="T5" fmla="*/ 2147483647 h 468"/>
              <a:gd name="T6" fmla="*/ 2147483647 w 235"/>
              <a:gd name="T7" fmla="*/ 2147483647 h 468"/>
              <a:gd name="T8" fmla="*/ 2147483647 w 235"/>
              <a:gd name="T9" fmla="*/ 2147483647 h 468"/>
              <a:gd name="T10" fmla="*/ 2147483647 w 235"/>
              <a:gd name="T11" fmla="*/ 0 h 468"/>
              <a:gd name="T12" fmla="*/ 2147483647 w 235"/>
              <a:gd name="T13" fmla="*/ 2147483647 h 468"/>
              <a:gd name="T14" fmla="*/ 2147483647 w 235"/>
              <a:gd name="T15" fmla="*/ 2147483647 h 468"/>
              <a:gd name="T16" fmla="*/ 2147483647 w 235"/>
              <a:gd name="T17" fmla="*/ 2147483647 h 468"/>
              <a:gd name="T18" fmla="*/ 2147483647 w 235"/>
              <a:gd name="T19" fmla="*/ 2147483647 h 468"/>
              <a:gd name="T20" fmla="*/ 2147483647 w 235"/>
              <a:gd name="T21" fmla="*/ 2147483647 h 468"/>
              <a:gd name="T22" fmla="*/ 2147483647 w 235"/>
              <a:gd name="T23" fmla="*/ 2147483647 h 468"/>
              <a:gd name="T24" fmla="*/ 2147483647 w 235"/>
              <a:gd name="T25" fmla="*/ 2147483647 h 468"/>
              <a:gd name="T26" fmla="*/ 2147483647 w 235"/>
              <a:gd name="T27" fmla="*/ 2147483647 h 468"/>
              <a:gd name="T28" fmla="*/ 2147483647 w 235"/>
              <a:gd name="T29" fmla="*/ 2147483647 h 468"/>
              <a:gd name="T30" fmla="*/ 2147483647 w 235"/>
              <a:gd name="T31" fmla="*/ 2147483647 h 468"/>
              <a:gd name="T32" fmla="*/ 2147483647 w 235"/>
              <a:gd name="T33" fmla="*/ 2147483647 h 468"/>
              <a:gd name="T34" fmla="*/ 2147483647 w 235"/>
              <a:gd name="T35" fmla="*/ 2147483647 h 468"/>
              <a:gd name="T36" fmla="*/ 2147483647 w 235"/>
              <a:gd name="T37" fmla="*/ 2147483647 h 468"/>
              <a:gd name="T38" fmla="*/ 2147483647 w 235"/>
              <a:gd name="T39" fmla="*/ 2147483647 h 468"/>
              <a:gd name="T40" fmla="*/ 2147483647 w 235"/>
              <a:gd name="T41" fmla="*/ 2147483647 h 468"/>
              <a:gd name="T42" fmla="*/ 2147483647 w 235"/>
              <a:gd name="T43" fmla="*/ 2147483647 h 468"/>
              <a:gd name="T44" fmla="*/ 2147483647 w 235"/>
              <a:gd name="T45" fmla="*/ 2147483647 h 468"/>
              <a:gd name="T46" fmla="*/ 2147483647 w 235"/>
              <a:gd name="T47" fmla="*/ 2147483647 h 468"/>
              <a:gd name="T48" fmla="*/ 2147483647 w 235"/>
              <a:gd name="T49" fmla="*/ 2147483647 h 468"/>
              <a:gd name="T50" fmla="*/ 2147483647 w 235"/>
              <a:gd name="T51" fmla="*/ 2147483647 h 468"/>
              <a:gd name="T52" fmla="*/ 2147483647 w 235"/>
              <a:gd name="T53" fmla="*/ 2147483647 h 468"/>
              <a:gd name="T54" fmla="*/ 2147483647 w 235"/>
              <a:gd name="T55" fmla="*/ 2147483647 h 468"/>
              <a:gd name="T56" fmla="*/ 2147483647 w 235"/>
              <a:gd name="T57" fmla="*/ 2147483647 h 468"/>
              <a:gd name="T58" fmla="*/ 2147483647 w 235"/>
              <a:gd name="T59" fmla="*/ 2147483647 h 468"/>
              <a:gd name="T60" fmla="*/ 2147483647 w 235"/>
              <a:gd name="T61" fmla="*/ 2147483647 h 468"/>
              <a:gd name="T62" fmla="*/ 2147483647 w 235"/>
              <a:gd name="T63" fmla="*/ 2147483647 h 46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35" h="468">
                <a:moveTo>
                  <a:pt x="235" y="350"/>
                </a:moveTo>
                <a:cubicBezTo>
                  <a:pt x="235" y="383"/>
                  <a:pt x="224" y="411"/>
                  <a:pt x="201" y="434"/>
                </a:cubicBezTo>
                <a:cubicBezTo>
                  <a:pt x="178" y="457"/>
                  <a:pt x="150" y="468"/>
                  <a:pt x="117" y="468"/>
                </a:cubicBezTo>
                <a:cubicBezTo>
                  <a:pt x="85" y="468"/>
                  <a:pt x="57" y="457"/>
                  <a:pt x="34" y="434"/>
                </a:cubicBezTo>
                <a:cubicBezTo>
                  <a:pt x="11" y="411"/>
                  <a:pt x="0" y="383"/>
                  <a:pt x="0" y="350"/>
                </a:cubicBezTo>
                <a:cubicBezTo>
                  <a:pt x="0" y="325"/>
                  <a:pt x="7" y="302"/>
                  <a:pt x="21" y="282"/>
                </a:cubicBezTo>
                <a:cubicBezTo>
                  <a:pt x="36" y="262"/>
                  <a:pt x="55" y="247"/>
                  <a:pt x="78" y="239"/>
                </a:cubicBezTo>
                <a:cubicBezTo>
                  <a:pt x="69" y="230"/>
                  <a:pt x="65" y="218"/>
                  <a:pt x="66" y="204"/>
                </a:cubicBezTo>
                <a:cubicBezTo>
                  <a:pt x="47" y="199"/>
                  <a:pt x="32" y="189"/>
                  <a:pt x="22" y="172"/>
                </a:cubicBezTo>
                <a:cubicBezTo>
                  <a:pt x="11" y="155"/>
                  <a:pt x="6" y="134"/>
                  <a:pt x="6" y="108"/>
                </a:cubicBezTo>
                <a:cubicBezTo>
                  <a:pt x="6" y="0"/>
                  <a:pt x="6" y="0"/>
                  <a:pt x="6" y="0"/>
                </a:cubicBezTo>
                <a:cubicBezTo>
                  <a:pt x="229" y="0"/>
                  <a:pt x="229" y="0"/>
                  <a:pt x="229" y="0"/>
                </a:cubicBezTo>
                <a:cubicBezTo>
                  <a:pt x="229" y="108"/>
                  <a:pt x="229" y="108"/>
                  <a:pt x="229" y="108"/>
                </a:cubicBezTo>
                <a:cubicBezTo>
                  <a:pt x="229" y="164"/>
                  <a:pt x="208" y="195"/>
                  <a:pt x="167" y="203"/>
                </a:cubicBezTo>
                <a:cubicBezTo>
                  <a:pt x="167" y="204"/>
                  <a:pt x="167" y="204"/>
                  <a:pt x="167" y="204"/>
                </a:cubicBezTo>
                <a:cubicBezTo>
                  <a:pt x="166" y="218"/>
                  <a:pt x="162" y="230"/>
                  <a:pt x="155" y="238"/>
                </a:cubicBezTo>
                <a:cubicBezTo>
                  <a:pt x="178" y="246"/>
                  <a:pt x="198" y="260"/>
                  <a:pt x="212" y="280"/>
                </a:cubicBezTo>
                <a:cubicBezTo>
                  <a:pt x="228" y="301"/>
                  <a:pt x="235" y="325"/>
                  <a:pt x="235" y="350"/>
                </a:cubicBezTo>
                <a:close/>
                <a:moveTo>
                  <a:pt x="146" y="193"/>
                </a:moveTo>
                <a:cubicBezTo>
                  <a:pt x="146" y="7"/>
                  <a:pt x="146" y="7"/>
                  <a:pt x="146" y="7"/>
                </a:cubicBezTo>
                <a:cubicBezTo>
                  <a:pt x="88" y="7"/>
                  <a:pt x="88" y="7"/>
                  <a:pt x="88" y="7"/>
                </a:cubicBezTo>
                <a:cubicBezTo>
                  <a:pt x="88" y="193"/>
                  <a:pt x="88" y="193"/>
                  <a:pt x="88" y="193"/>
                </a:cubicBezTo>
                <a:lnTo>
                  <a:pt x="146" y="193"/>
                </a:lnTo>
                <a:close/>
                <a:moveTo>
                  <a:pt x="156" y="205"/>
                </a:moveTo>
                <a:cubicBezTo>
                  <a:pt x="150" y="206"/>
                  <a:pt x="144" y="206"/>
                  <a:pt x="138" y="206"/>
                </a:cubicBezTo>
                <a:cubicBezTo>
                  <a:pt x="85" y="206"/>
                  <a:pt x="85" y="206"/>
                  <a:pt x="85" y="206"/>
                </a:cubicBezTo>
                <a:cubicBezTo>
                  <a:pt x="83" y="206"/>
                  <a:pt x="80" y="206"/>
                  <a:pt x="77" y="206"/>
                </a:cubicBezTo>
                <a:cubicBezTo>
                  <a:pt x="78" y="219"/>
                  <a:pt x="82" y="229"/>
                  <a:pt x="90" y="235"/>
                </a:cubicBezTo>
                <a:cubicBezTo>
                  <a:pt x="99" y="233"/>
                  <a:pt x="108" y="232"/>
                  <a:pt x="117" y="232"/>
                </a:cubicBezTo>
                <a:cubicBezTo>
                  <a:pt x="126" y="232"/>
                  <a:pt x="134" y="233"/>
                  <a:pt x="142" y="235"/>
                </a:cubicBezTo>
                <a:cubicBezTo>
                  <a:pt x="150" y="228"/>
                  <a:pt x="155" y="218"/>
                  <a:pt x="156" y="205"/>
                </a:cubicBezTo>
                <a:close/>
                <a:moveTo>
                  <a:pt x="221" y="352"/>
                </a:moveTo>
                <a:cubicBezTo>
                  <a:pt x="196" y="336"/>
                  <a:pt x="196" y="336"/>
                  <a:pt x="196" y="336"/>
                </a:cubicBezTo>
                <a:cubicBezTo>
                  <a:pt x="213" y="311"/>
                  <a:pt x="213" y="311"/>
                  <a:pt x="213" y="311"/>
                </a:cubicBezTo>
                <a:cubicBezTo>
                  <a:pt x="184" y="307"/>
                  <a:pt x="184" y="307"/>
                  <a:pt x="184" y="307"/>
                </a:cubicBezTo>
                <a:cubicBezTo>
                  <a:pt x="190" y="277"/>
                  <a:pt x="190" y="277"/>
                  <a:pt x="190" y="277"/>
                </a:cubicBezTo>
                <a:cubicBezTo>
                  <a:pt x="161" y="284"/>
                  <a:pt x="161" y="284"/>
                  <a:pt x="161" y="284"/>
                </a:cubicBezTo>
                <a:cubicBezTo>
                  <a:pt x="156" y="255"/>
                  <a:pt x="156" y="255"/>
                  <a:pt x="156" y="255"/>
                </a:cubicBezTo>
                <a:cubicBezTo>
                  <a:pt x="132" y="272"/>
                  <a:pt x="132" y="272"/>
                  <a:pt x="132" y="272"/>
                </a:cubicBezTo>
                <a:cubicBezTo>
                  <a:pt x="116" y="247"/>
                  <a:pt x="116" y="247"/>
                  <a:pt x="116" y="247"/>
                </a:cubicBezTo>
                <a:cubicBezTo>
                  <a:pt x="100" y="273"/>
                  <a:pt x="100" y="273"/>
                  <a:pt x="100" y="273"/>
                </a:cubicBezTo>
                <a:cubicBezTo>
                  <a:pt x="76" y="255"/>
                  <a:pt x="76" y="255"/>
                  <a:pt x="76" y="255"/>
                </a:cubicBezTo>
                <a:cubicBezTo>
                  <a:pt x="72" y="285"/>
                  <a:pt x="72" y="285"/>
                  <a:pt x="72" y="285"/>
                </a:cubicBezTo>
                <a:cubicBezTo>
                  <a:pt x="42" y="277"/>
                  <a:pt x="42" y="277"/>
                  <a:pt x="42" y="277"/>
                </a:cubicBezTo>
                <a:cubicBezTo>
                  <a:pt x="50" y="307"/>
                  <a:pt x="50" y="307"/>
                  <a:pt x="50" y="307"/>
                </a:cubicBezTo>
                <a:cubicBezTo>
                  <a:pt x="19" y="311"/>
                  <a:pt x="19" y="311"/>
                  <a:pt x="19" y="311"/>
                </a:cubicBezTo>
                <a:cubicBezTo>
                  <a:pt x="38" y="336"/>
                  <a:pt x="38" y="336"/>
                  <a:pt x="38" y="336"/>
                </a:cubicBezTo>
                <a:cubicBezTo>
                  <a:pt x="11" y="352"/>
                  <a:pt x="11" y="352"/>
                  <a:pt x="11" y="352"/>
                </a:cubicBezTo>
                <a:cubicBezTo>
                  <a:pt x="38" y="367"/>
                  <a:pt x="38" y="367"/>
                  <a:pt x="38" y="367"/>
                </a:cubicBezTo>
                <a:cubicBezTo>
                  <a:pt x="19" y="392"/>
                  <a:pt x="19" y="392"/>
                  <a:pt x="19" y="392"/>
                </a:cubicBezTo>
                <a:cubicBezTo>
                  <a:pt x="50" y="396"/>
                  <a:pt x="50" y="396"/>
                  <a:pt x="50" y="396"/>
                </a:cubicBezTo>
                <a:cubicBezTo>
                  <a:pt x="42" y="426"/>
                  <a:pt x="42" y="426"/>
                  <a:pt x="42" y="426"/>
                </a:cubicBezTo>
                <a:cubicBezTo>
                  <a:pt x="72" y="418"/>
                  <a:pt x="72" y="418"/>
                  <a:pt x="72" y="418"/>
                </a:cubicBezTo>
                <a:cubicBezTo>
                  <a:pt x="76" y="449"/>
                  <a:pt x="76" y="449"/>
                  <a:pt x="76" y="449"/>
                </a:cubicBezTo>
                <a:cubicBezTo>
                  <a:pt x="100" y="430"/>
                  <a:pt x="100" y="430"/>
                  <a:pt x="100" y="430"/>
                </a:cubicBezTo>
                <a:cubicBezTo>
                  <a:pt x="116" y="456"/>
                  <a:pt x="116" y="456"/>
                  <a:pt x="116" y="456"/>
                </a:cubicBezTo>
                <a:cubicBezTo>
                  <a:pt x="132" y="431"/>
                  <a:pt x="132" y="431"/>
                  <a:pt x="132" y="431"/>
                </a:cubicBezTo>
                <a:cubicBezTo>
                  <a:pt x="156" y="449"/>
                  <a:pt x="156" y="449"/>
                  <a:pt x="156" y="449"/>
                </a:cubicBezTo>
                <a:cubicBezTo>
                  <a:pt x="161" y="419"/>
                  <a:pt x="161" y="419"/>
                  <a:pt x="161" y="419"/>
                </a:cubicBezTo>
                <a:cubicBezTo>
                  <a:pt x="190" y="426"/>
                  <a:pt x="190" y="426"/>
                  <a:pt x="190" y="426"/>
                </a:cubicBezTo>
                <a:cubicBezTo>
                  <a:pt x="183" y="397"/>
                  <a:pt x="183" y="397"/>
                  <a:pt x="183" y="397"/>
                </a:cubicBezTo>
                <a:cubicBezTo>
                  <a:pt x="213" y="392"/>
                  <a:pt x="213" y="392"/>
                  <a:pt x="213" y="392"/>
                </a:cubicBezTo>
                <a:cubicBezTo>
                  <a:pt x="196" y="368"/>
                  <a:pt x="196" y="368"/>
                  <a:pt x="196" y="368"/>
                </a:cubicBezTo>
                <a:lnTo>
                  <a:pt x="221" y="352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21920" tIns="60960" rIns="121920" bIns="60960"/>
          <a:lstStyle/>
          <a:p>
            <a:endParaRPr lang="zh-CN" altLang="en-US"/>
          </a:p>
        </p:txBody>
      </p:sp>
      <p:sp>
        <p:nvSpPr>
          <p:cNvPr id="6158" name="Freeform 53@|5FFC:14657585|FBC:16777215|LFC:16777215|LBC:16777215"/>
          <p:cNvSpPr/>
          <p:nvPr/>
        </p:nvSpPr>
        <p:spPr bwMode="auto">
          <a:xfrm>
            <a:off x="7259638" y="3457575"/>
            <a:ext cx="488950" cy="400050"/>
          </a:xfrm>
          <a:custGeom>
            <a:avLst/>
            <a:gdLst>
              <a:gd name="T0" fmla="*/ 2147483647 w 382"/>
              <a:gd name="T1" fmla="*/ 2147483647 h 312"/>
              <a:gd name="T2" fmla="*/ 2147483647 w 382"/>
              <a:gd name="T3" fmla="*/ 2147483647 h 312"/>
              <a:gd name="T4" fmla="*/ 2147483647 w 382"/>
              <a:gd name="T5" fmla="*/ 2147483647 h 312"/>
              <a:gd name="T6" fmla="*/ 2147483647 w 382"/>
              <a:gd name="T7" fmla="*/ 2147483647 h 312"/>
              <a:gd name="T8" fmla="*/ 2147483647 w 382"/>
              <a:gd name="T9" fmla="*/ 2147483647 h 312"/>
              <a:gd name="T10" fmla="*/ 2147483647 w 382"/>
              <a:gd name="T11" fmla="*/ 2147483647 h 312"/>
              <a:gd name="T12" fmla="*/ 2147483647 w 382"/>
              <a:gd name="T13" fmla="*/ 2147483647 h 312"/>
              <a:gd name="T14" fmla="*/ 2147483647 w 382"/>
              <a:gd name="T15" fmla="*/ 2147483647 h 312"/>
              <a:gd name="T16" fmla="*/ 2147483647 w 382"/>
              <a:gd name="T17" fmla="*/ 2147483647 h 312"/>
              <a:gd name="T18" fmla="*/ 2147483647 w 382"/>
              <a:gd name="T19" fmla="*/ 2147483647 h 312"/>
              <a:gd name="T20" fmla="*/ 2147483647 w 382"/>
              <a:gd name="T21" fmla="*/ 0 h 312"/>
              <a:gd name="T22" fmla="*/ 0 w 382"/>
              <a:gd name="T23" fmla="*/ 2147483647 h 312"/>
              <a:gd name="T24" fmla="*/ 2147483647 w 382"/>
              <a:gd name="T25" fmla="*/ 2147483647 h 312"/>
              <a:gd name="T26" fmla="*/ 2147483647 w 382"/>
              <a:gd name="T27" fmla="*/ 2147483647 h 312"/>
              <a:gd name="T28" fmla="*/ 2147483647 w 382"/>
              <a:gd name="T29" fmla="*/ 2147483647 h 31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82" h="312">
                <a:moveTo>
                  <a:pt x="307" y="135"/>
                </a:moveTo>
                <a:cubicBezTo>
                  <a:pt x="354" y="122"/>
                  <a:pt x="382" y="72"/>
                  <a:pt x="362" y="71"/>
                </a:cubicBezTo>
                <a:cubicBezTo>
                  <a:pt x="311" y="68"/>
                  <a:pt x="267" y="43"/>
                  <a:pt x="238" y="25"/>
                </a:cubicBezTo>
                <a:cubicBezTo>
                  <a:pt x="235" y="23"/>
                  <a:pt x="232" y="21"/>
                  <a:pt x="229" y="19"/>
                </a:cubicBezTo>
                <a:cubicBezTo>
                  <a:pt x="229" y="134"/>
                  <a:pt x="229" y="134"/>
                  <a:pt x="229" y="134"/>
                </a:cubicBezTo>
                <a:cubicBezTo>
                  <a:pt x="229" y="172"/>
                  <a:pt x="206" y="202"/>
                  <a:pt x="180" y="214"/>
                </a:cubicBezTo>
                <a:cubicBezTo>
                  <a:pt x="142" y="233"/>
                  <a:pt x="100" y="221"/>
                  <a:pt x="86" y="189"/>
                </a:cubicBezTo>
                <a:cubicBezTo>
                  <a:pt x="72" y="157"/>
                  <a:pt x="91" y="116"/>
                  <a:pt x="129" y="97"/>
                </a:cubicBezTo>
                <a:cubicBezTo>
                  <a:pt x="150" y="87"/>
                  <a:pt x="172" y="86"/>
                  <a:pt x="190" y="93"/>
                </a:cubicBezTo>
                <a:cubicBezTo>
                  <a:pt x="190" y="4"/>
                  <a:pt x="190" y="4"/>
                  <a:pt x="190" y="4"/>
                </a:cubicBezTo>
                <a:cubicBezTo>
                  <a:pt x="178" y="1"/>
                  <a:pt x="166" y="0"/>
                  <a:pt x="154" y="0"/>
                </a:cubicBezTo>
                <a:cubicBezTo>
                  <a:pt x="69" y="0"/>
                  <a:pt x="0" y="70"/>
                  <a:pt x="0" y="156"/>
                </a:cubicBezTo>
                <a:cubicBezTo>
                  <a:pt x="0" y="242"/>
                  <a:pt x="69" y="312"/>
                  <a:pt x="154" y="312"/>
                </a:cubicBezTo>
                <a:cubicBezTo>
                  <a:pt x="239" y="312"/>
                  <a:pt x="308" y="242"/>
                  <a:pt x="308" y="156"/>
                </a:cubicBezTo>
                <a:cubicBezTo>
                  <a:pt x="308" y="149"/>
                  <a:pt x="308" y="142"/>
                  <a:pt x="307" y="135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159" name="Freeform 5@|5FFC:1554685|FBC:16777215|LFC:16777215|LBC:16777215"/>
          <p:cNvSpPr>
            <a:spLocks noEditPoints="1"/>
          </p:cNvSpPr>
          <p:nvPr/>
        </p:nvSpPr>
        <p:spPr bwMode="auto">
          <a:xfrm>
            <a:off x="4338638" y="2033588"/>
            <a:ext cx="1087437" cy="2152650"/>
          </a:xfrm>
          <a:custGeom>
            <a:avLst/>
            <a:gdLst>
              <a:gd name="T0" fmla="*/ 2147483647 w 235"/>
              <a:gd name="T1" fmla="*/ 2147483647 h 468"/>
              <a:gd name="T2" fmla="*/ 2147483647 w 235"/>
              <a:gd name="T3" fmla="*/ 2147483647 h 468"/>
              <a:gd name="T4" fmla="*/ 2147483647 w 235"/>
              <a:gd name="T5" fmla="*/ 2147483647 h 468"/>
              <a:gd name="T6" fmla="*/ 2147483647 w 235"/>
              <a:gd name="T7" fmla="*/ 2147483647 h 468"/>
              <a:gd name="T8" fmla="*/ 2147483647 w 235"/>
              <a:gd name="T9" fmla="*/ 2147483647 h 468"/>
              <a:gd name="T10" fmla="*/ 2147483647 w 235"/>
              <a:gd name="T11" fmla="*/ 0 h 468"/>
              <a:gd name="T12" fmla="*/ 2147483647 w 235"/>
              <a:gd name="T13" fmla="*/ 2147483647 h 468"/>
              <a:gd name="T14" fmla="*/ 2147483647 w 235"/>
              <a:gd name="T15" fmla="*/ 2147483647 h 468"/>
              <a:gd name="T16" fmla="*/ 2147483647 w 235"/>
              <a:gd name="T17" fmla="*/ 2147483647 h 468"/>
              <a:gd name="T18" fmla="*/ 2147483647 w 235"/>
              <a:gd name="T19" fmla="*/ 2147483647 h 468"/>
              <a:gd name="T20" fmla="*/ 2147483647 w 235"/>
              <a:gd name="T21" fmla="*/ 2147483647 h 468"/>
              <a:gd name="T22" fmla="*/ 2147483647 w 235"/>
              <a:gd name="T23" fmla="*/ 2147483647 h 468"/>
              <a:gd name="T24" fmla="*/ 2147483647 w 235"/>
              <a:gd name="T25" fmla="*/ 2147483647 h 468"/>
              <a:gd name="T26" fmla="*/ 2147483647 w 235"/>
              <a:gd name="T27" fmla="*/ 2147483647 h 468"/>
              <a:gd name="T28" fmla="*/ 2147483647 w 235"/>
              <a:gd name="T29" fmla="*/ 2147483647 h 468"/>
              <a:gd name="T30" fmla="*/ 2147483647 w 235"/>
              <a:gd name="T31" fmla="*/ 2147483647 h 468"/>
              <a:gd name="T32" fmla="*/ 2147483647 w 235"/>
              <a:gd name="T33" fmla="*/ 2147483647 h 468"/>
              <a:gd name="T34" fmla="*/ 2147483647 w 235"/>
              <a:gd name="T35" fmla="*/ 2147483647 h 468"/>
              <a:gd name="T36" fmla="*/ 2147483647 w 235"/>
              <a:gd name="T37" fmla="*/ 2147483647 h 468"/>
              <a:gd name="T38" fmla="*/ 2147483647 w 235"/>
              <a:gd name="T39" fmla="*/ 2147483647 h 468"/>
              <a:gd name="T40" fmla="*/ 2147483647 w 235"/>
              <a:gd name="T41" fmla="*/ 2147483647 h 468"/>
              <a:gd name="T42" fmla="*/ 2147483647 w 235"/>
              <a:gd name="T43" fmla="*/ 2147483647 h 468"/>
              <a:gd name="T44" fmla="*/ 2147483647 w 235"/>
              <a:gd name="T45" fmla="*/ 2147483647 h 468"/>
              <a:gd name="T46" fmla="*/ 2147483647 w 235"/>
              <a:gd name="T47" fmla="*/ 2147483647 h 468"/>
              <a:gd name="T48" fmla="*/ 2147483647 w 235"/>
              <a:gd name="T49" fmla="*/ 2147483647 h 468"/>
              <a:gd name="T50" fmla="*/ 2147483647 w 235"/>
              <a:gd name="T51" fmla="*/ 2147483647 h 468"/>
              <a:gd name="T52" fmla="*/ 2147483647 w 235"/>
              <a:gd name="T53" fmla="*/ 2147483647 h 468"/>
              <a:gd name="T54" fmla="*/ 2147483647 w 235"/>
              <a:gd name="T55" fmla="*/ 2147483647 h 468"/>
              <a:gd name="T56" fmla="*/ 2147483647 w 235"/>
              <a:gd name="T57" fmla="*/ 2147483647 h 468"/>
              <a:gd name="T58" fmla="*/ 2147483647 w 235"/>
              <a:gd name="T59" fmla="*/ 2147483647 h 468"/>
              <a:gd name="T60" fmla="*/ 2147483647 w 235"/>
              <a:gd name="T61" fmla="*/ 2147483647 h 468"/>
              <a:gd name="T62" fmla="*/ 2147483647 w 235"/>
              <a:gd name="T63" fmla="*/ 2147483647 h 46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35" h="468">
                <a:moveTo>
                  <a:pt x="235" y="350"/>
                </a:moveTo>
                <a:cubicBezTo>
                  <a:pt x="235" y="383"/>
                  <a:pt x="224" y="411"/>
                  <a:pt x="201" y="434"/>
                </a:cubicBezTo>
                <a:cubicBezTo>
                  <a:pt x="178" y="457"/>
                  <a:pt x="150" y="468"/>
                  <a:pt x="117" y="468"/>
                </a:cubicBezTo>
                <a:cubicBezTo>
                  <a:pt x="85" y="468"/>
                  <a:pt x="57" y="457"/>
                  <a:pt x="34" y="434"/>
                </a:cubicBezTo>
                <a:cubicBezTo>
                  <a:pt x="11" y="411"/>
                  <a:pt x="0" y="383"/>
                  <a:pt x="0" y="350"/>
                </a:cubicBezTo>
                <a:cubicBezTo>
                  <a:pt x="0" y="325"/>
                  <a:pt x="7" y="302"/>
                  <a:pt x="21" y="282"/>
                </a:cubicBezTo>
                <a:cubicBezTo>
                  <a:pt x="36" y="262"/>
                  <a:pt x="55" y="247"/>
                  <a:pt x="78" y="239"/>
                </a:cubicBezTo>
                <a:cubicBezTo>
                  <a:pt x="69" y="230"/>
                  <a:pt x="65" y="218"/>
                  <a:pt x="66" y="204"/>
                </a:cubicBezTo>
                <a:cubicBezTo>
                  <a:pt x="47" y="199"/>
                  <a:pt x="32" y="189"/>
                  <a:pt x="22" y="172"/>
                </a:cubicBezTo>
                <a:cubicBezTo>
                  <a:pt x="11" y="155"/>
                  <a:pt x="6" y="134"/>
                  <a:pt x="6" y="108"/>
                </a:cubicBezTo>
                <a:cubicBezTo>
                  <a:pt x="6" y="0"/>
                  <a:pt x="6" y="0"/>
                  <a:pt x="6" y="0"/>
                </a:cubicBezTo>
                <a:cubicBezTo>
                  <a:pt x="229" y="0"/>
                  <a:pt x="229" y="0"/>
                  <a:pt x="229" y="0"/>
                </a:cubicBezTo>
                <a:cubicBezTo>
                  <a:pt x="229" y="108"/>
                  <a:pt x="229" y="108"/>
                  <a:pt x="229" y="108"/>
                </a:cubicBezTo>
                <a:cubicBezTo>
                  <a:pt x="229" y="164"/>
                  <a:pt x="208" y="195"/>
                  <a:pt x="167" y="203"/>
                </a:cubicBezTo>
                <a:cubicBezTo>
                  <a:pt x="167" y="204"/>
                  <a:pt x="167" y="204"/>
                  <a:pt x="167" y="204"/>
                </a:cubicBezTo>
                <a:cubicBezTo>
                  <a:pt x="166" y="218"/>
                  <a:pt x="162" y="230"/>
                  <a:pt x="155" y="238"/>
                </a:cubicBezTo>
                <a:cubicBezTo>
                  <a:pt x="178" y="246"/>
                  <a:pt x="198" y="260"/>
                  <a:pt x="212" y="280"/>
                </a:cubicBezTo>
                <a:cubicBezTo>
                  <a:pt x="228" y="301"/>
                  <a:pt x="235" y="325"/>
                  <a:pt x="235" y="350"/>
                </a:cubicBezTo>
                <a:close/>
                <a:moveTo>
                  <a:pt x="146" y="193"/>
                </a:moveTo>
                <a:cubicBezTo>
                  <a:pt x="146" y="7"/>
                  <a:pt x="146" y="7"/>
                  <a:pt x="146" y="7"/>
                </a:cubicBezTo>
                <a:cubicBezTo>
                  <a:pt x="88" y="7"/>
                  <a:pt x="88" y="7"/>
                  <a:pt x="88" y="7"/>
                </a:cubicBezTo>
                <a:cubicBezTo>
                  <a:pt x="88" y="193"/>
                  <a:pt x="88" y="193"/>
                  <a:pt x="88" y="193"/>
                </a:cubicBezTo>
                <a:lnTo>
                  <a:pt x="146" y="193"/>
                </a:lnTo>
                <a:close/>
                <a:moveTo>
                  <a:pt x="156" y="205"/>
                </a:moveTo>
                <a:cubicBezTo>
                  <a:pt x="150" y="206"/>
                  <a:pt x="144" y="206"/>
                  <a:pt x="138" y="206"/>
                </a:cubicBezTo>
                <a:cubicBezTo>
                  <a:pt x="85" y="206"/>
                  <a:pt x="85" y="206"/>
                  <a:pt x="85" y="206"/>
                </a:cubicBezTo>
                <a:cubicBezTo>
                  <a:pt x="83" y="206"/>
                  <a:pt x="80" y="206"/>
                  <a:pt x="77" y="206"/>
                </a:cubicBezTo>
                <a:cubicBezTo>
                  <a:pt x="78" y="219"/>
                  <a:pt x="82" y="229"/>
                  <a:pt x="90" y="235"/>
                </a:cubicBezTo>
                <a:cubicBezTo>
                  <a:pt x="99" y="233"/>
                  <a:pt x="108" y="232"/>
                  <a:pt x="117" y="232"/>
                </a:cubicBezTo>
                <a:cubicBezTo>
                  <a:pt x="126" y="232"/>
                  <a:pt x="134" y="233"/>
                  <a:pt x="142" y="235"/>
                </a:cubicBezTo>
                <a:cubicBezTo>
                  <a:pt x="150" y="228"/>
                  <a:pt x="155" y="218"/>
                  <a:pt x="156" y="205"/>
                </a:cubicBezTo>
                <a:close/>
                <a:moveTo>
                  <a:pt x="221" y="352"/>
                </a:moveTo>
                <a:cubicBezTo>
                  <a:pt x="196" y="336"/>
                  <a:pt x="196" y="336"/>
                  <a:pt x="196" y="336"/>
                </a:cubicBezTo>
                <a:cubicBezTo>
                  <a:pt x="213" y="311"/>
                  <a:pt x="213" y="311"/>
                  <a:pt x="213" y="311"/>
                </a:cubicBezTo>
                <a:cubicBezTo>
                  <a:pt x="184" y="307"/>
                  <a:pt x="184" y="307"/>
                  <a:pt x="184" y="307"/>
                </a:cubicBezTo>
                <a:cubicBezTo>
                  <a:pt x="190" y="277"/>
                  <a:pt x="190" y="277"/>
                  <a:pt x="190" y="277"/>
                </a:cubicBezTo>
                <a:cubicBezTo>
                  <a:pt x="161" y="284"/>
                  <a:pt x="161" y="284"/>
                  <a:pt x="161" y="284"/>
                </a:cubicBezTo>
                <a:cubicBezTo>
                  <a:pt x="156" y="255"/>
                  <a:pt x="156" y="255"/>
                  <a:pt x="156" y="255"/>
                </a:cubicBezTo>
                <a:cubicBezTo>
                  <a:pt x="132" y="272"/>
                  <a:pt x="132" y="272"/>
                  <a:pt x="132" y="272"/>
                </a:cubicBezTo>
                <a:cubicBezTo>
                  <a:pt x="116" y="247"/>
                  <a:pt x="116" y="247"/>
                  <a:pt x="116" y="247"/>
                </a:cubicBezTo>
                <a:cubicBezTo>
                  <a:pt x="100" y="273"/>
                  <a:pt x="100" y="273"/>
                  <a:pt x="100" y="273"/>
                </a:cubicBezTo>
                <a:cubicBezTo>
                  <a:pt x="76" y="255"/>
                  <a:pt x="76" y="255"/>
                  <a:pt x="76" y="255"/>
                </a:cubicBezTo>
                <a:cubicBezTo>
                  <a:pt x="72" y="285"/>
                  <a:pt x="72" y="285"/>
                  <a:pt x="72" y="285"/>
                </a:cubicBezTo>
                <a:cubicBezTo>
                  <a:pt x="42" y="277"/>
                  <a:pt x="42" y="277"/>
                  <a:pt x="42" y="277"/>
                </a:cubicBezTo>
                <a:cubicBezTo>
                  <a:pt x="50" y="307"/>
                  <a:pt x="50" y="307"/>
                  <a:pt x="50" y="307"/>
                </a:cubicBezTo>
                <a:cubicBezTo>
                  <a:pt x="19" y="311"/>
                  <a:pt x="19" y="311"/>
                  <a:pt x="19" y="311"/>
                </a:cubicBezTo>
                <a:cubicBezTo>
                  <a:pt x="38" y="336"/>
                  <a:pt x="38" y="336"/>
                  <a:pt x="38" y="336"/>
                </a:cubicBezTo>
                <a:cubicBezTo>
                  <a:pt x="11" y="352"/>
                  <a:pt x="11" y="352"/>
                  <a:pt x="11" y="352"/>
                </a:cubicBezTo>
                <a:cubicBezTo>
                  <a:pt x="38" y="367"/>
                  <a:pt x="38" y="367"/>
                  <a:pt x="38" y="367"/>
                </a:cubicBezTo>
                <a:cubicBezTo>
                  <a:pt x="19" y="392"/>
                  <a:pt x="19" y="392"/>
                  <a:pt x="19" y="392"/>
                </a:cubicBezTo>
                <a:cubicBezTo>
                  <a:pt x="50" y="396"/>
                  <a:pt x="50" y="396"/>
                  <a:pt x="50" y="396"/>
                </a:cubicBezTo>
                <a:cubicBezTo>
                  <a:pt x="42" y="426"/>
                  <a:pt x="42" y="426"/>
                  <a:pt x="42" y="426"/>
                </a:cubicBezTo>
                <a:cubicBezTo>
                  <a:pt x="72" y="418"/>
                  <a:pt x="72" y="418"/>
                  <a:pt x="72" y="418"/>
                </a:cubicBezTo>
                <a:cubicBezTo>
                  <a:pt x="76" y="449"/>
                  <a:pt x="76" y="449"/>
                  <a:pt x="76" y="449"/>
                </a:cubicBezTo>
                <a:cubicBezTo>
                  <a:pt x="100" y="430"/>
                  <a:pt x="100" y="430"/>
                  <a:pt x="100" y="430"/>
                </a:cubicBezTo>
                <a:cubicBezTo>
                  <a:pt x="116" y="456"/>
                  <a:pt x="116" y="456"/>
                  <a:pt x="116" y="456"/>
                </a:cubicBezTo>
                <a:cubicBezTo>
                  <a:pt x="132" y="431"/>
                  <a:pt x="132" y="431"/>
                  <a:pt x="132" y="431"/>
                </a:cubicBezTo>
                <a:cubicBezTo>
                  <a:pt x="156" y="449"/>
                  <a:pt x="156" y="449"/>
                  <a:pt x="156" y="449"/>
                </a:cubicBezTo>
                <a:cubicBezTo>
                  <a:pt x="161" y="419"/>
                  <a:pt x="161" y="419"/>
                  <a:pt x="161" y="419"/>
                </a:cubicBezTo>
                <a:cubicBezTo>
                  <a:pt x="190" y="426"/>
                  <a:pt x="190" y="426"/>
                  <a:pt x="190" y="426"/>
                </a:cubicBezTo>
                <a:cubicBezTo>
                  <a:pt x="183" y="397"/>
                  <a:pt x="183" y="397"/>
                  <a:pt x="183" y="397"/>
                </a:cubicBezTo>
                <a:cubicBezTo>
                  <a:pt x="213" y="392"/>
                  <a:pt x="213" y="392"/>
                  <a:pt x="213" y="392"/>
                </a:cubicBezTo>
                <a:cubicBezTo>
                  <a:pt x="196" y="368"/>
                  <a:pt x="196" y="368"/>
                  <a:pt x="196" y="368"/>
                </a:cubicBezTo>
                <a:lnTo>
                  <a:pt x="221" y="352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21920" tIns="60960" rIns="121920" bIns="60960"/>
          <a:lstStyle/>
          <a:p>
            <a:endParaRPr lang="zh-CN" altLang="en-US"/>
          </a:p>
        </p:txBody>
      </p:sp>
      <p:sp>
        <p:nvSpPr>
          <p:cNvPr id="6160" name="任意多边形 17"/>
          <p:cNvSpPr/>
          <p:nvPr/>
        </p:nvSpPr>
        <p:spPr bwMode="auto">
          <a:xfrm>
            <a:off x="4600575" y="3441700"/>
            <a:ext cx="574675" cy="361950"/>
          </a:xfrm>
          <a:custGeom>
            <a:avLst/>
            <a:gdLst>
              <a:gd name="T0" fmla="*/ 147954 w 573648"/>
              <a:gd name="T1" fmla="*/ 103972 h 361477"/>
              <a:gd name="T2" fmla="*/ 204297 w 573648"/>
              <a:gd name="T3" fmla="*/ 143373 h 361477"/>
              <a:gd name="T4" fmla="*/ 204910 w 573648"/>
              <a:gd name="T5" fmla="*/ 179516 h 361477"/>
              <a:gd name="T6" fmla="*/ 201146 w 573648"/>
              <a:gd name="T7" fmla="*/ 214927 h 361477"/>
              <a:gd name="T8" fmla="*/ 180326 w 573648"/>
              <a:gd name="T9" fmla="*/ 256702 h 361477"/>
              <a:gd name="T10" fmla="*/ 133485 w 573648"/>
              <a:gd name="T11" fmla="*/ 320642 h 361477"/>
              <a:gd name="T12" fmla="*/ 133485 w 573648"/>
              <a:gd name="T13" fmla="*/ 320810 h 361477"/>
              <a:gd name="T14" fmla="*/ 133504 w 573648"/>
              <a:gd name="T15" fmla="*/ 320810 h 361477"/>
              <a:gd name="T16" fmla="*/ 133504 w 573648"/>
              <a:gd name="T17" fmla="*/ 320942 h 361477"/>
              <a:gd name="T18" fmla="*/ 133504 w 573648"/>
              <a:gd name="T19" fmla="*/ 362874 h 361477"/>
              <a:gd name="T20" fmla="*/ 0 w 573648"/>
              <a:gd name="T21" fmla="*/ 362898 h 361477"/>
              <a:gd name="T22" fmla="*/ 0 w 573648"/>
              <a:gd name="T23" fmla="*/ 332390 h 361477"/>
              <a:gd name="T24" fmla="*/ 37015 w 573648"/>
              <a:gd name="T25" fmla="*/ 298010 h 361477"/>
              <a:gd name="T26" fmla="*/ 120249 w 573648"/>
              <a:gd name="T27" fmla="*/ 262576 h 361477"/>
              <a:gd name="T28" fmla="*/ 94812 w 573648"/>
              <a:gd name="T29" fmla="*/ 215010 h 361477"/>
              <a:gd name="T30" fmla="*/ 91020 w 573648"/>
              <a:gd name="T31" fmla="*/ 179504 h 361477"/>
              <a:gd name="T32" fmla="*/ 91613 w 573648"/>
              <a:gd name="T33" fmla="*/ 143469 h 361477"/>
              <a:gd name="T34" fmla="*/ 147954 w 573648"/>
              <a:gd name="T35" fmla="*/ 103972 h 361477"/>
              <a:gd name="T36" fmla="*/ 372149 w 573648"/>
              <a:gd name="T37" fmla="*/ 0 h 361477"/>
              <a:gd name="T38" fmla="*/ 449656 w 573648"/>
              <a:gd name="T39" fmla="*/ 54160 h 361477"/>
              <a:gd name="T40" fmla="*/ 450505 w 573648"/>
              <a:gd name="T41" fmla="*/ 103804 h 361477"/>
              <a:gd name="T42" fmla="*/ 445327 w 573648"/>
              <a:gd name="T43" fmla="*/ 152510 h 361477"/>
              <a:gd name="T44" fmla="*/ 410212 w 573648"/>
              <a:gd name="T45" fmla="*/ 217857 h 361477"/>
              <a:gd name="T46" fmla="*/ 525612 w 573648"/>
              <a:gd name="T47" fmla="*/ 266628 h 361477"/>
              <a:gd name="T48" fmla="*/ 576735 w 573648"/>
              <a:gd name="T49" fmla="*/ 313949 h 361477"/>
              <a:gd name="T50" fmla="*/ 576735 w 573648"/>
              <a:gd name="T51" fmla="*/ 355850 h 361477"/>
              <a:gd name="T52" fmla="*/ 168507 w 573648"/>
              <a:gd name="T53" fmla="*/ 355899 h 361477"/>
              <a:gd name="T54" fmla="*/ 168507 w 573648"/>
              <a:gd name="T55" fmla="*/ 313949 h 361477"/>
              <a:gd name="T56" fmla="*/ 219441 w 573648"/>
              <a:gd name="T57" fmla="*/ 266711 h 361477"/>
              <a:gd name="T58" fmla="*/ 333991 w 573648"/>
              <a:gd name="T59" fmla="*/ 218005 h 361477"/>
              <a:gd name="T60" fmla="*/ 298988 w 573648"/>
              <a:gd name="T61" fmla="*/ 152608 h 361477"/>
              <a:gd name="T62" fmla="*/ 293772 w 573648"/>
              <a:gd name="T63" fmla="*/ 103804 h 361477"/>
              <a:gd name="T64" fmla="*/ 294604 w 573648"/>
              <a:gd name="T65" fmla="*/ 54275 h 361477"/>
              <a:gd name="T66" fmla="*/ 372149 w 573648"/>
              <a:gd name="T67" fmla="*/ 0 h 361477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573648" h="361477">
                <a:moveTo>
                  <a:pt x="147163" y="103564"/>
                </a:moveTo>
                <a:cubicBezTo>
                  <a:pt x="172740" y="103564"/>
                  <a:pt x="194554" y="112066"/>
                  <a:pt x="203204" y="142812"/>
                </a:cubicBezTo>
                <a:cubicBezTo>
                  <a:pt x="205757" y="151923"/>
                  <a:pt x="203813" y="168484"/>
                  <a:pt x="203813" y="178813"/>
                </a:cubicBezTo>
                <a:cubicBezTo>
                  <a:pt x="203813" y="192771"/>
                  <a:pt x="204575" y="202586"/>
                  <a:pt x="200070" y="214085"/>
                </a:cubicBezTo>
                <a:cubicBezTo>
                  <a:pt x="193535" y="230718"/>
                  <a:pt x="187143" y="245130"/>
                  <a:pt x="179361" y="255697"/>
                </a:cubicBezTo>
                <a:cubicBezTo>
                  <a:pt x="136885" y="281703"/>
                  <a:pt x="132875" y="310277"/>
                  <a:pt x="132770" y="319387"/>
                </a:cubicBezTo>
                <a:lnTo>
                  <a:pt x="132770" y="319554"/>
                </a:lnTo>
                <a:lnTo>
                  <a:pt x="132789" y="319554"/>
                </a:lnTo>
                <a:lnTo>
                  <a:pt x="132789" y="319686"/>
                </a:lnTo>
                <a:lnTo>
                  <a:pt x="132789" y="361453"/>
                </a:lnTo>
                <a:lnTo>
                  <a:pt x="0" y="361477"/>
                </a:lnTo>
                <a:lnTo>
                  <a:pt x="0" y="331089"/>
                </a:lnTo>
                <a:cubicBezTo>
                  <a:pt x="0" y="331089"/>
                  <a:pt x="171" y="313190"/>
                  <a:pt x="36817" y="296844"/>
                </a:cubicBezTo>
                <a:cubicBezTo>
                  <a:pt x="54525" y="288939"/>
                  <a:pt x="80769" y="268676"/>
                  <a:pt x="119605" y="261548"/>
                </a:cubicBezTo>
                <a:cubicBezTo>
                  <a:pt x="109632" y="250861"/>
                  <a:pt x="102154" y="234133"/>
                  <a:pt x="94305" y="214168"/>
                </a:cubicBezTo>
                <a:cubicBezTo>
                  <a:pt x="89770" y="202634"/>
                  <a:pt x="90533" y="192795"/>
                  <a:pt x="90533" y="178801"/>
                </a:cubicBezTo>
                <a:cubicBezTo>
                  <a:pt x="90533" y="168508"/>
                  <a:pt x="88580" y="151971"/>
                  <a:pt x="91123" y="142908"/>
                </a:cubicBezTo>
                <a:cubicBezTo>
                  <a:pt x="99744" y="112090"/>
                  <a:pt x="121587" y="103564"/>
                  <a:pt x="147163" y="103564"/>
                </a:cubicBezTo>
                <a:close/>
                <a:moveTo>
                  <a:pt x="370157" y="0"/>
                </a:moveTo>
                <a:cubicBezTo>
                  <a:pt x="405347" y="0"/>
                  <a:pt x="435368" y="11653"/>
                  <a:pt x="447249" y="53947"/>
                </a:cubicBezTo>
                <a:cubicBezTo>
                  <a:pt x="450764" y="66437"/>
                  <a:pt x="448094" y="89201"/>
                  <a:pt x="448094" y="103398"/>
                </a:cubicBezTo>
                <a:cubicBezTo>
                  <a:pt x="448094" y="122600"/>
                  <a:pt x="449166" y="136091"/>
                  <a:pt x="442944" y="151913"/>
                </a:cubicBezTo>
                <a:cubicBezTo>
                  <a:pt x="432210" y="179223"/>
                  <a:pt x="421796" y="202249"/>
                  <a:pt x="408017" y="217004"/>
                </a:cubicBezTo>
                <a:cubicBezTo>
                  <a:pt x="461892" y="226638"/>
                  <a:pt x="498286" y="254686"/>
                  <a:pt x="522799" y="265584"/>
                </a:cubicBezTo>
                <a:cubicBezTo>
                  <a:pt x="573404" y="288053"/>
                  <a:pt x="573648" y="312720"/>
                  <a:pt x="573648" y="312720"/>
                </a:cubicBezTo>
                <a:lnTo>
                  <a:pt x="573648" y="354457"/>
                </a:lnTo>
                <a:lnTo>
                  <a:pt x="167605" y="354506"/>
                </a:lnTo>
                <a:lnTo>
                  <a:pt x="167605" y="312720"/>
                </a:lnTo>
                <a:cubicBezTo>
                  <a:pt x="167605" y="312720"/>
                  <a:pt x="167850" y="288135"/>
                  <a:pt x="218267" y="265666"/>
                </a:cubicBezTo>
                <a:cubicBezTo>
                  <a:pt x="242629" y="254818"/>
                  <a:pt x="278760" y="226950"/>
                  <a:pt x="332203" y="217151"/>
                </a:cubicBezTo>
                <a:cubicBezTo>
                  <a:pt x="318480" y="202462"/>
                  <a:pt x="308198" y="179452"/>
                  <a:pt x="297389" y="152011"/>
                </a:cubicBezTo>
                <a:cubicBezTo>
                  <a:pt x="291148" y="136173"/>
                  <a:pt x="292200" y="122649"/>
                  <a:pt x="292200" y="103398"/>
                </a:cubicBezTo>
                <a:cubicBezTo>
                  <a:pt x="292200" y="89250"/>
                  <a:pt x="289531" y="66536"/>
                  <a:pt x="293027" y="54062"/>
                </a:cubicBezTo>
                <a:cubicBezTo>
                  <a:pt x="304889" y="11719"/>
                  <a:pt x="334948" y="0"/>
                  <a:pt x="370157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/>
          <a:lstStyle/>
          <a:p>
            <a:endParaRPr lang="zh-CN" altLang="en-US"/>
          </a:p>
        </p:txBody>
      </p:sp>
      <p:sp>
        <p:nvSpPr>
          <p:cNvPr id="6161" name="Freeform 5@|5FFC:4308095|FBC:16777215|LFC:16777215|LBC:16777215"/>
          <p:cNvSpPr>
            <a:spLocks noEditPoints="1"/>
          </p:cNvSpPr>
          <p:nvPr/>
        </p:nvSpPr>
        <p:spPr bwMode="auto">
          <a:xfrm>
            <a:off x="1793875" y="2033588"/>
            <a:ext cx="1087438" cy="2152650"/>
          </a:xfrm>
          <a:custGeom>
            <a:avLst/>
            <a:gdLst>
              <a:gd name="T0" fmla="*/ 2147483647 w 235"/>
              <a:gd name="T1" fmla="*/ 2147483647 h 468"/>
              <a:gd name="T2" fmla="*/ 2147483647 w 235"/>
              <a:gd name="T3" fmla="*/ 2147483647 h 468"/>
              <a:gd name="T4" fmla="*/ 2147483647 w 235"/>
              <a:gd name="T5" fmla="*/ 2147483647 h 468"/>
              <a:gd name="T6" fmla="*/ 2147483647 w 235"/>
              <a:gd name="T7" fmla="*/ 2147483647 h 468"/>
              <a:gd name="T8" fmla="*/ 2147483647 w 235"/>
              <a:gd name="T9" fmla="*/ 2147483647 h 468"/>
              <a:gd name="T10" fmla="*/ 2147483647 w 235"/>
              <a:gd name="T11" fmla="*/ 0 h 468"/>
              <a:gd name="T12" fmla="*/ 2147483647 w 235"/>
              <a:gd name="T13" fmla="*/ 2147483647 h 468"/>
              <a:gd name="T14" fmla="*/ 2147483647 w 235"/>
              <a:gd name="T15" fmla="*/ 2147483647 h 468"/>
              <a:gd name="T16" fmla="*/ 2147483647 w 235"/>
              <a:gd name="T17" fmla="*/ 2147483647 h 468"/>
              <a:gd name="T18" fmla="*/ 2147483647 w 235"/>
              <a:gd name="T19" fmla="*/ 2147483647 h 468"/>
              <a:gd name="T20" fmla="*/ 2147483647 w 235"/>
              <a:gd name="T21" fmla="*/ 2147483647 h 468"/>
              <a:gd name="T22" fmla="*/ 2147483647 w 235"/>
              <a:gd name="T23" fmla="*/ 2147483647 h 468"/>
              <a:gd name="T24" fmla="*/ 2147483647 w 235"/>
              <a:gd name="T25" fmla="*/ 2147483647 h 468"/>
              <a:gd name="T26" fmla="*/ 2147483647 w 235"/>
              <a:gd name="T27" fmla="*/ 2147483647 h 468"/>
              <a:gd name="T28" fmla="*/ 2147483647 w 235"/>
              <a:gd name="T29" fmla="*/ 2147483647 h 468"/>
              <a:gd name="T30" fmla="*/ 2147483647 w 235"/>
              <a:gd name="T31" fmla="*/ 2147483647 h 468"/>
              <a:gd name="T32" fmla="*/ 2147483647 w 235"/>
              <a:gd name="T33" fmla="*/ 2147483647 h 468"/>
              <a:gd name="T34" fmla="*/ 2147483647 w 235"/>
              <a:gd name="T35" fmla="*/ 2147483647 h 468"/>
              <a:gd name="T36" fmla="*/ 2147483647 w 235"/>
              <a:gd name="T37" fmla="*/ 2147483647 h 468"/>
              <a:gd name="T38" fmla="*/ 2147483647 w 235"/>
              <a:gd name="T39" fmla="*/ 2147483647 h 468"/>
              <a:gd name="T40" fmla="*/ 2147483647 w 235"/>
              <a:gd name="T41" fmla="*/ 2147483647 h 468"/>
              <a:gd name="T42" fmla="*/ 2147483647 w 235"/>
              <a:gd name="T43" fmla="*/ 2147483647 h 468"/>
              <a:gd name="T44" fmla="*/ 2147483647 w 235"/>
              <a:gd name="T45" fmla="*/ 2147483647 h 468"/>
              <a:gd name="T46" fmla="*/ 2147483647 w 235"/>
              <a:gd name="T47" fmla="*/ 2147483647 h 468"/>
              <a:gd name="T48" fmla="*/ 2147483647 w 235"/>
              <a:gd name="T49" fmla="*/ 2147483647 h 468"/>
              <a:gd name="T50" fmla="*/ 2147483647 w 235"/>
              <a:gd name="T51" fmla="*/ 2147483647 h 468"/>
              <a:gd name="T52" fmla="*/ 2147483647 w 235"/>
              <a:gd name="T53" fmla="*/ 2147483647 h 468"/>
              <a:gd name="T54" fmla="*/ 2147483647 w 235"/>
              <a:gd name="T55" fmla="*/ 2147483647 h 468"/>
              <a:gd name="T56" fmla="*/ 2147483647 w 235"/>
              <a:gd name="T57" fmla="*/ 2147483647 h 468"/>
              <a:gd name="T58" fmla="*/ 2147483647 w 235"/>
              <a:gd name="T59" fmla="*/ 2147483647 h 468"/>
              <a:gd name="T60" fmla="*/ 2147483647 w 235"/>
              <a:gd name="T61" fmla="*/ 2147483647 h 468"/>
              <a:gd name="T62" fmla="*/ 2147483647 w 235"/>
              <a:gd name="T63" fmla="*/ 2147483647 h 46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35" h="468">
                <a:moveTo>
                  <a:pt x="235" y="350"/>
                </a:moveTo>
                <a:cubicBezTo>
                  <a:pt x="235" y="383"/>
                  <a:pt x="224" y="411"/>
                  <a:pt x="201" y="434"/>
                </a:cubicBezTo>
                <a:cubicBezTo>
                  <a:pt x="178" y="457"/>
                  <a:pt x="150" y="468"/>
                  <a:pt x="117" y="468"/>
                </a:cubicBezTo>
                <a:cubicBezTo>
                  <a:pt x="85" y="468"/>
                  <a:pt x="57" y="457"/>
                  <a:pt x="34" y="434"/>
                </a:cubicBezTo>
                <a:cubicBezTo>
                  <a:pt x="11" y="411"/>
                  <a:pt x="0" y="383"/>
                  <a:pt x="0" y="350"/>
                </a:cubicBezTo>
                <a:cubicBezTo>
                  <a:pt x="0" y="325"/>
                  <a:pt x="7" y="302"/>
                  <a:pt x="21" y="282"/>
                </a:cubicBezTo>
                <a:cubicBezTo>
                  <a:pt x="36" y="262"/>
                  <a:pt x="55" y="247"/>
                  <a:pt x="78" y="239"/>
                </a:cubicBezTo>
                <a:cubicBezTo>
                  <a:pt x="69" y="230"/>
                  <a:pt x="65" y="218"/>
                  <a:pt x="66" y="204"/>
                </a:cubicBezTo>
                <a:cubicBezTo>
                  <a:pt x="47" y="199"/>
                  <a:pt x="32" y="189"/>
                  <a:pt x="22" y="172"/>
                </a:cubicBezTo>
                <a:cubicBezTo>
                  <a:pt x="11" y="155"/>
                  <a:pt x="6" y="134"/>
                  <a:pt x="6" y="108"/>
                </a:cubicBezTo>
                <a:cubicBezTo>
                  <a:pt x="6" y="0"/>
                  <a:pt x="6" y="0"/>
                  <a:pt x="6" y="0"/>
                </a:cubicBezTo>
                <a:cubicBezTo>
                  <a:pt x="229" y="0"/>
                  <a:pt x="229" y="0"/>
                  <a:pt x="229" y="0"/>
                </a:cubicBezTo>
                <a:cubicBezTo>
                  <a:pt x="229" y="108"/>
                  <a:pt x="229" y="108"/>
                  <a:pt x="229" y="108"/>
                </a:cubicBezTo>
                <a:cubicBezTo>
                  <a:pt x="229" y="164"/>
                  <a:pt x="208" y="195"/>
                  <a:pt x="167" y="203"/>
                </a:cubicBezTo>
                <a:cubicBezTo>
                  <a:pt x="167" y="204"/>
                  <a:pt x="167" y="204"/>
                  <a:pt x="167" y="204"/>
                </a:cubicBezTo>
                <a:cubicBezTo>
                  <a:pt x="166" y="218"/>
                  <a:pt x="162" y="230"/>
                  <a:pt x="155" y="238"/>
                </a:cubicBezTo>
                <a:cubicBezTo>
                  <a:pt x="178" y="246"/>
                  <a:pt x="198" y="260"/>
                  <a:pt x="212" y="280"/>
                </a:cubicBezTo>
                <a:cubicBezTo>
                  <a:pt x="228" y="301"/>
                  <a:pt x="235" y="325"/>
                  <a:pt x="235" y="350"/>
                </a:cubicBezTo>
                <a:close/>
                <a:moveTo>
                  <a:pt x="146" y="193"/>
                </a:moveTo>
                <a:cubicBezTo>
                  <a:pt x="146" y="7"/>
                  <a:pt x="146" y="7"/>
                  <a:pt x="146" y="7"/>
                </a:cubicBezTo>
                <a:cubicBezTo>
                  <a:pt x="88" y="7"/>
                  <a:pt x="88" y="7"/>
                  <a:pt x="88" y="7"/>
                </a:cubicBezTo>
                <a:cubicBezTo>
                  <a:pt x="88" y="193"/>
                  <a:pt x="88" y="193"/>
                  <a:pt x="88" y="193"/>
                </a:cubicBezTo>
                <a:lnTo>
                  <a:pt x="146" y="193"/>
                </a:lnTo>
                <a:close/>
                <a:moveTo>
                  <a:pt x="156" y="205"/>
                </a:moveTo>
                <a:cubicBezTo>
                  <a:pt x="150" y="206"/>
                  <a:pt x="144" y="206"/>
                  <a:pt x="138" y="206"/>
                </a:cubicBezTo>
                <a:cubicBezTo>
                  <a:pt x="85" y="206"/>
                  <a:pt x="85" y="206"/>
                  <a:pt x="85" y="206"/>
                </a:cubicBezTo>
                <a:cubicBezTo>
                  <a:pt x="83" y="206"/>
                  <a:pt x="80" y="206"/>
                  <a:pt x="77" y="206"/>
                </a:cubicBezTo>
                <a:cubicBezTo>
                  <a:pt x="78" y="219"/>
                  <a:pt x="82" y="229"/>
                  <a:pt x="90" y="235"/>
                </a:cubicBezTo>
                <a:cubicBezTo>
                  <a:pt x="99" y="233"/>
                  <a:pt x="108" y="232"/>
                  <a:pt x="117" y="232"/>
                </a:cubicBezTo>
                <a:cubicBezTo>
                  <a:pt x="126" y="232"/>
                  <a:pt x="134" y="233"/>
                  <a:pt x="142" y="235"/>
                </a:cubicBezTo>
                <a:cubicBezTo>
                  <a:pt x="150" y="228"/>
                  <a:pt x="155" y="218"/>
                  <a:pt x="156" y="205"/>
                </a:cubicBezTo>
                <a:close/>
                <a:moveTo>
                  <a:pt x="221" y="352"/>
                </a:moveTo>
                <a:cubicBezTo>
                  <a:pt x="196" y="336"/>
                  <a:pt x="196" y="336"/>
                  <a:pt x="196" y="336"/>
                </a:cubicBezTo>
                <a:cubicBezTo>
                  <a:pt x="213" y="311"/>
                  <a:pt x="213" y="311"/>
                  <a:pt x="213" y="311"/>
                </a:cubicBezTo>
                <a:cubicBezTo>
                  <a:pt x="184" y="307"/>
                  <a:pt x="184" y="307"/>
                  <a:pt x="184" y="307"/>
                </a:cubicBezTo>
                <a:cubicBezTo>
                  <a:pt x="190" y="277"/>
                  <a:pt x="190" y="277"/>
                  <a:pt x="190" y="277"/>
                </a:cubicBezTo>
                <a:cubicBezTo>
                  <a:pt x="161" y="284"/>
                  <a:pt x="161" y="284"/>
                  <a:pt x="161" y="284"/>
                </a:cubicBezTo>
                <a:cubicBezTo>
                  <a:pt x="156" y="255"/>
                  <a:pt x="156" y="255"/>
                  <a:pt x="156" y="255"/>
                </a:cubicBezTo>
                <a:cubicBezTo>
                  <a:pt x="132" y="272"/>
                  <a:pt x="132" y="272"/>
                  <a:pt x="132" y="272"/>
                </a:cubicBezTo>
                <a:cubicBezTo>
                  <a:pt x="116" y="247"/>
                  <a:pt x="116" y="247"/>
                  <a:pt x="116" y="247"/>
                </a:cubicBezTo>
                <a:cubicBezTo>
                  <a:pt x="100" y="273"/>
                  <a:pt x="100" y="273"/>
                  <a:pt x="100" y="273"/>
                </a:cubicBezTo>
                <a:cubicBezTo>
                  <a:pt x="76" y="255"/>
                  <a:pt x="76" y="255"/>
                  <a:pt x="76" y="255"/>
                </a:cubicBezTo>
                <a:cubicBezTo>
                  <a:pt x="72" y="285"/>
                  <a:pt x="72" y="285"/>
                  <a:pt x="72" y="285"/>
                </a:cubicBezTo>
                <a:cubicBezTo>
                  <a:pt x="42" y="277"/>
                  <a:pt x="42" y="277"/>
                  <a:pt x="42" y="277"/>
                </a:cubicBezTo>
                <a:cubicBezTo>
                  <a:pt x="50" y="307"/>
                  <a:pt x="50" y="307"/>
                  <a:pt x="50" y="307"/>
                </a:cubicBezTo>
                <a:cubicBezTo>
                  <a:pt x="19" y="311"/>
                  <a:pt x="19" y="311"/>
                  <a:pt x="19" y="311"/>
                </a:cubicBezTo>
                <a:cubicBezTo>
                  <a:pt x="38" y="336"/>
                  <a:pt x="38" y="336"/>
                  <a:pt x="38" y="336"/>
                </a:cubicBezTo>
                <a:cubicBezTo>
                  <a:pt x="11" y="352"/>
                  <a:pt x="11" y="352"/>
                  <a:pt x="11" y="352"/>
                </a:cubicBezTo>
                <a:cubicBezTo>
                  <a:pt x="38" y="367"/>
                  <a:pt x="38" y="367"/>
                  <a:pt x="38" y="367"/>
                </a:cubicBezTo>
                <a:cubicBezTo>
                  <a:pt x="19" y="392"/>
                  <a:pt x="19" y="392"/>
                  <a:pt x="19" y="392"/>
                </a:cubicBezTo>
                <a:cubicBezTo>
                  <a:pt x="50" y="396"/>
                  <a:pt x="50" y="396"/>
                  <a:pt x="50" y="396"/>
                </a:cubicBezTo>
                <a:cubicBezTo>
                  <a:pt x="42" y="426"/>
                  <a:pt x="42" y="426"/>
                  <a:pt x="42" y="426"/>
                </a:cubicBezTo>
                <a:cubicBezTo>
                  <a:pt x="72" y="418"/>
                  <a:pt x="72" y="418"/>
                  <a:pt x="72" y="418"/>
                </a:cubicBezTo>
                <a:cubicBezTo>
                  <a:pt x="76" y="449"/>
                  <a:pt x="76" y="449"/>
                  <a:pt x="76" y="449"/>
                </a:cubicBezTo>
                <a:cubicBezTo>
                  <a:pt x="100" y="430"/>
                  <a:pt x="100" y="430"/>
                  <a:pt x="100" y="430"/>
                </a:cubicBezTo>
                <a:cubicBezTo>
                  <a:pt x="116" y="456"/>
                  <a:pt x="116" y="456"/>
                  <a:pt x="116" y="456"/>
                </a:cubicBezTo>
                <a:cubicBezTo>
                  <a:pt x="132" y="431"/>
                  <a:pt x="132" y="431"/>
                  <a:pt x="132" y="431"/>
                </a:cubicBezTo>
                <a:cubicBezTo>
                  <a:pt x="156" y="449"/>
                  <a:pt x="156" y="449"/>
                  <a:pt x="156" y="449"/>
                </a:cubicBezTo>
                <a:cubicBezTo>
                  <a:pt x="161" y="419"/>
                  <a:pt x="161" y="419"/>
                  <a:pt x="161" y="419"/>
                </a:cubicBezTo>
                <a:cubicBezTo>
                  <a:pt x="190" y="426"/>
                  <a:pt x="190" y="426"/>
                  <a:pt x="190" y="426"/>
                </a:cubicBezTo>
                <a:cubicBezTo>
                  <a:pt x="183" y="397"/>
                  <a:pt x="183" y="397"/>
                  <a:pt x="183" y="397"/>
                </a:cubicBezTo>
                <a:cubicBezTo>
                  <a:pt x="213" y="392"/>
                  <a:pt x="213" y="392"/>
                  <a:pt x="213" y="392"/>
                </a:cubicBezTo>
                <a:cubicBezTo>
                  <a:pt x="196" y="368"/>
                  <a:pt x="196" y="368"/>
                  <a:pt x="196" y="368"/>
                </a:cubicBezTo>
                <a:lnTo>
                  <a:pt x="221" y="352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21920" tIns="60960" rIns="121920" bIns="60960"/>
          <a:lstStyle/>
          <a:p>
            <a:endParaRPr lang="zh-CN" altLang="en-US"/>
          </a:p>
        </p:txBody>
      </p:sp>
      <p:sp>
        <p:nvSpPr>
          <p:cNvPr id="6162" name="AutoShape 241@|5FFC:4308095|FBC:16777215|LFC:16777215|LBC:16777215"/>
          <p:cNvSpPr/>
          <p:nvPr/>
        </p:nvSpPr>
        <p:spPr bwMode="auto">
          <a:xfrm>
            <a:off x="2159000" y="3411538"/>
            <a:ext cx="330200" cy="493712"/>
          </a:xfrm>
          <a:custGeom>
            <a:avLst/>
            <a:gdLst>
              <a:gd name="T0" fmla="*/ 57838443 w 21600"/>
              <a:gd name="T1" fmla="*/ 171957787 h 21600"/>
              <a:gd name="T2" fmla="*/ 52283318 w 21600"/>
              <a:gd name="T3" fmla="*/ 173987994 h 21600"/>
              <a:gd name="T4" fmla="*/ 48453548 w 21600"/>
              <a:gd name="T5" fmla="*/ 171957787 h 21600"/>
              <a:gd name="T6" fmla="*/ 38565036 w 21600"/>
              <a:gd name="T7" fmla="*/ 149949820 h 21600"/>
              <a:gd name="T8" fmla="*/ 37668360 w 21600"/>
              <a:gd name="T9" fmla="*/ 141447574 h 21600"/>
              <a:gd name="T10" fmla="*/ 38643551 w 21600"/>
              <a:gd name="T11" fmla="*/ 128681644 h 21600"/>
              <a:gd name="T12" fmla="*/ 37853914 w 21600"/>
              <a:gd name="T13" fmla="*/ 117158109 h 21600"/>
              <a:gd name="T14" fmla="*/ 38807840 w 21600"/>
              <a:gd name="T15" fmla="*/ 108620320 h 21600"/>
              <a:gd name="T16" fmla="*/ 48821614 w 21600"/>
              <a:gd name="T17" fmla="*/ 86349040 h 21600"/>
              <a:gd name="T18" fmla="*/ 52661901 w 21600"/>
              <a:gd name="T19" fmla="*/ 84223747 h 21600"/>
              <a:gd name="T20" fmla="*/ 57838443 w 21600"/>
              <a:gd name="T21" fmla="*/ 85979145 h 21600"/>
              <a:gd name="T22" fmla="*/ 77162084 w 21600"/>
              <a:gd name="T23" fmla="*/ 42989310 h 21600"/>
              <a:gd name="T24" fmla="*/ 57838443 w 21600"/>
              <a:gd name="T25" fmla="*/ 0 h 21600"/>
              <a:gd name="T26" fmla="*/ 38515032 w 21600"/>
              <a:gd name="T27" fmla="*/ 42989310 h 21600"/>
              <a:gd name="T28" fmla="*/ 39411709 w 21600"/>
              <a:gd name="T29" fmla="*/ 55241687 h 21600"/>
              <a:gd name="T30" fmla="*/ 38493524 w 21600"/>
              <a:gd name="T31" fmla="*/ 63767956 h 21600"/>
              <a:gd name="T32" fmla="*/ 28662048 w 21600"/>
              <a:gd name="T33" fmla="*/ 85632769 h 21600"/>
              <a:gd name="T34" fmla="*/ 24832278 w 21600"/>
              <a:gd name="T35" fmla="*/ 87686497 h 21600"/>
              <a:gd name="T36" fmla="*/ 19323656 w 21600"/>
              <a:gd name="T37" fmla="*/ 85692335 h 21600"/>
              <a:gd name="T38" fmla="*/ 0 w 21600"/>
              <a:gd name="T39" fmla="*/ 128681644 h 21600"/>
              <a:gd name="T40" fmla="*/ 19323656 w 21600"/>
              <a:gd name="T41" fmla="*/ 171659480 h 21600"/>
              <a:gd name="T42" fmla="*/ 24257149 w 21600"/>
              <a:gd name="T43" fmla="*/ 170071235 h 21600"/>
              <a:gd name="T44" fmla="*/ 28104683 w 21600"/>
              <a:gd name="T45" fmla="*/ 172232597 h 21600"/>
              <a:gd name="T46" fmla="*/ 38336251 w 21600"/>
              <a:gd name="T47" fmla="*/ 194993406 h 21600"/>
              <a:gd name="T48" fmla="*/ 39293693 w 21600"/>
              <a:gd name="T49" fmla="*/ 203543195 h 21600"/>
              <a:gd name="T50" fmla="*/ 38518533 w 21600"/>
              <a:gd name="T51" fmla="*/ 214947622 h 21600"/>
              <a:gd name="T52" fmla="*/ 57841944 w 21600"/>
              <a:gd name="T53" fmla="*/ 257936932 h 21600"/>
              <a:gd name="T54" fmla="*/ 77165600 w 21600"/>
              <a:gd name="T55" fmla="*/ 214947622 h 21600"/>
              <a:gd name="T56" fmla="*/ 57838443 w 21600"/>
              <a:gd name="T57" fmla="*/ 171957787 h 21600"/>
              <a:gd name="T58" fmla="*/ 57838443 w 21600"/>
              <a:gd name="T59" fmla="*/ 171957787 h 21600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21600" h="21600">
                <a:moveTo>
                  <a:pt x="16190" y="14400"/>
                </a:moveTo>
                <a:cubicBezTo>
                  <a:pt x="15417" y="14400"/>
                  <a:pt x="14635" y="14570"/>
                  <a:pt x="14635" y="14570"/>
                </a:cubicBezTo>
                <a:cubicBezTo>
                  <a:pt x="14296" y="14644"/>
                  <a:pt x="13814" y="14566"/>
                  <a:pt x="13563" y="14400"/>
                </a:cubicBezTo>
                <a:lnTo>
                  <a:pt x="10795" y="12557"/>
                </a:lnTo>
                <a:cubicBezTo>
                  <a:pt x="10544" y="12389"/>
                  <a:pt x="10430" y="12069"/>
                  <a:pt x="10544" y="11845"/>
                </a:cubicBezTo>
                <a:cubicBezTo>
                  <a:pt x="10544" y="11845"/>
                  <a:pt x="10817" y="11303"/>
                  <a:pt x="10817" y="10776"/>
                </a:cubicBezTo>
                <a:cubicBezTo>
                  <a:pt x="10817" y="10288"/>
                  <a:pt x="10596" y="9811"/>
                  <a:pt x="10596" y="9811"/>
                </a:cubicBezTo>
                <a:cubicBezTo>
                  <a:pt x="10492" y="9585"/>
                  <a:pt x="10612" y="9263"/>
                  <a:pt x="10863" y="9096"/>
                </a:cubicBezTo>
                <a:lnTo>
                  <a:pt x="13666" y="7231"/>
                </a:lnTo>
                <a:cubicBezTo>
                  <a:pt x="13917" y="7063"/>
                  <a:pt x="14401" y="6983"/>
                  <a:pt x="14741" y="7053"/>
                </a:cubicBezTo>
                <a:cubicBezTo>
                  <a:pt x="14741" y="7053"/>
                  <a:pt x="15458" y="7200"/>
                  <a:pt x="16190" y="7200"/>
                </a:cubicBezTo>
                <a:cubicBezTo>
                  <a:pt x="19177" y="7200"/>
                  <a:pt x="21599" y="5588"/>
                  <a:pt x="21599" y="3600"/>
                </a:cubicBezTo>
                <a:cubicBezTo>
                  <a:pt x="21599" y="1612"/>
                  <a:pt x="19177" y="0"/>
                  <a:pt x="16190" y="0"/>
                </a:cubicBezTo>
                <a:cubicBezTo>
                  <a:pt x="13203" y="0"/>
                  <a:pt x="10781" y="1612"/>
                  <a:pt x="10781" y="3600"/>
                </a:cubicBezTo>
                <a:cubicBezTo>
                  <a:pt x="10781" y="4110"/>
                  <a:pt x="11032" y="4626"/>
                  <a:pt x="11032" y="4626"/>
                </a:cubicBezTo>
                <a:cubicBezTo>
                  <a:pt x="11142" y="4852"/>
                  <a:pt x="11026" y="5173"/>
                  <a:pt x="10775" y="5340"/>
                </a:cubicBezTo>
                <a:lnTo>
                  <a:pt x="8023" y="7171"/>
                </a:lnTo>
                <a:cubicBezTo>
                  <a:pt x="7771" y="7339"/>
                  <a:pt x="7289" y="7416"/>
                  <a:pt x="6951" y="7343"/>
                </a:cubicBezTo>
                <a:cubicBezTo>
                  <a:pt x="6951" y="7343"/>
                  <a:pt x="6176" y="7176"/>
                  <a:pt x="5409" y="7176"/>
                </a:cubicBezTo>
                <a:cubicBezTo>
                  <a:pt x="2422" y="7176"/>
                  <a:pt x="0" y="8787"/>
                  <a:pt x="0" y="10776"/>
                </a:cubicBezTo>
                <a:cubicBezTo>
                  <a:pt x="0" y="12764"/>
                  <a:pt x="2422" y="14375"/>
                  <a:pt x="5409" y="14375"/>
                </a:cubicBezTo>
                <a:cubicBezTo>
                  <a:pt x="6116" y="14375"/>
                  <a:pt x="6790" y="14242"/>
                  <a:pt x="6790" y="14242"/>
                </a:cubicBezTo>
                <a:cubicBezTo>
                  <a:pt x="7131" y="14174"/>
                  <a:pt x="7615" y="14255"/>
                  <a:pt x="7867" y="14423"/>
                </a:cubicBezTo>
                <a:lnTo>
                  <a:pt x="10731" y="16329"/>
                </a:lnTo>
                <a:cubicBezTo>
                  <a:pt x="10982" y="16496"/>
                  <a:pt x="11103" y="16818"/>
                  <a:pt x="10999" y="17045"/>
                </a:cubicBezTo>
                <a:cubicBezTo>
                  <a:pt x="10999" y="17045"/>
                  <a:pt x="10782" y="17516"/>
                  <a:pt x="10782" y="18000"/>
                </a:cubicBezTo>
                <a:cubicBezTo>
                  <a:pt x="10782" y="19988"/>
                  <a:pt x="13204" y="21600"/>
                  <a:pt x="16191" y="21600"/>
                </a:cubicBezTo>
                <a:cubicBezTo>
                  <a:pt x="19178" y="21600"/>
                  <a:pt x="21600" y="19988"/>
                  <a:pt x="21600" y="18000"/>
                </a:cubicBezTo>
                <a:cubicBezTo>
                  <a:pt x="21599" y="16012"/>
                  <a:pt x="19177" y="14400"/>
                  <a:pt x="16190" y="14400"/>
                </a:cubicBezTo>
                <a:close/>
                <a:moveTo>
                  <a:pt x="16190" y="14400"/>
                </a:moveTo>
              </a:path>
            </a:pathLst>
          </a:cu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/>
          <a:lstStyle/>
          <a:p>
            <a:endParaRPr lang="zh-CN" altLang="en-US"/>
          </a:p>
        </p:txBody>
      </p:sp>
      <p:sp>
        <p:nvSpPr>
          <p:cNvPr id="6163" name="TextBox 13"/>
          <p:cNvSpPr txBox="1">
            <a:spLocks noChangeArrowheads="1"/>
          </p:cNvSpPr>
          <p:nvPr/>
        </p:nvSpPr>
        <p:spPr bwMode="auto">
          <a:xfrm>
            <a:off x="1462088" y="4440238"/>
            <a:ext cx="1778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164" name="TextBox 13"/>
          <p:cNvSpPr txBox="1">
            <a:spLocks noChangeArrowheads="1"/>
          </p:cNvSpPr>
          <p:nvPr/>
        </p:nvSpPr>
        <p:spPr bwMode="auto">
          <a:xfrm>
            <a:off x="1465263" y="4725988"/>
            <a:ext cx="177482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165" name="TextBox 13"/>
          <p:cNvSpPr txBox="1">
            <a:spLocks noChangeArrowheads="1"/>
          </p:cNvSpPr>
          <p:nvPr/>
        </p:nvSpPr>
        <p:spPr bwMode="auto">
          <a:xfrm>
            <a:off x="4030663" y="4440238"/>
            <a:ext cx="1778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166" name="TextBox 13"/>
          <p:cNvSpPr txBox="1">
            <a:spLocks noChangeArrowheads="1"/>
          </p:cNvSpPr>
          <p:nvPr/>
        </p:nvSpPr>
        <p:spPr bwMode="auto">
          <a:xfrm>
            <a:off x="4033838" y="4725988"/>
            <a:ext cx="177482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167" name="TextBox 13"/>
          <p:cNvSpPr txBox="1">
            <a:spLocks noChangeArrowheads="1"/>
          </p:cNvSpPr>
          <p:nvPr/>
        </p:nvSpPr>
        <p:spPr bwMode="auto">
          <a:xfrm>
            <a:off x="6599238" y="4440238"/>
            <a:ext cx="1778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168" name="TextBox 13"/>
          <p:cNvSpPr txBox="1">
            <a:spLocks noChangeArrowheads="1"/>
          </p:cNvSpPr>
          <p:nvPr/>
        </p:nvSpPr>
        <p:spPr bwMode="auto">
          <a:xfrm>
            <a:off x="6604000" y="4725988"/>
            <a:ext cx="177323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169" name="TextBox 13"/>
          <p:cNvSpPr txBox="1">
            <a:spLocks noChangeArrowheads="1"/>
          </p:cNvSpPr>
          <p:nvPr/>
        </p:nvSpPr>
        <p:spPr bwMode="auto">
          <a:xfrm>
            <a:off x="9167813" y="4440238"/>
            <a:ext cx="1778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170" name="TextBox 13"/>
          <p:cNvSpPr txBox="1">
            <a:spLocks noChangeArrowheads="1"/>
          </p:cNvSpPr>
          <p:nvPr/>
        </p:nvSpPr>
        <p:spPr bwMode="auto">
          <a:xfrm>
            <a:off x="9172575" y="4725988"/>
            <a:ext cx="177323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矩形 27"/>
          <p:cNvSpPr>
            <a:spLocks noChangeArrowheads="1"/>
          </p:cNvSpPr>
          <p:nvPr/>
        </p:nvSpPr>
        <p:spPr bwMode="auto">
          <a:xfrm>
            <a:off x="0" y="1255713"/>
            <a:ext cx="12192000" cy="4800600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7171" name="组合 28"/>
          <p:cNvGrpSpPr/>
          <p:nvPr/>
        </p:nvGrpSpPr>
        <p:grpSpPr bwMode="auto">
          <a:xfrm>
            <a:off x="5837238" y="2181225"/>
            <a:ext cx="647700" cy="649288"/>
            <a:chOff x="0" y="0"/>
            <a:chExt cx="649224" cy="649224"/>
          </a:xfrm>
        </p:grpSpPr>
        <p:sp>
          <p:nvSpPr>
            <p:cNvPr id="7190" name="Freeform 620"/>
            <p:cNvSpPr/>
            <p:nvPr/>
          </p:nvSpPr>
          <p:spPr bwMode="auto">
            <a:xfrm>
              <a:off x="157988" y="160591"/>
              <a:ext cx="333248" cy="328041"/>
            </a:xfrm>
            <a:custGeom>
              <a:avLst/>
              <a:gdLst>
                <a:gd name="T0" fmla="*/ 2147483647 w 287"/>
                <a:gd name="T1" fmla="*/ 2147483647 h 283"/>
                <a:gd name="T2" fmla="*/ 2147483647 w 287"/>
                <a:gd name="T3" fmla="*/ 2147483647 h 283"/>
                <a:gd name="T4" fmla="*/ 2147483647 w 287"/>
                <a:gd name="T5" fmla="*/ 0 h 283"/>
                <a:gd name="T6" fmla="*/ 2147483647 w 287"/>
                <a:gd name="T7" fmla="*/ 2147483647 h 283"/>
                <a:gd name="T8" fmla="*/ 2147483647 w 287"/>
                <a:gd name="T9" fmla="*/ 2147483647 h 283"/>
                <a:gd name="T10" fmla="*/ 0 w 287"/>
                <a:gd name="T11" fmla="*/ 2147483647 h 283"/>
                <a:gd name="T12" fmla="*/ 2147483647 w 287"/>
                <a:gd name="T13" fmla="*/ 2147483647 h 283"/>
                <a:gd name="T14" fmla="*/ 2147483647 w 287"/>
                <a:gd name="T15" fmla="*/ 2147483647 h 283"/>
                <a:gd name="T16" fmla="*/ 2147483647 w 287"/>
                <a:gd name="T17" fmla="*/ 2147483647 h 283"/>
                <a:gd name="T18" fmla="*/ 2147483647 w 287"/>
                <a:gd name="T19" fmla="*/ 2147483647 h 283"/>
                <a:gd name="T20" fmla="*/ 2147483647 w 287"/>
                <a:gd name="T21" fmla="*/ 2147483647 h 28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87" h="283">
                  <a:moveTo>
                    <a:pt x="280" y="3"/>
                  </a:moveTo>
                  <a:cubicBezTo>
                    <a:pt x="280" y="3"/>
                    <a:pt x="240" y="14"/>
                    <a:pt x="208" y="14"/>
                  </a:cubicBezTo>
                  <a:cubicBezTo>
                    <a:pt x="176" y="14"/>
                    <a:pt x="143" y="0"/>
                    <a:pt x="143" y="0"/>
                  </a:cubicBezTo>
                  <a:cubicBezTo>
                    <a:pt x="143" y="0"/>
                    <a:pt x="111" y="14"/>
                    <a:pt x="79" y="14"/>
                  </a:cubicBezTo>
                  <a:cubicBezTo>
                    <a:pt x="46" y="14"/>
                    <a:pt x="7" y="3"/>
                    <a:pt x="7" y="3"/>
                  </a:cubicBezTo>
                  <a:cubicBezTo>
                    <a:pt x="7" y="3"/>
                    <a:pt x="0" y="26"/>
                    <a:pt x="0" y="60"/>
                  </a:cubicBezTo>
                  <a:cubicBezTo>
                    <a:pt x="0" y="149"/>
                    <a:pt x="28" y="206"/>
                    <a:pt x="67" y="237"/>
                  </a:cubicBezTo>
                  <a:cubicBezTo>
                    <a:pt x="90" y="256"/>
                    <a:pt x="128" y="283"/>
                    <a:pt x="143" y="283"/>
                  </a:cubicBezTo>
                  <a:cubicBezTo>
                    <a:pt x="159" y="283"/>
                    <a:pt x="196" y="256"/>
                    <a:pt x="220" y="237"/>
                  </a:cubicBezTo>
                  <a:cubicBezTo>
                    <a:pt x="258" y="205"/>
                    <a:pt x="287" y="149"/>
                    <a:pt x="287" y="60"/>
                  </a:cubicBezTo>
                  <a:cubicBezTo>
                    <a:pt x="287" y="26"/>
                    <a:pt x="280" y="3"/>
                    <a:pt x="280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191" name="椭圆 30"/>
            <p:cNvSpPr>
              <a:spLocks noChangeArrowheads="1"/>
            </p:cNvSpPr>
            <p:nvPr/>
          </p:nvSpPr>
          <p:spPr bwMode="auto">
            <a:xfrm>
              <a:off x="0" y="0"/>
              <a:ext cx="649224" cy="649224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eaLnBrk="0" hangingPunct="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7172" name="组合 31"/>
          <p:cNvGrpSpPr/>
          <p:nvPr/>
        </p:nvGrpSpPr>
        <p:grpSpPr bwMode="auto">
          <a:xfrm>
            <a:off x="5837238" y="3268663"/>
            <a:ext cx="647700" cy="649287"/>
            <a:chOff x="0" y="0"/>
            <a:chExt cx="649224" cy="649224"/>
          </a:xfrm>
        </p:grpSpPr>
        <p:sp>
          <p:nvSpPr>
            <p:cNvPr id="7188" name="Freeform 112"/>
            <p:cNvSpPr>
              <a:spLocks noEditPoints="1"/>
            </p:cNvSpPr>
            <p:nvPr/>
          </p:nvSpPr>
          <p:spPr bwMode="auto">
            <a:xfrm>
              <a:off x="198343" y="157988"/>
              <a:ext cx="252539" cy="333248"/>
            </a:xfrm>
            <a:custGeom>
              <a:avLst/>
              <a:gdLst>
                <a:gd name="T0" fmla="*/ 2147483647 w 216"/>
                <a:gd name="T1" fmla="*/ 2147483647 h 288"/>
                <a:gd name="T2" fmla="*/ 2147483647 w 216"/>
                <a:gd name="T3" fmla="*/ 2147483647 h 288"/>
                <a:gd name="T4" fmla="*/ 2147483647 w 216"/>
                <a:gd name="T5" fmla="*/ 0 h 288"/>
                <a:gd name="T6" fmla="*/ 2147483647 w 216"/>
                <a:gd name="T7" fmla="*/ 0 h 288"/>
                <a:gd name="T8" fmla="*/ 2147483647 w 216"/>
                <a:gd name="T9" fmla="*/ 0 h 288"/>
                <a:gd name="T10" fmla="*/ 2147483647 w 216"/>
                <a:gd name="T11" fmla="*/ 2147483647 h 288"/>
                <a:gd name="T12" fmla="*/ 2147483647 w 216"/>
                <a:gd name="T13" fmla="*/ 2147483647 h 288"/>
                <a:gd name="T14" fmla="*/ 0 w 216"/>
                <a:gd name="T15" fmla="*/ 2147483647 h 288"/>
                <a:gd name="T16" fmla="*/ 0 w 216"/>
                <a:gd name="T17" fmla="*/ 2147483647 h 288"/>
                <a:gd name="T18" fmla="*/ 2147483647 w 216"/>
                <a:gd name="T19" fmla="*/ 2147483647 h 288"/>
                <a:gd name="T20" fmla="*/ 2147483647 w 216"/>
                <a:gd name="T21" fmla="*/ 2147483647 h 288"/>
                <a:gd name="T22" fmla="*/ 2147483647 w 216"/>
                <a:gd name="T23" fmla="*/ 2147483647 h 288"/>
                <a:gd name="T24" fmla="*/ 2147483647 w 216"/>
                <a:gd name="T25" fmla="*/ 2147483647 h 288"/>
                <a:gd name="T26" fmla="*/ 2147483647 w 216"/>
                <a:gd name="T27" fmla="*/ 2147483647 h 288"/>
                <a:gd name="T28" fmla="*/ 2147483647 w 216"/>
                <a:gd name="T29" fmla="*/ 2147483647 h 288"/>
                <a:gd name="T30" fmla="*/ 2147483647 w 216"/>
                <a:gd name="T31" fmla="*/ 2147483647 h 288"/>
                <a:gd name="T32" fmla="*/ 2147483647 w 216"/>
                <a:gd name="T33" fmla="*/ 2147483647 h 288"/>
                <a:gd name="T34" fmla="*/ 2147483647 w 216"/>
                <a:gd name="T35" fmla="*/ 2147483647 h 288"/>
                <a:gd name="T36" fmla="*/ 2147483647 w 216"/>
                <a:gd name="T37" fmla="*/ 2147483647 h 288"/>
                <a:gd name="T38" fmla="*/ 2147483647 w 216"/>
                <a:gd name="T39" fmla="*/ 2147483647 h 28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16" h="288">
                  <a:moveTo>
                    <a:pt x="188" y="126"/>
                  </a:moveTo>
                  <a:cubicBezTo>
                    <a:pt x="188" y="79"/>
                    <a:pt x="188" y="79"/>
                    <a:pt x="188" y="79"/>
                  </a:cubicBezTo>
                  <a:cubicBezTo>
                    <a:pt x="188" y="35"/>
                    <a:pt x="152" y="0"/>
                    <a:pt x="109" y="0"/>
                  </a:cubicBezTo>
                  <a:cubicBezTo>
                    <a:pt x="109" y="0"/>
                    <a:pt x="108" y="0"/>
                    <a:pt x="108" y="0"/>
                  </a:cubicBezTo>
                  <a:cubicBezTo>
                    <a:pt x="107" y="0"/>
                    <a:pt x="107" y="0"/>
                    <a:pt x="106" y="0"/>
                  </a:cubicBezTo>
                  <a:cubicBezTo>
                    <a:pt x="63" y="0"/>
                    <a:pt x="28" y="35"/>
                    <a:pt x="28" y="79"/>
                  </a:cubicBezTo>
                  <a:cubicBezTo>
                    <a:pt x="28" y="126"/>
                    <a:pt x="28" y="126"/>
                    <a:pt x="28" y="126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0" y="288"/>
                    <a:pt x="0" y="288"/>
                    <a:pt x="0" y="288"/>
                  </a:cubicBezTo>
                  <a:cubicBezTo>
                    <a:pt x="216" y="288"/>
                    <a:pt x="216" y="288"/>
                    <a:pt x="216" y="288"/>
                  </a:cubicBezTo>
                  <a:cubicBezTo>
                    <a:pt x="216" y="126"/>
                    <a:pt x="216" y="126"/>
                    <a:pt x="216" y="126"/>
                  </a:cubicBezTo>
                  <a:lnTo>
                    <a:pt x="188" y="126"/>
                  </a:lnTo>
                  <a:close/>
                  <a:moveTo>
                    <a:pt x="67" y="79"/>
                  </a:moveTo>
                  <a:cubicBezTo>
                    <a:pt x="67" y="57"/>
                    <a:pt x="85" y="39"/>
                    <a:pt x="106" y="39"/>
                  </a:cubicBezTo>
                  <a:cubicBezTo>
                    <a:pt x="107" y="39"/>
                    <a:pt x="108" y="39"/>
                    <a:pt x="108" y="39"/>
                  </a:cubicBezTo>
                  <a:cubicBezTo>
                    <a:pt x="108" y="39"/>
                    <a:pt x="109" y="39"/>
                    <a:pt x="109" y="39"/>
                  </a:cubicBezTo>
                  <a:cubicBezTo>
                    <a:pt x="131" y="39"/>
                    <a:pt x="148" y="57"/>
                    <a:pt x="148" y="79"/>
                  </a:cubicBezTo>
                  <a:cubicBezTo>
                    <a:pt x="148" y="126"/>
                    <a:pt x="148" y="126"/>
                    <a:pt x="148" y="126"/>
                  </a:cubicBezTo>
                  <a:cubicBezTo>
                    <a:pt x="67" y="126"/>
                    <a:pt x="67" y="126"/>
                    <a:pt x="67" y="126"/>
                  </a:cubicBezTo>
                  <a:lnTo>
                    <a:pt x="67" y="7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189" name="椭圆 33"/>
            <p:cNvSpPr>
              <a:spLocks noChangeArrowheads="1"/>
            </p:cNvSpPr>
            <p:nvPr/>
          </p:nvSpPr>
          <p:spPr bwMode="auto">
            <a:xfrm>
              <a:off x="0" y="0"/>
              <a:ext cx="649224" cy="649224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eaLnBrk="0" hangingPunct="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7173" name="组合 34"/>
          <p:cNvGrpSpPr/>
          <p:nvPr/>
        </p:nvGrpSpPr>
        <p:grpSpPr bwMode="auto">
          <a:xfrm>
            <a:off x="5838825" y="4354513"/>
            <a:ext cx="649288" cy="649287"/>
            <a:chOff x="0" y="0"/>
            <a:chExt cx="649224" cy="649224"/>
          </a:xfrm>
        </p:grpSpPr>
        <p:sp>
          <p:nvSpPr>
            <p:cNvPr id="7186" name="Freeform 240"/>
            <p:cNvSpPr/>
            <p:nvPr/>
          </p:nvSpPr>
          <p:spPr bwMode="auto">
            <a:xfrm>
              <a:off x="173388" y="155448"/>
              <a:ext cx="333248" cy="312420"/>
            </a:xfrm>
            <a:custGeom>
              <a:avLst/>
              <a:gdLst>
                <a:gd name="T0" fmla="*/ 2147483647 w 288"/>
                <a:gd name="T1" fmla="*/ 0 h 270"/>
                <a:gd name="T2" fmla="*/ 2147483647 w 288"/>
                <a:gd name="T3" fmla="*/ 0 h 270"/>
                <a:gd name="T4" fmla="*/ 2147483647 w 288"/>
                <a:gd name="T5" fmla="*/ 0 h 270"/>
                <a:gd name="T6" fmla="*/ 2147483647 w 288"/>
                <a:gd name="T7" fmla="*/ 2147483647 h 270"/>
                <a:gd name="T8" fmla="*/ 2147483647 w 288"/>
                <a:gd name="T9" fmla="*/ 2147483647 h 270"/>
                <a:gd name="T10" fmla="*/ 0 w 288"/>
                <a:gd name="T11" fmla="*/ 2147483647 h 270"/>
                <a:gd name="T12" fmla="*/ 0 w 288"/>
                <a:gd name="T13" fmla="*/ 2147483647 h 270"/>
                <a:gd name="T14" fmla="*/ 2147483647 w 288"/>
                <a:gd name="T15" fmla="*/ 2147483647 h 270"/>
                <a:gd name="T16" fmla="*/ 2147483647 w 288"/>
                <a:gd name="T17" fmla="*/ 2147483647 h 270"/>
                <a:gd name="T18" fmla="*/ 2147483647 w 288"/>
                <a:gd name="T19" fmla="*/ 2147483647 h 270"/>
                <a:gd name="T20" fmla="*/ 2147483647 w 288"/>
                <a:gd name="T21" fmla="*/ 2147483647 h 270"/>
                <a:gd name="T22" fmla="*/ 2147483647 w 288"/>
                <a:gd name="T23" fmla="*/ 2147483647 h 270"/>
                <a:gd name="T24" fmla="*/ 2147483647 w 288"/>
                <a:gd name="T25" fmla="*/ 2147483647 h 270"/>
                <a:gd name="T26" fmla="*/ 2147483647 w 288"/>
                <a:gd name="T27" fmla="*/ 2147483647 h 270"/>
                <a:gd name="T28" fmla="*/ 2147483647 w 288"/>
                <a:gd name="T29" fmla="*/ 2147483647 h 270"/>
                <a:gd name="T30" fmla="*/ 2147483647 w 288"/>
                <a:gd name="T31" fmla="*/ 2147483647 h 270"/>
                <a:gd name="T32" fmla="*/ 2147483647 w 288"/>
                <a:gd name="T33" fmla="*/ 2147483647 h 270"/>
                <a:gd name="T34" fmla="*/ 2147483647 w 288"/>
                <a:gd name="T35" fmla="*/ 2147483647 h 270"/>
                <a:gd name="T36" fmla="*/ 2147483647 w 288"/>
                <a:gd name="T37" fmla="*/ 2147483647 h 270"/>
                <a:gd name="T38" fmla="*/ 2147483647 w 288"/>
                <a:gd name="T39" fmla="*/ 2147483647 h 270"/>
                <a:gd name="T40" fmla="*/ 2147483647 w 288"/>
                <a:gd name="T41" fmla="*/ 2147483647 h 270"/>
                <a:gd name="T42" fmla="*/ 2147483647 w 288"/>
                <a:gd name="T43" fmla="*/ 2147483647 h 270"/>
                <a:gd name="T44" fmla="*/ 2147483647 w 288"/>
                <a:gd name="T45" fmla="*/ 0 h 27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88" h="270">
                  <a:moveTo>
                    <a:pt x="215" y="0"/>
                  </a:moveTo>
                  <a:cubicBezTo>
                    <a:pt x="214" y="0"/>
                    <a:pt x="214" y="0"/>
                    <a:pt x="213" y="0"/>
                  </a:cubicBezTo>
                  <a:cubicBezTo>
                    <a:pt x="213" y="0"/>
                    <a:pt x="212" y="0"/>
                    <a:pt x="212" y="0"/>
                  </a:cubicBezTo>
                  <a:cubicBezTo>
                    <a:pt x="172" y="0"/>
                    <a:pt x="139" y="33"/>
                    <a:pt x="139" y="74"/>
                  </a:cubicBezTo>
                  <a:cubicBezTo>
                    <a:pt x="139" y="74"/>
                    <a:pt x="139" y="99"/>
                    <a:pt x="139" y="118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270"/>
                    <a:pt x="0" y="270"/>
                    <a:pt x="0" y="270"/>
                  </a:cubicBezTo>
                  <a:cubicBezTo>
                    <a:pt x="202" y="270"/>
                    <a:pt x="202" y="270"/>
                    <a:pt x="202" y="270"/>
                  </a:cubicBezTo>
                  <a:cubicBezTo>
                    <a:pt x="202" y="118"/>
                    <a:pt x="202" y="118"/>
                    <a:pt x="202" y="118"/>
                  </a:cubicBezTo>
                  <a:cubicBezTo>
                    <a:pt x="175" y="118"/>
                    <a:pt x="175" y="118"/>
                    <a:pt x="175" y="118"/>
                  </a:cubicBezTo>
                  <a:cubicBezTo>
                    <a:pt x="175" y="99"/>
                    <a:pt x="175" y="74"/>
                    <a:pt x="175" y="74"/>
                  </a:cubicBezTo>
                  <a:cubicBezTo>
                    <a:pt x="175" y="54"/>
                    <a:pt x="192" y="37"/>
                    <a:pt x="212" y="37"/>
                  </a:cubicBezTo>
                  <a:cubicBezTo>
                    <a:pt x="213" y="37"/>
                    <a:pt x="214" y="37"/>
                    <a:pt x="214" y="37"/>
                  </a:cubicBezTo>
                  <a:cubicBezTo>
                    <a:pt x="214" y="37"/>
                    <a:pt x="214" y="37"/>
                    <a:pt x="215" y="37"/>
                  </a:cubicBezTo>
                  <a:cubicBezTo>
                    <a:pt x="235" y="37"/>
                    <a:pt x="251" y="54"/>
                    <a:pt x="251" y="74"/>
                  </a:cubicBezTo>
                  <a:cubicBezTo>
                    <a:pt x="251" y="74"/>
                    <a:pt x="251" y="81"/>
                    <a:pt x="251" y="91"/>
                  </a:cubicBezTo>
                  <a:cubicBezTo>
                    <a:pt x="264" y="91"/>
                    <a:pt x="264" y="91"/>
                    <a:pt x="264" y="91"/>
                  </a:cubicBezTo>
                  <a:cubicBezTo>
                    <a:pt x="264" y="96"/>
                    <a:pt x="264" y="96"/>
                    <a:pt x="264" y="96"/>
                  </a:cubicBezTo>
                  <a:cubicBezTo>
                    <a:pt x="251" y="108"/>
                    <a:pt x="251" y="108"/>
                    <a:pt x="251" y="108"/>
                  </a:cubicBezTo>
                  <a:cubicBezTo>
                    <a:pt x="251" y="111"/>
                    <a:pt x="251" y="115"/>
                    <a:pt x="251" y="118"/>
                  </a:cubicBezTo>
                  <a:cubicBezTo>
                    <a:pt x="288" y="118"/>
                    <a:pt x="288" y="118"/>
                    <a:pt x="288" y="118"/>
                  </a:cubicBezTo>
                  <a:cubicBezTo>
                    <a:pt x="288" y="99"/>
                    <a:pt x="288" y="74"/>
                    <a:pt x="288" y="74"/>
                  </a:cubicBezTo>
                  <a:cubicBezTo>
                    <a:pt x="288" y="33"/>
                    <a:pt x="255" y="0"/>
                    <a:pt x="21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187" name="椭圆 36"/>
            <p:cNvSpPr>
              <a:spLocks noChangeArrowheads="1"/>
            </p:cNvSpPr>
            <p:nvPr/>
          </p:nvSpPr>
          <p:spPr bwMode="auto">
            <a:xfrm>
              <a:off x="0" y="0"/>
              <a:ext cx="649224" cy="649224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eaLnBrk="0" hangingPunct="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7174" name="组合 37"/>
          <p:cNvGrpSpPr>
            <a:grpSpLocks noChangeAspect="1"/>
          </p:cNvGrpSpPr>
          <p:nvPr/>
        </p:nvGrpSpPr>
        <p:grpSpPr bwMode="auto">
          <a:xfrm>
            <a:off x="695325" y="2033588"/>
            <a:ext cx="4538663" cy="3708400"/>
            <a:chOff x="0" y="0"/>
            <a:chExt cx="4538312" cy="3707588"/>
          </a:xfrm>
        </p:grpSpPr>
        <p:pic>
          <p:nvPicPr>
            <p:cNvPr id="7184" name="Picture 20"/>
            <p:cNvPicPr>
              <a:picLocks noChangeAspect="1" noChangeArrowheads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 bwMode="auto">
            <a:xfrm>
              <a:off x="0" y="0"/>
              <a:ext cx="4538312" cy="3707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5" name="图片 39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293502" y="127484"/>
              <a:ext cx="3953910" cy="25047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75" name="TextBox 13"/>
          <p:cNvSpPr txBox="1">
            <a:spLocks noChangeArrowheads="1"/>
          </p:cNvSpPr>
          <p:nvPr/>
        </p:nvSpPr>
        <p:spPr bwMode="auto">
          <a:xfrm>
            <a:off x="6383338" y="2309813"/>
            <a:ext cx="233838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176" name="TextBox 13"/>
          <p:cNvSpPr txBox="1">
            <a:spLocks noChangeArrowheads="1"/>
          </p:cNvSpPr>
          <p:nvPr/>
        </p:nvSpPr>
        <p:spPr bwMode="auto">
          <a:xfrm>
            <a:off x="6792913" y="2597150"/>
            <a:ext cx="40798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2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177" name="TextBox 13"/>
          <p:cNvSpPr txBox="1">
            <a:spLocks noChangeArrowheads="1"/>
          </p:cNvSpPr>
          <p:nvPr/>
        </p:nvSpPr>
        <p:spPr bwMode="auto">
          <a:xfrm>
            <a:off x="6353175" y="3355975"/>
            <a:ext cx="233838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178" name="TextBox 13"/>
          <p:cNvSpPr txBox="1">
            <a:spLocks noChangeArrowheads="1"/>
          </p:cNvSpPr>
          <p:nvPr/>
        </p:nvSpPr>
        <p:spPr bwMode="auto">
          <a:xfrm>
            <a:off x="6762750" y="3643313"/>
            <a:ext cx="4079875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2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179" name="TextBox 13"/>
          <p:cNvSpPr txBox="1">
            <a:spLocks noChangeArrowheads="1"/>
          </p:cNvSpPr>
          <p:nvPr/>
        </p:nvSpPr>
        <p:spPr bwMode="auto">
          <a:xfrm>
            <a:off x="6383338" y="4494213"/>
            <a:ext cx="233838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180" name="TextBox 13"/>
          <p:cNvSpPr txBox="1">
            <a:spLocks noChangeArrowheads="1"/>
          </p:cNvSpPr>
          <p:nvPr/>
        </p:nvSpPr>
        <p:spPr bwMode="auto">
          <a:xfrm>
            <a:off x="6792913" y="4781550"/>
            <a:ext cx="40798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2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181" name="文本框 46"/>
          <p:cNvSpPr txBox="1">
            <a:spLocks noChangeArrowheads="1"/>
          </p:cNvSpPr>
          <p:nvPr/>
        </p:nvSpPr>
        <p:spPr bwMode="auto">
          <a:xfrm>
            <a:off x="533400" y="152400"/>
            <a:ext cx="2654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点击此处添加标题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182" name="그림 46" descr="0002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rot="2103027">
            <a:off x="139700" y="63500"/>
            <a:ext cx="5334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3" name="图片 48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981075" y="2146300"/>
            <a:ext cx="3973513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文本框 3"/>
          <p:cNvSpPr txBox="1">
            <a:spLocks noChangeArrowheads="1"/>
          </p:cNvSpPr>
          <p:nvPr/>
        </p:nvSpPr>
        <p:spPr bwMode="auto">
          <a:xfrm>
            <a:off x="533400" y="152400"/>
            <a:ext cx="2654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点击此处添加标题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195" name="그림 46" descr="0002.png"/>
          <p:cNvPicPr>
            <a:picLocks noChangeAspect="1" noChangeArrowheads="1"/>
          </p:cNvPicPr>
          <p:nvPr/>
        </p:nvPicPr>
        <p:blipFill>
          <a:blip r:embed="rId1" cstate="screen"/>
          <a:srcRect/>
          <a:stretch>
            <a:fillRect/>
          </a:stretch>
        </p:blipFill>
        <p:spPr bwMode="auto">
          <a:xfrm rot="2103027">
            <a:off x="139700" y="63500"/>
            <a:ext cx="5334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196" name="直接连接符 6"/>
          <p:cNvCxnSpPr>
            <a:cxnSpLocks noChangeShapeType="1"/>
          </p:cNvCxnSpPr>
          <p:nvPr/>
        </p:nvCxnSpPr>
        <p:spPr bwMode="auto">
          <a:xfrm>
            <a:off x="6242050" y="1960563"/>
            <a:ext cx="0" cy="3505200"/>
          </a:xfrm>
          <a:prstGeom prst="line">
            <a:avLst/>
          </a:prstGeom>
          <a:noFill/>
          <a:ln w="6350">
            <a:solidFill>
              <a:srgbClr val="ADBACA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197" name="圆角矩形 7"/>
          <p:cNvSpPr>
            <a:spLocks noChangeArrowheads="1"/>
          </p:cNvSpPr>
          <p:nvPr/>
        </p:nvSpPr>
        <p:spPr bwMode="auto">
          <a:xfrm>
            <a:off x="6869113" y="2193925"/>
            <a:ext cx="4591050" cy="1476375"/>
          </a:xfrm>
          <a:prstGeom prst="roundRect">
            <a:avLst>
              <a:gd name="adj" fmla="val 9083"/>
            </a:avLst>
          </a:prstGeom>
          <a:noFill/>
          <a:ln w="12700">
            <a:solidFill>
              <a:srgbClr val="969696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8198" name="矩形 8"/>
          <p:cNvSpPr>
            <a:spLocks noChangeArrowheads="1"/>
          </p:cNvSpPr>
          <p:nvPr/>
        </p:nvSpPr>
        <p:spPr bwMode="auto">
          <a:xfrm>
            <a:off x="7202488" y="2522538"/>
            <a:ext cx="3924300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单击此处编辑您要的内容，建议您在展示时采用微软雅黑字体，本模版所有图形线条及其相应素材均可自由编辑、改色、替换。更多使用说明和作品请详阅模版最末的使用手册。</a:t>
            </a:r>
            <a:endParaRPr lang="en-US" altLang="zh-CN" sz="1200">
              <a:solidFill>
                <a:srgbClr val="445469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199" name="圆角矩形 10"/>
          <p:cNvSpPr>
            <a:spLocks noChangeArrowheads="1"/>
          </p:cNvSpPr>
          <p:nvPr/>
        </p:nvSpPr>
        <p:spPr bwMode="auto">
          <a:xfrm>
            <a:off x="7524750" y="1960563"/>
            <a:ext cx="3279775" cy="461962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8200" name="文本框 11"/>
          <p:cNvSpPr txBox="1">
            <a:spLocks noChangeArrowheads="1"/>
          </p:cNvSpPr>
          <p:nvPr/>
        </p:nvSpPr>
        <p:spPr bwMode="auto">
          <a:xfrm>
            <a:off x="7754938" y="2009775"/>
            <a:ext cx="27987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201" name="圆角矩形 12"/>
          <p:cNvSpPr>
            <a:spLocks noChangeArrowheads="1"/>
          </p:cNvSpPr>
          <p:nvPr/>
        </p:nvSpPr>
        <p:spPr bwMode="auto">
          <a:xfrm>
            <a:off x="6869113" y="4003675"/>
            <a:ext cx="4591050" cy="1476375"/>
          </a:xfrm>
          <a:prstGeom prst="roundRect">
            <a:avLst>
              <a:gd name="adj" fmla="val 9083"/>
            </a:avLst>
          </a:prstGeom>
          <a:noFill/>
          <a:ln w="12700">
            <a:solidFill>
              <a:srgbClr val="969696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8202" name="矩形 13"/>
          <p:cNvSpPr>
            <a:spLocks noChangeArrowheads="1"/>
          </p:cNvSpPr>
          <p:nvPr/>
        </p:nvSpPr>
        <p:spPr bwMode="auto">
          <a:xfrm>
            <a:off x="7202488" y="4330700"/>
            <a:ext cx="3924300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200">
                <a:solidFill>
                  <a:srgbClr val="44546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单击此处编辑您要的内容，建议您在展示时采用微软雅黑字体，本模版所有图形线条及其相应素材均可自由编辑、改色、替换。更多使用说明和作品请详阅模版最末的使用手册。</a:t>
            </a:r>
            <a:endParaRPr lang="en-US" altLang="zh-CN" sz="1200">
              <a:solidFill>
                <a:srgbClr val="445469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203" name="圆角矩形 15"/>
          <p:cNvSpPr>
            <a:spLocks noChangeArrowheads="1"/>
          </p:cNvSpPr>
          <p:nvPr/>
        </p:nvSpPr>
        <p:spPr bwMode="auto">
          <a:xfrm>
            <a:off x="7524750" y="3768725"/>
            <a:ext cx="3279775" cy="46355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8204" name="文本框 16"/>
          <p:cNvSpPr txBox="1">
            <a:spLocks noChangeArrowheads="1"/>
          </p:cNvSpPr>
          <p:nvPr/>
        </p:nvSpPr>
        <p:spPr bwMode="auto">
          <a:xfrm>
            <a:off x="7754938" y="3819525"/>
            <a:ext cx="27987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altLang="zh-CN" sz="16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8205" name="图片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39788" y="1985963"/>
            <a:ext cx="4965700" cy="346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任意多边形 5"/>
          <p:cNvSpPr/>
          <p:nvPr/>
        </p:nvSpPr>
        <p:spPr bwMode="auto">
          <a:xfrm>
            <a:off x="131763" y="0"/>
            <a:ext cx="7094537" cy="6858000"/>
          </a:xfrm>
          <a:custGeom>
            <a:avLst/>
            <a:gdLst>
              <a:gd name="T0" fmla="*/ 0 w 7093217"/>
              <a:gd name="T1" fmla="*/ 0 h 6858000"/>
              <a:gd name="T2" fmla="*/ 7097177 w 7093217"/>
              <a:gd name="T3" fmla="*/ 0 h 6858000"/>
              <a:gd name="T4" fmla="*/ 4115447 w 7093217"/>
              <a:gd name="T5" fmla="*/ 6858000 h 6858000"/>
              <a:gd name="T6" fmla="*/ 0 w 7093217"/>
              <a:gd name="T7" fmla="*/ 6858000 h 6858000"/>
              <a:gd name="T8" fmla="*/ 0 w 7093217"/>
              <a:gd name="T9" fmla="*/ 0 h 6858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093217" h="6858000">
                <a:moveTo>
                  <a:pt x="0" y="0"/>
                </a:moveTo>
                <a:lnTo>
                  <a:pt x="7093217" y="0"/>
                </a:lnTo>
                <a:lnTo>
                  <a:pt x="411315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pic>
        <p:nvPicPr>
          <p:cNvPr id="9219" name="图片 6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7096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平行四边形 8"/>
          <p:cNvSpPr>
            <a:spLocks noChangeArrowheads="1"/>
          </p:cNvSpPr>
          <p:nvPr/>
        </p:nvSpPr>
        <p:spPr bwMode="auto">
          <a:xfrm>
            <a:off x="4741863" y="2441575"/>
            <a:ext cx="7450137" cy="1974850"/>
          </a:xfrm>
          <a:prstGeom prst="parallelogram">
            <a:avLst>
              <a:gd name="adj" fmla="val 47034"/>
            </a:avLst>
          </a:prstGeom>
          <a:solidFill>
            <a:srgbClr val="0070C0">
              <a:alpha val="1215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9221" name="文本框 49"/>
          <p:cNvSpPr txBox="1">
            <a:spLocks noChangeArrowheads="1"/>
          </p:cNvSpPr>
          <p:nvPr/>
        </p:nvSpPr>
        <p:spPr bwMode="auto">
          <a:xfrm>
            <a:off x="5980113" y="2943225"/>
            <a:ext cx="52546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60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二、团队建设</a:t>
            </a:r>
            <a:endParaRPr lang="zh-CN" altLang="zh-CN" sz="6000" b="1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图片 5"/>
          <p:cNvPicPr>
            <a:picLocks noChangeAspect="1" noChangeArrowheads="1"/>
          </p:cNvPicPr>
          <p:nvPr/>
        </p:nvPicPr>
        <p:blipFill>
          <a:blip r:embed="rId1" cstate="screen"/>
          <a:srcRect t="31760"/>
          <a:stretch>
            <a:fillRect/>
          </a:stretch>
        </p:blipFill>
        <p:spPr bwMode="auto">
          <a:xfrm>
            <a:off x="0" y="0"/>
            <a:ext cx="12171363" cy="3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8"/>
          <p:cNvSpPr>
            <a:spLocks noChangeArrowheads="1"/>
          </p:cNvSpPr>
          <p:nvPr/>
        </p:nvSpPr>
        <p:spPr bwMode="auto">
          <a:xfrm>
            <a:off x="0" y="3375025"/>
            <a:ext cx="12192000" cy="857250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en-US" altLang="zh-CN">
              <a:solidFill>
                <a:srgbClr val="FFFFFF"/>
              </a:solidFill>
            </a:endParaRPr>
          </a:p>
        </p:txBody>
      </p:sp>
      <p:cxnSp>
        <p:nvCxnSpPr>
          <p:cNvPr id="10244" name="Straight Connector 22"/>
          <p:cNvCxnSpPr>
            <a:cxnSpLocks noChangeShapeType="1"/>
          </p:cNvCxnSpPr>
          <p:nvPr/>
        </p:nvCxnSpPr>
        <p:spPr bwMode="auto">
          <a:xfrm>
            <a:off x="4264025" y="4651375"/>
            <a:ext cx="0" cy="1349375"/>
          </a:xfrm>
          <a:prstGeom prst="line">
            <a:avLst/>
          </a:prstGeom>
          <a:noFill/>
          <a:ln w="6350">
            <a:solidFill>
              <a:srgbClr val="ADBACA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245" name="Straight Connector 23"/>
          <p:cNvCxnSpPr>
            <a:cxnSpLocks noChangeShapeType="1"/>
          </p:cNvCxnSpPr>
          <p:nvPr/>
        </p:nvCxnSpPr>
        <p:spPr bwMode="auto">
          <a:xfrm>
            <a:off x="7937500" y="4651375"/>
            <a:ext cx="0" cy="1368425"/>
          </a:xfrm>
          <a:prstGeom prst="line">
            <a:avLst/>
          </a:prstGeom>
          <a:noFill/>
          <a:ln w="6350">
            <a:solidFill>
              <a:srgbClr val="ADBACA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0246" name="组合 9"/>
          <p:cNvGrpSpPr/>
          <p:nvPr/>
        </p:nvGrpSpPr>
        <p:grpSpPr bwMode="auto">
          <a:xfrm>
            <a:off x="2332038" y="3568700"/>
            <a:ext cx="282575" cy="420688"/>
            <a:chOff x="0" y="0"/>
            <a:chExt cx="282644" cy="419812"/>
          </a:xfrm>
        </p:grpSpPr>
        <p:sp>
          <p:nvSpPr>
            <p:cNvPr id="10259" name="Freeform 306"/>
            <p:cNvSpPr/>
            <p:nvPr/>
          </p:nvSpPr>
          <p:spPr bwMode="auto">
            <a:xfrm>
              <a:off x="88325" y="407342"/>
              <a:ext cx="108071" cy="12470"/>
            </a:xfrm>
            <a:custGeom>
              <a:avLst/>
              <a:gdLst>
                <a:gd name="T0" fmla="*/ 2147483647 w 44"/>
                <a:gd name="T1" fmla="*/ 0 h 5"/>
                <a:gd name="T2" fmla="*/ 2147483647 w 44"/>
                <a:gd name="T3" fmla="*/ 0 h 5"/>
                <a:gd name="T4" fmla="*/ 0 w 44"/>
                <a:gd name="T5" fmla="*/ 2147483647 h 5"/>
                <a:gd name="T6" fmla="*/ 2147483647 w 44"/>
                <a:gd name="T7" fmla="*/ 2147483647 h 5"/>
                <a:gd name="T8" fmla="*/ 2147483647 w 44"/>
                <a:gd name="T9" fmla="*/ 2147483647 h 5"/>
                <a:gd name="T10" fmla="*/ 2147483647 w 44"/>
                <a:gd name="T11" fmla="*/ 2147483647 h 5"/>
                <a:gd name="T12" fmla="*/ 2147483647 w 44"/>
                <a:gd name="T13" fmla="*/ 2147483647 h 5"/>
                <a:gd name="T14" fmla="*/ 2147483647 w 44"/>
                <a:gd name="T15" fmla="*/ 2147483647 h 5"/>
                <a:gd name="T16" fmla="*/ 2147483647 w 44"/>
                <a:gd name="T17" fmla="*/ 2147483647 h 5"/>
                <a:gd name="T18" fmla="*/ 2147483647 w 44"/>
                <a:gd name="T19" fmla="*/ 0 h 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4" h="5">
                  <a:moveTo>
                    <a:pt x="4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5"/>
                    <a:pt x="3" y="5"/>
                    <a:pt x="3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4" y="4"/>
                    <a:pt x="44" y="3"/>
                  </a:cubicBezTo>
                  <a:cubicBezTo>
                    <a:pt x="44" y="1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F1F0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60" name="Freeform 307"/>
            <p:cNvSpPr/>
            <p:nvPr/>
          </p:nvSpPr>
          <p:spPr bwMode="auto">
            <a:xfrm>
              <a:off x="83131" y="392795"/>
              <a:ext cx="118463" cy="12470"/>
            </a:xfrm>
            <a:custGeom>
              <a:avLst/>
              <a:gdLst>
                <a:gd name="T0" fmla="*/ 2147483647 w 48"/>
                <a:gd name="T1" fmla="*/ 0 h 5"/>
                <a:gd name="T2" fmla="*/ 2147483647 w 48"/>
                <a:gd name="T3" fmla="*/ 0 h 5"/>
                <a:gd name="T4" fmla="*/ 0 w 48"/>
                <a:gd name="T5" fmla="*/ 2147483647 h 5"/>
                <a:gd name="T6" fmla="*/ 2147483647 w 48"/>
                <a:gd name="T7" fmla="*/ 2147483647 h 5"/>
                <a:gd name="T8" fmla="*/ 2147483647 w 48"/>
                <a:gd name="T9" fmla="*/ 2147483647 h 5"/>
                <a:gd name="T10" fmla="*/ 2147483647 w 48"/>
                <a:gd name="T11" fmla="*/ 2147483647 h 5"/>
                <a:gd name="T12" fmla="*/ 2147483647 w 48"/>
                <a:gd name="T13" fmla="*/ 2147483647 h 5"/>
                <a:gd name="T14" fmla="*/ 2147483647 w 48"/>
                <a:gd name="T15" fmla="*/ 0 h 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8" h="5">
                  <a:moveTo>
                    <a:pt x="47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0" y="0"/>
                    <a:pt x="0" y="2"/>
                  </a:cubicBezTo>
                  <a:cubicBezTo>
                    <a:pt x="0" y="5"/>
                    <a:pt x="4" y="4"/>
                    <a:pt x="4" y="4"/>
                  </a:cubicBezTo>
                  <a:cubicBezTo>
                    <a:pt x="45" y="4"/>
                    <a:pt x="45" y="4"/>
                    <a:pt x="45" y="4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46" y="4"/>
                    <a:pt x="48" y="4"/>
                    <a:pt x="48" y="2"/>
                  </a:cubicBezTo>
                  <a:cubicBezTo>
                    <a:pt x="48" y="0"/>
                    <a:pt x="47" y="0"/>
                    <a:pt x="47" y="0"/>
                  </a:cubicBezTo>
                  <a:close/>
                </a:path>
              </a:pathLst>
            </a:custGeom>
            <a:solidFill>
              <a:srgbClr val="F1F0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61" name="Freeform 308"/>
            <p:cNvSpPr/>
            <p:nvPr/>
          </p:nvSpPr>
          <p:spPr bwMode="auto">
            <a:xfrm>
              <a:off x="83131" y="358502"/>
              <a:ext cx="118463" cy="9353"/>
            </a:xfrm>
            <a:custGeom>
              <a:avLst/>
              <a:gdLst>
                <a:gd name="T0" fmla="*/ 2147483647 w 48"/>
                <a:gd name="T1" fmla="*/ 0 h 4"/>
                <a:gd name="T2" fmla="*/ 2147483647 w 48"/>
                <a:gd name="T3" fmla="*/ 0 h 4"/>
                <a:gd name="T4" fmla="*/ 0 w 48"/>
                <a:gd name="T5" fmla="*/ 2147483647 h 4"/>
                <a:gd name="T6" fmla="*/ 2147483647 w 48"/>
                <a:gd name="T7" fmla="*/ 2147483647 h 4"/>
                <a:gd name="T8" fmla="*/ 2147483647 w 48"/>
                <a:gd name="T9" fmla="*/ 2147483647 h 4"/>
                <a:gd name="T10" fmla="*/ 2147483647 w 48"/>
                <a:gd name="T11" fmla="*/ 2147483647 h 4"/>
                <a:gd name="T12" fmla="*/ 2147483647 w 48"/>
                <a:gd name="T13" fmla="*/ 0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8" h="4">
                  <a:moveTo>
                    <a:pt x="47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0" y="0"/>
                    <a:pt x="0" y="2"/>
                  </a:cubicBezTo>
                  <a:cubicBezTo>
                    <a:pt x="0" y="4"/>
                    <a:pt x="2" y="4"/>
                    <a:pt x="2" y="4"/>
                  </a:cubicBezTo>
                  <a:cubicBezTo>
                    <a:pt x="47" y="4"/>
                    <a:pt x="47" y="4"/>
                    <a:pt x="47" y="4"/>
                  </a:cubicBezTo>
                  <a:cubicBezTo>
                    <a:pt x="47" y="4"/>
                    <a:pt x="48" y="4"/>
                    <a:pt x="48" y="2"/>
                  </a:cubicBezTo>
                  <a:cubicBezTo>
                    <a:pt x="48" y="0"/>
                    <a:pt x="47" y="0"/>
                    <a:pt x="47" y="0"/>
                  </a:cubicBezTo>
                  <a:close/>
                </a:path>
              </a:pathLst>
            </a:custGeom>
            <a:solidFill>
              <a:srgbClr val="F1F0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62" name="Freeform 309"/>
            <p:cNvSpPr/>
            <p:nvPr/>
          </p:nvSpPr>
          <p:spPr bwMode="auto">
            <a:xfrm>
              <a:off x="83131" y="376170"/>
              <a:ext cx="118463" cy="9353"/>
            </a:xfrm>
            <a:custGeom>
              <a:avLst/>
              <a:gdLst>
                <a:gd name="T0" fmla="*/ 2147483647 w 48"/>
                <a:gd name="T1" fmla="*/ 0 h 4"/>
                <a:gd name="T2" fmla="*/ 2147483647 w 48"/>
                <a:gd name="T3" fmla="*/ 0 h 4"/>
                <a:gd name="T4" fmla="*/ 0 w 48"/>
                <a:gd name="T5" fmla="*/ 2147483647 h 4"/>
                <a:gd name="T6" fmla="*/ 2147483647 w 48"/>
                <a:gd name="T7" fmla="*/ 2147483647 h 4"/>
                <a:gd name="T8" fmla="*/ 2147483647 w 48"/>
                <a:gd name="T9" fmla="*/ 2147483647 h 4"/>
                <a:gd name="T10" fmla="*/ 2147483647 w 48"/>
                <a:gd name="T11" fmla="*/ 2147483647 h 4"/>
                <a:gd name="T12" fmla="*/ 2147483647 w 48"/>
                <a:gd name="T13" fmla="*/ 0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8" h="4">
                  <a:moveTo>
                    <a:pt x="47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0" y="0"/>
                    <a:pt x="0" y="2"/>
                  </a:cubicBezTo>
                  <a:cubicBezTo>
                    <a:pt x="0" y="4"/>
                    <a:pt x="2" y="4"/>
                    <a:pt x="2" y="4"/>
                  </a:cubicBezTo>
                  <a:cubicBezTo>
                    <a:pt x="47" y="4"/>
                    <a:pt x="47" y="4"/>
                    <a:pt x="47" y="4"/>
                  </a:cubicBezTo>
                  <a:cubicBezTo>
                    <a:pt x="47" y="4"/>
                    <a:pt x="48" y="4"/>
                    <a:pt x="48" y="2"/>
                  </a:cubicBezTo>
                  <a:cubicBezTo>
                    <a:pt x="48" y="0"/>
                    <a:pt x="47" y="0"/>
                    <a:pt x="47" y="0"/>
                  </a:cubicBezTo>
                  <a:close/>
                </a:path>
              </a:pathLst>
            </a:custGeom>
            <a:solidFill>
              <a:srgbClr val="F1F0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63" name="Freeform 310"/>
            <p:cNvSpPr>
              <a:spLocks noEditPoints="1"/>
            </p:cNvSpPr>
            <p:nvPr/>
          </p:nvSpPr>
          <p:spPr bwMode="auto">
            <a:xfrm>
              <a:off x="0" y="0"/>
              <a:ext cx="282644" cy="351228"/>
            </a:xfrm>
            <a:custGeom>
              <a:avLst/>
              <a:gdLst>
                <a:gd name="T0" fmla="*/ 2147483647 w 115"/>
                <a:gd name="T1" fmla="*/ 0 h 143"/>
                <a:gd name="T2" fmla="*/ 2147483647 w 115"/>
                <a:gd name="T3" fmla="*/ 0 h 143"/>
                <a:gd name="T4" fmla="*/ 2147483647 w 115"/>
                <a:gd name="T5" fmla="*/ 2147483647 h 143"/>
                <a:gd name="T6" fmla="*/ 0 w 115"/>
                <a:gd name="T7" fmla="*/ 2147483647 h 143"/>
                <a:gd name="T8" fmla="*/ 2147483647 w 115"/>
                <a:gd name="T9" fmla="*/ 2147483647 h 143"/>
                <a:gd name="T10" fmla="*/ 2147483647 w 115"/>
                <a:gd name="T11" fmla="*/ 2147483647 h 143"/>
                <a:gd name="T12" fmla="*/ 2147483647 w 115"/>
                <a:gd name="T13" fmla="*/ 2147483647 h 143"/>
                <a:gd name="T14" fmla="*/ 2147483647 w 115"/>
                <a:gd name="T15" fmla="*/ 2147483647 h 143"/>
                <a:gd name="T16" fmla="*/ 2147483647 w 115"/>
                <a:gd name="T17" fmla="*/ 2147483647 h 143"/>
                <a:gd name="T18" fmla="*/ 2147483647 w 115"/>
                <a:gd name="T19" fmla="*/ 2147483647 h 143"/>
                <a:gd name="T20" fmla="*/ 2147483647 w 115"/>
                <a:gd name="T21" fmla="*/ 2147483647 h 143"/>
                <a:gd name="T22" fmla="*/ 2147483647 w 115"/>
                <a:gd name="T23" fmla="*/ 2147483647 h 143"/>
                <a:gd name="T24" fmla="*/ 2147483647 w 115"/>
                <a:gd name="T25" fmla="*/ 2147483647 h 143"/>
                <a:gd name="T26" fmla="*/ 2147483647 w 115"/>
                <a:gd name="T27" fmla="*/ 2147483647 h 143"/>
                <a:gd name="T28" fmla="*/ 2147483647 w 115"/>
                <a:gd name="T29" fmla="*/ 2147483647 h 143"/>
                <a:gd name="T30" fmla="*/ 2147483647 w 115"/>
                <a:gd name="T31" fmla="*/ 2147483647 h 143"/>
                <a:gd name="T32" fmla="*/ 2147483647 w 115"/>
                <a:gd name="T33" fmla="*/ 2147483647 h 143"/>
                <a:gd name="T34" fmla="*/ 2147483647 w 115"/>
                <a:gd name="T35" fmla="*/ 2147483647 h 143"/>
                <a:gd name="T36" fmla="*/ 2147483647 w 115"/>
                <a:gd name="T37" fmla="*/ 2147483647 h 143"/>
                <a:gd name="T38" fmla="*/ 2147483647 w 115"/>
                <a:gd name="T39" fmla="*/ 2147483647 h 143"/>
                <a:gd name="T40" fmla="*/ 2147483647 w 115"/>
                <a:gd name="T41" fmla="*/ 2147483647 h 143"/>
                <a:gd name="T42" fmla="*/ 2147483647 w 115"/>
                <a:gd name="T43" fmla="*/ 2147483647 h 143"/>
                <a:gd name="T44" fmla="*/ 2147483647 w 115"/>
                <a:gd name="T45" fmla="*/ 2147483647 h 143"/>
                <a:gd name="T46" fmla="*/ 2147483647 w 115"/>
                <a:gd name="T47" fmla="*/ 2147483647 h 143"/>
                <a:gd name="T48" fmla="*/ 2147483647 w 115"/>
                <a:gd name="T49" fmla="*/ 2147483647 h 143"/>
                <a:gd name="T50" fmla="*/ 2147483647 w 115"/>
                <a:gd name="T51" fmla="*/ 2147483647 h 143"/>
                <a:gd name="T52" fmla="*/ 2147483647 w 115"/>
                <a:gd name="T53" fmla="*/ 2147483647 h 143"/>
                <a:gd name="T54" fmla="*/ 2147483647 w 115"/>
                <a:gd name="T55" fmla="*/ 2147483647 h 143"/>
                <a:gd name="T56" fmla="*/ 2147483647 w 115"/>
                <a:gd name="T57" fmla="*/ 2147483647 h 143"/>
                <a:gd name="T58" fmla="*/ 2147483647 w 115"/>
                <a:gd name="T59" fmla="*/ 2147483647 h 143"/>
                <a:gd name="T60" fmla="*/ 2147483647 w 115"/>
                <a:gd name="T61" fmla="*/ 2147483647 h 143"/>
                <a:gd name="T62" fmla="*/ 2147483647 w 115"/>
                <a:gd name="T63" fmla="*/ 2147483647 h 143"/>
                <a:gd name="T64" fmla="*/ 2147483647 w 115"/>
                <a:gd name="T65" fmla="*/ 2147483647 h 143"/>
                <a:gd name="T66" fmla="*/ 2147483647 w 115"/>
                <a:gd name="T67" fmla="*/ 2147483647 h 143"/>
                <a:gd name="T68" fmla="*/ 2147483647 w 115"/>
                <a:gd name="T69" fmla="*/ 2147483647 h 143"/>
                <a:gd name="T70" fmla="*/ 2147483647 w 115"/>
                <a:gd name="T71" fmla="*/ 2147483647 h 143"/>
                <a:gd name="T72" fmla="*/ 2147483647 w 115"/>
                <a:gd name="T73" fmla="*/ 2147483647 h 143"/>
                <a:gd name="T74" fmla="*/ 2147483647 w 115"/>
                <a:gd name="T75" fmla="*/ 2147483647 h 14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15" h="143">
                  <a:moveTo>
                    <a:pt x="98" y="16"/>
                  </a:moveTo>
                  <a:cubicBezTo>
                    <a:pt x="88" y="6"/>
                    <a:pt x="75" y="0"/>
                    <a:pt x="59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40" y="0"/>
                    <a:pt x="28" y="6"/>
                    <a:pt x="17" y="16"/>
                  </a:cubicBezTo>
                  <a:cubicBezTo>
                    <a:pt x="13" y="20"/>
                    <a:pt x="9" y="25"/>
                    <a:pt x="5" y="32"/>
                  </a:cubicBezTo>
                  <a:cubicBezTo>
                    <a:pt x="2" y="39"/>
                    <a:pt x="1" y="46"/>
                    <a:pt x="0" y="54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1" y="68"/>
                    <a:pt x="3" y="76"/>
                    <a:pt x="6" y="82"/>
                  </a:cubicBezTo>
                  <a:cubicBezTo>
                    <a:pt x="9" y="88"/>
                    <a:pt x="12" y="94"/>
                    <a:pt x="15" y="99"/>
                  </a:cubicBezTo>
                  <a:cubicBezTo>
                    <a:pt x="16" y="101"/>
                    <a:pt x="16" y="101"/>
                    <a:pt x="16" y="101"/>
                  </a:cubicBezTo>
                  <a:cubicBezTo>
                    <a:pt x="17" y="102"/>
                    <a:pt x="17" y="104"/>
                    <a:pt x="18" y="105"/>
                  </a:cubicBezTo>
                  <a:cubicBezTo>
                    <a:pt x="21" y="110"/>
                    <a:pt x="24" y="114"/>
                    <a:pt x="25" y="120"/>
                  </a:cubicBezTo>
                  <a:cubicBezTo>
                    <a:pt x="26" y="122"/>
                    <a:pt x="26" y="125"/>
                    <a:pt x="26" y="128"/>
                  </a:cubicBezTo>
                  <a:cubicBezTo>
                    <a:pt x="26" y="129"/>
                    <a:pt x="27" y="131"/>
                    <a:pt x="27" y="132"/>
                  </a:cubicBezTo>
                  <a:cubicBezTo>
                    <a:pt x="28" y="137"/>
                    <a:pt x="31" y="140"/>
                    <a:pt x="33" y="142"/>
                  </a:cubicBezTo>
                  <a:cubicBezTo>
                    <a:pt x="33" y="143"/>
                    <a:pt x="34" y="143"/>
                    <a:pt x="35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2" y="143"/>
                    <a:pt x="83" y="143"/>
                    <a:pt x="83" y="142"/>
                  </a:cubicBezTo>
                  <a:cubicBezTo>
                    <a:pt x="87" y="138"/>
                    <a:pt x="88" y="133"/>
                    <a:pt x="89" y="127"/>
                  </a:cubicBezTo>
                  <a:cubicBezTo>
                    <a:pt x="89" y="125"/>
                    <a:pt x="90" y="122"/>
                    <a:pt x="90" y="120"/>
                  </a:cubicBezTo>
                  <a:cubicBezTo>
                    <a:pt x="92" y="115"/>
                    <a:pt x="95" y="110"/>
                    <a:pt x="98" y="105"/>
                  </a:cubicBezTo>
                  <a:cubicBezTo>
                    <a:pt x="98" y="103"/>
                    <a:pt x="99" y="102"/>
                    <a:pt x="100" y="101"/>
                  </a:cubicBezTo>
                  <a:cubicBezTo>
                    <a:pt x="100" y="99"/>
                    <a:pt x="101" y="98"/>
                    <a:pt x="102" y="96"/>
                  </a:cubicBezTo>
                  <a:cubicBezTo>
                    <a:pt x="108" y="85"/>
                    <a:pt x="114" y="74"/>
                    <a:pt x="115" y="57"/>
                  </a:cubicBezTo>
                  <a:cubicBezTo>
                    <a:pt x="115" y="57"/>
                    <a:pt x="115" y="57"/>
                    <a:pt x="115" y="57"/>
                  </a:cubicBezTo>
                  <a:cubicBezTo>
                    <a:pt x="115" y="55"/>
                    <a:pt x="115" y="55"/>
                    <a:pt x="115" y="55"/>
                  </a:cubicBezTo>
                  <a:cubicBezTo>
                    <a:pt x="115" y="40"/>
                    <a:pt x="109" y="27"/>
                    <a:pt x="98" y="16"/>
                  </a:cubicBezTo>
                  <a:close/>
                  <a:moveTo>
                    <a:pt x="109" y="57"/>
                  </a:moveTo>
                  <a:cubicBezTo>
                    <a:pt x="109" y="72"/>
                    <a:pt x="103" y="82"/>
                    <a:pt x="97" y="93"/>
                  </a:cubicBezTo>
                  <a:cubicBezTo>
                    <a:pt x="96" y="95"/>
                    <a:pt x="96" y="96"/>
                    <a:pt x="95" y="98"/>
                  </a:cubicBezTo>
                  <a:cubicBezTo>
                    <a:pt x="95" y="91"/>
                    <a:pt x="94" y="79"/>
                    <a:pt x="90" y="76"/>
                  </a:cubicBezTo>
                  <a:cubicBezTo>
                    <a:pt x="90" y="76"/>
                    <a:pt x="90" y="76"/>
                    <a:pt x="90" y="76"/>
                  </a:cubicBezTo>
                  <a:cubicBezTo>
                    <a:pt x="89" y="75"/>
                    <a:pt x="88" y="75"/>
                    <a:pt x="88" y="75"/>
                  </a:cubicBezTo>
                  <a:cubicBezTo>
                    <a:pt x="87" y="73"/>
                    <a:pt x="73" y="69"/>
                    <a:pt x="73" y="69"/>
                  </a:cubicBezTo>
                  <a:cubicBezTo>
                    <a:pt x="67" y="62"/>
                    <a:pt x="67" y="62"/>
                    <a:pt x="67" y="62"/>
                  </a:cubicBezTo>
                  <a:cubicBezTo>
                    <a:pt x="68" y="64"/>
                    <a:pt x="68" y="64"/>
                    <a:pt x="68" y="64"/>
                  </a:cubicBezTo>
                  <a:cubicBezTo>
                    <a:pt x="68" y="69"/>
                    <a:pt x="63" y="85"/>
                    <a:pt x="63" y="85"/>
                  </a:cubicBezTo>
                  <a:cubicBezTo>
                    <a:pt x="63" y="83"/>
                    <a:pt x="60" y="77"/>
                    <a:pt x="60" y="77"/>
                  </a:cubicBezTo>
                  <a:cubicBezTo>
                    <a:pt x="60" y="76"/>
                    <a:pt x="61" y="73"/>
                    <a:pt x="61" y="73"/>
                  </a:cubicBezTo>
                  <a:cubicBezTo>
                    <a:pt x="57" y="68"/>
                    <a:pt x="54" y="73"/>
                    <a:pt x="54" y="73"/>
                  </a:cubicBezTo>
                  <a:cubicBezTo>
                    <a:pt x="53" y="75"/>
                    <a:pt x="56" y="78"/>
                    <a:pt x="56" y="78"/>
                  </a:cubicBezTo>
                  <a:cubicBezTo>
                    <a:pt x="55" y="79"/>
                    <a:pt x="55" y="82"/>
                    <a:pt x="55" y="82"/>
                  </a:cubicBezTo>
                  <a:cubicBezTo>
                    <a:pt x="54" y="84"/>
                    <a:pt x="53" y="88"/>
                    <a:pt x="53" y="88"/>
                  </a:cubicBezTo>
                  <a:cubicBezTo>
                    <a:pt x="50" y="79"/>
                    <a:pt x="49" y="64"/>
                    <a:pt x="49" y="64"/>
                  </a:cubicBezTo>
                  <a:cubicBezTo>
                    <a:pt x="48" y="63"/>
                    <a:pt x="50" y="63"/>
                    <a:pt x="50" y="63"/>
                  </a:cubicBezTo>
                  <a:cubicBezTo>
                    <a:pt x="51" y="65"/>
                    <a:pt x="51" y="65"/>
                    <a:pt x="51" y="65"/>
                  </a:cubicBezTo>
                  <a:cubicBezTo>
                    <a:pt x="52" y="67"/>
                    <a:pt x="58" y="70"/>
                    <a:pt x="58" y="70"/>
                  </a:cubicBezTo>
                  <a:cubicBezTo>
                    <a:pt x="64" y="66"/>
                    <a:pt x="64" y="66"/>
                    <a:pt x="64" y="66"/>
                  </a:cubicBezTo>
                  <a:cubicBezTo>
                    <a:pt x="67" y="65"/>
                    <a:pt x="67" y="62"/>
                    <a:pt x="67" y="62"/>
                  </a:cubicBezTo>
                  <a:cubicBezTo>
                    <a:pt x="66" y="62"/>
                    <a:pt x="66" y="58"/>
                    <a:pt x="66" y="58"/>
                  </a:cubicBezTo>
                  <a:cubicBezTo>
                    <a:pt x="67" y="57"/>
                    <a:pt x="69" y="53"/>
                    <a:pt x="69" y="53"/>
                  </a:cubicBezTo>
                  <a:cubicBezTo>
                    <a:pt x="71" y="50"/>
                    <a:pt x="71" y="44"/>
                    <a:pt x="71" y="44"/>
                  </a:cubicBezTo>
                  <a:cubicBezTo>
                    <a:pt x="74" y="25"/>
                    <a:pt x="57" y="27"/>
                    <a:pt x="57" y="27"/>
                  </a:cubicBezTo>
                  <a:cubicBezTo>
                    <a:pt x="44" y="29"/>
                    <a:pt x="47" y="45"/>
                    <a:pt x="47" y="45"/>
                  </a:cubicBezTo>
                  <a:cubicBezTo>
                    <a:pt x="45" y="45"/>
                    <a:pt x="48" y="52"/>
                    <a:pt x="48" y="52"/>
                  </a:cubicBezTo>
                  <a:cubicBezTo>
                    <a:pt x="48" y="52"/>
                    <a:pt x="50" y="57"/>
                    <a:pt x="50" y="57"/>
                  </a:cubicBezTo>
                  <a:cubicBezTo>
                    <a:pt x="50" y="62"/>
                    <a:pt x="50" y="62"/>
                    <a:pt x="50" y="62"/>
                  </a:cubicBezTo>
                  <a:cubicBezTo>
                    <a:pt x="49" y="62"/>
                    <a:pt x="45" y="68"/>
                    <a:pt x="45" y="68"/>
                  </a:cubicBezTo>
                  <a:cubicBezTo>
                    <a:pt x="37" y="68"/>
                    <a:pt x="29" y="74"/>
                    <a:pt x="29" y="74"/>
                  </a:cubicBezTo>
                  <a:cubicBezTo>
                    <a:pt x="28" y="74"/>
                    <a:pt x="27" y="74"/>
                    <a:pt x="27" y="74"/>
                  </a:cubicBezTo>
                  <a:cubicBezTo>
                    <a:pt x="26" y="74"/>
                    <a:pt x="26" y="74"/>
                    <a:pt x="26" y="74"/>
                  </a:cubicBezTo>
                  <a:cubicBezTo>
                    <a:pt x="26" y="75"/>
                    <a:pt x="26" y="75"/>
                    <a:pt x="26" y="75"/>
                  </a:cubicBezTo>
                  <a:cubicBezTo>
                    <a:pt x="26" y="75"/>
                    <a:pt x="26" y="76"/>
                    <a:pt x="26" y="77"/>
                  </a:cubicBezTo>
                  <a:cubicBezTo>
                    <a:pt x="25" y="82"/>
                    <a:pt x="21" y="92"/>
                    <a:pt x="20" y="97"/>
                  </a:cubicBezTo>
                  <a:cubicBezTo>
                    <a:pt x="20" y="96"/>
                    <a:pt x="20" y="96"/>
                    <a:pt x="20" y="96"/>
                  </a:cubicBezTo>
                  <a:cubicBezTo>
                    <a:pt x="17" y="91"/>
                    <a:pt x="14" y="86"/>
                    <a:pt x="11" y="80"/>
                  </a:cubicBezTo>
                  <a:cubicBezTo>
                    <a:pt x="8" y="74"/>
                    <a:pt x="7" y="67"/>
                    <a:pt x="6" y="57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6" y="47"/>
                    <a:pt x="8" y="40"/>
                    <a:pt x="11" y="34"/>
                  </a:cubicBezTo>
                  <a:cubicBezTo>
                    <a:pt x="13" y="28"/>
                    <a:pt x="17" y="24"/>
                    <a:pt x="21" y="20"/>
                  </a:cubicBezTo>
                  <a:cubicBezTo>
                    <a:pt x="30" y="11"/>
                    <a:pt x="41" y="6"/>
                    <a:pt x="54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73" y="6"/>
                    <a:pt x="85" y="11"/>
                    <a:pt x="94" y="20"/>
                  </a:cubicBezTo>
                  <a:cubicBezTo>
                    <a:pt x="104" y="30"/>
                    <a:pt x="109" y="41"/>
                    <a:pt x="109" y="56"/>
                  </a:cubicBezTo>
                  <a:lnTo>
                    <a:pt x="109" y="57"/>
                  </a:lnTo>
                  <a:close/>
                </a:path>
              </a:pathLst>
            </a:custGeom>
            <a:solidFill>
              <a:srgbClr val="F1F0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0247" name="组合 15"/>
          <p:cNvGrpSpPr/>
          <p:nvPr/>
        </p:nvGrpSpPr>
        <p:grpSpPr bwMode="auto">
          <a:xfrm>
            <a:off x="5875338" y="3617913"/>
            <a:ext cx="431800" cy="361950"/>
            <a:chOff x="0" y="0"/>
            <a:chExt cx="432281" cy="361620"/>
          </a:xfrm>
        </p:grpSpPr>
        <p:sp>
          <p:nvSpPr>
            <p:cNvPr id="10257" name="Freeform 313"/>
            <p:cNvSpPr>
              <a:spLocks noEditPoints="1"/>
            </p:cNvSpPr>
            <p:nvPr/>
          </p:nvSpPr>
          <p:spPr bwMode="auto">
            <a:xfrm>
              <a:off x="0" y="0"/>
              <a:ext cx="432281" cy="361620"/>
            </a:xfrm>
            <a:custGeom>
              <a:avLst/>
              <a:gdLst>
                <a:gd name="T0" fmla="*/ 2147483647 w 176"/>
                <a:gd name="T1" fmla="*/ 2147483647 h 147"/>
                <a:gd name="T2" fmla="*/ 2147483647 w 176"/>
                <a:gd name="T3" fmla="*/ 2147483647 h 147"/>
                <a:gd name="T4" fmla="*/ 2147483647 w 176"/>
                <a:gd name="T5" fmla="*/ 2147483647 h 147"/>
                <a:gd name="T6" fmla="*/ 2147483647 w 176"/>
                <a:gd name="T7" fmla="*/ 2147483647 h 147"/>
                <a:gd name="T8" fmla="*/ 2147483647 w 176"/>
                <a:gd name="T9" fmla="*/ 2147483647 h 147"/>
                <a:gd name="T10" fmla="*/ 2147483647 w 176"/>
                <a:gd name="T11" fmla="*/ 0 h 147"/>
                <a:gd name="T12" fmla="*/ 2147483647 w 176"/>
                <a:gd name="T13" fmla="*/ 2147483647 h 147"/>
                <a:gd name="T14" fmla="*/ 2147483647 w 176"/>
                <a:gd name="T15" fmla="*/ 2147483647 h 147"/>
                <a:gd name="T16" fmla="*/ 2147483647 w 176"/>
                <a:gd name="T17" fmla="*/ 2147483647 h 147"/>
                <a:gd name="T18" fmla="*/ 0 w 176"/>
                <a:gd name="T19" fmla="*/ 2147483647 h 147"/>
                <a:gd name="T20" fmla="*/ 0 w 176"/>
                <a:gd name="T21" fmla="*/ 2147483647 h 147"/>
                <a:gd name="T22" fmla="*/ 2147483647 w 176"/>
                <a:gd name="T23" fmla="*/ 2147483647 h 147"/>
                <a:gd name="T24" fmla="*/ 2147483647 w 176"/>
                <a:gd name="T25" fmla="*/ 2147483647 h 147"/>
                <a:gd name="T26" fmla="*/ 2147483647 w 176"/>
                <a:gd name="T27" fmla="*/ 2147483647 h 147"/>
                <a:gd name="T28" fmla="*/ 2147483647 w 176"/>
                <a:gd name="T29" fmla="*/ 2147483647 h 147"/>
                <a:gd name="T30" fmla="*/ 2147483647 w 176"/>
                <a:gd name="T31" fmla="*/ 2147483647 h 147"/>
                <a:gd name="T32" fmla="*/ 2147483647 w 176"/>
                <a:gd name="T33" fmla="*/ 2147483647 h 147"/>
                <a:gd name="T34" fmla="*/ 2147483647 w 176"/>
                <a:gd name="T35" fmla="*/ 2147483647 h 147"/>
                <a:gd name="T36" fmla="*/ 2147483647 w 176"/>
                <a:gd name="T37" fmla="*/ 2147483647 h 147"/>
                <a:gd name="T38" fmla="*/ 2147483647 w 176"/>
                <a:gd name="T39" fmla="*/ 2147483647 h 147"/>
                <a:gd name="T40" fmla="*/ 2147483647 w 176"/>
                <a:gd name="T41" fmla="*/ 2147483647 h 147"/>
                <a:gd name="T42" fmla="*/ 0 w 176"/>
                <a:gd name="T43" fmla="*/ 2147483647 h 147"/>
                <a:gd name="T44" fmla="*/ 0 w 176"/>
                <a:gd name="T45" fmla="*/ 2147483647 h 147"/>
                <a:gd name="T46" fmla="*/ 2147483647 w 176"/>
                <a:gd name="T47" fmla="*/ 2147483647 h 147"/>
                <a:gd name="T48" fmla="*/ 2147483647 w 176"/>
                <a:gd name="T49" fmla="*/ 2147483647 h 147"/>
                <a:gd name="T50" fmla="*/ 2147483647 w 176"/>
                <a:gd name="T51" fmla="*/ 2147483647 h 147"/>
                <a:gd name="T52" fmla="*/ 2147483647 w 176"/>
                <a:gd name="T53" fmla="*/ 2147483647 h 147"/>
                <a:gd name="T54" fmla="*/ 2147483647 w 176"/>
                <a:gd name="T55" fmla="*/ 2147483647 h 147"/>
                <a:gd name="T56" fmla="*/ 2147483647 w 176"/>
                <a:gd name="T57" fmla="*/ 2147483647 h 147"/>
                <a:gd name="T58" fmla="*/ 2147483647 w 176"/>
                <a:gd name="T59" fmla="*/ 2147483647 h 147"/>
                <a:gd name="T60" fmla="*/ 2147483647 w 176"/>
                <a:gd name="T61" fmla="*/ 2147483647 h 147"/>
                <a:gd name="T62" fmla="*/ 2147483647 w 176"/>
                <a:gd name="T63" fmla="*/ 2147483647 h 147"/>
                <a:gd name="T64" fmla="*/ 2147483647 w 176"/>
                <a:gd name="T65" fmla="*/ 2147483647 h 147"/>
                <a:gd name="T66" fmla="*/ 2147483647 w 176"/>
                <a:gd name="T67" fmla="*/ 2147483647 h 147"/>
                <a:gd name="T68" fmla="*/ 2147483647 w 176"/>
                <a:gd name="T69" fmla="*/ 2147483647 h 147"/>
                <a:gd name="T70" fmla="*/ 2147483647 w 176"/>
                <a:gd name="T71" fmla="*/ 2147483647 h 147"/>
                <a:gd name="T72" fmla="*/ 2147483647 w 176"/>
                <a:gd name="T73" fmla="*/ 2147483647 h 147"/>
                <a:gd name="T74" fmla="*/ 2147483647 w 176"/>
                <a:gd name="T75" fmla="*/ 2147483647 h 147"/>
                <a:gd name="T76" fmla="*/ 2147483647 w 176"/>
                <a:gd name="T77" fmla="*/ 2147483647 h 147"/>
                <a:gd name="T78" fmla="*/ 2147483647 w 176"/>
                <a:gd name="T79" fmla="*/ 2147483647 h 147"/>
                <a:gd name="T80" fmla="*/ 2147483647 w 176"/>
                <a:gd name="T81" fmla="*/ 2147483647 h 147"/>
                <a:gd name="T82" fmla="*/ 2147483647 w 176"/>
                <a:gd name="T83" fmla="*/ 2147483647 h 14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76" h="147">
                  <a:moveTo>
                    <a:pt x="154" y="48"/>
                  </a:moveTo>
                  <a:cubicBezTo>
                    <a:pt x="154" y="26"/>
                    <a:pt x="154" y="26"/>
                    <a:pt x="154" y="26"/>
                  </a:cubicBezTo>
                  <a:cubicBezTo>
                    <a:pt x="154" y="23"/>
                    <a:pt x="151" y="20"/>
                    <a:pt x="148" y="20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93" y="16"/>
                    <a:pt x="92" y="10"/>
                    <a:pt x="89" y="6"/>
                  </a:cubicBezTo>
                  <a:cubicBezTo>
                    <a:pt x="85" y="2"/>
                    <a:pt x="80" y="0"/>
                    <a:pt x="74" y="0"/>
                  </a:cubicBezTo>
                  <a:cubicBezTo>
                    <a:pt x="67" y="0"/>
                    <a:pt x="62" y="2"/>
                    <a:pt x="58" y="7"/>
                  </a:cubicBezTo>
                  <a:cubicBezTo>
                    <a:pt x="54" y="11"/>
                    <a:pt x="53" y="16"/>
                    <a:pt x="53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2" y="20"/>
                    <a:pt x="0" y="23"/>
                    <a:pt x="0" y="26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30" y="65"/>
                    <a:pt x="32" y="64"/>
                    <a:pt x="34" y="64"/>
                  </a:cubicBezTo>
                  <a:cubicBezTo>
                    <a:pt x="35" y="64"/>
                    <a:pt x="37" y="65"/>
                    <a:pt x="37" y="67"/>
                  </a:cubicBezTo>
                  <a:cubicBezTo>
                    <a:pt x="71" y="67"/>
                    <a:pt x="71" y="67"/>
                    <a:pt x="71" y="67"/>
                  </a:cubicBezTo>
                  <a:cubicBezTo>
                    <a:pt x="70" y="68"/>
                    <a:pt x="69" y="69"/>
                    <a:pt x="69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7" y="75"/>
                    <a:pt x="37" y="75"/>
                    <a:pt x="37" y="75"/>
                  </a:cubicBezTo>
                  <a:cubicBezTo>
                    <a:pt x="37" y="77"/>
                    <a:pt x="36" y="79"/>
                    <a:pt x="34" y="79"/>
                  </a:cubicBezTo>
                  <a:cubicBezTo>
                    <a:pt x="32" y="79"/>
                    <a:pt x="30" y="77"/>
                    <a:pt x="30" y="75"/>
                  </a:cubicBezTo>
                  <a:cubicBezTo>
                    <a:pt x="30" y="71"/>
                    <a:pt x="30" y="71"/>
                    <a:pt x="3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0" y="129"/>
                    <a:pt x="2" y="132"/>
                    <a:pt x="5" y="132"/>
                  </a:cubicBezTo>
                  <a:cubicBezTo>
                    <a:pt x="81" y="132"/>
                    <a:pt x="81" y="132"/>
                    <a:pt x="81" y="132"/>
                  </a:cubicBezTo>
                  <a:cubicBezTo>
                    <a:pt x="91" y="141"/>
                    <a:pt x="105" y="147"/>
                    <a:pt x="120" y="147"/>
                  </a:cubicBezTo>
                  <a:cubicBezTo>
                    <a:pt x="151" y="147"/>
                    <a:pt x="176" y="123"/>
                    <a:pt x="176" y="92"/>
                  </a:cubicBezTo>
                  <a:cubicBezTo>
                    <a:pt x="176" y="74"/>
                    <a:pt x="167" y="58"/>
                    <a:pt x="154" y="48"/>
                  </a:cubicBezTo>
                  <a:close/>
                  <a:moveTo>
                    <a:pt x="64" y="12"/>
                  </a:moveTo>
                  <a:cubicBezTo>
                    <a:pt x="66" y="9"/>
                    <a:pt x="69" y="8"/>
                    <a:pt x="74" y="8"/>
                  </a:cubicBezTo>
                  <a:cubicBezTo>
                    <a:pt x="78" y="8"/>
                    <a:pt x="81" y="9"/>
                    <a:pt x="83" y="11"/>
                  </a:cubicBezTo>
                  <a:cubicBezTo>
                    <a:pt x="85" y="14"/>
                    <a:pt x="85" y="17"/>
                    <a:pt x="86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61" y="17"/>
                    <a:pt x="62" y="14"/>
                    <a:pt x="64" y="12"/>
                  </a:cubicBezTo>
                  <a:close/>
                  <a:moveTo>
                    <a:pt x="120" y="136"/>
                  </a:moveTo>
                  <a:cubicBezTo>
                    <a:pt x="96" y="136"/>
                    <a:pt x="76" y="116"/>
                    <a:pt x="76" y="92"/>
                  </a:cubicBezTo>
                  <a:cubicBezTo>
                    <a:pt x="76" y="80"/>
                    <a:pt x="81" y="70"/>
                    <a:pt x="89" y="62"/>
                  </a:cubicBezTo>
                  <a:cubicBezTo>
                    <a:pt x="89" y="62"/>
                    <a:pt x="89" y="62"/>
                    <a:pt x="89" y="62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97" y="54"/>
                    <a:pt x="108" y="49"/>
                    <a:pt x="120" y="49"/>
                  </a:cubicBezTo>
                  <a:cubicBezTo>
                    <a:pt x="145" y="49"/>
                    <a:pt x="164" y="68"/>
                    <a:pt x="164" y="92"/>
                  </a:cubicBezTo>
                  <a:cubicBezTo>
                    <a:pt x="164" y="116"/>
                    <a:pt x="145" y="136"/>
                    <a:pt x="120" y="136"/>
                  </a:cubicBezTo>
                  <a:close/>
                </a:path>
              </a:pathLst>
            </a:custGeom>
            <a:solidFill>
              <a:srgbClr val="F1F0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58" name="Freeform 314"/>
            <p:cNvSpPr>
              <a:spLocks noEditPoints="1"/>
            </p:cNvSpPr>
            <p:nvPr/>
          </p:nvSpPr>
          <p:spPr bwMode="auto">
            <a:xfrm>
              <a:off x="252512" y="147558"/>
              <a:ext cx="86250" cy="162105"/>
            </a:xfrm>
            <a:custGeom>
              <a:avLst/>
              <a:gdLst>
                <a:gd name="T0" fmla="*/ 2147483647 w 35"/>
                <a:gd name="T1" fmla="*/ 2147483647 h 66"/>
                <a:gd name="T2" fmla="*/ 2147483647 w 35"/>
                <a:gd name="T3" fmla="*/ 2147483647 h 66"/>
                <a:gd name="T4" fmla="*/ 2147483647 w 35"/>
                <a:gd name="T5" fmla="*/ 2147483647 h 66"/>
                <a:gd name="T6" fmla="*/ 2147483647 w 35"/>
                <a:gd name="T7" fmla="*/ 2147483647 h 66"/>
                <a:gd name="T8" fmla="*/ 2147483647 w 35"/>
                <a:gd name="T9" fmla="*/ 2147483647 h 66"/>
                <a:gd name="T10" fmla="*/ 2147483647 w 35"/>
                <a:gd name="T11" fmla="*/ 2147483647 h 66"/>
                <a:gd name="T12" fmla="*/ 2147483647 w 35"/>
                <a:gd name="T13" fmla="*/ 2147483647 h 66"/>
                <a:gd name="T14" fmla="*/ 2147483647 w 35"/>
                <a:gd name="T15" fmla="*/ 2147483647 h 66"/>
                <a:gd name="T16" fmla="*/ 2147483647 w 35"/>
                <a:gd name="T17" fmla="*/ 2147483647 h 66"/>
                <a:gd name="T18" fmla="*/ 2147483647 w 35"/>
                <a:gd name="T19" fmla="*/ 0 h 66"/>
                <a:gd name="T20" fmla="*/ 2147483647 w 35"/>
                <a:gd name="T21" fmla="*/ 0 h 66"/>
                <a:gd name="T22" fmla="*/ 2147483647 w 35"/>
                <a:gd name="T23" fmla="*/ 2147483647 h 66"/>
                <a:gd name="T24" fmla="*/ 2147483647 w 35"/>
                <a:gd name="T25" fmla="*/ 2147483647 h 66"/>
                <a:gd name="T26" fmla="*/ 2147483647 w 35"/>
                <a:gd name="T27" fmla="*/ 2147483647 h 66"/>
                <a:gd name="T28" fmla="*/ 2147483647 w 35"/>
                <a:gd name="T29" fmla="*/ 2147483647 h 66"/>
                <a:gd name="T30" fmla="*/ 2147483647 w 35"/>
                <a:gd name="T31" fmla="*/ 2147483647 h 66"/>
                <a:gd name="T32" fmla="*/ 2147483647 w 35"/>
                <a:gd name="T33" fmla="*/ 2147483647 h 66"/>
                <a:gd name="T34" fmla="*/ 2147483647 w 35"/>
                <a:gd name="T35" fmla="*/ 2147483647 h 66"/>
                <a:gd name="T36" fmla="*/ 2147483647 w 35"/>
                <a:gd name="T37" fmla="*/ 2147483647 h 66"/>
                <a:gd name="T38" fmla="*/ 2147483647 w 35"/>
                <a:gd name="T39" fmla="*/ 2147483647 h 66"/>
                <a:gd name="T40" fmla="*/ 0 w 35"/>
                <a:gd name="T41" fmla="*/ 2147483647 h 66"/>
                <a:gd name="T42" fmla="*/ 2147483647 w 35"/>
                <a:gd name="T43" fmla="*/ 2147483647 h 66"/>
                <a:gd name="T44" fmla="*/ 2147483647 w 35"/>
                <a:gd name="T45" fmla="*/ 2147483647 h 66"/>
                <a:gd name="T46" fmla="*/ 2147483647 w 35"/>
                <a:gd name="T47" fmla="*/ 2147483647 h 66"/>
                <a:gd name="T48" fmla="*/ 2147483647 w 35"/>
                <a:gd name="T49" fmla="*/ 2147483647 h 66"/>
                <a:gd name="T50" fmla="*/ 2147483647 w 35"/>
                <a:gd name="T51" fmla="*/ 2147483647 h 66"/>
                <a:gd name="T52" fmla="*/ 2147483647 w 35"/>
                <a:gd name="T53" fmla="*/ 2147483647 h 66"/>
                <a:gd name="T54" fmla="*/ 2147483647 w 35"/>
                <a:gd name="T55" fmla="*/ 2147483647 h 66"/>
                <a:gd name="T56" fmla="*/ 2147483647 w 35"/>
                <a:gd name="T57" fmla="*/ 2147483647 h 66"/>
                <a:gd name="T58" fmla="*/ 2147483647 w 35"/>
                <a:gd name="T59" fmla="*/ 2147483647 h 66"/>
                <a:gd name="T60" fmla="*/ 2147483647 w 35"/>
                <a:gd name="T61" fmla="*/ 2147483647 h 66"/>
                <a:gd name="T62" fmla="*/ 2147483647 w 35"/>
                <a:gd name="T63" fmla="*/ 2147483647 h 66"/>
                <a:gd name="T64" fmla="*/ 2147483647 w 35"/>
                <a:gd name="T65" fmla="*/ 2147483647 h 66"/>
                <a:gd name="T66" fmla="*/ 2147483647 w 35"/>
                <a:gd name="T67" fmla="*/ 2147483647 h 66"/>
                <a:gd name="T68" fmla="*/ 2147483647 w 35"/>
                <a:gd name="T69" fmla="*/ 2147483647 h 66"/>
                <a:gd name="T70" fmla="*/ 2147483647 w 35"/>
                <a:gd name="T71" fmla="*/ 2147483647 h 66"/>
                <a:gd name="T72" fmla="*/ 2147483647 w 35"/>
                <a:gd name="T73" fmla="*/ 2147483647 h 66"/>
                <a:gd name="T74" fmla="*/ 2147483647 w 35"/>
                <a:gd name="T75" fmla="*/ 2147483647 h 66"/>
                <a:gd name="T76" fmla="*/ 2147483647 w 35"/>
                <a:gd name="T77" fmla="*/ 2147483647 h 66"/>
                <a:gd name="T78" fmla="*/ 2147483647 w 35"/>
                <a:gd name="T79" fmla="*/ 2147483647 h 66"/>
                <a:gd name="T80" fmla="*/ 2147483647 w 35"/>
                <a:gd name="T81" fmla="*/ 2147483647 h 66"/>
                <a:gd name="T82" fmla="*/ 2147483647 w 35"/>
                <a:gd name="T83" fmla="*/ 2147483647 h 66"/>
                <a:gd name="T84" fmla="*/ 2147483647 w 35"/>
                <a:gd name="T85" fmla="*/ 2147483647 h 6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5" h="66">
                  <a:moveTo>
                    <a:pt x="31" y="33"/>
                  </a:moveTo>
                  <a:cubicBezTo>
                    <a:pt x="30" y="31"/>
                    <a:pt x="28" y="30"/>
                    <a:pt x="26" y="29"/>
                  </a:cubicBezTo>
                  <a:cubicBezTo>
                    <a:pt x="25" y="29"/>
                    <a:pt x="23" y="28"/>
                    <a:pt x="20" y="28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2" y="9"/>
                    <a:pt x="24" y="10"/>
                    <a:pt x="25" y="12"/>
                  </a:cubicBezTo>
                  <a:cubicBezTo>
                    <a:pt x="26" y="13"/>
                    <a:pt x="27" y="15"/>
                    <a:pt x="27" y="17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3" y="12"/>
                    <a:pt x="32" y="9"/>
                    <a:pt x="29" y="7"/>
                  </a:cubicBezTo>
                  <a:cubicBezTo>
                    <a:pt x="27" y="5"/>
                    <a:pt x="24" y="4"/>
                    <a:pt x="20" y="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2" y="4"/>
                    <a:pt x="8" y="5"/>
                    <a:pt x="6" y="7"/>
                  </a:cubicBezTo>
                  <a:cubicBezTo>
                    <a:pt x="3" y="10"/>
                    <a:pt x="1" y="13"/>
                    <a:pt x="1" y="18"/>
                  </a:cubicBezTo>
                  <a:cubicBezTo>
                    <a:pt x="1" y="21"/>
                    <a:pt x="2" y="23"/>
                    <a:pt x="3" y="25"/>
                  </a:cubicBezTo>
                  <a:cubicBezTo>
                    <a:pt x="4" y="27"/>
                    <a:pt x="6" y="29"/>
                    <a:pt x="8" y="30"/>
                  </a:cubicBezTo>
                  <a:cubicBezTo>
                    <a:pt x="10" y="31"/>
                    <a:pt x="13" y="32"/>
                    <a:pt x="16" y="33"/>
                  </a:cubicBezTo>
                  <a:cubicBezTo>
                    <a:pt x="16" y="54"/>
                    <a:pt x="16" y="54"/>
                    <a:pt x="16" y="54"/>
                  </a:cubicBezTo>
                  <a:cubicBezTo>
                    <a:pt x="13" y="53"/>
                    <a:pt x="11" y="52"/>
                    <a:pt x="9" y="50"/>
                  </a:cubicBezTo>
                  <a:cubicBezTo>
                    <a:pt x="8" y="48"/>
                    <a:pt x="7" y="46"/>
                    <a:pt x="7" y="42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7"/>
                    <a:pt x="1" y="50"/>
                    <a:pt x="3" y="52"/>
                  </a:cubicBezTo>
                  <a:cubicBezTo>
                    <a:pt x="4" y="54"/>
                    <a:pt x="6" y="56"/>
                    <a:pt x="8" y="57"/>
                  </a:cubicBezTo>
                  <a:cubicBezTo>
                    <a:pt x="10" y="58"/>
                    <a:pt x="13" y="59"/>
                    <a:pt x="16" y="59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20" y="66"/>
                    <a:pt x="20" y="66"/>
                    <a:pt x="20" y="66"/>
                  </a:cubicBezTo>
                  <a:cubicBezTo>
                    <a:pt x="20" y="59"/>
                    <a:pt x="20" y="59"/>
                    <a:pt x="20" y="59"/>
                  </a:cubicBezTo>
                  <a:cubicBezTo>
                    <a:pt x="24" y="59"/>
                    <a:pt x="28" y="57"/>
                    <a:pt x="31" y="54"/>
                  </a:cubicBezTo>
                  <a:cubicBezTo>
                    <a:pt x="34" y="51"/>
                    <a:pt x="35" y="47"/>
                    <a:pt x="35" y="43"/>
                  </a:cubicBezTo>
                  <a:cubicBezTo>
                    <a:pt x="35" y="41"/>
                    <a:pt x="35" y="39"/>
                    <a:pt x="34" y="37"/>
                  </a:cubicBezTo>
                  <a:cubicBezTo>
                    <a:pt x="34" y="35"/>
                    <a:pt x="33" y="34"/>
                    <a:pt x="31" y="33"/>
                  </a:cubicBezTo>
                  <a:close/>
                  <a:moveTo>
                    <a:pt x="16" y="27"/>
                  </a:moveTo>
                  <a:cubicBezTo>
                    <a:pt x="13" y="26"/>
                    <a:pt x="11" y="25"/>
                    <a:pt x="10" y="23"/>
                  </a:cubicBezTo>
                  <a:cubicBezTo>
                    <a:pt x="8" y="22"/>
                    <a:pt x="8" y="20"/>
                    <a:pt x="8" y="18"/>
                  </a:cubicBezTo>
                  <a:cubicBezTo>
                    <a:pt x="8" y="15"/>
                    <a:pt x="8" y="13"/>
                    <a:pt x="10" y="12"/>
                  </a:cubicBezTo>
                  <a:cubicBezTo>
                    <a:pt x="11" y="10"/>
                    <a:pt x="13" y="9"/>
                    <a:pt x="16" y="9"/>
                  </a:cubicBezTo>
                  <a:lnTo>
                    <a:pt x="16" y="27"/>
                  </a:lnTo>
                  <a:close/>
                  <a:moveTo>
                    <a:pt x="26" y="50"/>
                  </a:moveTo>
                  <a:cubicBezTo>
                    <a:pt x="24" y="52"/>
                    <a:pt x="22" y="53"/>
                    <a:pt x="20" y="5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3" y="35"/>
                    <a:pt x="26" y="36"/>
                    <a:pt x="27" y="38"/>
                  </a:cubicBezTo>
                  <a:cubicBezTo>
                    <a:pt x="28" y="39"/>
                    <a:pt x="29" y="41"/>
                    <a:pt x="29" y="43"/>
                  </a:cubicBezTo>
                  <a:cubicBezTo>
                    <a:pt x="29" y="46"/>
                    <a:pt x="28" y="48"/>
                    <a:pt x="26" y="50"/>
                  </a:cubicBezTo>
                  <a:close/>
                </a:path>
              </a:pathLst>
            </a:custGeom>
            <a:solidFill>
              <a:srgbClr val="F1F0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0248" name="组合 18"/>
          <p:cNvGrpSpPr/>
          <p:nvPr/>
        </p:nvGrpSpPr>
        <p:grpSpPr bwMode="auto">
          <a:xfrm>
            <a:off x="9567863" y="3567113"/>
            <a:ext cx="415925" cy="441325"/>
            <a:chOff x="0" y="0"/>
            <a:chExt cx="415655" cy="441633"/>
          </a:xfrm>
        </p:grpSpPr>
        <p:sp>
          <p:nvSpPr>
            <p:cNvPr id="10252" name="Freeform 317"/>
            <p:cNvSpPr>
              <a:spLocks noEditPoints="1"/>
            </p:cNvSpPr>
            <p:nvPr/>
          </p:nvSpPr>
          <p:spPr bwMode="auto">
            <a:xfrm>
              <a:off x="49879" y="0"/>
              <a:ext cx="365776" cy="434360"/>
            </a:xfrm>
            <a:custGeom>
              <a:avLst/>
              <a:gdLst>
                <a:gd name="T0" fmla="*/ 2147483647 w 149"/>
                <a:gd name="T1" fmla="*/ 2147483647 h 177"/>
                <a:gd name="T2" fmla="*/ 2147483647 w 149"/>
                <a:gd name="T3" fmla="*/ 2147483647 h 177"/>
                <a:gd name="T4" fmla="*/ 2147483647 w 149"/>
                <a:gd name="T5" fmla="*/ 2147483647 h 177"/>
                <a:gd name="T6" fmla="*/ 2147483647 w 149"/>
                <a:gd name="T7" fmla="*/ 2147483647 h 177"/>
                <a:gd name="T8" fmla="*/ 2147483647 w 149"/>
                <a:gd name="T9" fmla="*/ 2147483647 h 177"/>
                <a:gd name="T10" fmla="*/ 2147483647 w 149"/>
                <a:gd name="T11" fmla="*/ 2147483647 h 177"/>
                <a:gd name="T12" fmla="*/ 2147483647 w 149"/>
                <a:gd name="T13" fmla="*/ 2147483647 h 177"/>
                <a:gd name="T14" fmla="*/ 2147483647 w 149"/>
                <a:gd name="T15" fmla="*/ 2147483647 h 177"/>
                <a:gd name="T16" fmla="*/ 2147483647 w 149"/>
                <a:gd name="T17" fmla="*/ 2147483647 h 177"/>
                <a:gd name="T18" fmla="*/ 2147483647 w 149"/>
                <a:gd name="T19" fmla="*/ 2147483647 h 177"/>
                <a:gd name="T20" fmla="*/ 2147483647 w 149"/>
                <a:gd name="T21" fmla="*/ 2147483647 h 177"/>
                <a:gd name="T22" fmla="*/ 2147483647 w 149"/>
                <a:gd name="T23" fmla="*/ 2147483647 h 177"/>
                <a:gd name="T24" fmla="*/ 2147483647 w 149"/>
                <a:gd name="T25" fmla="*/ 2147483647 h 177"/>
                <a:gd name="T26" fmla="*/ 2147483647 w 149"/>
                <a:gd name="T27" fmla="*/ 2147483647 h 177"/>
                <a:gd name="T28" fmla="*/ 2147483647 w 149"/>
                <a:gd name="T29" fmla="*/ 2147483647 h 177"/>
                <a:gd name="T30" fmla="*/ 2147483647 w 149"/>
                <a:gd name="T31" fmla="*/ 2147483647 h 1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49" h="177">
                  <a:moveTo>
                    <a:pt x="146" y="162"/>
                  </a:moveTo>
                  <a:cubicBezTo>
                    <a:pt x="106" y="109"/>
                    <a:pt x="106" y="109"/>
                    <a:pt x="106" y="109"/>
                  </a:cubicBezTo>
                  <a:cubicBezTo>
                    <a:pt x="105" y="108"/>
                    <a:pt x="105" y="108"/>
                    <a:pt x="104" y="107"/>
                  </a:cubicBezTo>
                  <a:cubicBezTo>
                    <a:pt x="125" y="87"/>
                    <a:pt x="128" y="54"/>
                    <a:pt x="110" y="31"/>
                  </a:cubicBezTo>
                  <a:cubicBezTo>
                    <a:pt x="91" y="5"/>
                    <a:pt x="55" y="0"/>
                    <a:pt x="30" y="20"/>
                  </a:cubicBezTo>
                  <a:cubicBezTo>
                    <a:pt x="5" y="39"/>
                    <a:pt x="0" y="75"/>
                    <a:pt x="19" y="101"/>
                  </a:cubicBezTo>
                  <a:cubicBezTo>
                    <a:pt x="37" y="123"/>
                    <a:pt x="67" y="130"/>
                    <a:pt x="91" y="117"/>
                  </a:cubicBezTo>
                  <a:cubicBezTo>
                    <a:pt x="91" y="117"/>
                    <a:pt x="92" y="118"/>
                    <a:pt x="92" y="119"/>
                  </a:cubicBezTo>
                  <a:cubicBezTo>
                    <a:pt x="132" y="172"/>
                    <a:pt x="132" y="172"/>
                    <a:pt x="132" y="172"/>
                  </a:cubicBezTo>
                  <a:cubicBezTo>
                    <a:pt x="135" y="176"/>
                    <a:pt x="140" y="177"/>
                    <a:pt x="144" y="174"/>
                  </a:cubicBezTo>
                  <a:cubicBezTo>
                    <a:pt x="148" y="171"/>
                    <a:pt x="149" y="166"/>
                    <a:pt x="146" y="162"/>
                  </a:cubicBezTo>
                  <a:close/>
                  <a:moveTo>
                    <a:pt x="28" y="94"/>
                  </a:moveTo>
                  <a:cubicBezTo>
                    <a:pt x="13" y="73"/>
                    <a:pt x="16" y="44"/>
                    <a:pt x="37" y="28"/>
                  </a:cubicBezTo>
                  <a:cubicBezTo>
                    <a:pt x="57" y="13"/>
                    <a:pt x="86" y="17"/>
                    <a:pt x="101" y="37"/>
                  </a:cubicBezTo>
                  <a:cubicBezTo>
                    <a:pt x="117" y="58"/>
                    <a:pt x="113" y="87"/>
                    <a:pt x="93" y="103"/>
                  </a:cubicBezTo>
                  <a:cubicBezTo>
                    <a:pt x="72" y="119"/>
                    <a:pt x="43" y="115"/>
                    <a:pt x="28" y="94"/>
                  </a:cubicBezTo>
                  <a:close/>
                </a:path>
              </a:pathLst>
            </a:custGeom>
            <a:solidFill>
              <a:srgbClr val="F1F0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53" name="Freeform 318"/>
            <p:cNvSpPr/>
            <p:nvPr/>
          </p:nvSpPr>
          <p:spPr bwMode="auto">
            <a:xfrm>
              <a:off x="214063" y="58192"/>
              <a:ext cx="73780" cy="51957"/>
            </a:xfrm>
            <a:custGeom>
              <a:avLst/>
              <a:gdLst>
                <a:gd name="T0" fmla="*/ 2147483647 w 30"/>
                <a:gd name="T1" fmla="*/ 2147483647 h 21"/>
                <a:gd name="T2" fmla="*/ 2147483647 w 30"/>
                <a:gd name="T3" fmla="*/ 2147483647 h 21"/>
                <a:gd name="T4" fmla="*/ 2147483647 w 30"/>
                <a:gd name="T5" fmla="*/ 0 h 21"/>
                <a:gd name="T6" fmla="*/ 2147483647 w 30"/>
                <a:gd name="T7" fmla="*/ 0 h 21"/>
                <a:gd name="T8" fmla="*/ 2147483647 w 30"/>
                <a:gd name="T9" fmla="*/ 2147483647 h 21"/>
                <a:gd name="T10" fmla="*/ 2147483647 w 30"/>
                <a:gd name="T11" fmla="*/ 2147483647 h 21"/>
                <a:gd name="T12" fmla="*/ 2147483647 w 30"/>
                <a:gd name="T13" fmla="*/ 2147483647 h 21"/>
                <a:gd name="T14" fmla="*/ 2147483647 w 30"/>
                <a:gd name="T15" fmla="*/ 2147483647 h 2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0" h="21">
                  <a:moveTo>
                    <a:pt x="29" y="15"/>
                  </a:moveTo>
                  <a:cubicBezTo>
                    <a:pt x="29" y="15"/>
                    <a:pt x="29" y="15"/>
                    <a:pt x="29" y="15"/>
                  </a:cubicBezTo>
                  <a:cubicBezTo>
                    <a:pt x="23" y="7"/>
                    <a:pt x="15" y="2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0" y="2"/>
                    <a:pt x="4" y="7"/>
                  </a:cubicBezTo>
                  <a:cubicBezTo>
                    <a:pt x="11" y="9"/>
                    <a:pt x="18" y="13"/>
                    <a:pt x="23" y="20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21"/>
                    <a:pt x="30" y="21"/>
                    <a:pt x="29" y="15"/>
                  </a:cubicBezTo>
                  <a:close/>
                </a:path>
              </a:pathLst>
            </a:custGeom>
            <a:solidFill>
              <a:srgbClr val="F1F0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54" name="Freeform 319"/>
            <p:cNvSpPr/>
            <p:nvPr/>
          </p:nvSpPr>
          <p:spPr bwMode="auto">
            <a:xfrm>
              <a:off x="0" y="333562"/>
              <a:ext cx="62349" cy="108071"/>
            </a:xfrm>
            <a:custGeom>
              <a:avLst/>
              <a:gdLst>
                <a:gd name="T0" fmla="*/ 2147483647 w 25"/>
                <a:gd name="T1" fmla="*/ 2147483647 h 44"/>
                <a:gd name="T2" fmla="*/ 2147483647 w 25"/>
                <a:gd name="T3" fmla="*/ 2147483647 h 44"/>
                <a:gd name="T4" fmla="*/ 2147483647 w 25"/>
                <a:gd name="T5" fmla="*/ 2147483647 h 44"/>
                <a:gd name="T6" fmla="*/ 2147483647 w 25"/>
                <a:gd name="T7" fmla="*/ 2147483647 h 44"/>
                <a:gd name="T8" fmla="*/ 2147483647 w 25"/>
                <a:gd name="T9" fmla="*/ 2147483647 h 44"/>
                <a:gd name="T10" fmla="*/ 2147483647 w 25"/>
                <a:gd name="T11" fmla="*/ 2147483647 h 44"/>
                <a:gd name="T12" fmla="*/ 2147483647 w 25"/>
                <a:gd name="T13" fmla="*/ 2147483647 h 44"/>
                <a:gd name="T14" fmla="*/ 2147483647 w 25"/>
                <a:gd name="T15" fmla="*/ 2147483647 h 44"/>
                <a:gd name="T16" fmla="*/ 0 w 25"/>
                <a:gd name="T17" fmla="*/ 2147483647 h 44"/>
                <a:gd name="T18" fmla="*/ 2147483647 w 25"/>
                <a:gd name="T19" fmla="*/ 2147483647 h 44"/>
                <a:gd name="T20" fmla="*/ 2147483647 w 25"/>
                <a:gd name="T21" fmla="*/ 2147483647 h 44"/>
                <a:gd name="T22" fmla="*/ 2147483647 w 25"/>
                <a:gd name="T23" fmla="*/ 2147483647 h 44"/>
                <a:gd name="T24" fmla="*/ 2147483647 w 25"/>
                <a:gd name="T25" fmla="*/ 2147483647 h 44"/>
                <a:gd name="T26" fmla="*/ 2147483647 w 25"/>
                <a:gd name="T27" fmla="*/ 2147483647 h 44"/>
                <a:gd name="T28" fmla="*/ 2147483647 w 25"/>
                <a:gd name="T29" fmla="*/ 0 h 44"/>
                <a:gd name="T30" fmla="*/ 2147483647 w 25"/>
                <a:gd name="T31" fmla="*/ 0 h 44"/>
                <a:gd name="T32" fmla="*/ 2147483647 w 25"/>
                <a:gd name="T33" fmla="*/ 2147483647 h 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5" h="44">
                  <a:moveTo>
                    <a:pt x="18" y="29"/>
                  </a:moveTo>
                  <a:cubicBezTo>
                    <a:pt x="18" y="32"/>
                    <a:pt x="17" y="33"/>
                    <a:pt x="17" y="34"/>
                  </a:cubicBezTo>
                  <a:cubicBezTo>
                    <a:pt x="17" y="35"/>
                    <a:pt x="16" y="36"/>
                    <a:pt x="15" y="36"/>
                  </a:cubicBezTo>
                  <a:cubicBezTo>
                    <a:pt x="15" y="37"/>
                    <a:pt x="14" y="37"/>
                    <a:pt x="12" y="37"/>
                  </a:cubicBezTo>
                  <a:cubicBezTo>
                    <a:pt x="11" y="37"/>
                    <a:pt x="10" y="36"/>
                    <a:pt x="9" y="36"/>
                  </a:cubicBezTo>
                  <a:cubicBezTo>
                    <a:pt x="8" y="35"/>
                    <a:pt x="8" y="33"/>
                    <a:pt x="7" y="30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1" y="38"/>
                    <a:pt x="4" y="40"/>
                  </a:cubicBezTo>
                  <a:cubicBezTo>
                    <a:pt x="6" y="43"/>
                    <a:pt x="9" y="44"/>
                    <a:pt x="13" y="44"/>
                  </a:cubicBezTo>
                  <a:cubicBezTo>
                    <a:pt x="15" y="44"/>
                    <a:pt x="17" y="43"/>
                    <a:pt x="19" y="42"/>
                  </a:cubicBezTo>
                  <a:cubicBezTo>
                    <a:pt x="21" y="41"/>
                    <a:pt x="23" y="40"/>
                    <a:pt x="24" y="37"/>
                  </a:cubicBezTo>
                  <a:cubicBezTo>
                    <a:pt x="25" y="35"/>
                    <a:pt x="25" y="33"/>
                    <a:pt x="25" y="29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18" y="0"/>
                    <a:pt x="18" y="0"/>
                    <a:pt x="18" y="0"/>
                  </a:cubicBezTo>
                  <a:lnTo>
                    <a:pt x="18" y="29"/>
                  </a:lnTo>
                  <a:close/>
                </a:path>
              </a:pathLst>
            </a:custGeom>
            <a:solidFill>
              <a:srgbClr val="F1F0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55" name="Freeform 320"/>
            <p:cNvSpPr>
              <a:spLocks noEditPoints="1"/>
            </p:cNvSpPr>
            <p:nvPr/>
          </p:nvSpPr>
          <p:spPr bwMode="auto">
            <a:xfrm>
              <a:off x="73778" y="331485"/>
              <a:ext cx="100797" cy="110148"/>
            </a:xfrm>
            <a:custGeom>
              <a:avLst/>
              <a:gdLst>
                <a:gd name="T0" fmla="*/ 2147483647 w 41"/>
                <a:gd name="T1" fmla="*/ 2147483647 h 45"/>
                <a:gd name="T2" fmla="*/ 2147483647 w 41"/>
                <a:gd name="T3" fmla="*/ 0 h 45"/>
                <a:gd name="T4" fmla="*/ 2147483647 w 41"/>
                <a:gd name="T5" fmla="*/ 2147483647 h 45"/>
                <a:gd name="T6" fmla="*/ 0 w 41"/>
                <a:gd name="T7" fmla="*/ 2147483647 h 45"/>
                <a:gd name="T8" fmla="*/ 2147483647 w 41"/>
                <a:gd name="T9" fmla="*/ 2147483647 h 45"/>
                <a:gd name="T10" fmla="*/ 2147483647 w 41"/>
                <a:gd name="T11" fmla="*/ 2147483647 h 45"/>
                <a:gd name="T12" fmla="*/ 2147483647 w 41"/>
                <a:gd name="T13" fmla="*/ 2147483647 h 45"/>
                <a:gd name="T14" fmla="*/ 2147483647 w 41"/>
                <a:gd name="T15" fmla="*/ 2147483647 h 45"/>
                <a:gd name="T16" fmla="*/ 2147483647 w 41"/>
                <a:gd name="T17" fmla="*/ 2147483647 h 45"/>
                <a:gd name="T18" fmla="*/ 2147483647 w 41"/>
                <a:gd name="T19" fmla="*/ 2147483647 h 45"/>
                <a:gd name="T20" fmla="*/ 2147483647 w 41"/>
                <a:gd name="T21" fmla="*/ 2147483647 h 45"/>
                <a:gd name="T22" fmla="*/ 2147483647 w 41"/>
                <a:gd name="T23" fmla="*/ 2147483647 h 45"/>
                <a:gd name="T24" fmla="*/ 2147483647 w 41"/>
                <a:gd name="T25" fmla="*/ 2147483647 h 45"/>
                <a:gd name="T26" fmla="*/ 2147483647 w 41"/>
                <a:gd name="T27" fmla="*/ 2147483647 h 45"/>
                <a:gd name="T28" fmla="*/ 2147483647 w 41"/>
                <a:gd name="T29" fmla="*/ 2147483647 h 45"/>
                <a:gd name="T30" fmla="*/ 2147483647 w 41"/>
                <a:gd name="T31" fmla="*/ 2147483647 h 45"/>
                <a:gd name="T32" fmla="*/ 2147483647 w 41"/>
                <a:gd name="T33" fmla="*/ 2147483647 h 45"/>
                <a:gd name="T34" fmla="*/ 2147483647 w 41"/>
                <a:gd name="T35" fmla="*/ 2147483647 h 45"/>
                <a:gd name="T36" fmla="*/ 2147483647 w 41"/>
                <a:gd name="T37" fmla="*/ 2147483647 h 45"/>
                <a:gd name="T38" fmla="*/ 2147483647 w 41"/>
                <a:gd name="T39" fmla="*/ 2147483647 h 45"/>
                <a:gd name="T40" fmla="*/ 2147483647 w 41"/>
                <a:gd name="T41" fmla="*/ 2147483647 h 45"/>
                <a:gd name="T42" fmla="*/ 2147483647 w 41"/>
                <a:gd name="T43" fmla="*/ 2147483647 h 4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1" h="45">
                  <a:moveTo>
                    <a:pt x="32" y="3"/>
                  </a:moveTo>
                  <a:cubicBezTo>
                    <a:pt x="28" y="1"/>
                    <a:pt x="25" y="0"/>
                    <a:pt x="21" y="0"/>
                  </a:cubicBezTo>
                  <a:cubicBezTo>
                    <a:pt x="15" y="0"/>
                    <a:pt x="10" y="2"/>
                    <a:pt x="6" y="6"/>
                  </a:cubicBezTo>
                  <a:cubicBezTo>
                    <a:pt x="2" y="10"/>
                    <a:pt x="0" y="16"/>
                    <a:pt x="0" y="23"/>
                  </a:cubicBezTo>
                  <a:cubicBezTo>
                    <a:pt x="0" y="27"/>
                    <a:pt x="1" y="30"/>
                    <a:pt x="3" y="34"/>
                  </a:cubicBezTo>
                  <a:cubicBezTo>
                    <a:pt x="4" y="37"/>
                    <a:pt x="7" y="40"/>
                    <a:pt x="10" y="42"/>
                  </a:cubicBezTo>
                  <a:cubicBezTo>
                    <a:pt x="13" y="44"/>
                    <a:pt x="17" y="45"/>
                    <a:pt x="21" y="45"/>
                  </a:cubicBezTo>
                  <a:cubicBezTo>
                    <a:pt x="24" y="45"/>
                    <a:pt x="28" y="44"/>
                    <a:pt x="31" y="42"/>
                  </a:cubicBezTo>
                  <a:cubicBezTo>
                    <a:pt x="34" y="40"/>
                    <a:pt x="37" y="38"/>
                    <a:pt x="39" y="34"/>
                  </a:cubicBezTo>
                  <a:cubicBezTo>
                    <a:pt x="40" y="31"/>
                    <a:pt x="41" y="27"/>
                    <a:pt x="41" y="22"/>
                  </a:cubicBezTo>
                  <a:cubicBezTo>
                    <a:pt x="41" y="18"/>
                    <a:pt x="41" y="14"/>
                    <a:pt x="39" y="11"/>
                  </a:cubicBezTo>
                  <a:cubicBezTo>
                    <a:pt x="37" y="7"/>
                    <a:pt x="35" y="5"/>
                    <a:pt x="32" y="3"/>
                  </a:cubicBezTo>
                  <a:close/>
                  <a:moveTo>
                    <a:pt x="30" y="34"/>
                  </a:moveTo>
                  <a:cubicBezTo>
                    <a:pt x="28" y="37"/>
                    <a:pt x="25" y="38"/>
                    <a:pt x="21" y="38"/>
                  </a:cubicBezTo>
                  <a:cubicBezTo>
                    <a:pt x="17" y="38"/>
                    <a:pt x="14" y="37"/>
                    <a:pt x="12" y="34"/>
                  </a:cubicBezTo>
                  <a:cubicBezTo>
                    <a:pt x="9" y="31"/>
                    <a:pt x="8" y="28"/>
                    <a:pt x="8" y="23"/>
                  </a:cubicBezTo>
                  <a:cubicBezTo>
                    <a:pt x="8" y="17"/>
                    <a:pt x="9" y="13"/>
                    <a:pt x="12" y="10"/>
                  </a:cubicBezTo>
                  <a:cubicBezTo>
                    <a:pt x="14" y="8"/>
                    <a:pt x="17" y="7"/>
                    <a:pt x="21" y="7"/>
                  </a:cubicBezTo>
                  <a:cubicBezTo>
                    <a:pt x="23" y="7"/>
                    <a:pt x="26" y="7"/>
                    <a:pt x="28" y="9"/>
                  </a:cubicBezTo>
                  <a:cubicBezTo>
                    <a:pt x="30" y="10"/>
                    <a:pt x="31" y="12"/>
                    <a:pt x="32" y="14"/>
                  </a:cubicBezTo>
                  <a:cubicBezTo>
                    <a:pt x="33" y="16"/>
                    <a:pt x="34" y="19"/>
                    <a:pt x="34" y="22"/>
                  </a:cubicBezTo>
                  <a:cubicBezTo>
                    <a:pt x="34" y="27"/>
                    <a:pt x="32" y="31"/>
                    <a:pt x="30" y="34"/>
                  </a:cubicBezTo>
                  <a:close/>
                </a:path>
              </a:pathLst>
            </a:custGeom>
            <a:solidFill>
              <a:srgbClr val="F1F0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56" name="Freeform 321"/>
            <p:cNvSpPr>
              <a:spLocks noEditPoints="1"/>
            </p:cNvSpPr>
            <p:nvPr/>
          </p:nvSpPr>
          <p:spPr bwMode="auto">
            <a:xfrm>
              <a:off x="187044" y="333562"/>
              <a:ext cx="81054" cy="105993"/>
            </a:xfrm>
            <a:custGeom>
              <a:avLst/>
              <a:gdLst>
                <a:gd name="T0" fmla="*/ 2147483647 w 33"/>
                <a:gd name="T1" fmla="*/ 2147483647 h 43"/>
                <a:gd name="T2" fmla="*/ 2147483647 w 33"/>
                <a:gd name="T3" fmla="*/ 2147483647 h 43"/>
                <a:gd name="T4" fmla="*/ 2147483647 w 33"/>
                <a:gd name="T5" fmla="*/ 2147483647 h 43"/>
                <a:gd name="T6" fmla="*/ 2147483647 w 33"/>
                <a:gd name="T7" fmla="*/ 2147483647 h 43"/>
                <a:gd name="T8" fmla="*/ 2147483647 w 33"/>
                <a:gd name="T9" fmla="*/ 2147483647 h 43"/>
                <a:gd name="T10" fmla="*/ 2147483647 w 33"/>
                <a:gd name="T11" fmla="*/ 0 h 43"/>
                <a:gd name="T12" fmla="*/ 0 w 33"/>
                <a:gd name="T13" fmla="*/ 0 h 43"/>
                <a:gd name="T14" fmla="*/ 0 w 33"/>
                <a:gd name="T15" fmla="*/ 2147483647 h 43"/>
                <a:gd name="T16" fmla="*/ 2147483647 w 33"/>
                <a:gd name="T17" fmla="*/ 2147483647 h 43"/>
                <a:gd name="T18" fmla="*/ 2147483647 w 33"/>
                <a:gd name="T19" fmla="*/ 2147483647 h 43"/>
                <a:gd name="T20" fmla="*/ 2147483647 w 33"/>
                <a:gd name="T21" fmla="*/ 2147483647 h 43"/>
                <a:gd name="T22" fmla="*/ 2147483647 w 33"/>
                <a:gd name="T23" fmla="*/ 2147483647 h 43"/>
                <a:gd name="T24" fmla="*/ 2147483647 w 33"/>
                <a:gd name="T25" fmla="*/ 2147483647 h 43"/>
                <a:gd name="T26" fmla="*/ 2147483647 w 33"/>
                <a:gd name="T27" fmla="*/ 2147483647 h 43"/>
                <a:gd name="T28" fmla="*/ 2147483647 w 33"/>
                <a:gd name="T29" fmla="*/ 2147483647 h 43"/>
                <a:gd name="T30" fmla="*/ 2147483647 w 33"/>
                <a:gd name="T31" fmla="*/ 2147483647 h 43"/>
                <a:gd name="T32" fmla="*/ 2147483647 w 33"/>
                <a:gd name="T33" fmla="*/ 2147483647 h 43"/>
                <a:gd name="T34" fmla="*/ 2147483647 w 33"/>
                <a:gd name="T35" fmla="*/ 2147483647 h 43"/>
                <a:gd name="T36" fmla="*/ 2147483647 w 33"/>
                <a:gd name="T37" fmla="*/ 2147483647 h 43"/>
                <a:gd name="T38" fmla="*/ 2147483647 w 33"/>
                <a:gd name="T39" fmla="*/ 2147483647 h 43"/>
                <a:gd name="T40" fmla="*/ 2147483647 w 33"/>
                <a:gd name="T41" fmla="*/ 2147483647 h 43"/>
                <a:gd name="T42" fmla="*/ 2147483647 w 33"/>
                <a:gd name="T43" fmla="*/ 2147483647 h 43"/>
                <a:gd name="T44" fmla="*/ 2147483647 w 33"/>
                <a:gd name="T45" fmla="*/ 2147483647 h 43"/>
                <a:gd name="T46" fmla="*/ 2147483647 w 33"/>
                <a:gd name="T47" fmla="*/ 2147483647 h 43"/>
                <a:gd name="T48" fmla="*/ 2147483647 w 33"/>
                <a:gd name="T49" fmla="*/ 2147483647 h 43"/>
                <a:gd name="T50" fmla="*/ 2147483647 w 33"/>
                <a:gd name="T51" fmla="*/ 2147483647 h 43"/>
                <a:gd name="T52" fmla="*/ 2147483647 w 33"/>
                <a:gd name="T53" fmla="*/ 2147483647 h 43"/>
                <a:gd name="T54" fmla="*/ 2147483647 w 33"/>
                <a:gd name="T55" fmla="*/ 2147483647 h 43"/>
                <a:gd name="T56" fmla="*/ 2147483647 w 33"/>
                <a:gd name="T57" fmla="*/ 2147483647 h 43"/>
                <a:gd name="T58" fmla="*/ 2147483647 w 33"/>
                <a:gd name="T59" fmla="*/ 2147483647 h 43"/>
                <a:gd name="T60" fmla="*/ 2147483647 w 33"/>
                <a:gd name="T61" fmla="*/ 2147483647 h 43"/>
                <a:gd name="T62" fmla="*/ 2147483647 w 33"/>
                <a:gd name="T63" fmla="*/ 2147483647 h 43"/>
                <a:gd name="T64" fmla="*/ 2147483647 w 33"/>
                <a:gd name="T65" fmla="*/ 2147483647 h 43"/>
                <a:gd name="T66" fmla="*/ 2147483647 w 33"/>
                <a:gd name="T67" fmla="*/ 2147483647 h 43"/>
                <a:gd name="T68" fmla="*/ 2147483647 w 33"/>
                <a:gd name="T69" fmla="*/ 2147483647 h 43"/>
                <a:gd name="T70" fmla="*/ 2147483647 w 33"/>
                <a:gd name="T71" fmla="*/ 2147483647 h 4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33" h="43">
                  <a:moveTo>
                    <a:pt x="27" y="20"/>
                  </a:moveTo>
                  <a:cubicBezTo>
                    <a:pt x="28" y="19"/>
                    <a:pt x="29" y="18"/>
                    <a:pt x="29" y="17"/>
                  </a:cubicBezTo>
                  <a:cubicBezTo>
                    <a:pt x="30" y="15"/>
                    <a:pt x="31" y="13"/>
                    <a:pt x="31" y="11"/>
                  </a:cubicBezTo>
                  <a:cubicBezTo>
                    <a:pt x="31" y="9"/>
                    <a:pt x="30" y="7"/>
                    <a:pt x="29" y="5"/>
                  </a:cubicBezTo>
                  <a:cubicBezTo>
                    <a:pt x="28" y="3"/>
                    <a:pt x="26" y="2"/>
                    <a:pt x="24" y="1"/>
                  </a:cubicBezTo>
                  <a:cubicBezTo>
                    <a:pt x="22" y="0"/>
                    <a:pt x="20" y="0"/>
                    <a:pt x="1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19" y="43"/>
                    <a:pt x="22" y="43"/>
                    <a:pt x="23" y="42"/>
                  </a:cubicBezTo>
                  <a:cubicBezTo>
                    <a:pt x="25" y="42"/>
                    <a:pt x="27" y="41"/>
                    <a:pt x="28" y="40"/>
                  </a:cubicBezTo>
                  <a:cubicBezTo>
                    <a:pt x="30" y="39"/>
                    <a:pt x="31" y="38"/>
                    <a:pt x="32" y="36"/>
                  </a:cubicBezTo>
                  <a:cubicBezTo>
                    <a:pt x="33" y="34"/>
                    <a:pt x="33" y="32"/>
                    <a:pt x="33" y="30"/>
                  </a:cubicBezTo>
                  <a:cubicBezTo>
                    <a:pt x="33" y="27"/>
                    <a:pt x="32" y="25"/>
                    <a:pt x="31" y="23"/>
                  </a:cubicBezTo>
                  <a:cubicBezTo>
                    <a:pt x="30" y="22"/>
                    <a:pt x="28" y="21"/>
                    <a:pt x="27" y="20"/>
                  </a:cubicBezTo>
                  <a:close/>
                  <a:moveTo>
                    <a:pt x="8" y="7"/>
                  </a:moveTo>
                  <a:cubicBezTo>
                    <a:pt x="15" y="7"/>
                    <a:pt x="15" y="7"/>
                    <a:pt x="15" y="7"/>
                  </a:cubicBezTo>
                  <a:cubicBezTo>
                    <a:pt x="17" y="7"/>
                    <a:pt x="19" y="7"/>
                    <a:pt x="21" y="7"/>
                  </a:cubicBezTo>
                  <a:cubicBezTo>
                    <a:pt x="22" y="7"/>
                    <a:pt x="22" y="8"/>
                    <a:pt x="23" y="9"/>
                  </a:cubicBezTo>
                  <a:cubicBezTo>
                    <a:pt x="23" y="10"/>
                    <a:pt x="24" y="11"/>
                    <a:pt x="24" y="12"/>
                  </a:cubicBezTo>
                  <a:cubicBezTo>
                    <a:pt x="24" y="13"/>
                    <a:pt x="23" y="14"/>
                    <a:pt x="23" y="15"/>
                  </a:cubicBezTo>
                  <a:cubicBezTo>
                    <a:pt x="22" y="16"/>
                    <a:pt x="21" y="16"/>
                    <a:pt x="20" y="17"/>
                  </a:cubicBezTo>
                  <a:cubicBezTo>
                    <a:pt x="19" y="17"/>
                    <a:pt x="18" y="17"/>
                    <a:pt x="15" y="17"/>
                  </a:cubicBezTo>
                  <a:cubicBezTo>
                    <a:pt x="8" y="17"/>
                    <a:pt x="8" y="17"/>
                    <a:pt x="8" y="17"/>
                  </a:cubicBezTo>
                  <a:lnTo>
                    <a:pt x="8" y="7"/>
                  </a:lnTo>
                  <a:close/>
                  <a:moveTo>
                    <a:pt x="25" y="33"/>
                  </a:moveTo>
                  <a:cubicBezTo>
                    <a:pt x="24" y="34"/>
                    <a:pt x="24" y="35"/>
                    <a:pt x="23" y="35"/>
                  </a:cubicBezTo>
                  <a:cubicBezTo>
                    <a:pt x="22" y="35"/>
                    <a:pt x="21" y="36"/>
                    <a:pt x="20" y="36"/>
                  </a:cubicBezTo>
                  <a:cubicBezTo>
                    <a:pt x="19" y="36"/>
                    <a:pt x="18" y="36"/>
                    <a:pt x="17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8" y="24"/>
                    <a:pt x="20" y="24"/>
                    <a:pt x="22" y="25"/>
                  </a:cubicBezTo>
                  <a:cubicBezTo>
                    <a:pt x="23" y="25"/>
                    <a:pt x="24" y="26"/>
                    <a:pt x="24" y="27"/>
                  </a:cubicBezTo>
                  <a:cubicBezTo>
                    <a:pt x="25" y="28"/>
                    <a:pt x="25" y="29"/>
                    <a:pt x="25" y="30"/>
                  </a:cubicBezTo>
                  <a:cubicBezTo>
                    <a:pt x="25" y="31"/>
                    <a:pt x="25" y="32"/>
                    <a:pt x="25" y="33"/>
                  </a:cubicBezTo>
                  <a:close/>
                </a:path>
              </a:pathLst>
            </a:custGeom>
            <a:solidFill>
              <a:srgbClr val="F1F0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0249" name="矩形 24"/>
          <p:cNvSpPr>
            <a:spLocks noChangeArrowheads="1"/>
          </p:cNvSpPr>
          <p:nvPr/>
        </p:nvSpPr>
        <p:spPr bwMode="auto">
          <a:xfrm>
            <a:off x="1085850" y="4818063"/>
            <a:ext cx="2490788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>
                <a:solidFill>
                  <a:srgbClr val="44546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</a:t>
            </a:r>
            <a:endParaRPr lang="en-US" altLang="zh-CN" sz="1400">
              <a:solidFill>
                <a:srgbClr val="445469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250" name="矩形 25"/>
          <p:cNvSpPr>
            <a:spLocks noChangeArrowheads="1"/>
          </p:cNvSpPr>
          <p:nvPr/>
        </p:nvSpPr>
        <p:spPr bwMode="auto">
          <a:xfrm>
            <a:off x="4760913" y="4818063"/>
            <a:ext cx="2490787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>
                <a:solidFill>
                  <a:srgbClr val="44546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</a:t>
            </a:r>
            <a:endParaRPr lang="en-US" altLang="zh-CN" sz="1400">
              <a:solidFill>
                <a:srgbClr val="445469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251" name="矩形 26"/>
          <p:cNvSpPr>
            <a:spLocks noChangeArrowheads="1"/>
          </p:cNvSpPr>
          <p:nvPr/>
        </p:nvSpPr>
        <p:spPr bwMode="auto">
          <a:xfrm>
            <a:off x="8642350" y="4818063"/>
            <a:ext cx="2490788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 eaLnBrk="0" hangingPunct="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>
                <a:solidFill>
                  <a:srgbClr val="44546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</a:t>
            </a:r>
            <a:endParaRPr lang="en-US" altLang="zh-CN" sz="1400">
              <a:solidFill>
                <a:srgbClr val="445469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2618</Words>
  <Application>WPS 演示</Application>
  <PresentationFormat>宽屏</PresentationFormat>
  <Paragraphs>316</Paragraphs>
  <Slides>24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6" baseType="lpstr">
      <vt:lpstr>Arial</vt:lpstr>
      <vt:lpstr>宋体</vt:lpstr>
      <vt:lpstr>Wingdings</vt:lpstr>
      <vt:lpstr>Calibri</vt:lpstr>
      <vt:lpstr>Calibri Light</vt:lpstr>
      <vt:lpstr>Calibri</vt:lpstr>
      <vt:lpstr>微软雅黑</vt:lpstr>
      <vt:lpstr>Arial Unicode MS</vt:lpstr>
      <vt:lpstr>Malgun Gothic</vt:lpstr>
      <vt:lpstr>Meiryo</vt:lpstr>
      <vt:lpstr>Arial Narrow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ypppt</dc:creator>
  <cp:keywords>http:/www.ypppt.com</cp:keywords>
  <cp:lastModifiedBy>Administrator</cp:lastModifiedBy>
  <cp:revision>11</cp:revision>
  <dcterms:created xsi:type="dcterms:W3CDTF">2017-07-29T01:08:48Z</dcterms:created>
  <dcterms:modified xsi:type="dcterms:W3CDTF">2017-07-29T01:09:11Z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2052-10.1.0.6690</vt:lpwstr>
  </property>
</Properties>
</file>