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315" r:id="rId3"/>
    <p:sldId id="261" r:id="rId4"/>
    <p:sldId id="257" r:id="rId5"/>
    <p:sldId id="263" r:id="rId6"/>
    <p:sldId id="262" r:id="rId7"/>
    <p:sldId id="264" r:id="rId8"/>
    <p:sldId id="259" r:id="rId9"/>
    <p:sldId id="265" r:id="rId10"/>
    <p:sldId id="267" r:id="rId11"/>
    <p:sldId id="258" r:id="rId12"/>
    <p:sldId id="268" r:id="rId13"/>
    <p:sldId id="269" r:id="rId14"/>
    <p:sldId id="260" r:id="rId15"/>
    <p:sldId id="316" r:id="rId16"/>
    <p:sldId id="270" r:id="rId17"/>
    <p:sldId id="266" r:id="rId18"/>
    <p:sldId id="271"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BFD"/>
    <a:srgbClr val="FF733B"/>
    <a:srgbClr val="F2F3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9" autoAdjust="0"/>
    <p:restoredTop sz="94660"/>
  </p:normalViewPr>
  <p:slideViewPr>
    <p:cSldViewPr snapToGrid="0" showGuides="1">
      <p:cViewPr varScale="1">
        <p:scale>
          <a:sx n="69" d="100"/>
          <a:sy n="69" d="100"/>
        </p:scale>
        <p:origin x="84" y="6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05519551342946E-2"/>
          <c:y val="0.14456610547708923"/>
          <c:w val="0.94605579128346218"/>
          <c:h val="0.74740294856364164"/>
        </c:manualLayout>
      </c:layout>
      <c:barChart>
        <c:barDir val="col"/>
        <c:grouping val="clustered"/>
        <c:varyColors val="0"/>
        <c:ser>
          <c:idx val="0"/>
          <c:order val="0"/>
          <c:tx>
            <c:strRef>
              <c:f>Sheet1!$B$1</c:f>
              <c:strCache>
                <c:ptCount val="1"/>
                <c:pt idx="0">
                  <c:v>至尊浴缸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j-ea"/>
                    <a:ea typeface="+mj-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FB-4EA8-BC22-099FB11567B9}"/>
            </c:ext>
          </c:extLst>
        </c:ser>
        <c:ser>
          <c:idx val="1"/>
          <c:order val="1"/>
          <c:tx>
            <c:strRef>
              <c:f>Sheet1!$C$1</c:f>
              <c:strCache>
                <c:ptCount val="1"/>
                <c:pt idx="0">
                  <c:v>至尊按摩浴缸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j-ea"/>
                    <a:ea typeface="+mj-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FB-4EA8-BC22-099FB11567B9}"/>
            </c:ext>
          </c:extLst>
        </c:ser>
        <c:dLbls>
          <c:dLblPos val="ctr"/>
          <c:showLegendKey val="0"/>
          <c:showVal val="1"/>
          <c:showCatName val="0"/>
          <c:showSerName val="0"/>
          <c:showPercent val="0"/>
          <c:showBubbleSize val="0"/>
        </c:dLbls>
        <c:gapWidth val="219"/>
        <c:overlap val="-27"/>
        <c:axId val="570573551"/>
        <c:axId val="570593935"/>
      </c:barChart>
      <c:catAx>
        <c:axId val="5705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mj-ea"/>
                <a:ea typeface="+mj-ea"/>
                <a:cs typeface="+mn-cs"/>
              </a:defRPr>
            </a:pPr>
            <a:endParaRPr lang="en-US"/>
          </a:p>
        </c:txPr>
        <c:crossAx val="570593935"/>
        <c:crosses val="autoZero"/>
        <c:auto val="1"/>
        <c:lblAlgn val="ctr"/>
        <c:lblOffset val="100"/>
        <c:noMultiLvlLbl val="0"/>
      </c:catAx>
      <c:valAx>
        <c:axId val="5705939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73551"/>
        <c:crosses val="autoZero"/>
        <c:crossBetween val="between"/>
      </c:valAx>
      <c:spPr>
        <a:noFill/>
        <a:ln>
          <a:noFill/>
        </a:ln>
        <a:effectLst/>
      </c:spPr>
    </c:plotArea>
    <c:legend>
      <c:legendPos val="r"/>
      <c:layout>
        <c:manualLayout>
          <c:xMode val="edge"/>
          <c:yMode val="edge"/>
          <c:x val="0.34991835135889515"/>
          <c:y val="0"/>
          <c:w val="0.2973857892428326"/>
          <c:h val="0.131019561102699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8B61C78-1436-4F0C-8E71-75E0B91AA69B}" type="datetimeFigureOut">
              <a:rPr lang="en-US" smtClean="0"/>
              <a:pPr/>
              <a:t>7/14/2022</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7962710-F768-485E-B99D-1F369980965A}" type="slidenum">
              <a:rPr lang="en-US" smtClean="0"/>
              <a:pPr/>
              <a:t>‹#›</a:t>
            </a:fld>
            <a:endParaRPr lang="en-US" dirty="0"/>
          </a:p>
        </p:txBody>
      </p:sp>
    </p:spTree>
    <p:extLst>
      <p:ext uri="{BB962C8B-B14F-4D97-AF65-F5344CB8AC3E}">
        <p14:creationId xmlns:p14="http://schemas.microsoft.com/office/powerpoint/2010/main" val="263690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97962710-F768-485E-B99D-1F369980965A}" type="slidenum">
              <a:rPr lang="en-US" smtClean="0"/>
              <a:t>3</a:t>
            </a:fld>
            <a:endParaRPr lang="en-US"/>
          </a:p>
        </p:txBody>
      </p:sp>
    </p:spTree>
    <p:extLst>
      <p:ext uri="{BB962C8B-B14F-4D97-AF65-F5344CB8AC3E}">
        <p14:creationId xmlns:p14="http://schemas.microsoft.com/office/powerpoint/2010/main" val="279660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97962710-F768-485E-B99D-1F369980965A}" type="slidenum">
              <a:rPr lang="en-US" smtClean="0"/>
              <a:t>6</a:t>
            </a:fld>
            <a:endParaRPr lang="en-US"/>
          </a:p>
        </p:txBody>
      </p:sp>
    </p:spTree>
    <p:extLst>
      <p:ext uri="{BB962C8B-B14F-4D97-AF65-F5344CB8AC3E}">
        <p14:creationId xmlns:p14="http://schemas.microsoft.com/office/powerpoint/2010/main" val="186085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97962710-F768-485E-B99D-1F369980965A}" type="slidenum">
              <a:rPr lang="en-US" smtClean="0"/>
              <a:t>10</a:t>
            </a:fld>
            <a:endParaRPr lang="en-US"/>
          </a:p>
        </p:txBody>
      </p:sp>
    </p:spTree>
    <p:extLst>
      <p:ext uri="{BB962C8B-B14F-4D97-AF65-F5344CB8AC3E}">
        <p14:creationId xmlns:p14="http://schemas.microsoft.com/office/powerpoint/2010/main" val="28605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97962710-F768-485E-B99D-1F369980965A}" type="slidenum">
              <a:rPr lang="en-US" smtClean="0"/>
              <a:t>15</a:t>
            </a:fld>
            <a:endParaRPr lang="en-US"/>
          </a:p>
        </p:txBody>
      </p:sp>
    </p:spTree>
    <p:extLst>
      <p:ext uri="{BB962C8B-B14F-4D97-AF65-F5344CB8AC3E}">
        <p14:creationId xmlns:p14="http://schemas.microsoft.com/office/powerpoint/2010/main" val="408046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页">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3D5B15B9-1D94-CB95-2758-A60F547B57A6}"/>
              </a:ext>
            </a:extLst>
          </p:cNvPr>
          <p:cNvSpPr/>
          <p:nvPr userDrawn="1"/>
        </p:nvSpPr>
        <p:spPr>
          <a:xfrm>
            <a:off x="0" y="0"/>
            <a:ext cx="12192000" cy="6858000"/>
          </a:xfrm>
          <a:custGeom>
            <a:avLst/>
            <a:gdLst>
              <a:gd name="connsiteX0" fmla="*/ 0 w 2105025"/>
              <a:gd name="connsiteY0" fmla="*/ 0 h 6858000"/>
              <a:gd name="connsiteX1" fmla="*/ 2105025 w 2105025"/>
              <a:gd name="connsiteY1" fmla="*/ 0 h 6858000"/>
              <a:gd name="connsiteX2" fmla="*/ 2105025 w 2105025"/>
              <a:gd name="connsiteY2" fmla="*/ 6858000 h 6858000"/>
              <a:gd name="connsiteX3" fmla="*/ 0 w 21050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5025" h="6858000">
                <a:moveTo>
                  <a:pt x="0" y="0"/>
                </a:moveTo>
                <a:lnTo>
                  <a:pt x="2105025" y="0"/>
                </a:lnTo>
                <a:lnTo>
                  <a:pt x="210502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6" name="任意多边形: 形状 5">
            <a:extLst>
              <a:ext uri="{FF2B5EF4-FFF2-40B4-BE49-F238E27FC236}">
                <a16:creationId xmlns:a16="http://schemas.microsoft.com/office/drawing/2014/main" id="{182781B7-1D4A-DC1B-8933-633ABBE42045}"/>
              </a:ext>
            </a:extLst>
          </p:cNvPr>
          <p:cNvSpPr/>
          <p:nvPr userDrawn="1"/>
        </p:nvSpPr>
        <p:spPr>
          <a:xfrm>
            <a:off x="1257300" y="0"/>
            <a:ext cx="10934701" cy="6858000"/>
          </a:xfrm>
          <a:custGeom>
            <a:avLst/>
            <a:gdLst>
              <a:gd name="connsiteX0" fmla="*/ 438158 w 10934701"/>
              <a:gd name="connsiteY0" fmla="*/ 0 h 6858000"/>
              <a:gd name="connsiteX1" fmla="*/ 10934701 w 10934701"/>
              <a:gd name="connsiteY1" fmla="*/ 0 h 6858000"/>
              <a:gd name="connsiteX2" fmla="*/ 10934701 w 10934701"/>
              <a:gd name="connsiteY2" fmla="*/ 6858000 h 6858000"/>
              <a:gd name="connsiteX3" fmla="*/ 438158 w 10934701"/>
              <a:gd name="connsiteY3" fmla="*/ 6858000 h 6858000"/>
              <a:gd name="connsiteX4" fmla="*/ 0 w 10934701"/>
              <a:gd name="connsiteY4" fmla="*/ 6419842 h 6858000"/>
              <a:gd name="connsiteX5" fmla="*/ 0 w 10934701"/>
              <a:gd name="connsiteY5" fmla="*/ 438158 h 6858000"/>
              <a:gd name="connsiteX6" fmla="*/ 438158 w 109347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4701" h="6858000">
                <a:moveTo>
                  <a:pt x="438158" y="0"/>
                </a:moveTo>
                <a:lnTo>
                  <a:pt x="10934701" y="0"/>
                </a:lnTo>
                <a:lnTo>
                  <a:pt x="10934701" y="6858000"/>
                </a:lnTo>
                <a:lnTo>
                  <a:pt x="438158" y="6858000"/>
                </a:lnTo>
                <a:cubicBezTo>
                  <a:pt x="196170" y="6858000"/>
                  <a:pt x="0" y="6661830"/>
                  <a:pt x="0" y="6419842"/>
                </a:cubicBezTo>
                <a:lnTo>
                  <a:pt x="0" y="438158"/>
                </a:lnTo>
                <a:cubicBezTo>
                  <a:pt x="0" y="196170"/>
                  <a:pt x="196170" y="0"/>
                  <a:pt x="4381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nvGrpSpPr>
          <p:cNvPr id="7" name="组合 6">
            <a:extLst>
              <a:ext uri="{FF2B5EF4-FFF2-40B4-BE49-F238E27FC236}">
                <a16:creationId xmlns:a16="http://schemas.microsoft.com/office/drawing/2014/main" id="{453CB302-B467-5B92-94F1-6692B932BC26}"/>
              </a:ext>
            </a:extLst>
          </p:cNvPr>
          <p:cNvGrpSpPr/>
          <p:nvPr userDrawn="1"/>
        </p:nvGrpSpPr>
        <p:grpSpPr>
          <a:xfrm>
            <a:off x="856244" y="1219200"/>
            <a:ext cx="3143250" cy="342900"/>
            <a:chOff x="790575" y="1219200"/>
            <a:chExt cx="3143250" cy="342900"/>
          </a:xfrm>
        </p:grpSpPr>
        <p:sp>
          <p:nvSpPr>
            <p:cNvPr id="8" name="矩形: 圆角 7">
              <a:extLst>
                <a:ext uri="{FF2B5EF4-FFF2-40B4-BE49-F238E27FC236}">
                  <a16:creationId xmlns:a16="http://schemas.microsoft.com/office/drawing/2014/main" id="{75011625-6888-06FA-8D05-01011118B091}"/>
                </a:ext>
              </a:extLst>
            </p:cNvPr>
            <p:cNvSpPr/>
            <p:nvPr/>
          </p:nvSpPr>
          <p:spPr>
            <a:xfrm>
              <a:off x="790575" y="1219200"/>
              <a:ext cx="1276350" cy="342900"/>
            </a:xfrm>
            <a:prstGeom prst="roundRect">
              <a:avLst>
                <a:gd name="adj" fmla="val 35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23EC490C-3779-DCA5-B7F8-05F95D26F40A}"/>
                </a:ext>
              </a:extLst>
            </p:cNvPr>
            <p:cNvSpPr/>
            <p:nvPr/>
          </p:nvSpPr>
          <p:spPr>
            <a:xfrm>
              <a:off x="2190749" y="1219200"/>
              <a:ext cx="809625" cy="342900"/>
            </a:xfrm>
            <a:prstGeom prst="roundRect">
              <a:avLst>
                <a:gd name="adj" fmla="val 354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0" name="矩形: 圆角 9">
              <a:extLst>
                <a:ext uri="{FF2B5EF4-FFF2-40B4-BE49-F238E27FC236}">
                  <a16:creationId xmlns:a16="http://schemas.microsoft.com/office/drawing/2014/main" id="{9A1FB4ED-51CE-9CA6-6384-4B2ED05B52E1}"/>
                </a:ext>
              </a:extLst>
            </p:cNvPr>
            <p:cNvSpPr/>
            <p:nvPr/>
          </p:nvSpPr>
          <p:spPr>
            <a:xfrm>
              <a:off x="31210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1" name="矩形: 圆角 10">
              <a:extLst>
                <a:ext uri="{FF2B5EF4-FFF2-40B4-BE49-F238E27FC236}">
                  <a16:creationId xmlns:a16="http://schemas.microsoft.com/office/drawing/2014/main" id="{DD2227EE-4061-96F5-40C4-D3CFCD93B89A}"/>
                </a:ext>
              </a:extLst>
            </p:cNvPr>
            <p:cNvSpPr/>
            <p:nvPr/>
          </p:nvSpPr>
          <p:spPr>
            <a:xfrm>
              <a:off x="35909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sp>
        <p:nvSpPr>
          <p:cNvPr id="12" name="任意多边形: 形状 11">
            <a:extLst>
              <a:ext uri="{FF2B5EF4-FFF2-40B4-BE49-F238E27FC236}">
                <a16:creationId xmlns:a16="http://schemas.microsoft.com/office/drawing/2014/main" id="{FA2ACA82-4ECC-1A0D-A878-8B207531737E}"/>
              </a:ext>
            </a:extLst>
          </p:cNvPr>
          <p:cNvSpPr/>
          <p:nvPr userDrawn="1"/>
        </p:nvSpPr>
        <p:spPr>
          <a:xfrm>
            <a:off x="279400" y="668215"/>
            <a:ext cx="101600" cy="5521570"/>
          </a:xfrm>
          <a:custGeom>
            <a:avLst/>
            <a:gdLst>
              <a:gd name="connsiteX0" fmla="*/ 50800 w 101600"/>
              <a:gd name="connsiteY0" fmla="*/ 3880888 h 5521570"/>
              <a:gd name="connsiteX1" fmla="*/ 101600 w 101600"/>
              <a:gd name="connsiteY1" fmla="*/ 3931688 h 5521570"/>
              <a:gd name="connsiteX2" fmla="*/ 101600 w 101600"/>
              <a:gd name="connsiteY2" fmla="*/ 5470770 h 5521570"/>
              <a:gd name="connsiteX3" fmla="*/ 50800 w 101600"/>
              <a:gd name="connsiteY3" fmla="*/ 5521570 h 5521570"/>
              <a:gd name="connsiteX4" fmla="*/ 0 w 101600"/>
              <a:gd name="connsiteY4" fmla="*/ 5470770 h 5521570"/>
              <a:gd name="connsiteX5" fmla="*/ 0 w 101600"/>
              <a:gd name="connsiteY5" fmla="*/ 3931688 h 5521570"/>
              <a:gd name="connsiteX6" fmla="*/ 50800 w 101600"/>
              <a:gd name="connsiteY6" fmla="*/ 3880888 h 5521570"/>
              <a:gd name="connsiteX7" fmla="*/ 50800 w 101600"/>
              <a:gd name="connsiteY7" fmla="*/ 0 h 5521570"/>
              <a:gd name="connsiteX8" fmla="*/ 101600 w 101600"/>
              <a:gd name="connsiteY8" fmla="*/ 50800 h 5521570"/>
              <a:gd name="connsiteX9" fmla="*/ 101600 w 101600"/>
              <a:gd name="connsiteY9" fmla="*/ 3475159 h 5521570"/>
              <a:gd name="connsiteX10" fmla="*/ 50800 w 101600"/>
              <a:gd name="connsiteY10" fmla="*/ 3525959 h 5521570"/>
              <a:gd name="connsiteX11" fmla="*/ 0 w 101600"/>
              <a:gd name="connsiteY11" fmla="*/ 3475159 h 5521570"/>
              <a:gd name="connsiteX12" fmla="*/ 0 w 101600"/>
              <a:gd name="connsiteY12" fmla="*/ 50800 h 5521570"/>
              <a:gd name="connsiteX13" fmla="*/ 50800 w 101600"/>
              <a:gd name="connsiteY13" fmla="*/ 0 h 552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00" h="5521570">
                <a:moveTo>
                  <a:pt x="50800" y="3880888"/>
                </a:moveTo>
                <a:cubicBezTo>
                  <a:pt x="78856" y="3880888"/>
                  <a:pt x="101600" y="3903632"/>
                  <a:pt x="101600" y="3931688"/>
                </a:cubicBezTo>
                <a:lnTo>
                  <a:pt x="101600" y="5470770"/>
                </a:lnTo>
                <a:cubicBezTo>
                  <a:pt x="101600" y="5498826"/>
                  <a:pt x="78856" y="5521570"/>
                  <a:pt x="50800" y="5521570"/>
                </a:cubicBezTo>
                <a:cubicBezTo>
                  <a:pt x="22744" y="5521570"/>
                  <a:pt x="0" y="5498826"/>
                  <a:pt x="0" y="5470770"/>
                </a:cubicBezTo>
                <a:lnTo>
                  <a:pt x="0" y="3931688"/>
                </a:lnTo>
                <a:cubicBezTo>
                  <a:pt x="0" y="3903632"/>
                  <a:pt x="22744" y="3880888"/>
                  <a:pt x="50800" y="3880888"/>
                </a:cubicBezTo>
                <a:close/>
                <a:moveTo>
                  <a:pt x="50800" y="0"/>
                </a:moveTo>
                <a:cubicBezTo>
                  <a:pt x="78856" y="0"/>
                  <a:pt x="101600" y="22744"/>
                  <a:pt x="101600" y="50800"/>
                </a:cubicBezTo>
                <a:lnTo>
                  <a:pt x="101600" y="3475159"/>
                </a:lnTo>
                <a:cubicBezTo>
                  <a:pt x="101600" y="3503215"/>
                  <a:pt x="78856" y="3525959"/>
                  <a:pt x="50800" y="3525959"/>
                </a:cubicBezTo>
                <a:cubicBezTo>
                  <a:pt x="22744" y="3525959"/>
                  <a:pt x="0" y="3503215"/>
                  <a:pt x="0" y="3475159"/>
                </a:cubicBezTo>
                <a:lnTo>
                  <a:pt x="0" y="50800"/>
                </a:lnTo>
                <a:cubicBezTo>
                  <a:pt x="0" y="22744"/>
                  <a:pt x="22744" y="0"/>
                  <a:pt x="508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nvGrpSpPr>
          <p:cNvPr id="13" name="组合 12">
            <a:extLst>
              <a:ext uri="{FF2B5EF4-FFF2-40B4-BE49-F238E27FC236}">
                <a16:creationId xmlns:a16="http://schemas.microsoft.com/office/drawing/2014/main" id="{F9A62F04-6B07-F8BD-C7A5-6744C6A36BE8}"/>
              </a:ext>
            </a:extLst>
          </p:cNvPr>
          <p:cNvGrpSpPr/>
          <p:nvPr userDrawn="1"/>
        </p:nvGrpSpPr>
        <p:grpSpPr>
          <a:xfrm>
            <a:off x="7048500" y="1"/>
            <a:ext cx="5143500" cy="6857999"/>
            <a:chOff x="7048500" y="1"/>
            <a:chExt cx="5143500" cy="6857999"/>
          </a:xfrm>
        </p:grpSpPr>
        <p:sp>
          <p:nvSpPr>
            <p:cNvPr id="14" name="任意多边形: 形状 13">
              <a:extLst>
                <a:ext uri="{FF2B5EF4-FFF2-40B4-BE49-F238E27FC236}">
                  <a16:creationId xmlns:a16="http://schemas.microsoft.com/office/drawing/2014/main" id="{62400AD7-3657-2FA3-3444-A3339330F62A}"/>
                </a:ext>
              </a:extLst>
            </p:cNvPr>
            <p:cNvSpPr/>
            <p:nvPr/>
          </p:nvSpPr>
          <p:spPr>
            <a:xfrm>
              <a:off x="7048500" y="1"/>
              <a:ext cx="5143500" cy="6857999"/>
            </a:xfrm>
            <a:custGeom>
              <a:avLst/>
              <a:gdLst>
                <a:gd name="connsiteX0" fmla="*/ 93051 w 5143500"/>
                <a:gd name="connsiteY0" fmla="*/ 6381748 h 6857999"/>
                <a:gd name="connsiteX1" fmla="*/ 1621449 w 5143500"/>
                <a:gd name="connsiteY1" fmla="*/ 6381748 h 6857999"/>
                <a:gd name="connsiteX2" fmla="*/ 1568095 w 5143500"/>
                <a:gd name="connsiteY2" fmla="*/ 6480045 h 6857999"/>
                <a:gd name="connsiteX3" fmla="*/ 857250 w 5143500"/>
                <a:gd name="connsiteY3" fmla="*/ 6857999 h 6857999"/>
                <a:gd name="connsiteX4" fmla="*/ 146405 w 5143500"/>
                <a:gd name="connsiteY4" fmla="*/ 6480045 h 6857999"/>
                <a:gd name="connsiteX5" fmla="*/ 8021 w 5143500"/>
                <a:gd name="connsiteY5" fmla="*/ 6080319 h 6857999"/>
                <a:gd name="connsiteX6" fmla="*/ 1706479 w 5143500"/>
                <a:gd name="connsiteY6" fmla="*/ 6080319 h 6857999"/>
                <a:gd name="connsiteX7" fmla="*/ 1697084 w 5143500"/>
                <a:gd name="connsiteY7" fmla="*/ 6173514 h 6857999"/>
                <a:gd name="connsiteX8" fmla="*/ 1685849 w 5143500"/>
                <a:gd name="connsiteY8" fmla="*/ 6209708 h 6857999"/>
                <a:gd name="connsiteX9" fmla="*/ 28651 w 5143500"/>
                <a:gd name="connsiteY9" fmla="*/ 6209708 h 6857999"/>
                <a:gd name="connsiteX10" fmla="*/ 17416 w 5143500"/>
                <a:gd name="connsiteY10" fmla="*/ 6173514 h 6857999"/>
                <a:gd name="connsiteX11" fmla="*/ 0 w 5143500"/>
                <a:gd name="connsiteY11" fmla="*/ 5477463 h 6857999"/>
                <a:gd name="connsiteX12" fmla="*/ 1714500 w 5143500"/>
                <a:gd name="connsiteY12" fmla="*/ 5477463 h 6857999"/>
                <a:gd name="connsiteX13" fmla="*/ 1714500 w 5143500"/>
                <a:gd name="connsiteY13" fmla="*/ 5606851 h 6857999"/>
                <a:gd name="connsiteX14" fmla="*/ 0 w 5143500"/>
                <a:gd name="connsiteY14" fmla="*/ 5606851 h 6857999"/>
                <a:gd name="connsiteX15" fmla="*/ 2413400 w 5143500"/>
                <a:gd name="connsiteY15" fmla="*/ 5457824 h 6857999"/>
                <a:gd name="connsiteX16" fmla="*/ 2028825 w 5143500"/>
                <a:gd name="connsiteY16" fmla="*/ 5842399 h 6857999"/>
                <a:gd name="connsiteX17" fmla="*/ 2028825 w 5143500"/>
                <a:gd name="connsiteY17" fmla="*/ 6159099 h 6857999"/>
                <a:gd name="connsiteX18" fmla="*/ 2413400 w 5143500"/>
                <a:gd name="connsiteY18" fmla="*/ 6543674 h 6857999"/>
                <a:gd name="connsiteX19" fmla="*/ 2730100 w 5143500"/>
                <a:gd name="connsiteY19" fmla="*/ 6543674 h 6857999"/>
                <a:gd name="connsiteX20" fmla="*/ 3114675 w 5143500"/>
                <a:gd name="connsiteY20" fmla="*/ 6159099 h 6857999"/>
                <a:gd name="connsiteX21" fmla="*/ 3114675 w 5143500"/>
                <a:gd name="connsiteY21" fmla="*/ 5842399 h 6857999"/>
                <a:gd name="connsiteX22" fmla="*/ 2730100 w 5143500"/>
                <a:gd name="connsiteY22" fmla="*/ 5457824 h 6857999"/>
                <a:gd name="connsiteX23" fmla="*/ 1807551 w 5143500"/>
                <a:gd name="connsiteY23" fmla="*/ 4667248 h 6857999"/>
                <a:gd name="connsiteX24" fmla="*/ 3335949 w 5143500"/>
                <a:gd name="connsiteY24" fmla="*/ 4667248 h 6857999"/>
                <a:gd name="connsiteX25" fmla="*/ 3282595 w 5143500"/>
                <a:gd name="connsiteY25" fmla="*/ 4765545 h 6857999"/>
                <a:gd name="connsiteX26" fmla="*/ 2571750 w 5143500"/>
                <a:gd name="connsiteY26" fmla="*/ 5143499 h 6857999"/>
                <a:gd name="connsiteX27" fmla="*/ 1860905 w 5143500"/>
                <a:gd name="connsiteY27" fmla="*/ 4765545 h 6857999"/>
                <a:gd name="connsiteX28" fmla="*/ 1722521 w 5143500"/>
                <a:gd name="connsiteY28" fmla="*/ 4365819 h 6857999"/>
                <a:gd name="connsiteX29" fmla="*/ 3420979 w 5143500"/>
                <a:gd name="connsiteY29" fmla="*/ 4365819 h 6857999"/>
                <a:gd name="connsiteX30" fmla="*/ 3411584 w 5143500"/>
                <a:gd name="connsiteY30" fmla="*/ 4459014 h 6857999"/>
                <a:gd name="connsiteX31" fmla="*/ 3400349 w 5143500"/>
                <a:gd name="connsiteY31" fmla="*/ 4495208 h 6857999"/>
                <a:gd name="connsiteX32" fmla="*/ 1743151 w 5143500"/>
                <a:gd name="connsiteY32" fmla="*/ 4495208 h 6857999"/>
                <a:gd name="connsiteX33" fmla="*/ 1731916 w 5143500"/>
                <a:gd name="connsiteY33" fmla="*/ 4459014 h 6857999"/>
                <a:gd name="connsiteX34" fmla="*/ 1714500 w 5143500"/>
                <a:gd name="connsiteY34" fmla="*/ 4064391 h 6857999"/>
                <a:gd name="connsiteX35" fmla="*/ 3429000 w 5143500"/>
                <a:gd name="connsiteY35" fmla="*/ 4064391 h 6857999"/>
                <a:gd name="connsiteX36" fmla="*/ 3429000 w 5143500"/>
                <a:gd name="connsiteY36" fmla="*/ 4193779 h 6857999"/>
                <a:gd name="connsiteX37" fmla="*/ 1714500 w 5143500"/>
                <a:gd name="connsiteY37" fmla="*/ 4193779 h 6857999"/>
                <a:gd name="connsiteX38" fmla="*/ 1714500 w 5143500"/>
                <a:gd name="connsiteY38" fmla="*/ 3762963 h 6857999"/>
                <a:gd name="connsiteX39" fmla="*/ 3429000 w 5143500"/>
                <a:gd name="connsiteY39" fmla="*/ 3762963 h 6857999"/>
                <a:gd name="connsiteX40" fmla="*/ 3429000 w 5143500"/>
                <a:gd name="connsiteY40" fmla="*/ 3892351 h 6857999"/>
                <a:gd name="connsiteX41" fmla="*/ 1714500 w 5143500"/>
                <a:gd name="connsiteY41" fmla="*/ 3892351 h 6857999"/>
                <a:gd name="connsiteX42" fmla="*/ 4127900 w 5143500"/>
                <a:gd name="connsiteY42" fmla="*/ 2028824 h 6857999"/>
                <a:gd name="connsiteX43" fmla="*/ 3743325 w 5143500"/>
                <a:gd name="connsiteY43" fmla="*/ 2413400 h 6857999"/>
                <a:gd name="connsiteX44" fmla="*/ 3743325 w 5143500"/>
                <a:gd name="connsiteY44" fmla="*/ 2730099 h 6857999"/>
                <a:gd name="connsiteX45" fmla="*/ 4127900 w 5143500"/>
                <a:gd name="connsiteY45" fmla="*/ 3114674 h 6857999"/>
                <a:gd name="connsiteX46" fmla="*/ 4444600 w 5143500"/>
                <a:gd name="connsiteY46" fmla="*/ 3114674 h 6857999"/>
                <a:gd name="connsiteX47" fmla="*/ 4829175 w 5143500"/>
                <a:gd name="connsiteY47" fmla="*/ 2730099 h 6857999"/>
                <a:gd name="connsiteX48" fmla="*/ 4829175 w 5143500"/>
                <a:gd name="connsiteY48" fmla="*/ 2413400 h 6857999"/>
                <a:gd name="connsiteX49" fmla="*/ 4444600 w 5143500"/>
                <a:gd name="connsiteY49" fmla="*/ 2028824 h 6857999"/>
                <a:gd name="connsiteX50" fmla="*/ 3429000 w 5143500"/>
                <a:gd name="connsiteY50" fmla="*/ 1714499 h 6857999"/>
                <a:gd name="connsiteX51" fmla="*/ 3429000 w 5143500"/>
                <a:gd name="connsiteY51" fmla="*/ 1714500 h 6857999"/>
                <a:gd name="connsiteX52" fmla="*/ 2571751 w 5143500"/>
                <a:gd name="connsiteY52" fmla="*/ 1714500 h 6857999"/>
                <a:gd name="connsiteX53" fmla="*/ 2744516 w 5143500"/>
                <a:gd name="connsiteY53" fmla="*/ 1731916 h 6857999"/>
                <a:gd name="connsiteX54" fmla="*/ 3429000 w 5143500"/>
                <a:gd name="connsiteY54" fmla="*/ 2571750 h 6857999"/>
                <a:gd name="connsiteX55" fmla="*/ 3429000 w 5143500"/>
                <a:gd name="connsiteY55" fmla="*/ 2321723 h 6857999"/>
                <a:gd name="connsiteX56" fmla="*/ 3913847 w 5143500"/>
                <a:gd name="connsiteY56" fmla="*/ 1726836 h 6857999"/>
                <a:gd name="connsiteX57" fmla="*/ 4036223 w 5143500"/>
                <a:gd name="connsiteY57" fmla="*/ 1714499 h 6857999"/>
                <a:gd name="connsiteX58" fmla="*/ 1714500 w 5143500"/>
                <a:gd name="connsiteY58" fmla="*/ 1107276 h 6857999"/>
                <a:gd name="connsiteX59" fmla="*/ 1229653 w 5143500"/>
                <a:gd name="connsiteY59" fmla="*/ 1702164 h 6857999"/>
                <a:gd name="connsiteX60" fmla="*/ 1107277 w 5143500"/>
                <a:gd name="connsiteY60" fmla="*/ 1714500 h 6857999"/>
                <a:gd name="connsiteX61" fmla="*/ 1229653 w 5143500"/>
                <a:gd name="connsiteY61" fmla="*/ 1726837 h 6857999"/>
                <a:gd name="connsiteX62" fmla="*/ 1714500 w 5143500"/>
                <a:gd name="connsiteY62" fmla="*/ 2321724 h 6857999"/>
                <a:gd name="connsiteX63" fmla="*/ 1714500 w 5143500"/>
                <a:gd name="connsiteY63" fmla="*/ 1714500 h 6857999"/>
                <a:gd name="connsiteX64" fmla="*/ 1714500 w 5143500"/>
                <a:gd name="connsiteY64" fmla="*/ 1714500 h 6857999"/>
                <a:gd name="connsiteX65" fmla="*/ 3457651 w 5143500"/>
                <a:gd name="connsiteY65" fmla="*/ 648290 h 6857999"/>
                <a:gd name="connsiteX66" fmla="*/ 5114849 w 5143500"/>
                <a:gd name="connsiteY66" fmla="*/ 648290 h 6857999"/>
                <a:gd name="connsiteX67" fmla="*/ 5126084 w 5143500"/>
                <a:gd name="connsiteY67" fmla="*/ 684484 h 6857999"/>
                <a:gd name="connsiteX68" fmla="*/ 5135479 w 5143500"/>
                <a:gd name="connsiteY68" fmla="*/ 777679 h 6857999"/>
                <a:gd name="connsiteX69" fmla="*/ 3437021 w 5143500"/>
                <a:gd name="connsiteY69" fmla="*/ 777679 h 6857999"/>
                <a:gd name="connsiteX70" fmla="*/ 3446416 w 5143500"/>
                <a:gd name="connsiteY70" fmla="*/ 684484 h 6857999"/>
                <a:gd name="connsiteX71" fmla="*/ 698900 w 5143500"/>
                <a:gd name="connsiteY71" fmla="*/ 314325 h 6857999"/>
                <a:gd name="connsiteX72" fmla="*/ 314325 w 5143500"/>
                <a:gd name="connsiteY72" fmla="*/ 698900 h 6857999"/>
                <a:gd name="connsiteX73" fmla="*/ 314325 w 5143500"/>
                <a:gd name="connsiteY73" fmla="*/ 1015600 h 6857999"/>
                <a:gd name="connsiteX74" fmla="*/ 698900 w 5143500"/>
                <a:gd name="connsiteY74" fmla="*/ 1400175 h 6857999"/>
                <a:gd name="connsiteX75" fmla="*/ 1015600 w 5143500"/>
                <a:gd name="connsiteY75" fmla="*/ 1400175 h 6857999"/>
                <a:gd name="connsiteX76" fmla="*/ 1400175 w 5143500"/>
                <a:gd name="connsiteY76" fmla="*/ 1015600 h 6857999"/>
                <a:gd name="connsiteX77" fmla="*/ 1400175 w 5143500"/>
                <a:gd name="connsiteY77" fmla="*/ 698900 h 6857999"/>
                <a:gd name="connsiteX78" fmla="*/ 1015600 w 5143500"/>
                <a:gd name="connsiteY78" fmla="*/ 314325 h 6857999"/>
                <a:gd name="connsiteX79" fmla="*/ 2571750 w 5143500"/>
                <a:gd name="connsiteY79" fmla="*/ 0 h 6857999"/>
                <a:gd name="connsiteX80" fmla="*/ 3429000 w 5143500"/>
                <a:gd name="connsiteY80" fmla="*/ 857250 h 6857999"/>
                <a:gd name="connsiteX81" fmla="*/ 3429000 w 5143500"/>
                <a:gd name="connsiteY81" fmla="*/ 949719 h 6857999"/>
                <a:gd name="connsiteX82" fmla="*/ 5143500 w 5143500"/>
                <a:gd name="connsiteY82" fmla="*/ 949719 h 6857999"/>
                <a:gd name="connsiteX83" fmla="*/ 5143500 w 5143500"/>
                <a:gd name="connsiteY83" fmla="*/ 1079108 h 6857999"/>
                <a:gd name="connsiteX84" fmla="*/ 3429000 w 5143500"/>
                <a:gd name="connsiteY84" fmla="*/ 1079108 h 6857999"/>
                <a:gd name="connsiteX85" fmla="*/ 3429000 w 5143500"/>
                <a:gd name="connsiteY85" fmla="*/ 1251147 h 6857999"/>
                <a:gd name="connsiteX86" fmla="*/ 5143500 w 5143500"/>
                <a:gd name="connsiteY86" fmla="*/ 1251147 h 6857999"/>
                <a:gd name="connsiteX87" fmla="*/ 5143500 w 5143500"/>
                <a:gd name="connsiteY87" fmla="*/ 1380536 h 6857999"/>
                <a:gd name="connsiteX88" fmla="*/ 3429000 w 5143500"/>
                <a:gd name="connsiteY88" fmla="*/ 1380536 h 6857999"/>
                <a:gd name="connsiteX89" fmla="*/ 3429000 w 5143500"/>
                <a:gd name="connsiteY89" fmla="*/ 1552575 h 6857999"/>
                <a:gd name="connsiteX90" fmla="*/ 5143500 w 5143500"/>
                <a:gd name="connsiteY90" fmla="*/ 1552575 h 6857999"/>
                <a:gd name="connsiteX91" fmla="*/ 5143500 w 5143500"/>
                <a:gd name="connsiteY91" fmla="*/ 1714499 h 6857999"/>
                <a:gd name="connsiteX92" fmla="*/ 4536277 w 5143500"/>
                <a:gd name="connsiteY92" fmla="*/ 1714499 h 6857999"/>
                <a:gd name="connsiteX93" fmla="*/ 4658653 w 5143500"/>
                <a:gd name="connsiteY93" fmla="*/ 1726836 h 6857999"/>
                <a:gd name="connsiteX94" fmla="*/ 5143500 w 5143500"/>
                <a:gd name="connsiteY94" fmla="*/ 2321723 h 6857999"/>
                <a:gd name="connsiteX95" fmla="*/ 5143500 w 5143500"/>
                <a:gd name="connsiteY95" fmla="*/ 2821775 h 6857999"/>
                <a:gd name="connsiteX96" fmla="*/ 4536276 w 5143500"/>
                <a:gd name="connsiteY96" fmla="*/ 3428999 h 6857999"/>
                <a:gd name="connsiteX97" fmla="*/ 5143500 w 5143500"/>
                <a:gd name="connsiteY97" fmla="*/ 3428999 h 6857999"/>
                <a:gd name="connsiteX98" fmla="*/ 5143500 w 5143500"/>
                <a:gd name="connsiteY98" fmla="*/ 4286249 h 6857999"/>
                <a:gd name="connsiteX99" fmla="*/ 4286250 w 5143500"/>
                <a:gd name="connsiteY99" fmla="*/ 5143499 h 6857999"/>
                <a:gd name="connsiteX100" fmla="*/ 4536276 w 5143500"/>
                <a:gd name="connsiteY100" fmla="*/ 5143499 h 6857999"/>
                <a:gd name="connsiteX101" fmla="*/ 5143500 w 5143500"/>
                <a:gd name="connsiteY101" fmla="*/ 5750723 h 6857999"/>
                <a:gd name="connsiteX102" fmla="*/ 5143500 w 5143500"/>
                <a:gd name="connsiteY102" fmla="*/ 6250775 h 6857999"/>
                <a:gd name="connsiteX103" fmla="*/ 4536276 w 5143500"/>
                <a:gd name="connsiteY103" fmla="*/ 6857999 h 6857999"/>
                <a:gd name="connsiteX104" fmla="*/ 4036224 w 5143500"/>
                <a:gd name="connsiteY104" fmla="*/ 6857999 h 6857999"/>
                <a:gd name="connsiteX105" fmla="*/ 3429000 w 5143500"/>
                <a:gd name="connsiteY105" fmla="*/ 6250775 h 6857999"/>
                <a:gd name="connsiteX106" fmla="*/ 2821776 w 5143500"/>
                <a:gd name="connsiteY106" fmla="*/ 6857999 h 6857999"/>
                <a:gd name="connsiteX107" fmla="*/ 2321724 w 5143500"/>
                <a:gd name="connsiteY107" fmla="*/ 6857999 h 6857999"/>
                <a:gd name="connsiteX108" fmla="*/ 1714500 w 5143500"/>
                <a:gd name="connsiteY108" fmla="*/ 6250775 h 6857999"/>
                <a:gd name="connsiteX109" fmla="*/ 1714500 w 5143500"/>
                <a:gd name="connsiteY109" fmla="*/ 5908279 h 6857999"/>
                <a:gd name="connsiteX110" fmla="*/ 0 w 5143500"/>
                <a:gd name="connsiteY110" fmla="*/ 5908279 h 6857999"/>
                <a:gd name="connsiteX111" fmla="*/ 0 w 5143500"/>
                <a:gd name="connsiteY111" fmla="*/ 5778891 h 6857999"/>
                <a:gd name="connsiteX112" fmla="*/ 1714500 w 5143500"/>
                <a:gd name="connsiteY112" fmla="*/ 5778891 h 6857999"/>
                <a:gd name="connsiteX113" fmla="*/ 1714500 w 5143500"/>
                <a:gd name="connsiteY113" fmla="*/ 5750723 h 6857999"/>
                <a:gd name="connsiteX114" fmla="*/ 2321724 w 5143500"/>
                <a:gd name="connsiteY114" fmla="*/ 5143499 h 6857999"/>
                <a:gd name="connsiteX115" fmla="*/ 2571750 w 5143500"/>
                <a:gd name="connsiteY115" fmla="*/ 5143499 h 6857999"/>
                <a:gd name="connsiteX116" fmla="*/ 2821776 w 5143500"/>
                <a:gd name="connsiteY116" fmla="*/ 5143499 h 6857999"/>
                <a:gd name="connsiteX117" fmla="*/ 3429000 w 5143500"/>
                <a:gd name="connsiteY117" fmla="*/ 5750723 h 6857999"/>
                <a:gd name="connsiteX118" fmla="*/ 4036224 w 5143500"/>
                <a:gd name="connsiteY118" fmla="*/ 5143499 h 6857999"/>
                <a:gd name="connsiteX119" fmla="*/ 3429000 w 5143500"/>
                <a:gd name="connsiteY119" fmla="*/ 5143499 h 6857999"/>
                <a:gd name="connsiteX120" fmla="*/ 3429000 w 5143500"/>
                <a:gd name="connsiteY120" fmla="*/ 4286249 h 6857999"/>
                <a:gd name="connsiteX121" fmla="*/ 4286250 w 5143500"/>
                <a:gd name="connsiteY121" fmla="*/ 3428999 h 6857999"/>
                <a:gd name="connsiteX122" fmla="*/ 4036224 w 5143500"/>
                <a:gd name="connsiteY122" fmla="*/ 3428999 h 6857999"/>
                <a:gd name="connsiteX123" fmla="*/ 3429000 w 5143500"/>
                <a:gd name="connsiteY123" fmla="*/ 2821775 h 6857999"/>
                <a:gd name="connsiteX124" fmla="*/ 3429000 w 5143500"/>
                <a:gd name="connsiteY124" fmla="*/ 3428999 h 6857999"/>
                <a:gd name="connsiteX125" fmla="*/ 3429000 w 5143500"/>
                <a:gd name="connsiteY125" fmla="*/ 3590923 h 6857999"/>
                <a:gd name="connsiteX126" fmla="*/ 1714500 w 5143500"/>
                <a:gd name="connsiteY126" fmla="*/ 3590923 h 6857999"/>
                <a:gd name="connsiteX127" fmla="*/ 1714500 w 5143500"/>
                <a:gd name="connsiteY127" fmla="*/ 3428999 h 6857999"/>
                <a:gd name="connsiteX128" fmla="*/ 2571749 w 5143500"/>
                <a:gd name="connsiteY128" fmla="*/ 3428999 h 6857999"/>
                <a:gd name="connsiteX129" fmla="*/ 2398984 w 5143500"/>
                <a:gd name="connsiteY129" fmla="*/ 3411583 h 6857999"/>
                <a:gd name="connsiteX130" fmla="*/ 1714500 w 5143500"/>
                <a:gd name="connsiteY130" fmla="*/ 2571750 h 6857999"/>
                <a:gd name="connsiteX131" fmla="*/ 1714500 w 5143500"/>
                <a:gd name="connsiteY131" fmla="*/ 2821775 h 6857999"/>
                <a:gd name="connsiteX132" fmla="*/ 1107276 w 5143500"/>
                <a:gd name="connsiteY132" fmla="*/ 3428999 h 6857999"/>
                <a:gd name="connsiteX133" fmla="*/ 857250 w 5143500"/>
                <a:gd name="connsiteY133" fmla="*/ 3428999 h 6857999"/>
                <a:gd name="connsiteX134" fmla="*/ 1714500 w 5143500"/>
                <a:gd name="connsiteY134" fmla="*/ 4286249 h 6857999"/>
                <a:gd name="connsiteX135" fmla="*/ 1714500 w 5143500"/>
                <a:gd name="connsiteY135" fmla="*/ 5143499 h 6857999"/>
                <a:gd name="connsiteX136" fmla="*/ 1714500 w 5143500"/>
                <a:gd name="connsiteY136" fmla="*/ 5305423 h 6857999"/>
                <a:gd name="connsiteX137" fmla="*/ 0 w 5143500"/>
                <a:gd name="connsiteY137" fmla="*/ 5305423 h 6857999"/>
                <a:gd name="connsiteX138" fmla="*/ 0 w 5143500"/>
                <a:gd name="connsiteY138" fmla="*/ 5143499 h 6857999"/>
                <a:gd name="connsiteX139" fmla="*/ 857250 w 5143500"/>
                <a:gd name="connsiteY139" fmla="*/ 5143499 h 6857999"/>
                <a:gd name="connsiteX140" fmla="*/ 0 w 5143500"/>
                <a:gd name="connsiteY140" fmla="*/ 4286249 h 6857999"/>
                <a:gd name="connsiteX141" fmla="*/ 0 w 5143500"/>
                <a:gd name="connsiteY141" fmla="*/ 3428999 h 6857999"/>
                <a:gd name="connsiteX142" fmla="*/ 607224 w 5143500"/>
                <a:gd name="connsiteY142" fmla="*/ 3428999 h 6857999"/>
                <a:gd name="connsiteX143" fmla="*/ 0 w 5143500"/>
                <a:gd name="connsiteY143" fmla="*/ 2821775 h 6857999"/>
                <a:gd name="connsiteX144" fmla="*/ 0 w 5143500"/>
                <a:gd name="connsiteY144" fmla="*/ 2321724 h 6857999"/>
                <a:gd name="connsiteX145" fmla="*/ 484847 w 5143500"/>
                <a:gd name="connsiteY145" fmla="*/ 1726837 h 6857999"/>
                <a:gd name="connsiteX146" fmla="*/ 607222 w 5143500"/>
                <a:gd name="connsiteY146" fmla="*/ 1714500 h 6857999"/>
                <a:gd name="connsiteX147" fmla="*/ 484847 w 5143500"/>
                <a:gd name="connsiteY147" fmla="*/ 1702164 h 6857999"/>
                <a:gd name="connsiteX148" fmla="*/ 0 w 5143500"/>
                <a:gd name="connsiteY148" fmla="*/ 1107276 h 6857999"/>
                <a:gd name="connsiteX149" fmla="*/ 0 w 5143500"/>
                <a:gd name="connsiteY149" fmla="*/ 607224 h 6857999"/>
                <a:gd name="connsiteX150" fmla="*/ 607224 w 5143500"/>
                <a:gd name="connsiteY150" fmla="*/ 0 h 6857999"/>
                <a:gd name="connsiteX151" fmla="*/ 1107276 w 5143500"/>
                <a:gd name="connsiteY151" fmla="*/ 0 h 6857999"/>
                <a:gd name="connsiteX152" fmla="*/ 1714500 w 5143500"/>
                <a:gd name="connsiteY152" fmla="*/ 607224 h 6857999"/>
                <a:gd name="connsiteX153" fmla="*/ 1714500 w 5143500"/>
                <a:gd name="connsiteY153" fmla="*/ 857250 h 6857999"/>
                <a:gd name="connsiteX154" fmla="*/ 2571750 w 5143500"/>
                <a:gd name="connsiteY154" fmla="*/ 0 h 6857999"/>
                <a:gd name="connsiteX155" fmla="*/ 4286250 w 5143500"/>
                <a:gd name="connsiteY155" fmla="*/ 0 h 6857999"/>
                <a:gd name="connsiteX156" fmla="*/ 4997095 w 5143500"/>
                <a:gd name="connsiteY156" fmla="*/ 377954 h 6857999"/>
                <a:gd name="connsiteX157" fmla="*/ 5050449 w 5143500"/>
                <a:gd name="connsiteY157" fmla="*/ 476251 h 6857999"/>
                <a:gd name="connsiteX158" fmla="*/ 3522051 w 5143500"/>
                <a:gd name="connsiteY158" fmla="*/ 476251 h 6857999"/>
                <a:gd name="connsiteX159" fmla="*/ 3575405 w 5143500"/>
                <a:gd name="connsiteY159" fmla="*/ 377954 h 6857999"/>
                <a:gd name="connsiteX160" fmla="*/ 4286250 w 5143500"/>
                <a:gd name="connsiteY16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43500" h="6857999">
                  <a:moveTo>
                    <a:pt x="93051" y="6381748"/>
                  </a:moveTo>
                  <a:lnTo>
                    <a:pt x="1621449" y="6381748"/>
                  </a:lnTo>
                  <a:lnTo>
                    <a:pt x="1568095" y="6480045"/>
                  </a:lnTo>
                  <a:cubicBezTo>
                    <a:pt x="1414041" y="6708075"/>
                    <a:pt x="1153154" y="6857999"/>
                    <a:pt x="857250" y="6857999"/>
                  </a:cubicBezTo>
                  <a:cubicBezTo>
                    <a:pt x="561346" y="6857999"/>
                    <a:pt x="300459" y="6708075"/>
                    <a:pt x="146405" y="6480045"/>
                  </a:cubicBezTo>
                  <a:close/>
                  <a:moveTo>
                    <a:pt x="8021" y="6080319"/>
                  </a:moveTo>
                  <a:lnTo>
                    <a:pt x="1706479" y="6080319"/>
                  </a:lnTo>
                  <a:lnTo>
                    <a:pt x="1697084" y="6173514"/>
                  </a:lnTo>
                  <a:lnTo>
                    <a:pt x="1685849" y="6209708"/>
                  </a:lnTo>
                  <a:lnTo>
                    <a:pt x="28651" y="6209708"/>
                  </a:lnTo>
                  <a:lnTo>
                    <a:pt x="17416" y="6173514"/>
                  </a:lnTo>
                  <a:close/>
                  <a:moveTo>
                    <a:pt x="0" y="5477463"/>
                  </a:moveTo>
                  <a:lnTo>
                    <a:pt x="1714500" y="5477463"/>
                  </a:lnTo>
                  <a:lnTo>
                    <a:pt x="1714500" y="5606851"/>
                  </a:lnTo>
                  <a:lnTo>
                    <a:pt x="0" y="5606851"/>
                  </a:lnTo>
                  <a:close/>
                  <a:moveTo>
                    <a:pt x="2413400" y="5457824"/>
                  </a:moveTo>
                  <a:cubicBezTo>
                    <a:pt x="2201005" y="5457824"/>
                    <a:pt x="2028825" y="5630004"/>
                    <a:pt x="2028825" y="5842399"/>
                  </a:cubicBezTo>
                  <a:lnTo>
                    <a:pt x="2028825" y="6159099"/>
                  </a:lnTo>
                  <a:cubicBezTo>
                    <a:pt x="2028825" y="6371494"/>
                    <a:pt x="2201005" y="6543674"/>
                    <a:pt x="2413400" y="6543674"/>
                  </a:cubicBezTo>
                  <a:lnTo>
                    <a:pt x="2730100" y="6543674"/>
                  </a:lnTo>
                  <a:cubicBezTo>
                    <a:pt x="2942495" y="6543674"/>
                    <a:pt x="3114675" y="6371494"/>
                    <a:pt x="3114675" y="6159099"/>
                  </a:cubicBezTo>
                  <a:lnTo>
                    <a:pt x="3114675" y="5842399"/>
                  </a:lnTo>
                  <a:cubicBezTo>
                    <a:pt x="3114675" y="5630004"/>
                    <a:pt x="2942495" y="5457824"/>
                    <a:pt x="2730100" y="5457824"/>
                  </a:cubicBezTo>
                  <a:close/>
                  <a:moveTo>
                    <a:pt x="1807551" y="4667248"/>
                  </a:moveTo>
                  <a:lnTo>
                    <a:pt x="3335949" y="4667248"/>
                  </a:lnTo>
                  <a:lnTo>
                    <a:pt x="3282595" y="4765545"/>
                  </a:lnTo>
                  <a:cubicBezTo>
                    <a:pt x="3128541" y="4993575"/>
                    <a:pt x="2867654" y="5143499"/>
                    <a:pt x="2571750" y="5143499"/>
                  </a:cubicBezTo>
                  <a:cubicBezTo>
                    <a:pt x="2275846" y="5143499"/>
                    <a:pt x="2014959" y="4993575"/>
                    <a:pt x="1860905" y="4765545"/>
                  </a:cubicBezTo>
                  <a:close/>
                  <a:moveTo>
                    <a:pt x="1722521" y="4365819"/>
                  </a:moveTo>
                  <a:lnTo>
                    <a:pt x="3420979" y="4365819"/>
                  </a:lnTo>
                  <a:lnTo>
                    <a:pt x="3411584" y="4459014"/>
                  </a:lnTo>
                  <a:lnTo>
                    <a:pt x="3400349" y="4495208"/>
                  </a:lnTo>
                  <a:lnTo>
                    <a:pt x="1743151" y="4495208"/>
                  </a:lnTo>
                  <a:lnTo>
                    <a:pt x="1731916" y="4459014"/>
                  </a:lnTo>
                  <a:close/>
                  <a:moveTo>
                    <a:pt x="1714500" y="4064391"/>
                  </a:moveTo>
                  <a:lnTo>
                    <a:pt x="3429000" y="4064391"/>
                  </a:lnTo>
                  <a:lnTo>
                    <a:pt x="3429000" y="4193779"/>
                  </a:lnTo>
                  <a:lnTo>
                    <a:pt x="1714500" y="4193779"/>
                  </a:lnTo>
                  <a:close/>
                  <a:moveTo>
                    <a:pt x="1714500" y="3762963"/>
                  </a:moveTo>
                  <a:lnTo>
                    <a:pt x="3429000" y="3762963"/>
                  </a:lnTo>
                  <a:lnTo>
                    <a:pt x="3429000" y="3892351"/>
                  </a:lnTo>
                  <a:lnTo>
                    <a:pt x="1714500" y="3892351"/>
                  </a:lnTo>
                  <a:close/>
                  <a:moveTo>
                    <a:pt x="4127900" y="2028824"/>
                  </a:moveTo>
                  <a:cubicBezTo>
                    <a:pt x="3915505" y="2028824"/>
                    <a:pt x="3743325" y="2201004"/>
                    <a:pt x="3743325" y="2413400"/>
                  </a:cubicBezTo>
                  <a:lnTo>
                    <a:pt x="3743325" y="2730099"/>
                  </a:lnTo>
                  <a:cubicBezTo>
                    <a:pt x="3743325" y="2942494"/>
                    <a:pt x="3915505" y="3114674"/>
                    <a:pt x="4127900" y="3114674"/>
                  </a:cubicBezTo>
                  <a:lnTo>
                    <a:pt x="4444600" y="3114674"/>
                  </a:lnTo>
                  <a:cubicBezTo>
                    <a:pt x="4656995" y="3114674"/>
                    <a:pt x="4829175" y="2942494"/>
                    <a:pt x="4829175" y="2730099"/>
                  </a:cubicBezTo>
                  <a:lnTo>
                    <a:pt x="4829175" y="2413400"/>
                  </a:lnTo>
                  <a:cubicBezTo>
                    <a:pt x="4829175" y="2201004"/>
                    <a:pt x="4656995" y="2028824"/>
                    <a:pt x="4444600" y="2028824"/>
                  </a:cubicBezTo>
                  <a:close/>
                  <a:moveTo>
                    <a:pt x="3429000" y="1714499"/>
                  </a:moveTo>
                  <a:lnTo>
                    <a:pt x="3429000" y="1714500"/>
                  </a:lnTo>
                  <a:lnTo>
                    <a:pt x="2571751" y="1714500"/>
                  </a:lnTo>
                  <a:lnTo>
                    <a:pt x="2744516" y="1731916"/>
                  </a:lnTo>
                  <a:cubicBezTo>
                    <a:pt x="3135150" y="1811851"/>
                    <a:pt x="3429000" y="2157484"/>
                    <a:pt x="3429000" y="2571750"/>
                  </a:cubicBezTo>
                  <a:lnTo>
                    <a:pt x="3429000" y="2321723"/>
                  </a:lnTo>
                  <a:cubicBezTo>
                    <a:pt x="3429000" y="2028283"/>
                    <a:pt x="3637145" y="1783457"/>
                    <a:pt x="3913847" y="1726836"/>
                  </a:cubicBezTo>
                  <a:lnTo>
                    <a:pt x="4036223" y="1714499"/>
                  </a:lnTo>
                  <a:close/>
                  <a:moveTo>
                    <a:pt x="1714500" y="1107276"/>
                  </a:moveTo>
                  <a:cubicBezTo>
                    <a:pt x="1714500" y="1400717"/>
                    <a:pt x="1506355" y="1645542"/>
                    <a:pt x="1229653" y="1702164"/>
                  </a:cubicBezTo>
                  <a:lnTo>
                    <a:pt x="1107277" y="1714500"/>
                  </a:lnTo>
                  <a:lnTo>
                    <a:pt x="1229653" y="1726837"/>
                  </a:lnTo>
                  <a:cubicBezTo>
                    <a:pt x="1506355" y="1783458"/>
                    <a:pt x="1714500" y="2028283"/>
                    <a:pt x="1714500" y="2321724"/>
                  </a:cubicBezTo>
                  <a:lnTo>
                    <a:pt x="1714500" y="1714500"/>
                  </a:lnTo>
                  <a:lnTo>
                    <a:pt x="1714500" y="1714500"/>
                  </a:lnTo>
                  <a:close/>
                  <a:moveTo>
                    <a:pt x="3457651" y="648290"/>
                  </a:moveTo>
                  <a:lnTo>
                    <a:pt x="5114849" y="648290"/>
                  </a:lnTo>
                  <a:lnTo>
                    <a:pt x="5126084" y="684484"/>
                  </a:lnTo>
                  <a:lnTo>
                    <a:pt x="5135479" y="777679"/>
                  </a:lnTo>
                  <a:lnTo>
                    <a:pt x="3437021" y="777679"/>
                  </a:lnTo>
                  <a:lnTo>
                    <a:pt x="3446416" y="684484"/>
                  </a:lnTo>
                  <a:close/>
                  <a:moveTo>
                    <a:pt x="698900" y="314325"/>
                  </a:moveTo>
                  <a:cubicBezTo>
                    <a:pt x="486505" y="314325"/>
                    <a:pt x="314325" y="486505"/>
                    <a:pt x="314325" y="698900"/>
                  </a:cubicBezTo>
                  <a:lnTo>
                    <a:pt x="314325" y="1015600"/>
                  </a:lnTo>
                  <a:cubicBezTo>
                    <a:pt x="314325" y="1227995"/>
                    <a:pt x="486505" y="1400175"/>
                    <a:pt x="698900" y="1400175"/>
                  </a:cubicBezTo>
                  <a:lnTo>
                    <a:pt x="1015600" y="1400175"/>
                  </a:lnTo>
                  <a:cubicBezTo>
                    <a:pt x="1227995" y="1400175"/>
                    <a:pt x="1400175" y="1227995"/>
                    <a:pt x="1400175" y="1015600"/>
                  </a:cubicBezTo>
                  <a:lnTo>
                    <a:pt x="1400175" y="698900"/>
                  </a:lnTo>
                  <a:cubicBezTo>
                    <a:pt x="1400175" y="486505"/>
                    <a:pt x="1227995" y="314325"/>
                    <a:pt x="1015600" y="314325"/>
                  </a:cubicBezTo>
                  <a:close/>
                  <a:moveTo>
                    <a:pt x="2571750" y="0"/>
                  </a:moveTo>
                  <a:cubicBezTo>
                    <a:pt x="3045196" y="0"/>
                    <a:pt x="3429000" y="383804"/>
                    <a:pt x="3429000" y="857250"/>
                  </a:cubicBezTo>
                  <a:lnTo>
                    <a:pt x="3429000" y="949719"/>
                  </a:lnTo>
                  <a:lnTo>
                    <a:pt x="5143500" y="949719"/>
                  </a:lnTo>
                  <a:lnTo>
                    <a:pt x="5143500" y="1079108"/>
                  </a:lnTo>
                  <a:lnTo>
                    <a:pt x="3429000" y="1079108"/>
                  </a:lnTo>
                  <a:lnTo>
                    <a:pt x="3429000" y="1251147"/>
                  </a:lnTo>
                  <a:lnTo>
                    <a:pt x="5143500" y="1251147"/>
                  </a:lnTo>
                  <a:lnTo>
                    <a:pt x="5143500" y="1380536"/>
                  </a:lnTo>
                  <a:lnTo>
                    <a:pt x="3429000" y="1380536"/>
                  </a:lnTo>
                  <a:lnTo>
                    <a:pt x="3429000" y="1552575"/>
                  </a:lnTo>
                  <a:lnTo>
                    <a:pt x="5143500" y="1552575"/>
                  </a:lnTo>
                  <a:lnTo>
                    <a:pt x="5143500" y="1714499"/>
                  </a:lnTo>
                  <a:lnTo>
                    <a:pt x="4536277" y="1714499"/>
                  </a:lnTo>
                  <a:lnTo>
                    <a:pt x="4658653" y="1726836"/>
                  </a:lnTo>
                  <a:cubicBezTo>
                    <a:pt x="4935355" y="1783457"/>
                    <a:pt x="5143500" y="2028283"/>
                    <a:pt x="5143500" y="2321723"/>
                  </a:cubicBezTo>
                  <a:lnTo>
                    <a:pt x="5143500" y="2821775"/>
                  </a:lnTo>
                  <a:cubicBezTo>
                    <a:pt x="5143500" y="3157136"/>
                    <a:pt x="4871637" y="3428999"/>
                    <a:pt x="4536276" y="3428999"/>
                  </a:cubicBezTo>
                  <a:lnTo>
                    <a:pt x="5143500" y="3428999"/>
                  </a:lnTo>
                  <a:lnTo>
                    <a:pt x="5143500" y="4286249"/>
                  </a:lnTo>
                  <a:cubicBezTo>
                    <a:pt x="5143500" y="4759695"/>
                    <a:pt x="4759696" y="5143499"/>
                    <a:pt x="4286250" y="5143499"/>
                  </a:cubicBezTo>
                  <a:lnTo>
                    <a:pt x="4536276" y="5143499"/>
                  </a:lnTo>
                  <a:cubicBezTo>
                    <a:pt x="4871637" y="5143499"/>
                    <a:pt x="5143500" y="5415362"/>
                    <a:pt x="5143500" y="5750723"/>
                  </a:cubicBezTo>
                  <a:lnTo>
                    <a:pt x="5143500" y="6250775"/>
                  </a:lnTo>
                  <a:cubicBezTo>
                    <a:pt x="5143500" y="6586136"/>
                    <a:pt x="4871637" y="6857999"/>
                    <a:pt x="4536276" y="6857999"/>
                  </a:cubicBezTo>
                  <a:lnTo>
                    <a:pt x="4036224" y="6857999"/>
                  </a:lnTo>
                  <a:cubicBezTo>
                    <a:pt x="3700863" y="6857999"/>
                    <a:pt x="3429000" y="6586136"/>
                    <a:pt x="3429000" y="6250775"/>
                  </a:cubicBezTo>
                  <a:cubicBezTo>
                    <a:pt x="3429000" y="6586136"/>
                    <a:pt x="3157137" y="6857999"/>
                    <a:pt x="2821776" y="6857999"/>
                  </a:cubicBezTo>
                  <a:lnTo>
                    <a:pt x="2321724" y="6857999"/>
                  </a:lnTo>
                  <a:cubicBezTo>
                    <a:pt x="1986363" y="6857999"/>
                    <a:pt x="1714500" y="6586136"/>
                    <a:pt x="1714500" y="6250775"/>
                  </a:cubicBezTo>
                  <a:lnTo>
                    <a:pt x="1714500" y="5908279"/>
                  </a:lnTo>
                  <a:lnTo>
                    <a:pt x="0" y="5908279"/>
                  </a:lnTo>
                  <a:lnTo>
                    <a:pt x="0" y="5778891"/>
                  </a:lnTo>
                  <a:lnTo>
                    <a:pt x="1714500" y="5778891"/>
                  </a:lnTo>
                  <a:lnTo>
                    <a:pt x="1714500" y="5750723"/>
                  </a:lnTo>
                  <a:cubicBezTo>
                    <a:pt x="1714500" y="5415362"/>
                    <a:pt x="1986363" y="5143499"/>
                    <a:pt x="2321724" y="5143499"/>
                  </a:cubicBezTo>
                  <a:lnTo>
                    <a:pt x="2571750" y="5143499"/>
                  </a:lnTo>
                  <a:lnTo>
                    <a:pt x="2821776" y="5143499"/>
                  </a:lnTo>
                  <a:cubicBezTo>
                    <a:pt x="3157137" y="5143499"/>
                    <a:pt x="3429000" y="5415362"/>
                    <a:pt x="3429000" y="5750723"/>
                  </a:cubicBezTo>
                  <a:cubicBezTo>
                    <a:pt x="3429000" y="5415362"/>
                    <a:pt x="3700863" y="5143499"/>
                    <a:pt x="4036224" y="5143499"/>
                  </a:cubicBezTo>
                  <a:lnTo>
                    <a:pt x="3429000" y="5143499"/>
                  </a:lnTo>
                  <a:lnTo>
                    <a:pt x="3429000" y="4286249"/>
                  </a:lnTo>
                  <a:cubicBezTo>
                    <a:pt x="3429000" y="3812803"/>
                    <a:pt x="3812804" y="3428999"/>
                    <a:pt x="4286250" y="3428999"/>
                  </a:cubicBezTo>
                  <a:lnTo>
                    <a:pt x="4036224" y="3428999"/>
                  </a:lnTo>
                  <a:cubicBezTo>
                    <a:pt x="3700863" y="3428999"/>
                    <a:pt x="3429000" y="3157136"/>
                    <a:pt x="3429000" y="2821775"/>
                  </a:cubicBezTo>
                  <a:lnTo>
                    <a:pt x="3429000" y="3428999"/>
                  </a:lnTo>
                  <a:lnTo>
                    <a:pt x="3429000" y="3590923"/>
                  </a:lnTo>
                  <a:lnTo>
                    <a:pt x="1714500" y="3590923"/>
                  </a:lnTo>
                  <a:lnTo>
                    <a:pt x="1714500" y="3428999"/>
                  </a:lnTo>
                  <a:lnTo>
                    <a:pt x="2571749" y="3428999"/>
                  </a:lnTo>
                  <a:lnTo>
                    <a:pt x="2398984" y="3411583"/>
                  </a:lnTo>
                  <a:cubicBezTo>
                    <a:pt x="2008350" y="3331648"/>
                    <a:pt x="1714500" y="2986015"/>
                    <a:pt x="1714500" y="2571750"/>
                  </a:cubicBezTo>
                  <a:lnTo>
                    <a:pt x="1714500" y="2821775"/>
                  </a:lnTo>
                  <a:cubicBezTo>
                    <a:pt x="1714500" y="3157137"/>
                    <a:pt x="1442637" y="3428999"/>
                    <a:pt x="1107276" y="3428999"/>
                  </a:cubicBezTo>
                  <a:lnTo>
                    <a:pt x="857250" y="3428999"/>
                  </a:lnTo>
                  <a:cubicBezTo>
                    <a:pt x="1330696" y="3428999"/>
                    <a:pt x="1714500" y="3812803"/>
                    <a:pt x="1714500" y="4286249"/>
                  </a:cubicBezTo>
                  <a:lnTo>
                    <a:pt x="1714500" y="5143499"/>
                  </a:lnTo>
                  <a:lnTo>
                    <a:pt x="1714500" y="5305423"/>
                  </a:lnTo>
                  <a:lnTo>
                    <a:pt x="0" y="5305423"/>
                  </a:lnTo>
                  <a:lnTo>
                    <a:pt x="0" y="5143499"/>
                  </a:lnTo>
                  <a:lnTo>
                    <a:pt x="857250" y="5143499"/>
                  </a:lnTo>
                  <a:cubicBezTo>
                    <a:pt x="383804" y="5143499"/>
                    <a:pt x="0" y="4759695"/>
                    <a:pt x="0" y="4286249"/>
                  </a:cubicBezTo>
                  <a:lnTo>
                    <a:pt x="0" y="3428999"/>
                  </a:lnTo>
                  <a:lnTo>
                    <a:pt x="607224" y="3428999"/>
                  </a:lnTo>
                  <a:cubicBezTo>
                    <a:pt x="271863" y="3428999"/>
                    <a:pt x="0" y="3157137"/>
                    <a:pt x="0" y="2821775"/>
                  </a:cubicBezTo>
                  <a:lnTo>
                    <a:pt x="0" y="2321724"/>
                  </a:lnTo>
                  <a:cubicBezTo>
                    <a:pt x="0" y="2028283"/>
                    <a:pt x="208145" y="1783458"/>
                    <a:pt x="484847" y="1726837"/>
                  </a:cubicBezTo>
                  <a:lnTo>
                    <a:pt x="607222" y="1714500"/>
                  </a:lnTo>
                  <a:lnTo>
                    <a:pt x="484847" y="1702164"/>
                  </a:lnTo>
                  <a:cubicBezTo>
                    <a:pt x="208145" y="1645542"/>
                    <a:pt x="0" y="1400717"/>
                    <a:pt x="0" y="1107276"/>
                  </a:cubicBezTo>
                  <a:lnTo>
                    <a:pt x="0" y="607224"/>
                  </a:lnTo>
                  <a:cubicBezTo>
                    <a:pt x="0" y="271863"/>
                    <a:pt x="271863" y="0"/>
                    <a:pt x="607224" y="0"/>
                  </a:cubicBezTo>
                  <a:lnTo>
                    <a:pt x="1107276" y="0"/>
                  </a:lnTo>
                  <a:cubicBezTo>
                    <a:pt x="1442637" y="0"/>
                    <a:pt x="1714500" y="271863"/>
                    <a:pt x="1714500" y="607224"/>
                  </a:cubicBezTo>
                  <a:lnTo>
                    <a:pt x="1714500" y="857250"/>
                  </a:lnTo>
                  <a:cubicBezTo>
                    <a:pt x="1714500" y="383804"/>
                    <a:pt x="2098304" y="0"/>
                    <a:pt x="2571750" y="0"/>
                  </a:cubicBezTo>
                  <a:close/>
                  <a:moveTo>
                    <a:pt x="4286250" y="0"/>
                  </a:moveTo>
                  <a:cubicBezTo>
                    <a:pt x="4582154" y="0"/>
                    <a:pt x="4843041" y="149923"/>
                    <a:pt x="4997095" y="377954"/>
                  </a:cubicBezTo>
                  <a:lnTo>
                    <a:pt x="5050449" y="476251"/>
                  </a:lnTo>
                  <a:lnTo>
                    <a:pt x="3522051" y="476251"/>
                  </a:lnTo>
                  <a:lnTo>
                    <a:pt x="3575405" y="377954"/>
                  </a:lnTo>
                  <a:cubicBezTo>
                    <a:pt x="3729459" y="149923"/>
                    <a:pt x="3990346" y="0"/>
                    <a:pt x="42862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5" name="任意多边形: 形状 14">
              <a:extLst>
                <a:ext uri="{FF2B5EF4-FFF2-40B4-BE49-F238E27FC236}">
                  <a16:creationId xmlns:a16="http://schemas.microsoft.com/office/drawing/2014/main" id="{E690C82E-B7FC-5BB7-C541-371FD26A10D5}"/>
                </a:ext>
              </a:extLst>
            </p:cNvPr>
            <p:cNvSpPr/>
            <p:nvPr/>
          </p:nvSpPr>
          <p:spPr>
            <a:xfrm>
              <a:off x="7048500" y="21281"/>
              <a:ext cx="5143500" cy="6579150"/>
            </a:xfrm>
            <a:custGeom>
              <a:avLst/>
              <a:gdLst>
                <a:gd name="connsiteX0" fmla="*/ 0 w 5143500"/>
                <a:gd name="connsiteY0" fmla="*/ 5757611 h 6579150"/>
                <a:gd name="connsiteX1" fmla="*/ 196092 w 5143500"/>
                <a:gd name="connsiteY1" fmla="*/ 5757611 h 6579150"/>
                <a:gd name="connsiteX2" fmla="*/ 167283 w 5143500"/>
                <a:gd name="connsiteY2" fmla="*/ 5785795 h 6579150"/>
                <a:gd name="connsiteX3" fmla="*/ 50965 w 5143500"/>
                <a:gd name="connsiteY3" fmla="*/ 5884220 h 6579150"/>
                <a:gd name="connsiteX4" fmla="*/ 47327 w 5143500"/>
                <a:gd name="connsiteY4" fmla="*/ 5886999 h 6579150"/>
                <a:gd name="connsiteX5" fmla="*/ 0 w 5143500"/>
                <a:gd name="connsiteY5" fmla="*/ 5886999 h 6579150"/>
                <a:gd name="connsiteX6" fmla="*/ 0 w 5143500"/>
                <a:gd name="connsiteY6" fmla="*/ 5456183 h 6579150"/>
                <a:gd name="connsiteX7" fmla="*/ 447395 w 5143500"/>
                <a:gd name="connsiteY7" fmla="*/ 5456183 h 6579150"/>
                <a:gd name="connsiteX8" fmla="*/ 419693 w 5143500"/>
                <a:gd name="connsiteY8" fmla="*/ 5500045 h 6579150"/>
                <a:gd name="connsiteX9" fmla="*/ 355860 w 5143500"/>
                <a:gd name="connsiteY9" fmla="*/ 5585571 h 6579150"/>
                <a:gd name="connsiteX10" fmla="*/ 0 w 5143500"/>
                <a:gd name="connsiteY10" fmla="*/ 5585571 h 6579150"/>
                <a:gd name="connsiteX11" fmla="*/ 0 w 5143500"/>
                <a:gd name="connsiteY11" fmla="*/ 5122219 h 6579150"/>
                <a:gd name="connsiteX12" fmla="*/ 606778 w 5143500"/>
                <a:gd name="connsiteY12" fmla="*/ 5122219 h 6579150"/>
                <a:gd name="connsiteX13" fmla="*/ 600384 w 5143500"/>
                <a:gd name="connsiteY13" fmla="*/ 5141270 h 6579150"/>
                <a:gd name="connsiteX14" fmla="*/ 566332 w 5143500"/>
                <a:gd name="connsiteY14" fmla="*/ 5228582 h 6579150"/>
                <a:gd name="connsiteX15" fmla="*/ 541191 w 5143500"/>
                <a:gd name="connsiteY15" fmla="*/ 5284143 h 6579150"/>
                <a:gd name="connsiteX16" fmla="*/ 0 w 5143500"/>
                <a:gd name="connsiteY16" fmla="*/ 5284143 h 6579150"/>
                <a:gd name="connsiteX17" fmla="*/ 3361848 w 5143500"/>
                <a:gd name="connsiteY17" fmla="*/ 3741683 h 6579150"/>
                <a:gd name="connsiteX18" fmla="*/ 3429000 w 5143500"/>
                <a:gd name="connsiteY18" fmla="*/ 3741683 h 6579150"/>
                <a:gd name="connsiteX19" fmla="*/ 3429000 w 5143500"/>
                <a:gd name="connsiteY19" fmla="*/ 3871071 h 6579150"/>
                <a:gd name="connsiteX20" fmla="*/ 3401816 w 5143500"/>
                <a:gd name="connsiteY20" fmla="*/ 3871071 h 6579150"/>
                <a:gd name="connsiteX21" fmla="*/ 3381845 w 5143500"/>
                <a:gd name="connsiteY21" fmla="*/ 3794967 h 6579150"/>
                <a:gd name="connsiteX22" fmla="*/ 4110780 w 5143500"/>
                <a:gd name="connsiteY22" fmla="*/ 3425831 h 6579150"/>
                <a:gd name="connsiteX23" fmla="*/ 4117610 w 5143500"/>
                <a:gd name="connsiteY23" fmla="*/ 3443594 h 6579150"/>
                <a:gd name="connsiteX24" fmla="*/ 4502759 w 5143500"/>
                <a:gd name="connsiteY24" fmla="*/ 4986887 h 6579150"/>
                <a:gd name="connsiteX25" fmla="*/ 4536651 w 5143500"/>
                <a:gd name="connsiteY25" fmla="*/ 5084841 h 6579150"/>
                <a:gd name="connsiteX26" fmla="*/ 4459016 w 5143500"/>
                <a:gd name="connsiteY26" fmla="*/ 5104803 h 6579150"/>
                <a:gd name="connsiteX27" fmla="*/ 4286250 w 5143500"/>
                <a:gd name="connsiteY27" fmla="*/ 5122219 h 6579150"/>
                <a:gd name="connsiteX28" fmla="*/ 4536276 w 5143500"/>
                <a:gd name="connsiteY28" fmla="*/ 5122219 h 6579150"/>
                <a:gd name="connsiteX29" fmla="*/ 4550760 w 5143500"/>
                <a:gd name="connsiteY29" fmla="*/ 5123679 h 6579150"/>
                <a:gd name="connsiteX30" fmla="*/ 4594386 w 5143500"/>
                <a:gd name="connsiteY30" fmla="*/ 5230082 h 6579150"/>
                <a:gd name="connsiteX31" fmla="*/ 4705525 w 5143500"/>
                <a:gd name="connsiteY31" fmla="*/ 5429205 h 6579150"/>
                <a:gd name="connsiteX32" fmla="*/ 5095364 w 5143500"/>
                <a:gd name="connsiteY32" fmla="*/ 5699467 h 6579150"/>
                <a:gd name="connsiteX33" fmla="*/ 5141875 w 5143500"/>
                <a:gd name="connsiteY33" fmla="*/ 5713327 h 6579150"/>
                <a:gd name="connsiteX34" fmla="*/ 5143500 w 5143500"/>
                <a:gd name="connsiteY34" fmla="*/ 5729443 h 6579150"/>
                <a:gd name="connsiteX35" fmla="*/ 5143500 w 5143500"/>
                <a:gd name="connsiteY35" fmla="*/ 6229495 h 6579150"/>
                <a:gd name="connsiteX36" fmla="*/ 5039796 w 5143500"/>
                <a:gd name="connsiteY36" fmla="*/ 6569000 h 6579150"/>
                <a:gd name="connsiteX37" fmla="*/ 5031421 w 5143500"/>
                <a:gd name="connsiteY37" fmla="*/ 6579150 h 6579150"/>
                <a:gd name="connsiteX38" fmla="*/ 4924570 w 5143500"/>
                <a:gd name="connsiteY38" fmla="*/ 6552546 h 6579150"/>
                <a:gd name="connsiteX39" fmla="*/ 4456995 w 5143500"/>
                <a:gd name="connsiteY39" fmla="*/ 6343969 h 6579150"/>
                <a:gd name="connsiteX40" fmla="*/ 3695124 w 5143500"/>
                <a:gd name="connsiteY40" fmla="*/ 5324709 h 6579150"/>
                <a:gd name="connsiteX41" fmla="*/ 3663004 w 5143500"/>
                <a:gd name="connsiteY41" fmla="*/ 5253741 h 6579150"/>
                <a:gd name="connsiteX42" fmla="*/ 3696719 w 5143500"/>
                <a:gd name="connsiteY42" fmla="*/ 5225923 h 6579150"/>
                <a:gd name="connsiteX43" fmla="*/ 4036224 w 5143500"/>
                <a:gd name="connsiteY43" fmla="*/ 5122219 h 6579150"/>
                <a:gd name="connsiteX44" fmla="*/ 3607958 w 5143500"/>
                <a:gd name="connsiteY44" fmla="*/ 5122219 h 6579150"/>
                <a:gd name="connsiteX45" fmla="*/ 3566626 w 5143500"/>
                <a:gd name="connsiteY45" fmla="*/ 5002158 h 6579150"/>
                <a:gd name="connsiteX46" fmla="*/ 3458070 w 5143500"/>
                <a:gd name="connsiteY46" fmla="*/ 4148320 h 6579150"/>
                <a:gd name="connsiteX47" fmla="*/ 3447731 w 5143500"/>
                <a:gd name="connsiteY47" fmla="*/ 4087090 h 6579150"/>
                <a:gd name="connsiteX48" fmla="*/ 3467540 w 5143500"/>
                <a:gd name="connsiteY48" fmla="*/ 4010049 h 6579150"/>
                <a:gd name="connsiteX49" fmla="*/ 4031330 w 5143500"/>
                <a:gd name="connsiteY49" fmla="*/ 3446259 h 6579150"/>
                <a:gd name="connsiteX50" fmla="*/ 1714500 w 5143500"/>
                <a:gd name="connsiteY50" fmla="*/ 3407719 h 6579150"/>
                <a:gd name="connsiteX51" fmla="*/ 1929167 w 5143500"/>
                <a:gd name="connsiteY51" fmla="*/ 3407719 h 6579150"/>
                <a:gd name="connsiteX52" fmla="*/ 1860813 w 5143500"/>
                <a:gd name="connsiteY52" fmla="*/ 3522020 h 6579150"/>
                <a:gd name="connsiteX53" fmla="*/ 1825913 w 5143500"/>
                <a:gd name="connsiteY53" fmla="*/ 3569643 h 6579150"/>
                <a:gd name="connsiteX54" fmla="*/ 1714500 w 5143500"/>
                <a:gd name="connsiteY54" fmla="*/ 3569643 h 6579150"/>
                <a:gd name="connsiteX55" fmla="*/ 2717783 w 5143500"/>
                <a:gd name="connsiteY55" fmla="*/ 1707941 h 6579150"/>
                <a:gd name="connsiteX56" fmla="*/ 2744516 w 5143500"/>
                <a:gd name="connsiteY56" fmla="*/ 1710636 h 6579150"/>
                <a:gd name="connsiteX57" fmla="*/ 3233246 w 5143500"/>
                <a:gd name="connsiteY57" fmla="*/ 2005179 h 6579150"/>
                <a:gd name="connsiteX58" fmla="*/ 3275011 w 5143500"/>
                <a:gd name="connsiteY58" fmla="*/ 2065449 h 6579150"/>
                <a:gd name="connsiteX59" fmla="*/ 3299198 w 5143500"/>
                <a:gd name="connsiteY59" fmla="*/ 2161827 h 6579150"/>
                <a:gd name="connsiteX60" fmla="*/ 3381604 w 5143500"/>
                <a:gd name="connsiteY60" fmla="*/ 2385333 h 6579150"/>
                <a:gd name="connsiteX61" fmla="*/ 3421224 w 5143500"/>
                <a:gd name="connsiteY61" fmla="*/ 2462345 h 6579150"/>
                <a:gd name="connsiteX62" fmla="*/ 3429000 w 5143500"/>
                <a:gd name="connsiteY62" fmla="*/ 2550470 h 6579150"/>
                <a:gd name="connsiteX63" fmla="*/ 3429000 w 5143500"/>
                <a:gd name="connsiteY63" fmla="*/ 2477356 h 6579150"/>
                <a:gd name="connsiteX64" fmla="*/ 3478937 w 5143500"/>
                <a:gd name="connsiteY64" fmla="*/ 2557672 h 6579150"/>
                <a:gd name="connsiteX65" fmla="*/ 4074552 w 5143500"/>
                <a:gd name="connsiteY65" fmla="*/ 3331618 h 6579150"/>
                <a:gd name="connsiteX66" fmla="*/ 4103815 w 5143500"/>
                <a:gd name="connsiteY66" fmla="*/ 3407719 h 6579150"/>
                <a:gd name="connsiteX67" fmla="*/ 4036224 w 5143500"/>
                <a:gd name="connsiteY67" fmla="*/ 3407719 h 6579150"/>
                <a:gd name="connsiteX68" fmla="*/ 3429000 w 5143500"/>
                <a:gd name="connsiteY68" fmla="*/ 2800495 h 6579150"/>
                <a:gd name="connsiteX69" fmla="*/ 3429000 w 5143500"/>
                <a:gd name="connsiteY69" fmla="*/ 3407719 h 6579150"/>
                <a:gd name="connsiteX70" fmla="*/ 3429000 w 5143500"/>
                <a:gd name="connsiteY70" fmla="*/ 3569643 h 6579150"/>
                <a:gd name="connsiteX71" fmla="*/ 3273114 w 5143500"/>
                <a:gd name="connsiteY71" fmla="*/ 3569643 h 6579150"/>
                <a:gd name="connsiteX72" fmla="*/ 3221007 w 5143500"/>
                <a:gd name="connsiteY72" fmla="*/ 3486597 h 6579150"/>
                <a:gd name="connsiteX73" fmla="*/ 2713830 w 5143500"/>
                <a:gd name="connsiteY73" fmla="*/ 2329767 h 6579150"/>
                <a:gd name="connsiteX74" fmla="*/ 2713664 w 5143500"/>
                <a:gd name="connsiteY74" fmla="*/ 1809269 h 6579150"/>
                <a:gd name="connsiteX75" fmla="*/ 2854906 w 5143500"/>
                <a:gd name="connsiteY75" fmla="*/ 27595 h 6579150"/>
                <a:gd name="connsiteX76" fmla="*/ 2905430 w 5143500"/>
                <a:gd name="connsiteY76" fmla="*/ 46087 h 6579150"/>
                <a:gd name="connsiteX77" fmla="*/ 3051047 w 5143500"/>
                <a:gd name="connsiteY77" fmla="*/ 125125 h 6579150"/>
                <a:gd name="connsiteX78" fmla="*/ 3140634 w 5143500"/>
                <a:gd name="connsiteY78" fmla="*/ 199041 h 6579150"/>
                <a:gd name="connsiteX79" fmla="*/ 3143833 w 5143500"/>
                <a:gd name="connsiteY79" fmla="*/ 327839 h 6579150"/>
                <a:gd name="connsiteX80" fmla="*/ 3211970 w 5143500"/>
                <a:gd name="connsiteY80" fmla="*/ 1657525 h 6579150"/>
                <a:gd name="connsiteX81" fmla="*/ 3215866 w 5143500"/>
                <a:gd name="connsiteY81" fmla="*/ 1693220 h 6579150"/>
                <a:gd name="connsiteX82" fmla="*/ 2718382 w 5143500"/>
                <a:gd name="connsiteY82" fmla="*/ 1693220 h 6579150"/>
                <a:gd name="connsiteX83" fmla="*/ 2718873 w 5143500"/>
                <a:gd name="connsiteY83" fmla="*/ 1681143 h 6579150"/>
                <a:gd name="connsiteX84" fmla="*/ 2835588 w 5143500"/>
                <a:gd name="connsiteY84" fmla="*/ 205720 h 6579150"/>
                <a:gd name="connsiteX85" fmla="*/ 2383958 w 5143500"/>
                <a:gd name="connsiteY85" fmla="*/ 0 h 6579150"/>
                <a:gd name="connsiteX86" fmla="*/ 2329435 w 5143500"/>
                <a:gd name="connsiteY86" fmla="*/ 98576 h 6579150"/>
                <a:gd name="connsiteX87" fmla="*/ 2048849 w 5143500"/>
                <a:gd name="connsiteY87" fmla="*/ 829620 h 6579150"/>
                <a:gd name="connsiteX88" fmla="*/ 2354409 w 5143500"/>
                <a:gd name="connsiteY88" fmla="*/ 2163120 h 6579150"/>
                <a:gd name="connsiteX89" fmla="*/ 2037648 w 5143500"/>
                <a:gd name="connsiteY89" fmla="*/ 3208489 h 6579150"/>
                <a:gd name="connsiteX90" fmla="*/ 2033889 w 5143500"/>
                <a:gd name="connsiteY90" fmla="*/ 3215553 h 6579150"/>
                <a:gd name="connsiteX91" fmla="*/ 2010744 w 5143500"/>
                <a:gd name="connsiteY91" fmla="*/ 3198677 h 6579150"/>
                <a:gd name="connsiteX92" fmla="*/ 1714500 w 5143500"/>
                <a:gd name="connsiteY92" fmla="*/ 2550470 h 6579150"/>
                <a:gd name="connsiteX93" fmla="*/ 1714500 w 5143500"/>
                <a:gd name="connsiteY93" fmla="*/ 2800495 h 6579150"/>
                <a:gd name="connsiteX94" fmla="*/ 1107276 w 5143500"/>
                <a:gd name="connsiteY94" fmla="*/ 3407719 h 6579150"/>
                <a:gd name="connsiteX95" fmla="*/ 857250 w 5143500"/>
                <a:gd name="connsiteY95" fmla="*/ 3407719 h 6579150"/>
                <a:gd name="connsiteX96" fmla="*/ 1568095 w 5143500"/>
                <a:gd name="connsiteY96" fmla="*/ 3785673 h 6579150"/>
                <a:gd name="connsiteX97" fmla="*/ 1592929 w 5143500"/>
                <a:gd name="connsiteY97" fmla="*/ 3831425 h 6579150"/>
                <a:gd name="connsiteX98" fmla="*/ 1519539 w 5143500"/>
                <a:gd name="connsiteY98" fmla="*/ 3898778 h 6579150"/>
                <a:gd name="connsiteX99" fmla="*/ 873623 w 5143500"/>
                <a:gd name="connsiteY99" fmla="*/ 4499920 h 6579150"/>
                <a:gd name="connsiteX100" fmla="*/ 657401 w 5143500"/>
                <a:gd name="connsiteY100" fmla="*/ 4971407 h 6579150"/>
                <a:gd name="connsiteX101" fmla="*/ 618334 w 5143500"/>
                <a:gd name="connsiteY101" fmla="*/ 5087794 h 6579150"/>
                <a:gd name="connsiteX102" fmla="*/ 602330 w 5143500"/>
                <a:gd name="connsiteY102" fmla="*/ 5083679 h 6579150"/>
                <a:gd name="connsiteX103" fmla="*/ 17417 w 5143500"/>
                <a:gd name="connsiteY103" fmla="*/ 4437735 h 6579150"/>
                <a:gd name="connsiteX104" fmla="*/ 6539 w 5143500"/>
                <a:gd name="connsiteY104" fmla="*/ 4366460 h 6579150"/>
                <a:gd name="connsiteX105" fmla="*/ 42822 w 5143500"/>
                <a:gd name="connsiteY105" fmla="*/ 4290389 h 6579150"/>
                <a:gd name="connsiteX106" fmla="*/ 97974 w 5143500"/>
                <a:gd name="connsiteY106" fmla="*/ 4195120 h 6579150"/>
                <a:gd name="connsiteX107" fmla="*/ 1461238 w 5143500"/>
                <a:gd name="connsiteY107" fmla="*/ 2480621 h 6579150"/>
                <a:gd name="connsiteX108" fmla="*/ 1431145 w 5143500"/>
                <a:gd name="connsiteY108" fmla="*/ 1915520 h 6579150"/>
                <a:gd name="connsiteX109" fmla="*/ 1366863 w 5143500"/>
                <a:gd name="connsiteY109" fmla="*/ 1753679 h 6579150"/>
                <a:gd name="connsiteX110" fmla="*/ 1422144 w 5143500"/>
                <a:gd name="connsiteY110" fmla="*/ 1781130 h 6579150"/>
                <a:gd name="connsiteX111" fmla="*/ 1714500 w 5143500"/>
                <a:gd name="connsiteY111" fmla="*/ 2300444 h 6579150"/>
                <a:gd name="connsiteX112" fmla="*/ 1714500 w 5143500"/>
                <a:gd name="connsiteY112" fmla="*/ 1693220 h 6579150"/>
                <a:gd name="connsiteX113" fmla="*/ 1714500 w 5143500"/>
                <a:gd name="connsiteY113" fmla="*/ 1085996 h 6579150"/>
                <a:gd name="connsiteX114" fmla="*/ 1329930 w 5143500"/>
                <a:gd name="connsiteY114" fmla="*/ 1651102 h 6579150"/>
                <a:gd name="connsiteX115" fmla="*/ 1326125 w 5143500"/>
                <a:gd name="connsiteY115" fmla="*/ 1652232 h 6579150"/>
                <a:gd name="connsiteX116" fmla="*/ 1288052 w 5143500"/>
                <a:gd name="connsiteY116" fmla="*/ 1557638 h 6579150"/>
                <a:gd name="connsiteX117" fmla="*/ 1233721 w 5143500"/>
                <a:gd name="connsiteY117" fmla="*/ 1378101 h 6579150"/>
                <a:gd name="connsiteX118" fmla="*/ 1223651 w 5143500"/>
                <a:gd name="connsiteY118" fmla="*/ 1316999 h 6579150"/>
                <a:gd name="connsiteX119" fmla="*/ 1230620 w 5143500"/>
                <a:gd name="connsiteY119" fmla="*/ 1313216 h 6579150"/>
                <a:gd name="connsiteX120" fmla="*/ 1400175 w 5143500"/>
                <a:gd name="connsiteY120" fmla="*/ 994320 h 6579150"/>
                <a:gd name="connsiteX121" fmla="*/ 1400175 w 5143500"/>
                <a:gd name="connsiteY121" fmla="*/ 718303 h 6579150"/>
                <a:gd name="connsiteX122" fmla="*/ 1416107 w 5143500"/>
                <a:gd name="connsiteY122" fmla="*/ 692713 h 6579150"/>
                <a:gd name="connsiteX123" fmla="*/ 1582826 w 5143500"/>
                <a:gd name="connsiteY123" fmla="*/ 463065 h 6579150"/>
                <a:gd name="connsiteX124" fmla="*/ 1668870 w 5143500"/>
                <a:gd name="connsiteY124" fmla="*/ 356312 h 6579150"/>
                <a:gd name="connsiteX125" fmla="*/ 1702164 w 5143500"/>
                <a:gd name="connsiteY125" fmla="*/ 463567 h 6579150"/>
                <a:gd name="connsiteX126" fmla="*/ 1714500 w 5143500"/>
                <a:gd name="connsiteY126" fmla="*/ 585944 h 6579150"/>
                <a:gd name="connsiteX127" fmla="*/ 1714500 w 5143500"/>
                <a:gd name="connsiteY127" fmla="*/ 835970 h 6579150"/>
                <a:gd name="connsiteX128" fmla="*/ 2316830 w 5143500"/>
                <a:gd name="connsiteY128" fmla="*/ 17260 h 65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143500" h="6579150">
                  <a:moveTo>
                    <a:pt x="0" y="5757611"/>
                  </a:moveTo>
                  <a:lnTo>
                    <a:pt x="196092" y="5757611"/>
                  </a:lnTo>
                  <a:lnTo>
                    <a:pt x="167283" y="5785795"/>
                  </a:lnTo>
                  <a:cubicBezTo>
                    <a:pt x="131502" y="5818339"/>
                    <a:pt x="92832" y="5851147"/>
                    <a:pt x="50965" y="5884220"/>
                  </a:cubicBezTo>
                  <a:lnTo>
                    <a:pt x="47327" y="5886999"/>
                  </a:lnTo>
                  <a:lnTo>
                    <a:pt x="0" y="5886999"/>
                  </a:lnTo>
                  <a:close/>
                  <a:moveTo>
                    <a:pt x="0" y="5456183"/>
                  </a:moveTo>
                  <a:lnTo>
                    <a:pt x="447395" y="5456183"/>
                  </a:lnTo>
                  <a:lnTo>
                    <a:pt x="419693" y="5500045"/>
                  </a:lnTo>
                  <a:lnTo>
                    <a:pt x="355860" y="5585571"/>
                  </a:lnTo>
                  <a:lnTo>
                    <a:pt x="0" y="5585571"/>
                  </a:lnTo>
                  <a:close/>
                  <a:moveTo>
                    <a:pt x="0" y="5122219"/>
                  </a:moveTo>
                  <a:lnTo>
                    <a:pt x="606778" y="5122219"/>
                  </a:lnTo>
                  <a:lnTo>
                    <a:pt x="600384" y="5141270"/>
                  </a:lnTo>
                  <a:cubicBezTo>
                    <a:pt x="589856" y="5170109"/>
                    <a:pt x="578608" y="5199213"/>
                    <a:pt x="566332" y="5228582"/>
                  </a:cubicBezTo>
                  <a:lnTo>
                    <a:pt x="541191" y="5284143"/>
                  </a:lnTo>
                  <a:lnTo>
                    <a:pt x="0" y="5284143"/>
                  </a:lnTo>
                  <a:close/>
                  <a:moveTo>
                    <a:pt x="3361848" y="3741683"/>
                  </a:moveTo>
                  <a:lnTo>
                    <a:pt x="3429000" y="3741683"/>
                  </a:lnTo>
                  <a:lnTo>
                    <a:pt x="3429000" y="3871071"/>
                  </a:lnTo>
                  <a:lnTo>
                    <a:pt x="3401816" y="3871071"/>
                  </a:lnTo>
                  <a:lnTo>
                    <a:pt x="3381845" y="3794967"/>
                  </a:lnTo>
                  <a:close/>
                  <a:moveTo>
                    <a:pt x="4110780" y="3425831"/>
                  </a:moveTo>
                  <a:lnTo>
                    <a:pt x="4117610" y="3443594"/>
                  </a:lnTo>
                  <a:cubicBezTo>
                    <a:pt x="4268707" y="3873771"/>
                    <a:pt x="4349519" y="4508592"/>
                    <a:pt x="4502759" y="4986887"/>
                  </a:cubicBezTo>
                  <a:lnTo>
                    <a:pt x="4536651" y="5084841"/>
                  </a:lnTo>
                  <a:lnTo>
                    <a:pt x="4459016" y="5104803"/>
                  </a:lnTo>
                  <a:cubicBezTo>
                    <a:pt x="4403211" y="5116222"/>
                    <a:pt x="4345431" y="5122219"/>
                    <a:pt x="4286250" y="5122219"/>
                  </a:cubicBezTo>
                  <a:lnTo>
                    <a:pt x="4536276" y="5122219"/>
                  </a:lnTo>
                  <a:lnTo>
                    <a:pt x="4550760" y="5123679"/>
                  </a:lnTo>
                  <a:lnTo>
                    <a:pt x="4594386" y="5230082"/>
                  </a:lnTo>
                  <a:cubicBezTo>
                    <a:pt x="4627894" y="5304525"/>
                    <a:pt x="4664655" y="5371623"/>
                    <a:pt x="4705525" y="5429205"/>
                  </a:cubicBezTo>
                  <a:cubicBezTo>
                    <a:pt x="4807701" y="5573159"/>
                    <a:pt x="4945093" y="5649350"/>
                    <a:pt x="5095364" y="5699467"/>
                  </a:cubicBezTo>
                  <a:lnTo>
                    <a:pt x="5141875" y="5713327"/>
                  </a:lnTo>
                  <a:lnTo>
                    <a:pt x="5143500" y="5729443"/>
                  </a:lnTo>
                  <a:lnTo>
                    <a:pt x="5143500" y="6229495"/>
                  </a:lnTo>
                  <a:cubicBezTo>
                    <a:pt x="5143500" y="6355256"/>
                    <a:pt x="5105269" y="6472087"/>
                    <a:pt x="5039796" y="6569000"/>
                  </a:cubicBezTo>
                  <a:lnTo>
                    <a:pt x="5031421" y="6579150"/>
                  </a:lnTo>
                  <a:lnTo>
                    <a:pt x="4924570" y="6552546"/>
                  </a:lnTo>
                  <a:cubicBezTo>
                    <a:pt x="4752865" y="6506891"/>
                    <a:pt x="4588524" y="6449584"/>
                    <a:pt x="4456995" y="6343969"/>
                  </a:cubicBezTo>
                  <a:cubicBezTo>
                    <a:pt x="4150092" y="6097534"/>
                    <a:pt x="3878316" y="5703879"/>
                    <a:pt x="3695124" y="5324709"/>
                  </a:cubicBezTo>
                  <a:lnTo>
                    <a:pt x="3663004" y="5253741"/>
                  </a:lnTo>
                  <a:lnTo>
                    <a:pt x="3696719" y="5225923"/>
                  </a:lnTo>
                  <a:cubicBezTo>
                    <a:pt x="3793633" y="5160450"/>
                    <a:pt x="3910464" y="5122219"/>
                    <a:pt x="4036224" y="5122219"/>
                  </a:cubicBezTo>
                  <a:lnTo>
                    <a:pt x="3607958" y="5122219"/>
                  </a:lnTo>
                  <a:lnTo>
                    <a:pt x="3566626" y="5002158"/>
                  </a:lnTo>
                  <a:cubicBezTo>
                    <a:pt x="3491738" y="4729798"/>
                    <a:pt x="3497144" y="4441458"/>
                    <a:pt x="3458070" y="4148320"/>
                  </a:cubicBezTo>
                  <a:lnTo>
                    <a:pt x="3447731" y="4087090"/>
                  </a:lnTo>
                  <a:lnTo>
                    <a:pt x="3467540" y="4010049"/>
                  </a:lnTo>
                  <a:cubicBezTo>
                    <a:pt x="3551031" y="3741619"/>
                    <a:pt x="3762900" y="3529750"/>
                    <a:pt x="4031330" y="3446259"/>
                  </a:cubicBezTo>
                  <a:close/>
                  <a:moveTo>
                    <a:pt x="1714500" y="3407719"/>
                  </a:moveTo>
                  <a:lnTo>
                    <a:pt x="1929167" y="3407719"/>
                  </a:lnTo>
                  <a:lnTo>
                    <a:pt x="1860813" y="3522020"/>
                  </a:lnTo>
                  <a:lnTo>
                    <a:pt x="1825913" y="3569643"/>
                  </a:lnTo>
                  <a:lnTo>
                    <a:pt x="1714500" y="3569643"/>
                  </a:lnTo>
                  <a:close/>
                  <a:moveTo>
                    <a:pt x="2717783" y="1707941"/>
                  </a:moveTo>
                  <a:lnTo>
                    <a:pt x="2744516" y="1710636"/>
                  </a:lnTo>
                  <a:cubicBezTo>
                    <a:pt x="2939833" y="1750604"/>
                    <a:pt x="3110954" y="1856996"/>
                    <a:pt x="3233246" y="2005179"/>
                  </a:cubicBezTo>
                  <a:lnTo>
                    <a:pt x="3275011" y="2065449"/>
                  </a:lnTo>
                  <a:lnTo>
                    <a:pt x="3299198" y="2161827"/>
                  </a:lnTo>
                  <a:cubicBezTo>
                    <a:pt x="3323665" y="2246698"/>
                    <a:pt x="3351391" y="2320280"/>
                    <a:pt x="3381604" y="2385333"/>
                  </a:cubicBezTo>
                  <a:lnTo>
                    <a:pt x="3421224" y="2462345"/>
                  </a:lnTo>
                  <a:lnTo>
                    <a:pt x="3429000" y="2550470"/>
                  </a:lnTo>
                  <a:lnTo>
                    <a:pt x="3429000" y="2477356"/>
                  </a:lnTo>
                  <a:lnTo>
                    <a:pt x="3478937" y="2557672"/>
                  </a:lnTo>
                  <a:cubicBezTo>
                    <a:pt x="3668239" y="2836854"/>
                    <a:pt x="3909496" y="2941634"/>
                    <a:pt x="4074552" y="3331618"/>
                  </a:cubicBezTo>
                  <a:lnTo>
                    <a:pt x="4103815" y="3407719"/>
                  </a:lnTo>
                  <a:lnTo>
                    <a:pt x="4036224" y="3407719"/>
                  </a:lnTo>
                  <a:cubicBezTo>
                    <a:pt x="3700863" y="3407719"/>
                    <a:pt x="3429000" y="3135856"/>
                    <a:pt x="3429000" y="2800495"/>
                  </a:cubicBezTo>
                  <a:lnTo>
                    <a:pt x="3429000" y="3407719"/>
                  </a:lnTo>
                  <a:lnTo>
                    <a:pt x="3429000" y="3569643"/>
                  </a:lnTo>
                  <a:lnTo>
                    <a:pt x="3273114" y="3569643"/>
                  </a:lnTo>
                  <a:lnTo>
                    <a:pt x="3221007" y="3486597"/>
                  </a:lnTo>
                  <a:cubicBezTo>
                    <a:pt x="3024185" y="3207790"/>
                    <a:pt x="2753341" y="2968801"/>
                    <a:pt x="2713830" y="2329767"/>
                  </a:cubicBezTo>
                  <a:cubicBezTo>
                    <a:pt x="2705599" y="2196635"/>
                    <a:pt x="2706289" y="2017304"/>
                    <a:pt x="2713664" y="1809269"/>
                  </a:cubicBezTo>
                  <a:close/>
                  <a:moveTo>
                    <a:pt x="2854906" y="27595"/>
                  </a:moveTo>
                  <a:lnTo>
                    <a:pt x="2905430" y="46087"/>
                  </a:lnTo>
                  <a:cubicBezTo>
                    <a:pt x="2956710" y="67777"/>
                    <a:pt x="3005441" y="94314"/>
                    <a:pt x="3051047" y="125125"/>
                  </a:cubicBezTo>
                  <a:lnTo>
                    <a:pt x="3140634" y="199041"/>
                  </a:lnTo>
                  <a:lnTo>
                    <a:pt x="3143833" y="327839"/>
                  </a:lnTo>
                  <a:cubicBezTo>
                    <a:pt x="3156613" y="804223"/>
                    <a:pt x="3175445" y="1293367"/>
                    <a:pt x="3211970" y="1657525"/>
                  </a:cubicBezTo>
                  <a:lnTo>
                    <a:pt x="3215866" y="1693220"/>
                  </a:lnTo>
                  <a:lnTo>
                    <a:pt x="2718382" y="1693220"/>
                  </a:lnTo>
                  <a:lnTo>
                    <a:pt x="2718873" y="1681143"/>
                  </a:lnTo>
                  <a:cubicBezTo>
                    <a:pt x="2738792" y="1243508"/>
                    <a:pt x="2783661" y="705049"/>
                    <a:pt x="2835588" y="205720"/>
                  </a:cubicBezTo>
                  <a:close/>
                  <a:moveTo>
                    <a:pt x="2383958" y="0"/>
                  </a:moveTo>
                  <a:lnTo>
                    <a:pt x="2329435" y="98576"/>
                  </a:lnTo>
                  <a:cubicBezTo>
                    <a:pt x="2198691" y="341199"/>
                    <a:pt x="2072354" y="609486"/>
                    <a:pt x="2048849" y="829620"/>
                  </a:cubicBezTo>
                  <a:cubicBezTo>
                    <a:pt x="2001842" y="1269887"/>
                    <a:pt x="2385748" y="1714387"/>
                    <a:pt x="2354409" y="2163120"/>
                  </a:cubicBezTo>
                  <a:cubicBezTo>
                    <a:pt x="2330905" y="2499670"/>
                    <a:pt x="2203833" y="2876701"/>
                    <a:pt x="2037648" y="3208489"/>
                  </a:cubicBezTo>
                  <a:lnTo>
                    <a:pt x="2033889" y="3215553"/>
                  </a:lnTo>
                  <a:lnTo>
                    <a:pt x="2010744" y="3198677"/>
                  </a:lnTo>
                  <a:cubicBezTo>
                    <a:pt x="1829285" y="3041492"/>
                    <a:pt x="1714500" y="2809386"/>
                    <a:pt x="1714500" y="2550470"/>
                  </a:cubicBezTo>
                  <a:lnTo>
                    <a:pt x="1714500" y="2800495"/>
                  </a:lnTo>
                  <a:cubicBezTo>
                    <a:pt x="1714500" y="3135857"/>
                    <a:pt x="1442637" y="3407719"/>
                    <a:pt x="1107276" y="3407719"/>
                  </a:cubicBezTo>
                  <a:lnTo>
                    <a:pt x="857250" y="3407719"/>
                  </a:lnTo>
                  <a:cubicBezTo>
                    <a:pt x="1153154" y="3407719"/>
                    <a:pt x="1414041" y="3557643"/>
                    <a:pt x="1568095" y="3785673"/>
                  </a:cubicBezTo>
                  <a:lnTo>
                    <a:pt x="1592929" y="3831425"/>
                  </a:lnTo>
                  <a:lnTo>
                    <a:pt x="1519539" y="3898778"/>
                  </a:lnTo>
                  <a:cubicBezTo>
                    <a:pt x="1304234" y="4085516"/>
                    <a:pt x="1062149" y="4253857"/>
                    <a:pt x="873623" y="4499920"/>
                  </a:cubicBezTo>
                  <a:cubicBezTo>
                    <a:pt x="760508" y="4647557"/>
                    <a:pt x="710745" y="4804719"/>
                    <a:pt x="657401" y="4971407"/>
                  </a:cubicBezTo>
                  <a:lnTo>
                    <a:pt x="618334" y="5087794"/>
                  </a:lnTo>
                  <a:lnTo>
                    <a:pt x="602330" y="5083679"/>
                  </a:lnTo>
                  <a:cubicBezTo>
                    <a:pt x="307057" y="4991839"/>
                    <a:pt x="80223" y="4744662"/>
                    <a:pt x="17417" y="4437735"/>
                  </a:cubicBezTo>
                  <a:lnTo>
                    <a:pt x="6539" y="4366460"/>
                  </a:lnTo>
                  <a:lnTo>
                    <a:pt x="42822" y="4290389"/>
                  </a:lnTo>
                  <a:cubicBezTo>
                    <a:pt x="59136" y="4259381"/>
                    <a:pt x="77407" y="4227664"/>
                    <a:pt x="97974" y="4195120"/>
                  </a:cubicBezTo>
                  <a:cubicBezTo>
                    <a:pt x="427038" y="3674420"/>
                    <a:pt x="1269283" y="3011903"/>
                    <a:pt x="1461238" y="2480621"/>
                  </a:cubicBezTo>
                  <a:cubicBezTo>
                    <a:pt x="1533221" y="2281389"/>
                    <a:pt x="1496127" y="2096148"/>
                    <a:pt x="1431145" y="1915520"/>
                  </a:cubicBezTo>
                  <a:lnTo>
                    <a:pt x="1366863" y="1753679"/>
                  </a:lnTo>
                  <a:lnTo>
                    <a:pt x="1422144" y="1781130"/>
                  </a:lnTo>
                  <a:cubicBezTo>
                    <a:pt x="1597419" y="1887629"/>
                    <a:pt x="1714500" y="2080363"/>
                    <a:pt x="1714500" y="2300444"/>
                  </a:cubicBezTo>
                  <a:lnTo>
                    <a:pt x="1714500" y="1693220"/>
                  </a:lnTo>
                  <a:lnTo>
                    <a:pt x="1714500" y="1085996"/>
                  </a:lnTo>
                  <a:cubicBezTo>
                    <a:pt x="1714500" y="1342757"/>
                    <a:pt x="1555139" y="1562296"/>
                    <a:pt x="1329930" y="1651102"/>
                  </a:cubicBezTo>
                  <a:lnTo>
                    <a:pt x="1326125" y="1652232"/>
                  </a:lnTo>
                  <a:lnTo>
                    <a:pt x="1288052" y="1557638"/>
                  </a:lnTo>
                  <a:cubicBezTo>
                    <a:pt x="1266024" y="1498090"/>
                    <a:pt x="1246911" y="1438360"/>
                    <a:pt x="1233721" y="1378101"/>
                  </a:cubicBezTo>
                  <a:lnTo>
                    <a:pt x="1223651" y="1316999"/>
                  </a:lnTo>
                  <a:lnTo>
                    <a:pt x="1230620" y="1313216"/>
                  </a:lnTo>
                  <a:cubicBezTo>
                    <a:pt x="1332918" y="1244105"/>
                    <a:pt x="1400175" y="1127067"/>
                    <a:pt x="1400175" y="994320"/>
                  </a:cubicBezTo>
                  <a:lnTo>
                    <a:pt x="1400175" y="718303"/>
                  </a:lnTo>
                  <a:lnTo>
                    <a:pt x="1416107" y="692713"/>
                  </a:lnTo>
                  <a:cubicBezTo>
                    <a:pt x="1465563" y="617929"/>
                    <a:pt x="1522016" y="540793"/>
                    <a:pt x="1582826" y="463065"/>
                  </a:cubicBezTo>
                  <a:lnTo>
                    <a:pt x="1668870" y="356312"/>
                  </a:lnTo>
                  <a:lnTo>
                    <a:pt x="1702164" y="463567"/>
                  </a:lnTo>
                  <a:cubicBezTo>
                    <a:pt x="1710252" y="503096"/>
                    <a:pt x="1714500" y="544024"/>
                    <a:pt x="1714500" y="585944"/>
                  </a:cubicBezTo>
                  <a:lnTo>
                    <a:pt x="1714500" y="835970"/>
                  </a:lnTo>
                  <a:cubicBezTo>
                    <a:pt x="1714500" y="451295"/>
                    <a:pt x="1967871" y="125798"/>
                    <a:pt x="2316830" y="17260"/>
                  </a:cubicBezTo>
                  <a:close/>
                </a:path>
              </a:pathLst>
            </a:custGeom>
            <a:solidFill>
              <a:schemeClr val="accent1">
                <a:lumMod val="60000"/>
                <a:lumOff val="4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6" name="任意多边形: 形状 15">
              <a:extLst>
                <a:ext uri="{FF2B5EF4-FFF2-40B4-BE49-F238E27FC236}">
                  <a16:creationId xmlns:a16="http://schemas.microsoft.com/office/drawing/2014/main" id="{30EEBA00-35C2-8D8E-55A6-5EF61572EA6D}"/>
                </a:ext>
              </a:extLst>
            </p:cNvPr>
            <p:cNvSpPr/>
            <p:nvPr/>
          </p:nvSpPr>
          <p:spPr>
            <a:xfrm>
              <a:off x="7405601" y="2"/>
              <a:ext cx="4786399" cy="6832185"/>
            </a:xfrm>
            <a:custGeom>
              <a:avLst/>
              <a:gdLst>
                <a:gd name="connsiteX0" fmla="*/ 44938 w 4786399"/>
                <a:gd name="connsiteY0" fmla="*/ 6381748 h 6832185"/>
                <a:gd name="connsiteX1" fmla="*/ 482527 w 4786399"/>
                <a:gd name="connsiteY1" fmla="*/ 6381748 h 6832185"/>
                <a:gd name="connsiteX2" fmla="*/ 440236 w 4786399"/>
                <a:gd name="connsiteY2" fmla="*/ 6459453 h 6832185"/>
                <a:gd name="connsiteX3" fmla="*/ 301485 w 4786399"/>
                <a:gd name="connsiteY3" fmla="*/ 6792684 h 6832185"/>
                <a:gd name="connsiteX4" fmla="*/ 292047 w 4786399"/>
                <a:gd name="connsiteY4" fmla="*/ 6832185 h 6832185"/>
                <a:gd name="connsiteX5" fmla="*/ 285909 w 4786399"/>
                <a:gd name="connsiteY5" fmla="*/ 6831011 h 6832185"/>
                <a:gd name="connsiteX6" fmla="*/ 3898 w 4786399"/>
                <a:gd name="connsiteY6" fmla="*/ 6699841 h 6832185"/>
                <a:gd name="connsiteX7" fmla="*/ 0 w 4786399"/>
                <a:gd name="connsiteY7" fmla="*/ 6696702 h 6832185"/>
                <a:gd name="connsiteX8" fmla="*/ 8021 w 4786399"/>
                <a:gd name="connsiteY8" fmla="*/ 6604939 h 6832185"/>
                <a:gd name="connsiteX9" fmla="*/ 27613 w 4786399"/>
                <a:gd name="connsiteY9" fmla="*/ 6467743 h 6832185"/>
                <a:gd name="connsiteX10" fmla="*/ 1708020 w 4786399"/>
                <a:gd name="connsiteY10" fmla="*/ 6319985 h 6832185"/>
                <a:gd name="connsiteX11" fmla="*/ 1737403 w 4786399"/>
                <a:gd name="connsiteY11" fmla="*/ 6374119 h 6832185"/>
                <a:gd name="connsiteX12" fmla="*/ 2056299 w 4786399"/>
                <a:gd name="connsiteY12" fmla="*/ 6543674 h 6832185"/>
                <a:gd name="connsiteX13" fmla="*/ 2372999 w 4786399"/>
                <a:gd name="connsiteY13" fmla="*/ 6543674 h 6832185"/>
                <a:gd name="connsiteX14" fmla="*/ 2407048 w 4786399"/>
                <a:gd name="connsiteY14" fmla="*/ 6540242 h 6832185"/>
                <a:gd name="connsiteX15" fmla="*/ 2333485 w 4786399"/>
                <a:gd name="connsiteY15" fmla="*/ 6560455 h 6832185"/>
                <a:gd name="connsiteX16" fmla="*/ 1812672 w 4786399"/>
                <a:gd name="connsiteY16" fmla="*/ 6758326 h 6832185"/>
                <a:gd name="connsiteX17" fmla="*/ 1710850 w 4786399"/>
                <a:gd name="connsiteY17" fmla="*/ 6800828 h 6832185"/>
                <a:gd name="connsiteX18" fmla="*/ 1625118 w 4786399"/>
                <a:gd name="connsiteY18" fmla="*/ 6754295 h 6832185"/>
                <a:gd name="connsiteX19" fmla="*/ 1461103 w 4786399"/>
                <a:gd name="connsiteY19" fmla="*/ 6590280 h 6832185"/>
                <a:gd name="connsiteX20" fmla="*/ 1416458 w 4786399"/>
                <a:gd name="connsiteY20" fmla="*/ 6508027 h 6832185"/>
                <a:gd name="connsiteX21" fmla="*/ 1467390 w 4786399"/>
                <a:gd name="connsiteY21" fmla="*/ 6473937 h 6832185"/>
                <a:gd name="connsiteX22" fmla="*/ 1593004 w 4786399"/>
                <a:gd name="connsiteY22" fmla="*/ 6392568 h 6832185"/>
                <a:gd name="connsiteX23" fmla="*/ 110041 w 4786399"/>
                <a:gd name="connsiteY23" fmla="*/ 6080319 h 6832185"/>
                <a:gd name="connsiteX24" fmla="*/ 660778 w 4786399"/>
                <a:gd name="connsiteY24" fmla="*/ 6080319 h 6832185"/>
                <a:gd name="connsiteX25" fmla="*/ 645065 w 4786399"/>
                <a:gd name="connsiteY25" fmla="*/ 6105651 h 6832185"/>
                <a:gd name="connsiteX26" fmla="*/ 583064 w 4786399"/>
                <a:gd name="connsiteY26" fmla="*/ 6209708 h 6832185"/>
                <a:gd name="connsiteX27" fmla="*/ 79597 w 4786399"/>
                <a:gd name="connsiteY27" fmla="*/ 6209708 h 6832185"/>
                <a:gd name="connsiteX28" fmla="*/ 86719 w 4786399"/>
                <a:gd name="connsiteY28" fmla="*/ 6174353 h 6832185"/>
                <a:gd name="connsiteX29" fmla="*/ 186253 w 4786399"/>
                <a:gd name="connsiteY29" fmla="*/ 5778891 h 6832185"/>
                <a:gd name="connsiteX30" fmla="*/ 845733 w 4786399"/>
                <a:gd name="connsiteY30" fmla="*/ 5778891 h 6832185"/>
                <a:gd name="connsiteX31" fmla="*/ 796785 w 4786399"/>
                <a:gd name="connsiteY31" fmla="*/ 5861049 h 6832185"/>
                <a:gd name="connsiteX32" fmla="*/ 767489 w 4786399"/>
                <a:gd name="connsiteY32" fmla="*/ 5908279 h 6832185"/>
                <a:gd name="connsiteX33" fmla="*/ 152710 w 4786399"/>
                <a:gd name="connsiteY33" fmla="*/ 5908279 h 6832185"/>
                <a:gd name="connsiteX34" fmla="*/ 164308 w 4786399"/>
                <a:gd name="connsiteY34" fmla="*/ 5861516 h 6832185"/>
                <a:gd name="connsiteX35" fmla="*/ 265896 w 4786399"/>
                <a:gd name="connsiteY35" fmla="*/ 5477463 h 6832185"/>
                <a:gd name="connsiteX36" fmla="*/ 1015827 w 4786399"/>
                <a:gd name="connsiteY36" fmla="*/ 5477463 h 6832185"/>
                <a:gd name="connsiteX37" fmla="*/ 947914 w 4786399"/>
                <a:gd name="connsiteY37" fmla="*/ 5606851 h 6832185"/>
                <a:gd name="connsiteX38" fmla="*/ 231945 w 4786399"/>
                <a:gd name="connsiteY38" fmla="*/ 5606851 h 6832185"/>
                <a:gd name="connsiteX39" fmla="*/ 250685 w 4786399"/>
                <a:gd name="connsiteY39" fmla="*/ 5536291 h 6832185"/>
                <a:gd name="connsiteX40" fmla="*/ 4716158 w 4786399"/>
                <a:gd name="connsiteY40" fmla="*/ 3099629 h 6832185"/>
                <a:gd name="connsiteX41" fmla="*/ 4682695 w 4786399"/>
                <a:gd name="connsiteY41" fmla="*/ 3161280 h 6832185"/>
                <a:gd name="connsiteX42" fmla="*/ 4179175 w 4786399"/>
                <a:gd name="connsiteY42" fmla="*/ 3428999 h 6832185"/>
                <a:gd name="connsiteX43" fmla="*/ 4786399 w 4786399"/>
                <a:gd name="connsiteY43" fmla="*/ 3428999 h 6832185"/>
                <a:gd name="connsiteX44" fmla="*/ 4786399 w 4786399"/>
                <a:gd name="connsiteY44" fmla="*/ 3769160 h 6832185"/>
                <a:gd name="connsiteX45" fmla="*/ 4725620 w 4786399"/>
                <a:gd name="connsiteY45" fmla="*/ 3818163 h 6832185"/>
                <a:gd name="connsiteX46" fmla="*/ 4162285 w 4786399"/>
                <a:gd name="connsiteY46" fmla="*/ 4455884 h 6832185"/>
                <a:gd name="connsiteX47" fmla="*/ 3567199 w 4786399"/>
                <a:gd name="connsiteY47" fmla="*/ 6299198 h 6832185"/>
                <a:gd name="connsiteX48" fmla="*/ 3183223 w 4786399"/>
                <a:gd name="connsiteY48" fmla="*/ 6491357 h 6832185"/>
                <a:gd name="connsiteX49" fmla="*/ 3123342 w 4786399"/>
                <a:gd name="connsiteY49" fmla="*/ 6493996 h 6832185"/>
                <a:gd name="connsiteX50" fmla="*/ 3119618 w 4786399"/>
                <a:gd name="connsiteY50" fmla="*/ 6487134 h 6832185"/>
                <a:gd name="connsiteX51" fmla="*/ 3071899 w 4786399"/>
                <a:gd name="connsiteY51" fmla="*/ 6250775 h 6832185"/>
                <a:gd name="connsiteX52" fmla="*/ 3024181 w 4786399"/>
                <a:gd name="connsiteY52" fmla="*/ 6487134 h 6832185"/>
                <a:gd name="connsiteX53" fmla="*/ 3018475 w 4786399"/>
                <a:gd name="connsiteY53" fmla="*/ 6497646 h 6832185"/>
                <a:gd name="connsiteX54" fmla="*/ 2877345 w 4786399"/>
                <a:gd name="connsiteY54" fmla="*/ 6495864 h 6832185"/>
                <a:gd name="connsiteX55" fmla="*/ 2526791 w 4786399"/>
                <a:gd name="connsiteY55" fmla="*/ 6514999 h 6832185"/>
                <a:gd name="connsiteX56" fmla="*/ 2502532 w 4786399"/>
                <a:gd name="connsiteY56" fmla="*/ 6519711 h 6832185"/>
                <a:gd name="connsiteX57" fmla="*/ 2522693 w 4786399"/>
                <a:gd name="connsiteY57" fmla="*/ 6513453 h 6832185"/>
                <a:gd name="connsiteX58" fmla="*/ 2757574 w 4786399"/>
                <a:gd name="connsiteY58" fmla="*/ 6159099 h 6832185"/>
                <a:gd name="connsiteX59" fmla="*/ 2757574 w 4786399"/>
                <a:gd name="connsiteY59" fmla="*/ 6005278 h 6832185"/>
                <a:gd name="connsiteX60" fmla="*/ 2878678 w 4786399"/>
                <a:gd name="connsiteY60" fmla="*/ 5965937 h 6832185"/>
                <a:gd name="connsiteX61" fmla="*/ 3146285 w 4786399"/>
                <a:gd name="connsiteY61" fmla="*/ 5747655 h 6832185"/>
                <a:gd name="connsiteX62" fmla="*/ 3324766 w 4786399"/>
                <a:gd name="connsiteY62" fmla="*/ 5297939 h 6832185"/>
                <a:gd name="connsiteX63" fmla="*/ 3333837 w 4786399"/>
                <a:gd name="connsiteY63" fmla="*/ 5251973 h 6832185"/>
                <a:gd name="connsiteX64" fmla="*/ 3339618 w 4786399"/>
                <a:gd name="connsiteY64" fmla="*/ 5247204 h 6832185"/>
                <a:gd name="connsiteX65" fmla="*/ 3679123 w 4786399"/>
                <a:gd name="connsiteY65" fmla="*/ 5143499 h 6832185"/>
                <a:gd name="connsiteX66" fmla="*/ 3355244 w 4786399"/>
                <a:gd name="connsiteY66" fmla="*/ 5143499 h 6832185"/>
                <a:gd name="connsiteX67" fmla="*/ 3382114 w 4786399"/>
                <a:gd name="connsiteY67" fmla="*/ 5007342 h 6832185"/>
                <a:gd name="connsiteX68" fmla="*/ 3901028 w 4786399"/>
                <a:gd name="connsiteY68" fmla="*/ 3570512 h 6832185"/>
                <a:gd name="connsiteX69" fmla="*/ 4661185 w 4786399"/>
                <a:gd name="connsiteY69" fmla="*/ 3121893 h 6832185"/>
                <a:gd name="connsiteX70" fmla="*/ 485385 w 4786399"/>
                <a:gd name="connsiteY70" fmla="*/ 0 h 6832185"/>
                <a:gd name="connsiteX71" fmla="*/ 750175 w 4786399"/>
                <a:gd name="connsiteY71" fmla="*/ 0 h 6832185"/>
                <a:gd name="connsiteX72" fmla="*/ 1179548 w 4786399"/>
                <a:gd name="connsiteY72" fmla="*/ 177852 h 6832185"/>
                <a:gd name="connsiteX73" fmla="*/ 1211374 w 4786399"/>
                <a:gd name="connsiteY73" fmla="*/ 216426 h 6832185"/>
                <a:gd name="connsiteX74" fmla="*/ 1142180 w 4786399"/>
                <a:gd name="connsiteY74" fmla="*/ 529657 h 6832185"/>
                <a:gd name="connsiteX75" fmla="*/ 1056228 w 4786399"/>
                <a:gd name="connsiteY75" fmla="*/ 1001484 h 6832185"/>
                <a:gd name="connsiteX76" fmla="*/ 993181 w 4786399"/>
                <a:gd name="connsiteY76" fmla="*/ 1424893 h 6832185"/>
                <a:gd name="connsiteX77" fmla="*/ 957307 w 4786399"/>
                <a:gd name="connsiteY77" fmla="*/ 1676992 h 6832185"/>
                <a:gd name="connsiteX78" fmla="*/ 872552 w 4786399"/>
                <a:gd name="connsiteY78" fmla="*/ 1702164 h 6832185"/>
                <a:gd name="connsiteX79" fmla="*/ 750176 w 4786399"/>
                <a:gd name="connsiteY79" fmla="*/ 1714500 h 6832185"/>
                <a:gd name="connsiteX80" fmla="*/ 872552 w 4786399"/>
                <a:gd name="connsiteY80" fmla="*/ 1726837 h 6832185"/>
                <a:gd name="connsiteX81" fmla="*/ 947064 w 4786399"/>
                <a:gd name="connsiteY81" fmla="*/ 1748967 h 6832185"/>
                <a:gd name="connsiteX82" fmla="*/ 934671 w 4786399"/>
                <a:gd name="connsiteY82" fmla="*/ 1836055 h 6832185"/>
                <a:gd name="connsiteX83" fmla="*/ 896570 w 4786399"/>
                <a:gd name="connsiteY83" fmla="*/ 2714169 h 6832185"/>
                <a:gd name="connsiteX84" fmla="*/ 978213 w 4786399"/>
                <a:gd name="connsiteY84" fmla="*/ 3222396 h 6832185"/>
                <a:gd name="connsiteX85" fmla="*/ 1014751 w 4786399"/>
                <a:gd name="connsiteY85" fmla="*/ 3365965 h 6832185"/>
                <a:gd name="connsiteX86" fmla="*/ 986534 w 4786399"/>
                <a:gd name="connsiteY86" fmla="*/ 3381281 h 6832185"/>
                <a:gd name="connsiteX87" fmla="*/ 750175 w 4786399"/>
                <a:gd name="connsiteY87" fmla="*/ 3428999 h 6832185"/>
                <a:gd name="connsiteX88" fmla="*/ 500149 w 4786399"/>
                <a:gd name="connsiteY88" fmla="*/ 3428999 h 6832185"/>
                <a:gd name="connsiteX89" fmla="*/ 979446 w 4786399"/>
                <a:gd name="connsiteY89" fmla="*/ 3575404 h 6832185"/>
                <a:gd name="connsiteX90" fmla="*/ 1094111 w 4786399"/>
                <a:gd name="connsiteY90" fmla="*/ 3670012 h 6832185"/>
                <a:gd name="connsiteX91" fmla="*/ 1119728 w 4786399"/>
                <a:gd name="connsiteY91" fmla="*/ 3766455 h 6832185"/>
                <a:gd name="connsiteX92" fmla="*/ 1244913 w 4786399"/>
                <a:gd name="connsiteY92" fmla="*/ 4847769 h 6832185"/>
                <a:gd name="connsiteX93" fmla="*/ 1134908 w 4786399"/>
                <a:gd name="connsiteY93" fmla="*/ 5230752 h 6832185"/>
                <a:gd name="connsiteX94" fmla="*/ 1101818 w 4786399"/>
                <a:gd name="connsiteY94" fmla="*/ 5305423 h 6832185"/>
                <a:gd name="connsiteX95" fmla="*/ 310380 w 4786399"/>
                <a:gd name="connsiteY95" fmla="*/ 5305423 h 6832185"/>
                <a:gd name="connsiteX96" fmla="*/ 336155 w 4786399"/>
                <a:gd name="connsiteY96" fmla="*/ 5205737 h 6832185"/>
                <a:gd name="connsiteX97" fmla="*/ 350325 w 4786399"/>
                <a:gd name="connsiteY97" fmla="*/ 5143499 h 6832185"/>
                <a:gd name="connsiteX98" fmla="*/ 500149 w 4786399"/>
                <a:gd name="connsiteY98" fmla="*/ 5143499 h 6832185"/>
                <a:gd name="connsiteX99" fmla="*/ 353687 w 4786399"/>
                <a:gd name="connsiteY99" fmla="*/ 5128735 h 6832185"/>
                <a:gd name="connsiteX100" fmla="*/ 411022 w 4786399"/>
                <a:gd name="connsiteY100" fmla="*/ 4876912 h 6832185"/>
                <a:gd name="connsiteX101" fmla="*/ 490170 w 4786399"/>
                <a:gd name="connsiteY101" fmla="*/ 4252684 h 6832185"/>
                <a:gd name="connsiteX102" fmla="*/ 98285 w 4786399"/>
                <a:gd name="connsiteY102" fmla="*/ 2031998 h 6832185"/>
                <a:gd name="connsiteX103" fmla="*/ 107858 w 4786399"/>
                <a:gd name="connsiteY103" fmla="*/ 1872572 h 6832185"/>
                <a:gd name="connsiteX104" fmla="*/ 122515 w 4786399"/>
                <a:gd name="connsiteY104" fmla="*/ 1728391 h 6832185"/>
                <a:gd name="connsiteX105" fmla="*/ 127746 w 4786399"/>
                <a:gd name="connsiteY105" fmla="*/ 1726837 h 6832185"/>
                <a:gd name="connsiteX106" fmla="*/ 250121 w 4786399"/>
                <a:gd name="connsiteY106" fmla="*/ 1714500 h 6832185"/>
                <a:gd name="connsiteX107" fmla="*/ 127746 w 4786399"/>
                <a:gd name="connsiteY107" fmla="*/ 1702164 h 6832185"/>
                <a:gd name="connsiteX108" fmla="*/ 125331 w 4786399"/>
                <a:gd name="connsiteY108" fmla="*/ 1701447 h 6832185"/>
                <a:gd name="connsiteX109" fmla="*/ 175967 w 4786399"/>
                <a:gd name="connsiteY109" fmla="*/ 1361194 h 6832185"/>
                <a:gd name="connsiteX110" fmla="*/ 192105 w 4786399"/>
                <a:gd name="connsiteY110" fmla="*/ 1369953 h 6832185"/>
                <a:gd name="connsiteX111" fmla="*/ 341799 w 4786399"/>
                <a:gd name="connsiteY111" fmla="*/ 1400175 h 6832185"/>
                <a:gd name="connsiteX112" fmla="*/ 658499 w 4786399"/>
                <a:gd name="connsiteY112" fmla="*/ 1400175 h 6832185"/>
                <a:gd name="connsiteX113" fmla="*/ 1043074 w 4786399"/>
                <a:gd name="connsiteY113" fmla="*/ 1015600 h 6832185"/>
                <a:gd name="connsiteX114" fmla="*/ 1043074 w 4786399"/>
                <a:gd name="connsiteY114" fmla="*/ 698900 h 6832185"/>
                <a:gd name="connsiteX115" fmla="*/ 658499 w 4786399"/>
                <a:gd name="connsiteY115" fmla="*/ 314325 h 6832185"/>
                <a:gd name="connsiteX116" fmla="*/ 404702 w 4786399"/>
                <a:gd name="connsiteY116" fmla="*/ 314325 h 6832185"/>
                <a:gd name="connsiteX117" fmla="*/ 430172 w 4786399"/>
                <a:gd name="connsiteY117" fmla="*/ 211618 h 6832185"/>
                <a:gd name="connsiteX118" fmla="*/ 475658 w 4786399"/>
                <a:gd name="connsiteY118" fmla="*/ 36635 h 683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786399" h="6832185">
                  <a:moveTo>
                    <a:pt x="44938" y="6381748"/>
                  </a:moveTo>
                  <a:lnTo>
                    <a:pt x="482527" y="6381748"/>
                  </a:lnTo>
                  <a:lnTo>
                    <a:pt x="440236" y="6459453"/>
                  </a:lnTo>
                  <a:cubicBezTo>
                    <a:pt x="380548" y="6574261"/>
                    <a:pt x="331875" y="6685641"/>
                    <a:pt x="301485" y="6792684"/>
                  </a:cubicBezTo>
                  <a:lnTo>
                    <a:pt x="292047" y="6832185"/>
                  </a:lnTo>
                  <a:lnTo>
                    <a:pt x="285909" y="6831011"/>
                  </a:lnTo>
                  <a:cubicBezTo>
                    <a:pt x="183194" y="6804583"/>
                    <a:pt x="87928" y="6759597"/>
                    <a:pt x="3898" y="6699841"/>
                  </a:cubicBezTo>
                  <a:lnTo>
                    <a:pt x="0" y="6696702"/>
                  </a:lnTo>
                  <a:lnTo>
                    <a:pt x="8021" y="6604939"/>
                  </a:lnTo>
                  <a:cubicBezTo>
                    <a:pt x="13243" y="6560410"/>
                    <a:pt x="19841" y="6514629"/>
                    <a:pt x="27613" y="6467743"/>
                  </a:cubicBezTo>
                  <a:close/>
                  <a:moveTo>
                    <a:pt x="1708020" y="6319985"/>
                  </a:moveTo>
                  <a:lnTo>
                    <a:pt x="1737403" y="6374119"/>
                  </a:lnTo>
                  <a:cubicBezTo>
                    <a:pt x="1806514" y="6476416"/>
                    <a:pt x="1923552" y="6543674"/>
                    <a:pt x="2056299" y="6543674"/>
                  </a:cubicBezTo>
                  <a:lnTo>
                    <a:pt x="2372999" y="6543674"/>
                  </a:lnTo>
                  <a:lnTo>
                    <a:pt x="2407048" y="6540242"/>
                  </a:lnTo>
                  <a:lnTo>
                    <a:pt x="2333485" y="6560455"/>
                  </a:lnTo>
                  <a:cubicBezTo>
                    <a:pt x="2200438" y="6602789"/>
                    <a:pt x="2015834" y="6674906"/>
                    <a:pt x="1812672" y="6758326"/>
                  </a:cubicBezTo>
                  <a:lnTo>
                    <a:pt x="1710850" y="6800828"/>
                  </a:lnTo>
                  <a:lnTo>
                    <a:pt x="1625118" y="6754295"/>
                  </a:lnTo>
                  <a:cubicBezTo>
                    <a:pt x="1560509" y="6710646"/>
                    <a:pt x="1504752" y="6654889"/>
                    <a:pt x="1461103" y="6590280"/>
                  </a:cubicBezTo>
                  <a:lnTo>
                    <a:pt x="1416458" y="6508027"/>
                  </a:lnTo>
                  <a:lnTo>
                    <a:pt x="1467390" y="6473937"/>
                  </a:lnTo>
                  <a:cubicBezTo>
                    <a:pt x="1510233" y="6445862"/>
                    <a:pt x="1552260" y="6418636"/>
                    <a:pt x="1593004" y="6392568"/>
                  </a:cubicBezTo>
                  <a:close/>
                  <a:moveTo>
                    <a:pt x="110041" y="6080319"/>
                  </a:moveTo>
                  <a:lnTo>
                    <a:pt x="660778" y="6080319"/>
                  </a:lnTo>
                  <a:lnTo>
                    <a:pt x="645065" y="6105651"/>
                  </a:lnTo>
                  <a:lnTo>
                    <a:pt x="583064" y="6209708"/>
                  </a:lnTo>
                  <a:lnTo>
                    <a:pt x="79597" y="6209708"/>
                  </a:lnTo>
                  <a:lnTo>
                    <a:pt x="86719" y="6174353"/>
                  </a:lnTo>
                  <a:close/>
                  <a:moveTo>
                    <a:pt x="186253" y="5778891"/>
                  </a:moveTo>
                  <a:lnTo>
                    <a:pt x="845733" y="5778891"/>
                  </a:lnTo>
                  <a:lnTo>
                    <a:pt x="796785" y="5861049"/>
                  </a:lnTo>
                  <a:lnTo>
                    <a:pt x="767489" y="5908279"/>
                  </a:lnTo>
                  <a:lnTo>
                    <a:pt x="152710" y="5908279"/>
                  </a:lnTo>
                  <a:lnTo>
                    <a:pt x="164308" y="5861516"/>
                  </a:lnTo>
                  <a:close/>
                  <a:moveTo>
                    <a:pt x="265896" y="5477463"/>
                  </a:moveTo>
                  <a:lnTo>
                    <a:pt x="1015827" y="5477463"/>
                  </a:lnTo>
                  <a:lnTo>
                    <a:pt x="947914" y="5606851"/>
                  </a:lnTo>
                  <a:lnTo>
                    <a:pt x="231945" y="5606851"/>
                  </a:lnTo>
                  <a:lnTo>
                    <a:pt x="250685" y="5536291"/>
                  </a:lnTo>
                  <a:close/>
                  <a:moveTo>
                    <a:pt x="4716158" y="3099629"/>
                  </a:moveTo>
                  <a:lnTo>
                    <a:pt x="4682695" y="3161280"/>
                  </a:lnTo>
                  <a:cubicBezTo>
                    <a:pt x="4573572" y="3322803"/>
                    <a:pt x="4388776" y="3428999"/>
                    <a:pt x="4179175" y="3428999"/>
                  </a:cubicBezTo>
                  <a:lnTo>
                    <a:pt x="4786399" y="3428999"/>
                  </a:lnTo>
                  <a:lnTo>
                    <a:pt x="4786399" y="3769160"/>
                  </a:lnTo>
                  <a:lnTo>
                    <a:pt x="4725620" y="3818163"/>
                  </a:lnTo>
                  <a:cubicBezTo>
                    <a:pt x="4511232" y="4000498"/>
                    <a:pt x="4314685" y="4209141"/>
                    <a:pt x="4162285" y="4455884"/>
                  </a:cubicBezTo>
                  <a:cubicBezTo>
                    <a:pt x="3857485" y="4949370"/>
                    <a:pt x="3871999" y="5948436"/>
                    <a:pt x="3567199" y="6299198"/>
                  </a:cubicBezTo>
                  <a:cubicBezTo>
                    <a:pt x="3452899" y="6430734"/>
                    <a:pt x="3325672" y="6476545"/>
                    <a:pt x="3183223" y="6491357"/>
                  </a:cubicBezTo>
                  <a:lnTo>
                    <a:pt x="3123342" y="6493996"/>
                  </a:lnTo>
                  <a:lnTo>
                    <a:pt x="3119618" y="6487134"/>
                  </a:lnTo>
                  <a:cubicBezTo>
                    <a:pt x="3088891" y="6414487"/>
                    <a:pt x="3071899" y="6334616"/>
                    <a:pt x="3071899" y="6250775"/>
                  </a:cubicBezTo>
                  <a:cubicBezTo>
                    <a:pt x="3071899" y="6334616"/>
                    <a:pt x="3054908" y="6414487"/>
                    <a:pt x="3024181" y="6487134"/>
                  </a:cubicBezTo>
                  <a:lnTo>
                    <a:pt x="3018475" y="6497646"/>
                  </a:lnTo>
                  <a:lnTo>
                    <a:pt x="2877345" y="6495864"/>
                  </a:lnTo>
                  <a:cubicBezTo>
                    <a:pt x="2768167" y="6494399"/>
                    <a:pt x="2651542" y="6495373"/>
                    <a:pt x="2526791" y="6514999"/>
                  </a:cubicBezTo>
                  <a:lnTo>
                    <a:pt x="2502532" y="6519711"/>
                  </a:lnTo>
                  <a:lnTo>
                    <a:pt x="2522693" y="6513453"/>
                  </a:lnTo>
                  <a:cubicBezTo>
                    <a:pt x="2660723" y="6455071"/>
                    <a:pt x="2757574" y="6318395"/>
                    <a:pt x="2757574" y="6159099"/>
                  </a:cubicBezTo>
                  <a:lnTo>
                    <a:pt x="2757574" y="6005278"/>
                  </a:lnTo>
                  <a:lnTo>
                    <a:pt x="2878678" y="5965937"/>
                  </a:lnTo>
                  <a:cubicBezTo>
                    <a:pt x="2973777" y="5923641"/>
                    <a:pt x="3063433" y="5857117"/>
                    <a:pt x="3146285" y="5747655"/>
                  </a:cubicBezTo>
                  <a:cubicBezTo>
                    <a:pt x="3229138" y="5638193"/>
                    <a:pt x="3282508" y="5480804"/>
                    <a:pt x="3324766" y="5297939"/>
                  </a:cubicBezTo>
                  <a:lnTo>
                    <a:pt x="3333837" y="5251973"/>
                  </a:lnTo>
                  <a:lnTo>
                    <a:pt x="3339618" y="5247204"/>
                  </a:lnTo>
                  <a:cubicBezTo>
                    <a:pt x="3436532" y="5181730"/>
                    <a:pt x="3553363" y="5143499"/>
                    <a:pt x="3679123" y="5143499"/>
                  </a:cubicBezTo>
                  <a:lnTo>
                    <a:pt x="3355244" y="5143499"/>
                  </a:lnTo>
                  <a:lnTo>
                    <a:pt x="3382114" y="5007342"/>
                  </a:lnTo>
                  <a:cubicBezTo>
                    <a:pt x="3471458" y="4500523"/>
                    <a:pt x="3548754" y="3904643"/>
                    <a:pt x="3901028" y="3570512"/>
                  </a:cubicBezTo>
                  <a:cubicBezTo>
                    <a:pt x="4077165" y="3403447"/>
                    <a:pt x="4351812" y="3253390"/>
                    <a:pt x="4661185" y="3121893"/>
                  </a:cubicBezTo>
                  <a:close/>
                  <a:moveTo>
                    <a:pt x="485385" y="0"/>
                  </a:moveTo>
                  <a:lnTo>
                    <a:pt x="750175" y="0"/>
                  </a:lnTo>
                  <a:cubicBezTo>
                    <a:pt x="917856" y="0"/>
                    <a:pt x="1069662" y="67966"/>
                    <a:pt x="1179548" y="177852"/>
                  </a:cubicBezTo>
                  <a:lnTo>
                    <a:pt x="1211374" y="216426"/>
                  </a:lnTo>
                  <a:lnTo>
                    <a:pt x="1142180" y="529657"/>
                  </a:lnTo>
                  <a:cubicBezTo>
                    <a:pt x="1107179" y="694870"/>
                    <a:pt x="1076185" y="855737"/>
                    <a:pt x="1056228" y="1001484"/>
                  </a:cubicBezTo>
                  <a:cubicBezTo>
                    <a:pt x="1036271" y="1147232"/>
                    <a:pt x="1014348" y="1287083"/>
                    <a:pt x="993181" y="1424893"/>
                  </a:cubicBezTo>
                  <a:lnTo>
                    <a:pt x="957307" y="1676992"/>
                  </a:lnTo>
                  <a:lnTo>
                    <a:pt x="872552" y="1702164"/>
                  </a:lnTo>
                  <a:lnTo>
                    <a:pt x="750176" y="1714500"/>
                  </a:lnTo>
                  <a:lnTo>
                    <a:pt x="872552" y="1726837"/>
                  </a:lnTo>
                  <a:lnTo>
                    <a:pt x="947064" y="1748967"/>
                  </a:lnTo>
                  <a:lnTo>
                    <a:pt x="934671" y="1836055"/>
                  </a:lnTo>
                  <a:cubicBezTo>
                    <a:pt x="900804" y="2111222"/>
                    <a:pt x="880847" y="2393646"/>
                    <a:pt x="896570" y="2714169"/>
                  </a:cubicBezTo>
                  <a:cubicBezTo>
                    <a:pt x="904432" y="2874431"/>
                    <a:pt x="936334" y="3045428"/>
                    <a:pt x="978213" y="3222396"/>
                  </a:cubicBezTo>
                  <a:lnTo>
                    <a:pt x="1014751" y="3365965"/>
                  </a:lnTo>
                  <a:lnTo>
                    <a:pt x="986534" y="3381281"/>
                  </a:lnTo>
                  <a:cubicBezTo>
                    <a:pt x="913887" y="3412008"/>
                    <a:pt x="834016" y="3428999"/>
                    <a:pt x="750175" y="3428999"/>
                  </a:cubicBezTo>
                  <a:lnTo>
                    <a:pt x="500149" y="3428999"/>
                  </a:lnTo>
                  <a:cubicBezTo>
                    <a:pt x="677692" y="3428999"/>
                    <a:pt x="842628" y="3482972"/>
                    <a:pt x="979446" y="3575404"/>
                  </a:cubicBezTo>
                  <a:lnTo>
                    <a:pt x="1094111" y="3670012"/>
                  </a:lnTo>
                  <a:lnTo>
                    <a:pt x="1119728" y="3766455"/>
                  </a:lnTo>
                  <a:cubicBezTo>
                    <a:pt x="1215280" y="4134755"/>
                    <a:pt x="1294504" y="4507893"/>
                    <a:pt x="1244913" y="4847769"/>
                  </a:cubicBezTo>
                  <a:cubicBezTo>
                    <a:pt x="1226317" y="4975223"/>
                    <a:pt x="1187225" y="5103187"/>
                    <a:pt x="1134908" y="5230752"/>
                  </a:cubicBezTo>
                  <a:lnTo>
                    <a:pt x="1101818" y="5305423"/>
                  </a:lnTo>
                  <a:lnTo>
                    <a:pt x="310380" y="5305423"/>
                  </a:lnTo>
                  <a:lnTo>
                    <a:pt x="336155" y="5205737"/>
                  </a:lnTo>
                  <a:lnTo>
                    <a:pt x="350325" y="5143499"/>
                  </a:lnTo>
                  <a:lnTo>
                    <a:pt x="500149" y="5143499"/>
                  </a:lnTo>
                  <a:lnTo>
                    <a:pt x="353687" y="5128735"/>
                  </a:lnTo>
                  <a:lnTo>
                    <a:pt x="411022" y="4876912"/>
                  </a:lnTo>
                  <a:cubicBezTo>
                    <a:pt x="455246" y="4659840"/>
                    <a:pt x="485937" y="4448627"/>
                    <a:pt x="490170" y="4252684"/>
                  </a:cubicBezTo>
                  <a:cubicBezTo>
                    <a:pt x="507103" y="3468913"/>
                    <a:pt x="69256" y="2852055"/>
                    <a:pt x="98285" y="2031998"/>
                  </a:cubicBezTo>
                  <a:cubicBezTo>
                    <a:pt x="100100" y="1980745"/>
                    <a:pt x="103341" y="1927497"/>
                    <a:pt x="107858" y="1872572"/>
                  </a:cubicBezTo>
                  <a:lnTo>
                    <a:pt x="122515" y="1728391"/>
                  </a:lnTo>
                  <a:lnTo>
                    <a:pt x="127746" y="1726837"/>
                  </a:lnTo>
                  <a:lnTo>
                    <a:pt x="250121" y="1714500"/>
                  </a:lnTo>
                  <a:lnTo>
                    <a:pt x="127746" y="1702164"/>
                  </a:lnTo>
                  <a:lnTo>
                    <a:pt x="125331" y="1701447"/>
                  </a:lnTo>
                  <a:lnTo>
                    <a:pt x="175967" y="1361194"/>
                  </a:lnTo>
                  <a:lnTo>
                    <a:pt x="192105" y="1369953"/>
                  </a:lnTo>
                  <a:cubicBezTo>
                    <a:pt x="238115" y="1389414"/>
                    <a:pt x="288701" y="1400175"/>
                    <a:pt x="341799" y="1400175"/>
                  </a:cubicBezTo>
                  <a:lnTo>
                    <a:pt x="658499" y="1400175"/>
                  </a:lnTo>
                  <a:cubicBezTo>
                    <a:pt x="870894" y="1400175"/>
                    <a:pt x="1043074" y="1227995"/>
                    <a:pt x="1043074" y="1015600"/>
                  </a:cubicBezTo>
                  <a:lnTo>
                    <a:pt x="1043074" y="698900"/>
                  </a:lnTo>
                  <a:cubicBezTo>
                    <a:pt x="1043074" y="486505"/>
                    <a:pt x="870894" y="314325"/>
                    <a:pt x="658499" y="314325"/>
                  </a:cubicBezTo>
                  <a:lnTo>
                    <a:pt x="404702" y="314325"/>
                  </a:lnTo>
                  <a:lnTo>
                    <a:pt x="430172" y="211618"/>
                  </a:lnTo>
                  <a:cubicBezTo>
                    <a:pt x="445464" y="152025"/>
                    <a:pt x="460676" y="93592"/>
                    <a:pt x="475658" y="36635"/>
                  </a:cubicBezTo>
                  <a:close/>
                </a:path>
              </a:pathLst>
            </a:cu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spTree>
    <p:extLst>
      <p:ext uri="{BB962C8B-B14F-4D97-AF65-F5344CB8AC3E}">
        <p14:creationId xmlns:p14="http://schemas.microsoft.com/office/powerpoint/2010/main" val="245421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录页">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3D5B15B9-1D94-CB95-2758-A60F547B57A6}"/>
              </a:ext>
            </a:extLst>
          </p:cNvPr>
          <p:cNvSpPr/>
          <p:nvPr userDrawn="1"/>
        </p:nvSpPr>
        <p:spPr>
          <a:xfrm>
            <a:off x="0" y="5936566"/>
            <a:ext cx="12192000" cy="921434"/>
          </a:xfrm>
          <a:custGeom>
            <a:avLst/>
            <a:gdLst>
              <a:gd name="connsiteX0" fmla="*/ 0 w 2105025"/>
              <a:gd name="connsiteY0" fmla="*/ 0 h 6858000"/>
              <a:gd name="connsiteX1" fmla="*/ 2105025 w 2105025"/>
              <a:gd name="connsiteY1" fmla="*/ 0 h 6858000"/>
              <a:gd name="connsiteX2" fmla="*/ 2105025 w 2105025"/>
              <a:gd name="connsiteY2" fmla="*/ 6858000 h 6858000"/>
              <a:gd name="connsiteX3" fmla="*/ 0 w 21050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5025" h="6858000">
                <a:moveTo>
                  <a:pt x="0" y="0"/>
                </a:moveTo>
                <a:lnTo>
                  <a:pt x="2105025" y="0"/>
                </a:lnTo>
                <a:lnTo>
                  <a:pt x="210502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32" name="任意多边形: 形状 31">
            <a:extLst>
              <a:ext uri="{FF2B5EF4-FFF2-40B4-BE49-F238E27FC236}">
                <a16:creationId xmlns:a16="http://schemas.microsoft.com/office/drawing/2014/main" id="{C28FBF99-66A8-63BD-64ED-9305D27D4510}"/>
              </a:ext>
            </a:extLst>
          </p:cNvPr>
          <p:cNvSpPr/>
          <p:nvPr userDrawn="1"/>
        </p:nvSpPr>
        <p:spPr>
          <a:xfrm>
            <a:off x="776581" y="0"/>
            <a:ext cx="2871787" cy="5936566"/>
          </a:xfrm>
          <a:custGeom>
            <a:avLst/>
            <a:gdLst>
              <a:gd name="connsiteX0" fmla="*/ 0 w 2871787"/>
              <a:gd name="connsiteY0" fmla="*/ 1152526 h 5936566"/>
              <a:gd name="connsiteX1" fmla="*/ 2871787 w 2871787"/>
              <a:gd name="connsiteY1" fmla="*/ 1152526 h 5936566"/>
              <a:gd name="connsiteX2" fmla="*/ 2871787 w 2871787"/>
              <a:gd name="connsiteY2" fmla="*/ 5936566 h 5936566"/>
              <a:gd name="connsiteX3" fmla="*/ 0 w 2871787"/>
              <a:gd name="connsiteY3" fmla="*/ 5936566 h 5936566"/>
              <a:gd name="connsiteX4" fmla="*/ 0 w 2871787"/>
              <a:gd name="connsiteY4" fmla="*/ 0 h 5936566"/>
              <a:gd name="connsiteX5" fmla="*/ 2871787 w 2871787"/>
              <a:gd name="connsiteY5" fmla="*/ 0 h 5936566"/>
              <a:gd name="connsiteX6" fmla="*/ 2871787 w 2871787"/>
              <a:gd name="connsiteY6" fmla="*/ 1045036 h 5936566"/>
              <a:gd name="connsiteX7" fmla="*/ 0 w 2871787"/>
              <a:gd name="connsiteY7" fmla="*/ 1045036 h 59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1787" h="5936566">
                <a:moveTo>
                  <a:pt x="0" y="1152526"/>
                </a:moveTo>
                <a:lnTo>
                  <a:pt x="2871787" y="1152526"/>
                </a:lnTo>
                <a:lnTo>
                  <a:pt x="2871787" y="5936566"/>
                </a:lnTo>
                <a:lnTo>
                  <a:pt x="0" y="5936566"/>
                </a:lnTo>
                <a:close/>
                <a:moveTo>
                  <a:pt x="0" y="0"/>
                </a:moveTo>
                <a:lnTo>
                  <a:pt x="2871787" y="0"/>
                </a:lnTo>
                <a:lnTo>
                  <a:pt x="2871787" y="1045036"/>
                </a:lnTo>
                <a:lnTo>
                  <a:pt x="0" y="10450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任意多边形: 形状 23">
            <a:extLst>
              <a:ext uri="{FF2B5EF4-FFF2-40B4-BE49-F238E27FC236}">
                <a16:creationId xmlns:a16="http://schemas.microsoft.com/office/drawing/2014/main" id="{5B30DDB0-641F-0ADD-4FB9-3CF0A83B850F}"/>
              </a:ext>
            </a:extLst>
          </p:cNvPr>
          <p:cNvSpPr/>
          <p:nvPr userDrawn="1"/>
        </p:nvSpPr>
        <p:spPr>
          <a:xfrm>
            <a:off x="10704270" y="1"/>
            <a:ext cx="1487731" cy="5936565"/>
          </a:xfrm>
          <a:custGeom>
            <a:avLst/>
            <a:gdLst>
              <a:gd name="connsiteX0" fmla="*/ 80549 w 1487731"/>
              <a:gd name="connsiteY0" fmla="*/ 5524303 h 5936565"/>
              <a:gd name="connsiteX1" fmla="*/ 1403593 w 1487731"/>
              <a:gd name="connsiteY1" fmla="*/ 5524303 h 5936565"/>
              <a:gd name="connsiteX2" fmla="*/ 1357407 w 1487731"/>
              <a:gd name="connsiteY2" fmla="*/ 5609393 h 5936565"/>
              <a:gd name="connsiteX3" fmla="*/ 742071 w 1487731"/>
              <a:gd name="connsiteY3" fmla="*/ 5936565 h 5936565"/>
              <a:gd name="connsiteX4" fmla="*/ 126734 w 1487731"/>
              <a:gd name="connsiteY4" fmla="*/ 5609393 h 5936565"/>
              <a:gd name="connsiteX5" fmla="*/ 6943 w 1487731"/>
              <a:gd name="connsiteY5" fmla="*/ 5263374 h 5936565"/>
              <a:gd name="connsiteX6" fmla="*/ 1477198 w 1487731"/>
              <a:gd name="connsiteY6" fmla="*/ 5263374 h 5936565"/>
              <a:gd name="connsiteX7" fmla="*/ 1469065 w 1487731"/>
              <a:gd name="connsiteY7" fmla="*/ 5344047 h 5936565"/>
              <a:gd name="connsiteX8" fmla="*/ 1459340 w 1487731"/>
              <a:gd name="connsiteY8" fmla="*/ 5375378 h 5936565"/>
              <a:gd name="connsiteX9" fmla="*/ 24801 w 1487731"/>
              <a:gd name="connsiteY9" fmla="*/ 5375378 h 5936565"/>
              <a:gd name="connsiteX10" fmla="*/ 15076 w 1487731"/>
              <a:gd name="connsiteY10" fmla="*/ 5344047 h 5936565"/>
              <a:gd name="connsiteX11" fmla="*/ 1487731 w 1487731"/>
              <a:gd name="connsiteY11" fmla="*/ 4942450 h 5936565"/>
              <a:gd name="connsiteX12" fmla="*/ 1487731 w 1487731"/>
              <a:gd name="connsiteY12" fmla="*/ 5446539 h 5936565"/>
              <a:gd name="connsiteX13" fmla="*/ 1484141 w 1487731"/>
              <a:gd name="connsiteY13" fmla="*/ 5410927 h 5936565"/>
              <a:gd name="connsiteX14" fmla="*/ 1484141 w 1487731"/>
              <a:gd name="connsiteY14" fmla="*/ 5114449 h 5936565"/>
              <a:gd name="connsiteX15" fmla="*/ 0 w 1487731"/>
              <a:gd name="connsiteY15" fmla="*/ 5114449 h 5936565"/>
              <a:gd name="connsiteX16" fmla="*/ 0 w 1487731"/>
              <a:gd name="connsiteY16" fmla="*/ 5002445 h 5936565"/>
              <a:gd name="connsiteX17" fmla="*/ 1484141 w 1487731"/>
              <a:gd name="connsiteY17" fmla="*/ 5002445 h 5936565"/>
              <a:gd name="connsiteX18" fmla="*/ 1484141 w 1487731"/>
              <a:gd name="connsiteY18" fmla="*/ 4978062 h 5936565"/>
              <a:gd name="connsiteX19" fmla="*/ 0 w 1487731"/>
              <a:gd name="connsiteY19" fmla="*/ 4741517 h 5936565"/>
              <a:gd name="connsiteX20" fmla="*/ 1484141 w 1487731"/>
              <a:gd name="connsiteY20" fmla="*/ 4741517 h 5936565"/>
              <a:gd name="connsiteX21" fmla="*/ 1484141 w 1487731"/>
              <a:gd name="connsiteY21" fmla="*/ 4853520 h 5936565"/>
              <a:gd name="connsiteX22" fmla="*/ 0 w 1487731"/>
              <a:gd name="connsiteY22" fmla="*/ 4853520 h 5936565"/>
              <a:gd name="connsiteX23" fmla="*/ 1484141 w 1487731"/>
              <a:gd name="connsiteY23" fmla="*/ 3518304 h 5936565"/>
              <a:gd name="connsiteX24" fmla="*/ 1487731 w 1487731"/>
              <a:gd name="connsiteY24" fmla="*/ 3518304 h 5936565"/>
              <a:gd name="connsiteX25" fmla="*/ 1487731 w 1487731"/>
              <a:gd name="connsiteY25" fmla="*/ 3630307 h 5936565"/>
              <a:gd name="connsiteX26" fmla="*/ 1484141 w 1487731"/>
              <a:gd name="connsiteY26" fmla="*/ 3630307 h 5936565"/>
              <a:gd name="connsiteX27" fmla="*/ 1484141 w 1487731"/>
              <a:gd name="connsiteY27" fmla="*/ 3257375 h 5936565"/>
              <a:gd name="connsiteX28" fmla="*/ 1487731 w 1487731"/>
              <a:gd name="connsiteY28" fmla="*/ 3257375 h 5936565"/>
              <a:gd name="connsiteX29" fmla="*/ 1487731 w 1487731"/>
              <a:gd name="connsiteY29" fmla="*/ 3369379 h 5936565"/>
              <a:gd name="connsiteX30" fmla="*/ 1484141 w 1487731"/>
              <a:gd name="connsiteY30" fmla="*/ 3369379 h 5936565"/>
              <a:gd name="connsiteX31" fmla="*/ 1484141 w 1487731"/>
              <a:gd name="connsiteY31" fmla="*/ 2968282 h 5936565"/>
              <a:gd name="connsiteX32" fmla="*/ 1487731 w 1487731"/>
              <a:gd name="connsiteY32" fmla="*/ 2968282 h 5936565"/>
              <a:gd name="connsiteX33" fmla="*/ 1487731 w 1487731"/>
              <a:gd name="connsiteY33" fmla="*/ 3108450 h 5936565"/>
              <a:gd name="connsiteX34" fmla="*/ 1484141 w 1487731"/>
              <a:gd name="connsiteY34" fmla="*/ 3108450 h 5936565"/>
              <a:gd name="connsiteX35" fmla="*/ 1484141 w 1487731"/>
              <a:gd name="connsiteY35" fmla="*/ 958504 h 5936565"/>
              <a:gd name="connsiteX36" fmla="*/ 1064438 w 1487731"/>
              <a:gd name="connsiteY36" fmla="*/ 1473463 h 5936565"/>
              <a:gd name="connsiteX37" fmla="*/ 958504 w 1487731"/>
              <a:gd name="connsiteY37" fmla="*/ 1484142 h 5936565"/>
              <a:gd name="connsiteX38" fmla="*/ 1064438 w 1487731"/>
              <a:gd name="connsiteY38" fmla="*/ 1494821 h 5936565"/>
              <a:gd name="connsiteX39" fmla="*/ 1484141 w 1487731"/>
              <a:gd name="connsiteY39" fmla="*/ 2009780 h 5936565"/>
              <a:gd name="connsiteX40" fmla="*/ 1484141 w 1487731"/>
              <a:gd name="connsiteY40" fmla="*/ 1484142 h 5936565"/>
              <a:gd name="connsiteX41" fmla="*/ 604996 w 1487731"/>
              <a:gd name="connsiteY41" fmla="*/ 272093 h 5936565"/>
              <a:gd name="connsiteX42" fmla="*/ 272093 w 1487731"/>
              <a:gd name="connsiteY42" fmla="*/ 604997 h 5936565"/>
              <a:gd name="connsiteX43" fmla="*/ 272093 w 1487731"/>
              <a:gd name="connsiteY43" fmla="*/ 879145 h 5936565"/>
              <a:gd name="connsiteX44" fmla="*/ 604996 w 1487731"/>
              <a:gd name="connsiteY44" fmla="*/ 1212049 h 5936565"/>
              <a:gd name="connsiteX45" fmla="*/ 879145 w 1487731"/>
              <a:gd name="connsiteY45" fmla="*/ 1212049 h 5936565"/>
              <a:gd name="connsiteX46" fmla="*/ 1212049 w 1487731"/>
              <a:gd name="connsiteY46" fmla="*/ 879145 h 5936565"/>
              <a:gd name="connsiteX47" fmla="*/ 1212049 w 1487731"/>
              <a:gd name="connsiteY47" fmla="*/ 604997 h 5936565"/>
              <a:gd name="connsiteX48" fmla="*/ 879145 w 1487731"/>
              <a:gd name="connsiteY48" fmla="*/ 272093 h 5936565"/>
              <a:gd name="connsiteX49" fmla="*/ 525638 w 1487731"/>
              <a:gd name="connsiteY49" fmla="*/ 0 h 5936565"/>
              <a:gd name="connsiteX50" fmla="*/ 958503 w 1487731"/>
              <a:gd name="connsiteY50" fmla="*/ 0 h 5936565"/>
              <a:gd name="connsiteX51" fmla="*/ 1484141 w 1487731"/>
              <a:gd name="connsiteY51" fmla="*/ 525638 h 5936565"/>
              <a:gd name="connsiteX52" fmla="*/ 1484141 w 1487731"/>
              <a:gd name="connsiteY52" fmla="*/ 742071 h 5936565"/>
              <a:gd name="connsiteX53" fmla="*/ 1487731 w 1487731"/>
              <a:gd name="connsiteY53" fmla="*/ 706460 h 5936565"/>
              <a:gd name="connsiteX54" fmla="*/ 1487731 w 1487731"/>
              <a:gd name="connsiteY54" fmla="*/ 2266899 h 5936565"/>
              <a:gd name="connsiteX55" fmla="*/ 1484141 w 1487731"/>
              <a:gd name="connsiteY55" fmla="*/ 2226212 h 5936565"/>
              <a:gd name="connsiteX56" fmla="*/ 1484141 w 1487731"/>
              <a:gd name="connsiteY56" fmla="*/ 2442644 h 5936565"/>
              <a:gd name="connsiteX57" fmla="*/ 958503 w 1487731"/>
              <a:gd name="connsiteY57" fmla="*/ 2968282 h 5936565"/>
              <a:gd name="connsiteX58" fmla="*/ 742071 w 1487731"/>
              <a:gd name="connsiteY58" fmla="*/ 2968282 h 5936565"/>
              <a:gd name="connsiteX59" fmla="*/ 1484141 w 1487731"/>
              <a:gd name="connsiteY59" fmla="*/ 3710353 h 5936565"/>
              <a:gd name="connsiteX60" fmla="*/ 1484141 w 1487731"/>
              <a:gd name="connsiteY60" fmla="*/ 4452424 h 5936565"/>
              <a:gd name="connsiteX61" fmla="*/ 1484141 w 1487731"/>
              <a:gd name="connsiteY61" fmla="*/ 4592592 h 5936565"/>
              <a:gd name="connsiteX62" fmla="*/ 0 w 1487731"/>
              <a:gd name="connsiteY62" fmla="*/ 4592592 h 5936565"/>
              <a:gd name="connsiteX63" fmla="*/ 0 w 1487731"/>
              <a:gd name="connsiteY63" fmla="*/ 4452424 h 5936565"/>
              <a:gd name="connsiteX64" fmla="*/ 742071 w 1487731"/>
              <a:gd name="connsiteY64" fmla="*/ 4452424 h 5936565"/>
              <a:gd name="connsiteX65" fmla="*/ 0 w 1487731"/>
              <a:gd name="connsiteY65" fmla="*/ 3710353 h 5936565"/>
              <a:gd name="connsiteX66" fmla="*/ 0 w 1487731"/>
              <a:gd name="connsiteY66" fmla="*/ 2968282 h 5936565"/>
              <a:gd name="connsiteX67" fmla="*/ 525638 w 1487731"/>
              <a:gd name="connsiteY67" fmla="*/ 2968282 h 5936565"/>
              <a:gd name="connsiteX68" fmla="*/ 0 w 1487731"/>
              <a:gd name="connsiteY68" fmla="*/ 2442644 h 5936565"/>
              <a:gd name="connsiteX69" fmla="*/ 0 w 1487731"/>
              <a:gd name="connsiteY69" fmla="*/ 2009780 h 5936565"/>
              <a:gd name="connsiteX70" fmla="*/ 419703 w 1487731"/>
              <a:gd name="connsiteY70" fmla="*/ 1494821 h 5936565"/>
              <a:gd name="connsiteX71" fmla="*/ 525636 w 1487731"/>
              <a:gd name="connsiteY71" fmla="*/ 1484142 h 5936565"/>
              <a:gd name="connsiteX72" fmla="*/ 419703 w 1487731"/>
              <a:gd name="connsiteY72" fmla="*/ 1473463 h 5936565"/>
              <a:gd name="connsiteX73" fmla="*/ 0 w 1487731"/>
              <a:gd name="connsiteY73" fmla="*/ 958504 h 5936565"/>
              <a:gd name="connsiteX74" fmla="*/ 0 w 1487731"/>
              <a:gd name="connsiteY74" fmla="*/ 525638 h 5936565"/>
              <a:gd name="connsiteX75" fmla="*/ 525638 w 1487731"/>
              <a:gd name="connsiteY75" fmla="*/ 0 h 593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87731" h="5936565">
                <a:moveTo>
                  <a:pt x="80549" y="5524303"/>
                </a:moveTo>
                <a:lnTo>
                  <a:pt x="1403593" y="5524303"/>
                </a:lnTo>
                <a:lnTo>
                  <a:pt x="1357407" y="5609393"/>
                </a:lnTo>
                <a:cubicBezTo>
                  <a:pt x="1224052" y="5806785"/>
                  <a:pt x="998217" y="5936565"/>
                  <a:pt x="742071" y="5936565"/>
                </a:cubicBezTo>
                <a:cubicBezTo>
                  <a:pt x="485924" y="5936565"/>
                  <a:pt x="260090" y="5806785"/>
                  <a:pt x="126734" y="5609393"/>
                </a:cubicBezTo>
                <a:close/>
                <a:moveTo>
                  <a:pt x="6943" y="5263374"/>
                </a:moveTo>
                <a:lnTo>
                  <a:pt x="1477198" y="5263374"/>
                </a:lnTo>
                <a:lnTo>
                  <a:pt x="1469065" y="5344047"/>
                </a:lnTo>
                <a:lnTo>
                  <a:pt x="1459340" y="5375378"/>
                </a:lnTo>
                <a:lnTo>
                  <a:pt x="24801" y="5375378"/>
                </a:lnTo>
                <a:lnTo>
                  <a:pt x="15076" y="5344047"/>
                </a:lnTo>
                <a:close/>
                <a:moveTo>
                  <a:pt x="1487731" y="4942450"/>
                </a:moveTo>
                <a:lnTo>
                  <a:pt x="1487731" y="5446539"/>
                </a:lnTo>
                <a:lnTo>
                  <a:pt x="1484141" y="5410927"/>
                </a:lnTo>
                <a:lnTo>
                  <a:pt x="1484141" y="5114449"/>
                </a:lnTo>
                <a:lnTo>
                  <a:pt x="0" y="5114449"/>
                </a:lnTo>
                <a:lnTo>
                  <a:pt x="0" y="5002445"/>
                </a:lnTo>
                <a:lnTo>
                  <a:pt x="1484141" y="5002445"/>
                </a:lnTo>
                <a:lnTo>
                  <a:pt x="1484141" y="4978062"/>
                </a:lnTo>
                <a:close/>
                <a:moveTo>
                  <a:pt x="0" y="4741517"/>
                </a:moveTo>
                <a:lnTo>
                  <a:pt x="1484141" y="4741517"/>
                </a:lnTo>
                <a:lnTo>
                  <a:pt x="1484141" y="4853520"/>
                </a:lnTo>
                <a:lnTo>
                  <a:pt x="0" y="4853520"/>
                </a:lnTo>
                <a:close/>
                <a:moveTo>
                  <a:pt x="1484141" y="3518304"/>
                </a:moveTo>
                <a:lnTo>
                  <a:pt x="1487731" y="3518304"/>
                </a:lnTo>
                <a:lnTo>
                  <a:pt x="1487731" y="3630307"/>
                </a:lnTo>
                <a:lnTo>
                  <a:pt x="1484141" y="3630307"/>
                </a:lnTo>
                <a:close/>
                <a:moveTo>
                  <a:pt x="1484141" y="3257375"/>
                </a:moveTo>
                <a:lnTo>
                  <a:pt x="1487731" y="3257375"/>
                </a:lnTo>
                <a:lnTo>
                  <a:pt x="1487731" y="3369379"/>
                </a:lnTo>
                <a:lnTo>
                  <a:pt x="1484141" y="3369379"/>
                </a:lnTo>
                <a:close/>
                <a:moveTo>
                  <a:pt x="1484141" y="2968282"/>
                </a:moveTo>
                <a:lnTo>
                  <a:pt x="1487731" y="2968282"/>
                </a:lnTo>
                <a:lnTo>
                  <a:pt x="1487731" y="3108450"/>
                </a:lnTo>
                <a:lnTo>
                  <a:pt x="1484141" y="3108450"/>
                </a:lnTo>
                <a:close/>
                <a:moveTo>
                  <a:pt x="1484141" y="958504"/>
                </a:moveTo>
                <a:cubicBezTo>
                  <a:pt x="1484141" y="1212518"/>
                  <a:pt x="1303963" y="1424449"/>
                  <a:pt x="1064438" y="1473463"/>
                </a:cubicBezTo>
                <a:lnTo>
                  <a:pt x="958504" y="1484142"/>
                </a:lnTo>
                <a:lnTo>
                  <a:pt x="1064438" y="1494821"/>
                </a:lnTo>
                <a:cubicBezTo>
                  <a:pt x="1303963" y="1543835"/>
                  <a:pt x="1484141" y="1755765"/>
                  <a:pt x="1484141" y="2009780"/>
                </a:cubicBezTo>
                <a:lnTo>
                  <a:pt x="1484141" y="1484142"/>
                </a:lnTo>
                <a:close/>
                <a:moveTo>
                  <a:pt x="604996" y="272093"/>
                </a:moveTo>
                <a:cubicBezTo>
                  <a:pt x="421139" y="272093"/>
                  <a:pt x="272093" y="421139"/>
                  <a:pt x="272093" y="604997"/>
                </a:cubicBezTo>
                <a:lnTo>
                  <a:pt x="272093" y="879145"/>
                </a:lnTo>
                <a:cubicBezTo>
                  <a:pt x="272093" y="1063003"/>
                  <a:pt x="421139" y="1212049"/>
                  <a:pt x="604996" y="1212049"/>
                </a:cubicBezTo>
                <a:lnTo>
                  <a:pt x="879145" y="1212049"/>
                </a:lnTo>
                <a:cubicBezTo>
                  <a:pt x="1063003" y="1212049"/>
                  <a:pt x="1212049" y="1063003"/>
                  <a:pt x="1212049" y="879145"/>
                </a:cubicBezTo>
                <a:lnTo>
                  <a:pt x="1212049" y="604997"/>
                </a:lnTo>
                <a:cubicBezTo>
                  <a:pt x="1212049" y="421139"/>
                  <a:pt x="1063003" y="272093"/>
                  <a:pt x="879145" y="272093"/>
                </a:cubicBezTo>
                <a:close/>
                <a:moveTo>
                  <a:pt x="525638" y="0"/>
                </a:moveTo>
                <a:lnTo>
                  <a:pt x="958503" y="0"/>
                </a:lnTo>
                <a:cubicBezTo>
                  <a:pt x="1248806" y="0"/>
                  <a:pt x="1484141" y="235336"/>
                  <a:pt x="1484141" y="525638"/>
                </a:cubicBezTo>
                <a:lnTo>
                  <a:pt x="1484141" y="742071"/>
                </a:lnTo>
                <a:lnTo>
                  <a:pt x="1487731" y="706460"/>
                </a:lnTo>
                <a:lnTo>
                  <a:pt x="1487731" y="2266899"/>
                </a:lnTo>
                <a:lnTo>
                  <a:pt x="1484141" y="2226212"/>
                </a:lnTo>
                <a:lnTo>
                  <a:pt x="1484141" y="2442644"/>
                </a:lnTo>
                <a:cubicBezTo>
                  <a:pt x="1484141" y="2732947"/>
                  <a:pt x="1248806" y="2968282"/>
                  <a:pt x="958503" y="2968282"/>
                </a:cubicBezTo>
                <a:lnTo>
                  <a:pt x="742071" y="2968282"/>
                </a:lnTo>
                <a:cubicBezTo>
                  <a:pt x="1151905" y="2968282"/>
                  <a:pt x="1484141" y="3300519"/>
                  <a:pt x="1484141" y="3710353"/>
                </a:cubicBezTo>
                <a:lnTo>
                  <a:pt x="1484141" y="4452424"/>
                </a:lnTo>
                <a:lnTo>
                  <a:pt x="1484141" y="4592592"/>
                </a:lnTo>
                <a:lnTo>
                  <a:pt x="0" y="4592592"/>
                </a:lnTo>
                <a:lnTo>
                  <a:pt x="0" y="4452424"/>
                </a:lnTo>
                <a:lnTo>
                  <a:pt x="742071" y="4452424"/>
                </a:lnTo>
                <a:cubicBezTo>
                  <a:pt x="332236" y="4452424"/>
                  <a:pt x="0" y="4120187"/>
                  <a:pt x="0" y="3710353"/>
                </a:cubicBezTo>
                <a:lnTo>
                  <a:pt x="0" y="2968282"/>
                </a:lnTo>
                <a:lnTo>
                  <a:pt x="525638" y="2968282"/>
                </a:lnTo>
                <a:cubicBezTo>
                  <a:pt x="235336" y="2968282"/>
                  <a:pt x="0" y="2732947"/>
                  <a:pt x="0" y="2442644"/>
                </a:cubicBezTo>
                <a:lnTo>
                  <a:pt x="0" y="2009780"/>
                </a:lnTo>
                <a:cubicBezTo>
                  <a:pt x="0" y="1755765"/>
                  <a:pt x="180179" y="1543835"/>
                  <a:pt x="419703" y="1494821"/>
                </a:cubicBezTo>
                <a:lnTo>
                  <a:pt x="525636" y="1484142"/>
                </a:lnTo>
                <a:lnTo>
                  <a:pt x="419703" y="1473463"/>
                </a:lnTo>
                <a:cubicBezTo>
                  <a:pt x="180179" y="1424449"/>
                  <a:pt x="0" y="1212518"/>
                  <a:pt x="0" y="958504"/>
                </a:cubicBezTo>
                <a:lnTo>
                  <a:pt x="0" y="525638"/>
                </a:lnTo>
                <a:cubicBezTo>
                  <a:pt x="0" y="235336"/>
                  <a:pt x="235336" y="0"/>
                  <a:pt x="525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25" name="TextBox 27">
            <a:extLst>
              <a:ext uri="{FF2B5EF4-FFF2-40B4-BE49-F238E27FC236}">
                <a16:creationId xmlns:a16="http://schemas.microsoft.com/office/drawing/2014/main" id="{6CECC761-0BAD-6218-E8EC-C4B45DE8E4B6}"/>
              </a:ext>
            </a:extLst>
          </p:cNvPr>
          <p:cNvSpPr txBox="1"/>
          <p:nvPr userDrawn="1">
            <p:custDataLst>
              <p:tags r:id="rId1"/>
            </p:custDataLst>
          </p:nvPr>
        </p:nvSpPr>
        <p:spPr>
          <a:xfrm rot="5400000">
            <a:off x="-2569521" y="2643878"/>
            <a:ext cx="5876292" cy="655662"/>
          </a:xfrm>
          <a:custGeom>
            <a:avLst/>
            <a:gdLst/>
            <a:ahLst/>
            <a:cxnLst/>
            <a:rect l="l" t="t" r="r" b="b"/>
            <a:pathLst>
              <a:path w="5876292" h="655662">
                <a:moveTo>
                  <a:pt x="5446961" y="186221"/>
                </a:moveTo>
                <a:cubicBezTo>
                  <a:pt x="5446961" y="127285"/>
                  <a:pt x="5469403" y="81515"/>
                  <a:pt x="5514287" y="48909"/>
                </a:cubicBezTo>
                <a:cubicBezTo>
                  <a:pt x="5559171" y="16303"/>
                  <a:pt x="5618584" y="0"/>
                  <a:pt x="5692527" y="0"/>
                </a:cubicBezTo>
                <a:cubicBezTo>
                  <a:pt x="5754464" y="0"/>
                  <a:pt x="5806443" y="8049"/>
                  <a:pt x="5848462" y="24148"/>
                </a:cubicBezTo>
                <a:lnTo>
                  <a:pt x="5848462" y="151024"/>
                </a:lnTo>
                <a:cubicBezTo>
                  <a:pt x="5805897" y="122101"/>
                  <a:pt x="5756102" y="107640"/>
                  <a:pt x="5699075" y="107640"/>
                </a:cubicBezTo>
                <a:cubicBezTo>
                  <a:pt x="5665787" y="107640"/>
                  <a:pt x="5639184" y="113711"/>
                  <a:pt x="5619266" y="125853"/>
                </a:cubicBezTo>
                <a:cubicBezTo>
                  <a:pt x="5599348" y="137995"/>
                  <a:pt x="5589389" y="154298"/>
                  <a:pt x="5589389" y="174762"/>
                </a:cubicBezTo>
                <a:cubicBezTo>
                  <a:pt x="5589389" y="191133"/>
                  <a:pt x="5596210" y="206208"/>
                  <a:pt x="5609853" y="219987"/>
                </a:cubicBezTo>
                <a:cubicBezTo>
                  <a:pt x="5623496" y="233766"/>
                  <a:pt x="5657192" y="252388"/>
                  <a:pt x="5710944" y="275853"/>
                </a:cubicBezTo>
                <a:cubicBezTo>
                  <a:pt x="5773973" y="302865"/>
                  <a:pt x="5817289" y="331378"/>
                  <a:pt x="5840890" y="361392"/>
                </a:cubicBezTo>
                <a:cubicBezTo>
                  <a:pt x="5864491" y="391406"/>
                  <a:pt x="5876292" y="427149"/>
                  <a:pt x="5876292" y="468623"/>
                </a:cubicBezTo>
                <a:cubicBezTo>
                  <a:pt x="5876292" y="529469"/>
                  <a:pt x="5854737" y="575853"/>
                  <a:pt x="5811627" y="607777"/>
                </a:cubicBezTo>
                <a:cubicBezTo>
                  <a:pt x="5768516" y="639701"/>
                  <a:pt x="5707261" y="655662"/>
                  <a:pt x="5627861" y="655662"/>
                </a:cubicBezTo>
                <a:cubicBezTo>
                  <a:pt x="5555282" y="655662"/>
                  <a:pt x="5495801" y="643930"/>
                  <a:pt x="5449416" y="620465"/>
                </a:cubicBezTo>
                <a:lnTo>
                  <a:pt x="5449416" y="484994"/>
                </a:lnTo>
                <a:cubicBezTo>
                  <a:pt x="5500439" y="527286"/>
                  <a:pt x="5558421" y="548432"/>
                  <a:pt x="5623359" y="548432"/>
                </a:cubicBezTo>
                <a:cubicBezTo>
                  <a:pt x="5660194" y="548432"/>
                  <a:pt x="5687888" y="542088"/>
                  <a:pt x="5706442" y="529400"/>
                </a:cubicBezTo>
                <a:cubicBezTo>
                  <a:pt x="5724996" y="516713"/>
                  <a:pt x="5734273" y="500410"/>
                  <a:pt x="5734273" y="480492"/>
                </a:cubicBezTo>
                <a:cubicBezTo>
                  <a:pt x="5734273" y="463302"/>
                  <a:pt x="5726906" y="447068"/>
                  <a:pt x="5712172" y="431788"/>
                </a:cubicBezTo>
                <a:cubicBezTo>
                  <a:pt x="5697438" y="416508"/>
                  <a:pt x="5658557" y="395771"/>
                  <a:pt x="5595528" y="369578"/>
                </a:cubicBezTo>
                <a:cubicBezTo>
                  <a:pt x="5496483" y="327558"/>
                  <a:pt x="5446961" y="266440"/>
                  <a:pt x="5446961" y="186221"/>
                </a:cubicBezTo>
                <a:close/>
                <a:moveTo>
                  <a:pt x="4714280" y="121146"/>
                </a:moveTo>
                <a:lnTo>
                  <a:pt x="4714280" y="10641"/>
                </a:lnTo>
                <a:lnTo>
                  <a:pt x="5211142" y="10641"/>
                </a:lnTo>
                <a:lnTo>
                  <a:pt x="5211142" y="121146"/>
                </a:lnTo>
                <a:lnTo>
                  <a:pt x="5030242" y="121146"/>
                </a:lnTo>
                <a:lnTo>
                  <a:pt x="5030242" y="644612"/>
                </a:lnTo>
                <a:lnTo>
                  <a:pt x="4894771" y="644612"/>
                </a:lnTo>
                <a:lnTo>
                  <a:pt x="4894771" y="121146"/>
                </a:lnTo>
                <a:close/>
                <a:moveTo>
                  <a:pt x="3887800" y="644612"/>
                </a:moveTo>
                <a:lnTo>
                  <a:pt x="3887800" y="10641"/>
                </a:lnTo>
                <a:lnTo>
                  <a:pt x="4035140" y="10641"/>
                </a:lnTo>
                <a:lnTo>
                  <a:pt x="4293803" y="409278"/>
                </a:lnTo>
                <a:cubicBezTo>
                  <a:pt x="4310993" y="435744"/>
                  <a:pt x="4321498" y="452524"/>
                  <a:pt x="4325317" y="459619"/>
                </a:cubicBezTo>
                <a:lnTo>
                  <a:pt x="4327364" y="459619"/>
                </a:lnTo>
                <a:cubicBezTo>
                  <a:pt x="4324635" y="444339"/>
                  <a:pt x="4323271" y="415144"/>
                  <a:pt x="4323271" y="372033"/>
                </a:cubicBezTo>
                <a:lnTo>
                  <a:pt x="4323271" y="10641"/>
                </a:lnTo>
                <a:lnTo>
                  <a:pt x="4451375" y="10641"/>
                </a:lnTo>
                <a:lnTo>
                  <a:pt x="4451375" y="644612"/>
                </a:lnTo>
                <a:lnTo>
                  <a:pt x="4313039" y="644612"/>
                </a:lnTo>
                <a:lnTo>
                  <a:pt x="4044553" y="234516"/>
                </a:lnTo>
                <a:cubicBezTo>
                  <a:pt x="4030638" y="213234"/>
                  <a:pt x="4020542" y="196044"/>
                  <a:pt x="4014266" y="182947"/>
                </a:cubicBezTo>
                <a:lnTo>
                  <a:pt x="4012220" y="182947"/>
                </a:lnTo>
                <a:cubicBezTo>
                  <a:pt x="4014676" y="204775"/>
                  <a:pt x="4015904" y="238472"/>
                  <a:pt x="4015904" y="284039"/>
                </a:cubicBezTo>
                <a:lnTo>
                  <a:pt x="4015904" y="644612"/>
                </a:lnTo>
                <a:close/>
                <a:moveTo>
                  <a:pt x="3230575" y="644612"/>
                </a:moveTo>
                <a:lnTo>
                  <a:pt x="3230575" y="10641"/>
                </a:lnTo>
                <a:lnTo>
                  <a:pt x="3591148" y="10641"/>
                </a:lnTo>
                <a:lnTo>
                  <a:pt x="3591148" y="121146"/>
                </a:lnTo>
                <a:lnTo>
                  <a:pt x="3365636" y="121146"/>
                </a:lnTo>
                <a:lnTo>
                  <a:pt x="3365636" y="270533"/>
                </a:lnTo>
                <a:lnTo>
                  <a:pt x="3575186" y="270533"/>
                </a:lnTo>
                <a:lnTo>
                  <a:pt x="3575186" y="380628"/>
                </a:lnTo>
                <a:lnTo>
                  <a:pt x="3365636" y="380628"/>
                </a:lnTo>
                <a:lnTo>
                  <a:pt x="3365636" y="534107"/>
                </a:lnTo>
                <a:lnTo>
                  <a:pt x="3605882" y="534107"/>
                </a:lnTo>
                <a:lnTo>
                  <a:pt x="3605882" y="644612"/>
                </a:lnTo>
                <a:close/>
                <a:moveTo>
                  <a:pt x="2466380" y="121146"/>
                </a:moveTo>
                <a:lnTo>
                  <a:pt x="2466380" y="10641"/>
                </a:lnTo>
                <a:lnTo>
                  <a:pt x="2963242" y="10641"/>
                </a:lnTo>
                <a:lnTo>
                  <a:pt x="2963242" y="121146"/>
                </a:lnTo>
                <a:lnTo>
                  <a:pt x="2782342" y="121146"/>
                </a:lnTo>
                <a:lnTo>
                  <a:pt x="2782342" y="644612"/>
                </a:lnTo>
                <a:lnTo>
                  <a:pt x="2646871" y="644612"/>
                </a:lnTo>
                <a:lnTo>
                  <a:pt x="2646871" y="121146"/>
                </a:lnTo>
                <a:close/>
                <a:moveTo>
                  <a:pt x="1630375" y="644612"/>
                </a:moveTo>
                <a:lnTo>
                  <a:pt x="1630375" y="10641"/>
                </a:lnTo>
                <a:lnTo>
                  <a:pt x="1777715" y="10641"/>
                </a:lnTo>
                <a:lnTo>
                  <a:pt x="2036378" y="409277"/>
                </a:lnTo>
                <a:cubicBezTo>
                  <a:pt x="2053568" y="435744"/>
                  <a:pt x="2064073" y="452524"/>
                  <a:pt x="2067892" y="459619"/>
                </a:cubicBezTo>
                <a:lnTo>
                  <a:pt x="2069939" y="459619"/>
                </a:lnTo>
                <a:cubicBezTo>
                  <a:pt x="2067210" y="444339"/>
                  <a:pt x="2065846" y="415144"/>
                  <a:pt x="2065846" y="372033"/>
                </a:cubicBezTo>
                <a:lnTo>
                  <a:pt x="2065846" y="10641"/>
                </a:lnTo>
                <a:lnTo>
                  <a:pt x="2193950" y="10641"/>
                </a:lnTo>
                <a:lnTo>
                  <a:pt x="2193950" y="644612"/>
                </a:lnTo>
                <a:lnTo>
                  <a:pt x="2055614" y="644612"/>
                </a:lnTo>
                <a:lnTo>
                  <a:pt x="1787128" y="234516"/>
                </a:lnTo>
                <a:cubicBezTo>
                  <a:pt x="1773213" y="213234"/>
                  <a:pt x="1763117" y="196044"/>
                  <a:pt x="1756842" y="182947"/>
                </a:cubicBezTo>
                <a:lnTo>
                  <a:pt x="1754795" y="182947"/>
                </a:lnTo>
                <a:cubicBezTo>
                  <a:pt x="1757251" y="204775"/>
                  <a:pt x="1758479" y="238472"/>
                  <a:pt x="1758479" y="284039"/>
                </a:cubicBezTo>
                <a:lnTo>
                  <a:pt x="1758479" y="644612"/>
                </a:lnTo>
                <a:close/>
                <a:moveTo>
                  <a:pt x="865919" y="328650"/>
                </a:moveTo>
                <a:cubicBezTo>
                  <a:pt x="865919" y="390314"/>
                  <a:pt x="880790" y="440724"/>
                  <a:pt x="910530" y="479878"/>
                </a:cubicBezTo>
                <a:cubicBezTo>
                  <a:pt x="940271" y="519032"/>
                  <a:pt x="981063" y="538609"/>
                  <a:pt x="1032904" y="538609"/>
                </a:cubicBezTo>
                <a:cubicBezTo>
                  <a:pt x="1085838" y="538609"/>
                  <a:pt x="1127038" y="519851"/>
                  <a:pt x="1156506" y="482334"/>
                </a:cubicBezTo>
                <a:cubicBezTo>
                  <a:pt x="1185974" y="444816"/>
                  <a:pt x="1200708" y="394407"/>
                  <a:pt x="1200708" y="331106"/>
                </a:cubicBezTo>
                <a:cubicBezTo>
                  <a:pt x="1200708" y="265075"/>
                  <a:pt x="1186383" y="212893"/>
                  <a:pt x="1157734" y="174557"/>
                </a:cubicBezTo>
                <a:cubicBezTo>
                  <a:pt x="1129085" y="136221"/>
                  <a:pt x="1088702" y="117053"/>
                  <a:pt x="1036588" y="117053"/>
                </a:cubicBezTo>
                <a:cubicBezTo>
                  <a:pt x="983655" y="117053"/>
                  <a:pt x="941977" y="136699"/>
                  <a:pt x="911554" y="175989"/>
                </a:cubicBezTo>
                <a:cubicBezTo>
                  <a:pt x="881131" y="215280"/>
                  <a:pt x="865919" y="266167"/>
                  <a:pt x="865919" y="328650"/>
                </a:cubicBezTo>
                <a:close/>
                <a:moveTo>
                  <a:pt x="723900" y="336017"/>
                </a:moveTo>
                <a:cubicBezTo>
                  <a:pt x="723900" y="236699"/>
                  <a:pt x="752890" y="155867"/>
                  <a:pt x="810871" y="93520"/>
                </a:cubicBezTo>
                <a:cubicBezTo>
                  <a:pt x="868852" y="31173"/>
                  <a:pt x="945455" y="0"/>
                  <a:pt x="1040681" y="0"/>
                </a:cubicBezTo>
                <a:cubicBezTo>
                  <a:pt x="1131267" y="0"/>
                  <a:pt x="1204187" y="30150"/>
                  <a:pt x="1259439" y="90450"/>
                </a:cubicBezTo>
                <a:cubicBezTo>
                  <a:pt x="1314692" y="150751"/>
                  <a:pt x="1342318" y="228241"/>
                  <a:pt x="1342318" y="322920"/>
                </a:cubicBezTo>
                <a:cubicBezTo>
                  <a:pt x="1342318" y="421692"/>
                  <a:pt x="1313600" y="501842"/>
                  <a:pt x="1256165" y="563370"/>
                </a:cubicBezTo>
                <a:cubicBezTo>
                  <a:pt x="1198730" y="624898"/>
                  <a:pt x="1123491" y="655662"/>
                  <a:pt x="1030449" y="655662"/>
                </a:cubicBezTo>
                <a:cubicBezTo>
                  <a:pt x="939589" y="655662"/>
                  <a:pt x="865783" y="625853"/>
                  <a:pt x="809030" y="566235"/>
                </a:cubicBezTo>
                <a:cubicBezTo>
                  <a:pt x="752277" y="506617"/>
                  <a:pt x="723900" y="429878"/>
                  <a:pt x="723900" y="336017"/>
                </a:cubicBezTo>
                <a:close/>
                <a:moveTo>
                  <a:pt x="0" y="341337"/>
                </a:moveTo>
                <a:cubicBezTo>
                  <a:pt x="0" y="241201"/>
                  <a:pt x="31310" y="159277"/>
                  <a:pt x="93929" y="95566"/>
                </a:cubicBezTo>
                <a:cubicBezTo>
                  <a:pt x="156549" y="31856"/>
                  <a:pt x="237381" y="0"/>
                  <a:pt x="336426" y="0"/>
                </a:cubicBezTo>
                <a:cubicBezTo>
                  <a:pt x="398363" y="0"/>
                  <a:pt x="450205" y="8049"/>
                  <a:pt x="491951" y="24148"/>
                </a:cubicBezTo>
                <a:lnTo>
                  <a:pt x="491951" y="154707"/>
                </a:lnTo>
                <a:cubicBezTo>
                  <a:pt x="449114" y="129605"/>
                  <a:pt x="400546" y="117053"/>
                  <a:pt x="346249" y="117053"/>
                </a:cubicBezTo>
                <a:cubicBezTo>
                  <a:pt x="284311" y="117053"/>
                  <a:pt x="234789" y="136835"/>
                  <a:pt x="197681" y="176399"/>
                </a:cubicBezTo>
                <a:cubicBezTo>
                  <a:pt x="160573" y="215962"/>
                  <a:pt x="142019" y="267668"/>
                  <a:pt x="142019" y="331515"/>
                </a:cubicBezTo>
                <a:cubicBezTo>
                  <a:pt x="142019" y="393725"/>
                  <a:pt x="159618" y="443793"/>
                  <a:pt x="194816" y="481720"/>
                </a:cubicBezTo>
                <a:cubicBezTo>
                  <a:pt x="230014" y="519646"/>
                  <a:pt x="277626" y="538609"/>
                  <a:pt x="337654" y="538609"/>
                </a:cubicBezTo>
                <a:cubicBezTo>
                  <a:pt x="394134" y="538609"/>
                  <a:pt x="445566" y="524967"/>
                  <a:pt x="491951" y="497681"/>
                </a:cubicBezTo>
                <a:lnTo>
                  <a:pt x="491951" y="621692"/>
                </a:lnTo>
                <a:cubicBezTo>
                  <a:pt x="445839" y="644339"/>
                  <a:pt x="385676" y="655662"/>
                  <a:pt x="311460" y="655662"/>
                </a:cubicBezTo>
                <a:cubicBezTo>
                  <a:pt x="215962" y="655662"/>
                  <a:pt x="140177" y="627081"/>
                  <a:pt x="84106" y="569919"/>
                </a:cubicBezTo>
                <a:cubicBezTo>
                  <a:pt x="28035" y="512756"/>
                  <a:pt x="0" y="436563"/>
                  <a:pt x="0" y="341337"/>
                </a:cubicBezTo>
                <a:close/>
              </a:path>
            </a:pathLst>
          </a:custGeom>
          <a:noFill/>
          <a:ln w="19050">
            <a:solidFill>
              <a:schemeClr val="accent2"/>
            </a:solid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en-US" sz="6600" b="1" dirty="0">
              <a:ln w="19050">
                <a:solidFill>
                  <a:schemeClr val="accent2"/>
                </a:solidFill>
              </a:ln>
              <a:noFill/>
              <a:latin typeface="+mn-ea"/>
            </a:endParaRPr>
          </a:p>
        </p:txBody>
      </p:sp>
      <p:sp>
        <p:nvSpPr>
          <p:cNvPr id="34" name="任意多边形: 形状 33">
            <a:extLst>
              <a:ext uri="{FF2B5EF4-FFF2-40B4-BE49-F238E27FC236}">
                <a16:creationId xmlns:a16="http://schemas.microsoft.com/office/drawing/2014/main" id="{200C6390-5D37-8F0D-46F7-66BAE98F04B2}"/>
              </a:ext>
            </a:extLst>
          </p:cNvPr>
          <p:cNvSpPr/>
          <p:nvPr userDrawn="1"/>
        </p:nvSpPr>
        <p:spPr>
          <a:xfrm rot="5400000">
            <a:off x="9017000" y="3676886"/>
            <a:ext cx="101600" cy="5521570"/>
          </a:xfrm>
          <a:custGeom>
            <a:avLst/>
            <a:gdLst>
              <a:gd name="connsiteX0" fmla="*/ 50800 w 101600"/>
              <a:gd name="connsiteY0" fmla="*/ 3880888 h 5521570"/>
              <a:gd name="connsiteX1" fmla="*/ 101600 w 101600"/>
              <a:gd name="connsiteY1" fmla="*/ 3931688 h 5521570"/>
              <a:gd name="connsiteX2" fmla="*/ 101600 w 101600"/>
              <a:gd name="connsiteY2" fmla="*/ 5470770 h 5521570"/>
              <a:gd name="connsiteX3" fmla="*/ 50800 w 101600"/>
              <a:gd name="connsiteY3" fmla="*/ 5521570 h 5521570"/>
              <a:gd name="connsiteX4" fmla="*/ 0 w 101600"/>
              <a:gd name="connsiteY4" fmla="*/ 5470770 h 5521570"/>
              <a:gd name="connsiteX5" fmla="*/ 0 w 101600"/>
              <a:gd name="connsiteY5" fmla="*/ 3931688 h 5521570"/>
              <a:gd name="connsiteX6" fmla="*/ 50800 w 101600"/>
              <a:gd name="connsiteY6" fmla="*/ 3880888 h 5521570"/>
              <a:gd name="connsiteX7" fmla="*/ 50800 w 101600"/>
              <a:gd name="connsiteY7" fmla="*/ 0 h 5521570"/>
              <a:gd name="connsiteX8" fmla="*/ 101600 w 101600"/>
              <a:gd name="connsiteY8" fmla="*/ 50800 h 5521570"/>
              <a:gd name="connsiteX9" fmla="*/ 101600 w 101600"/>
              <a:gd name="connsiteY9" fmla="*/ 3475159 h 5521570"/>
              <a:gd name="connsiteX10" fmla="*/ 50800 w 101600"/>
              <a:gd name="connsiteY10" fmla="*/ 3525959 h 5521570"/>
              <a:gd name="connsiteX11" fmla="*/ 0 w 101600"/>
              <a:gd name="connsiteY11" fmla="*/ 3475159 h 5521570"/>
              <a:gd name="connsiteX12" fmla="*/ 0 w 101600"/>
              <a:gd name="connsiteY12" fmla="*/ 50800 h 5521570"/>
              <a:gd name="connsiteX13" fmla="*/ 50800 w 101600"/>
              <a:gd name="connsiteY13" fmla="*/ 0 h 552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00" h="5521570">
                <a:moveTo>
                  <a:pt x="50800" y="3880888"/>
                </a:moveTo>
                <a:cubicBezTo>
                  <a:pt x="78856" y="3880888"/>
                  <a:pt x="101600" y="3903632"/>
                  <a:pt x="101600" y="3931688"/>
                </a:cubicBezTo>
                <a:lnTo>
                  <a:pt x="101600" y="5470770"/>
                </a:lnTo>
                <a:cubicBezTo>
                  <a:pt x="101600" y="5498826"/>
                  <a:pt x="78856" y="5521570"/>
                  <a:pt x="50800" y="5521570"/>
                </a:cubicBezTo>
                <a:cubicBezTo>
                  <a:pt x="22744" y="5521570"/>
                  <a:pt x="0" y="5498826"/>
                  <a:pt x="0" y="5470770"/>
                </a:cubicBezTo>
                <a:lnTo>
                  <a:pt x="0" y="3931688"/>
                </a:lnTo>
                <a:cubicBezTo>
                  <a:pt x="0" y="3903632"/>
                  <a:pt x="22744" y="3880888"/>
                  <a:pt x="50800" y="3880888"/>
                </a:cubicBezTo>
                <a:close/>
                <a:moveTo>
                  <a:pt x="50800" y="0"/>
                </a:moveTo>
                <a:cubicBezTo>
                  <a:pt x="78856" y="0"/>
                  <a:pt x="101600" y="22744"/>
                  <a:pt x="101600" y="50800"/>
                </a:cubicBezTo>
                <a:lnTo>
                  <a:pt x="101600" y="3475159"/>
                </a:lnTo>
                <a:cubicBezTo>
                  <a:pt x="101600" y="3503215"/>
                  <a:pt x="78856" y="3525959"/>
                  <a:pt x="50800" y="3525959"/>
                </a:cubicBezTo>
                <a:cubicBezTo>
                  <a:pt x="22744" y="3525959"/>
                  <a:pt x="0" y="3503215"/>
                  <a:pt x="0" y="3475159"/>
                </a:cubicBezTo>
                <a:lnTo>
                  <a:pt x="0" y="50800"/>
                </a:lnTo>
                <a:cubicBezTo>
                  <a:pt x="0" y="22744"/>
                  <a:pt x="22744" y="0"/>
                  <a:pt x="50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Tree>
    <p:extLst>
      <p:ext uri="{BB962C8B-B14F-4D97-AF65-F5344CB8AC3E}">
        <p14:creationId xmlns:p14="http://schemas.microsoft.com/office/powerpoint/2010/main" val="52568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C41C4CB-4236-D697-631D-4B6E0FF05FC6}"/>
              </a:ext>
            </a:extLst>
          </p:cNvPr>
          <p:cNvSpPr/>
          <p:nvPr userDrawn="1"/>
        </p:nvSpPr>
        <p:spPr>
          <a:xfrm>
            <a:off x="-1" y="3390240"/>
            <a:ext cx="12192000" cy="346776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任意多边形: 形状 3">
            <a:extLst>
              <a:ext uri="{FF2B5EF4-FFF2-40B4-BE49-F238E27FC236}">
                <a16:creationId xmlns:a16="http://schemas.microsoft.com/office/drawing/2014/main" id="{12DAF54D-68AC-2425-D278-A814F3BBB3A0}"/>
              </a:ext>
            </a:extLst>
          </p:cNvPr>
          <p:cNvSpPr/>
          <p:nvPr userDrawn="1"/>
        </p:nvSpPr>
        <p:spPr>
          <a:xfrm>
            <a:off x="-1" y="3390240"/>
            <a:ext cx="12192000" cy="3467760"/>
          </a:xfrm>
          <a:custGeom>
            <a:avLst/>
            <a:gdLst>
              <a:gd name="connsiteX0" fmla="*/ 94511 w 12192000"/>
              <a:gd name="connsiteY0" fmla="*/ 2987435 h 3467760"/>
              <a:gd name="connsiteX1" fmla="*/ 1646891 w 12192000"/>
              <a:gd name="connsiteY1" fmla="*/ 2987435 h 3467760"/>
              <a:gd name="connsiteX2" fmla="*/ 1592700 w 12192000"/>
              <a:gd name="connsiteY2" fmla="*/ 3087274 h 3467760"/>
              <a:gd name="connsiteX3" fmla="*/ 981597 w 12192000"/>
              <a:gd name="connsiteY3" fmla="*/ 3464164 h 3467760"/>
              <a:gd name="connsiteX4" fmla="*/ 924582 w 12192000"/>
              <a:gd name="connsiteY4" fmla="*/ 3467760 h 3467760"/>
              <a:gd name="connsiteX5" fmla="*/ 816820 w 12192000"/>
              <a:gd name="connsiteY5" fmla="*/ 3467760 h 3467760"/>
              <a:gd name="connsiteX6" fmla="*/ 759806 w 12192000"/>
              <a:gd name="connsiteY6" fmla="*/ 3464164 h 3467760"/>
              <a:gd name="connsiteX7" fmla="*/ 148703 w 12192000"/>
              <a:gd name="connsiteY7" fmla="*/ 3087274 h 3467760"/>
              <a:gd name="connsiteX8" fmla="*/ 8147 w 12192000"/>
              <a:gd name="connsiteY8" fmla="*/ 2681276 h 3467760"/>
              <a:gd name="connsiteX9" fmla="*/ 1733255 w 12192000"/>
              <a:gd name="connsiteY9" fmla="*/ 2681276 h 3467760"/>
              <a:gd name="connsiteX10" fmla="*/ 1723713 w 12192000"/>
              <a:gd name="connsiteY10" fmla="*/ 2775934 h 3467760"/>
              <a:gd name="connsiteX11" fmla="*/ 1712302 w 12192000"/>
              <a:gd name="connsiteY11" fmla="*/ 2812696 h 3467760"/>
              <a:gd name="connsiteX12" fmla="*/ 29101 w 12192000"/>
              <a:gd name="connsiteY12" fmla="*/ 2812696 h 3467760"/>
              <a:gd name="connsiteX13" fmla="*/ 17689 w 12192000"/>
              <a:gd name="connsiteY13" fmla="*/ 2775934 h 3467760"/>
              <a:gd name="connsiteX14" fmla="*/ 0 w 12192000"/>
              <a:gd name="connsiteY14" fmla="*/ 2068961 h 3467760"/>
              <a:gd name="connsiteX15" fmla="*/ 1741402 w 12192000"/>
              <a:gd name="connsiteY15" fmla="*/ 2068961 h 3467760"/>
              <a:gd name="connsiteX16" fmla="*/ 1741402 w 12192000"/>
              <a:gd name="connsiteY16" fmla="*/ 2200380 h 3467760"/>
              <a:gd name="connsiteX17" fmla="*/ 0 w 12192000"/>
              <a:gd name="connsiteY17" fmla="*/ 2200380 h 3467760"/>
              <a:gd name="connsiteX18" fmla="*/ 11160464 w 12192000"/>
              <a:gd name="connsiteY18" fmla="*/ 2060658 h 3467760"/>
              <a:gd name="connsiteX19" fmla="*/ 10769855 w 12192000"/>
              <a:gd name="connsiteY19" fmla="*/ 2451268 h 3467760"/>
              <a:gd name="connsiteX20" fmla="*/ 10769855 w 12192000"/>
              <a:gd name="connsiteY20" fmla="*/ 2772937 h 3467760"/>
              <a:gd name="connsiteX21" fmla="*/ 11160464 w 12192000"/>
              <a:gd name="connsiteY21" fmla="*/ 3163546 h 3467760"/>
              <a:gd name="connsiteX22" fmla="*/ 11482134 w 12192000"/>
              <a:gd name="connsiteY22" fmla="*/ 3163546 h 3467760"/>
              <a:gd name="connsiteX23" fmla="*/ 11872743 w 12192000"/>
              <a:gd name="connsiteY23" fmla="*/ 2772937 h 3467760"/>
              <a:gd name="connsiteX24" fmla="*/ 11872743 w 12192000"/>
              <a:gd name="connsiteY24" fmla="*/ 2451268 h 3467760"/>
              <a:gd name="connsiteX25" fmla="*/ 11482134 w 12192000"/>
              <a:gd name="connsiteY25" fmla="*/ 2060658 h 3467760"/>
              <a:gd name="connsiteX26" fmla="*/ 5936259 w 12192000"/>
              <a:gd name="connsiteY26" fmla="*/ 2060658 h 3467760"/>
              <a:gd name="connsiteX27" fmla="*/ 5545649 w 12192000"/>
              <a:gd name="connsiteY27" fmla="*/ 2451268 h 3467760"/>
              <a:gd name="connsiteX28" fmla="*/ 5545649 w 12192000"/>
              <a:gd name="connsiteY28" fmla="*/ 2772937 h 3467760"/>
              <a:gd name="connsiteX29" fmla="*/ 5936259 w 12192000"/>
              <a:gd name="connsiteY29" fmla="*/ 3163546 h 3467760"/>
              <a:gd name="connsiteX30" fmla="*/ 6257928 w 12192000"/>
              <a:gd name="connsiteY30" fmla="*/ 3163546 h 3467760"/>
              <a:gd name="connsiteX31" fmla="*/ 6648537 w 12192000"/>
              <a:gd name="connsiteY31" fmla="*/ 2772937 h 3467760"/>
              <a:gd name="connsiteX32" fmla="*/ 6648537 w 12192000"/>
              <a:gd name="connsiteY32" fmla="*/ 2451268 h 3467760"/>
              <a:gd name="connsiteX33" fmla="*/ 6257928 w 12192000"/>
              <a:gd name="connsiteY33" fmla="*/ 2060658 h 3467760"/>
              <a:gd name="connsiteX34" fmla="*/ 2451268 w 12192000"/>
              <a:gd name="connsiteY34" fmla="*/ 2049014 h 3467760"/>
              <a:gd name="connsiteX35" fmla="*/ 2060659 w 12192000"/>
              <a:gd name="connsiteY35" fmla="*/ 2439624 h 3467760"/>
              <a:gd name="connsiteX36" fmla="*/ 2060659 w 12192000"/>
              <a:gd name="connsiteY36" fmla="*/ 2761292 h 3467760"/>
              <a:gd name="connsiteX37" fmla="*/ 2451268 w 12192000"/>
              <a:gd name="connsiteY37" fmla="*/ 3151902 h 3467760"/>
              <a:gd name="connsiteX38" fmla="*/ 2772938 w 12192000"/>
              <a:gd name="connsiteY38" fmla="*/ 3151902 h 3467760"/>
              <a:gd name="connsiteX39" fmla="*/ 3163547 w 12192000"/>
              <a:gd name="connsiteY39" fmla="*/ 2761292 h 3467760"/>
              <a:gd name="connsiteX40" fmla="*/ 3163547 w 12192000"/>
              <a:gd name="connsiteY40" fmla="*/ 2439624 h 3467760"/>
              <a:gd name="connsiteX41" fmla="*/ 2772938 w 12192000"/>
              <a:gd name="connsiteY41" fmla="*/ 2049014 h 3467760"/>
              <a:gd name="connsiteX42" fmla="*/ 10450598 w 12192000"/>
              <a:gd name="connsiteY42" fmla="*/ 1741401 h 3467760"/>
              <a:gd name="connsiteX43" fmla="*/ 10450598 w 12192000"/>
              <a:gd name="connsiteY43" fmla="*/ 1741402 h 3467760"/>
              <a:gd name="connsiteX44" fmla="*/ 9579898 w 12192000"/>
              <a:gd name="connsiteY44" fmla="*/ 1741402 h 3467760"/>
              <a:gd name="connsiteX45" fmla="*/ 9755374 w 12192000"/>
              <a:gd name="connsiteY45" fmla="*/ 1759091 h 3467760"/>
              <a:gd name="connsiteX46" fmla="*/ 10450598 w 12192000"/>
              <a:gd name="connsiteY46" fmla="*/ 2612103 h 3467760"/>
              <a:gd name="connsiteX47" fmla="*/ 10450598 w 12192000"/>
              <a:gd name="connsiteY47" fmla="*/ 2358153 h 3467760"/>
              <a:gd name="connsiteX48" fmla="*/ 10943053 w 12192000"/>
              <a:gd name="connsiteY48" fmla="*/ 1753932 h 3467760"/>
              <a:gd name="connsiteX49" fmla="*/ 11067349 w 12192000"/>
              <a:gd name="connsiteY49" fmla="*/ 1741401 h 3467760"/>
              <a:gd name="connsiteX50" fmla="*/ 1835913 w 12192000"/>
              <a:gd name="connsiteY50" fmla="*/ 1246033 h 3467760"/>
              <a:gd name="connsiteX51" fmla="*/ 3388294 w 12192000"/>
              <a:gd name="connsiteY51" fmla="*/ 1246033 h 3467760"/>
              <a:gd name="connsiteX52" fmla="*/ 3334102 w 12192000"/>
              <a:gd name="connsiteY52" fmla="*/ 1345873 h 3467760"/>
              <a:gd name="connsiteX53" fmla="*/ 2612103 w 12192000"/>
              <a:gd name="connsiteY53" fmla="*/ 1729757 h 3467760"/>
              <a:gd name="connsiteX54" fmla="*/ 1890104 w 12192000"/>
              <a:gd name="connsiteY54" fmla="*/ 1345873 h 3467760"/>
              <a:gd name="connsiteX55" fmla="*/ 8709196 w 12192000"/>
              <a:gd name="connsiteY55" fmla="*/ 1124650 h 3467760"/>
              <a:gd name="connsiteX56" fmla="*/ 8216742 w 12192000"/>
              <a:gd name="connsiteY56" fmla="*/ 1728873 h 3467760"/>
              <a:gd name="connsiteX57" fmla="*/ 8092445 w 12192000"/>
              <a:gd name="connsiteY57" fmla="*/ 1741402 h 3467760"/>
              <a:gd name="connsiteX58" fmla="*/ 8216742 w 12192000"/>
              <a:gd name="connsiteY58" fmla="*/ 1753933 h 3467760"/>
              <a:gd name="connsiteX59" fmla="*/ 8709196 w 12192000"/>
              <a:gd name="connsiteY59" fmla="*/ 2358154 h 3467760"/>
              <a:gd name="connsiteX60" fmla="*/ 8709196 w 12192000"/>
              <a:gd name="connsiteY60" fmla="*/ 1741402 h 3467760"/>
              <a:gd name="connsiteX61" fmla="*/ 5226392 w 12192000"/>
              <a:gd name="connsiteY61" fmla="*/ 1096040 h 3467760"/>
              <a:gd name="connsiteX62" fmla="*/ 5226392 w 12192000"/>
              <a:gd name="connsiteY62" fmla="*/ 1270779 h 3467760"/>
              <a:gd name="connsiteX63" fmla="*/ 6967794 w 12192000"/>
              <a:gd name="connsiteY63" fmla="*/ 1270779 h 3467760"/>
              <a:gd name="connsiteX64" fmla="*/ 6967794 w 12192000"/>
              <a:gd name="connsiteY64" fmla="*/ 1402198 h 3467760"/>
              <a:gd name="connsiteX65" fmla="*/ 5226392 w 12192000"/>
              <a:gd name="connsiteY65" fmla="*/ 1402198 h 3467760"/>
              <a:gd name="connsiteX66" fmla="*/ 5226392 w 12192000"/>
              <a:gd name="connsiteY66" fmla="*/ 1576936 h 3467760"/>
              <a:gd name="connsiteX67" fmla="*/ 6967794 w 12192000"/>
              <a:gd name="connsiteY67" fmla="*/ 1576936 h 3467760"/>
              <a:gd name="connsiteX68" fmla="*/ 6967794 w 12192000"/>
              <a:gd name="connsiteY68" fmla="*/ 1741401 h 3467760"/>
              <a:gd name="connsiteX69" fmla="*/ 6351043 w 12192000"/>
              <a:gd name="connsiteY69" fmla="*/ 1741401 h 3467760"/>
              <a:gd name="connsiteX70" fmla="*/ 6475340 w 12192000"/>
              <a:gd name="connsiteY70" fmla="*/ 1753932 h 3467760"/>
              <a:gd name="connsiteX71" fmla="*/ 6967794 w 12192000"/>
              <a:gd name="connsiteY71" fmla="*/ 2358153 h 3467760"/>
              <a:gd name="connsiteX72" fmla="*/ 6967794 w 12192000"/>
              <a:gd name="connsiteY72" fmla="*/ 2358154 h 3467760"/>
              <a:gd name="connsiteX73" fmla="*/ 7460249 w 12192000"/>
              <a:gd name="connsiteY73" fmla="*/ 1753933 h 3467760"/>
              <a:gd name="connsiteX74" fmla="*/ 7584544 w 12192000"/>
              <a:gd name="connsiteY74" fmla="*/ 1741402 h 3467760"/>
              <a:gd name="connsiteX75" fmla="*/ 7460249 w 12192000"/>
              <a:gd name="connsiteY75" fmla="*/ 1728873 h 3467760"/>
              <a:gd name="connsiteX76" fmla="*/ 6967794 w 12192000"/>
              <a:gd name="connsiteY76" fmla="*/ 1124650 h 3467760"/>
              <a:gd name="connsiteX77" fmla="*/ 6967794 w 12192000"/>
              <a:gd name="connsiteY77" fmla="*/ 1096040 h 3467760"/>
              <a:gd name="connsiteX78" fmla="*/ 1749549 w 12192000"/>
              <a:gd name="connsiteY78" fmla="*/ 939875 h 3467760"/>
              <a:gd name="connsiteX79" fmla="*/ 3474657 w 12192000"/>
              <a:gd name="connsiteY79" fmla="*/ 939875 h 3467760"/>
              <a:gd name="connsiteX80" fmla="*/ 3465115 w 12192000"/>
              <a:gd name="connsiteY80" fmla="*/ 1034532 h 3467760"/>
              <a:gd name="connsiteX81" fmla="*/ 3453704 w 12192000"/>
              <a:gd name="connsiteY81" fmla="*/ 1071294 h 3467760"/>
              <a:gd name="connsiteX82" fmla="*/ 1770503 w 12192000"/>
              <a:gd name="connsiteY82" fmla="*/ 1071294 h 3467760"/>
              <a:gd name="connsiteX83" fmla="*/ 1759092 w 12192000"/>
              <a:gd name="connsiteY83" fmla="*/ 1034532 h 3467760"/>
              <a:gd name="connsiteX84" fmla="*/ 10479698 w 12192000"/>
              <a:gd name="connsiteY84" fmla="*/ 658463 h 3467760"/>
              <a:gd name="connsiteX85" fmla="*/ 12162900 w 12192000"/>
              <a:gd name="connsiteY85" fmla="*/ 658463 h 3467760"/>
              <a:gd name="connsiteX86" fmla="*/ 12174310 w 12192000"/>
              <a:gd name="connsiteY86" fmla="*/ 695224 h 3467760"/>
              <a:gd name="connsiteX87" fmla="*/ 12183853 w 12192000"/>
              <a:gd name="connsiteY87" fmla="*/ 789882 h 3467760"/>
              <a:gd name="connsiteX88" fmla="*/ 10458745 w 12192000"/>
              <a:gd name="connsiteY88" fmla="*/ 789882 h 3467760"/>
              <a:gd name="connsiteX89" fmla="*/ 10468287 w 12192000"/>
              <a:gd name="connsiteY89" fmla="*/ 695224 h 3467760"/>
              <a:gd name="connsiteX90" fmla="*/ 5255493 w 12192000"/>
              <a:gd name="connsiteY90" fmla="*/ 658463 h 3467760"/>
              <a:gd name="connsiteX91" fmla="*/ 6938694 w 12192000"/>
              <a:gd name="connsiteY91" fmla="*/ 658463 h 3467760"/>
              <a:gd name="connsiteX92" fmla="*/ 6950105 w 12192000"/>
              <a:gd name="connsiteY92" fmla="*/ 695224 h 3467760"/>
              <a:gd name="connsiteX93" fmla="*/ 6959647 w 12192000"/>
              <a:gd name="connsiteY93" fmla="*/ 789882 h 3467760"/>
              <a:gd name="connsiteX94" fmla="*/ 5234539 w 12192000"/>
              <a:gd name="connsiteY94" fmla="*/ 789882 h 3467760"/>
              <a:gd name="connsiteX95" fmla="*/ 5244082 w 12192000"/>
              <a:gd name="connsiteY95" fmla="*/ 695224 h 3467760"/>
              <a:gd name="connsiteX96" fmla="*/ 1741402 w 12192000"/>
              <a:gd name="connsiteY96" fmla="*/ 633717 h 3467760"/>
              <a:gd name="connsiteX97" fmla="*/ 3482804 w 12192000"/>
              <a:gd name="connsiteY97" fmla="*/ 633717 h 3467760"/>
              <a:gd name="connsiteX98" fmla="*/ 3482804 w 12192000"/>
              <a:gd name="connsiteY98" fmla="*/ 765135 h 3467760"/>
              <a:gd name="connsiteX99" fmla="*/ 1741402 w 12192000"/>
              <a:gd name="connsiteY99" fmla="*/ 765135 h 3467760"/>
              <a:gd name="connsiteX100" fmla="*/ 1741402 w 12192000"/>
              <a:gd name="connsiteY100" fmla="*/ 327559 h 3467760"/>
              <a:gd name="connsiteX101" fmla="*/ 3482804 w 12192000"/>
              <a:gd name="connsiteY101" fmla="*/ 327559 h 3467760"/>
              <a:gd name="connsiteX102" fmla="*/ 3482804 w 12192000"/>
              <a:gd name="connsiteY102" fmla="*/ 458978 h 3467760"/>
              <a:gd name="connsiteX103" fmla="*/ 1741402 w 12192000"/>
              <a:gd name="connsiteY103" fmla="*/ 458978 h 3467760"/>
              <a:gd name="connsiteX104" fmla="*/ 7677661 w 12192000"/>
              <a:gd name="connsiteY104" fmla="*/ 319257 h 3467760"/>
              <a:gd name="connsiteX105" fmla="*/ 7287051 w 12192000"/>
              <a:gd name="connsiteY105" fmla="*/ 709867 h 3467760"/>
              <a:gd name="connsiteX106" fmla="*/ 7287051 w 12192000"/>
              <a:gd name="connsiteY106" fmla="*/ 1031536 h 3467760"/>
              <a:gd name="connsiteX107" fmla="*/ 7677661 w 12192000"/>
              <a:gd name="connsiteY107" fmla="*/ 1422145 h 3467760"/>
              <a:gd name="connsiteX108" fmla="*/ 7999330 w 12192000"/>
              <a:gd name="connsiteY108" fmla="*/ 1422145 h 3467760"/>
              <a:gd name="connsiteX109" fmla="*/ 8389939 w 12192000"/>
              <a:gd name="connsiteY109" fmla="*/ 1031536 h 3467760"/>
              <a:gd name="connsiteX110" fmla="*/ 8389939 w 12192000"/>
              <a:gd name="connsiteY110" fmla="*/ 709867 h 3467760"/>
              <a:gd name="connsiteX111" fmla="*/ 7999330 w 12192000"/>
              <a:gd name="connsiteY111" fmla="*/ 319257 h 3467760"/>
              <a:gd name="connsiteX112" fmla="*/ 11321299 w 12192000"/>
              <a:gd name="connsiteY112" fmla="*/ 0 h 3467760"/>
              <a:gd name="connsiteX113" fmla="*/ 12043298 w 12192000"/>
              <a:gd name="connsiteY113" fmla="*/ 383885 h 3467760"/>
              <a:gd name="connsiteX114" fmla="*/ 12097489 w 12192000"/>
              <a:gd name="connsiteY114" fmla="*/ 483724 h 3467760"/>
              <a:gd name="connsiteX115" fmla="*/ 10545109 w 12192000"/>
              <a:gd name="connsiteY115" fmla="*/ 483724 h 3467760"/>
              <a:gd name="connsiteX116" fmla="*/ 10599300 w 12192000"/>
              <a:gd name="connsiteY116" fmla="*/ 383885 h 3467760"/>
              <a:gd name="connsiteX117" fmla="*/ 11321299 w 12192000"/>
              <a:gd name="connsiteY117" fmla="*/ 0 h 3467760"/>
              <a:gd name="connsiteX118" fmla="*/ 7584546 w 12192000"/>
              <a:gd name="connsiteY118" fmla="*/ 0 h 3467760"/>
              <a:gd name="connsiteX119" fmla="*/ 8092444 w 12192000"/>
              <a:gd name="connsiteY119" fmla="*/ 0 h 3467760"/>
              <a:gd name="connsiteX120" fmla="*/ 8709196 w 12192000"/>
              <a:gd name="connsiteY120" fmla="*/ 616752 h 3467760"/>
              <a:gd name="connsiteX121" fmla="*/ 8709196 w 12192000"/>
              <a:gd name="connsiteY121" fmla="*/ 870701 h 3467760"/>
              <a:gd name="connsiteX122" fmla="*/ 9579897 w 12192000"/>
              <a:gd name="connsiteY122" fmla="*/ 0 h 3467760"/>
              <a:gd name="connsiteX123" fmla="*/ 10450598 w 12192000"/>
              <a:gd name="connsiteY123" fmla="*/ 870701 h 3467760"/>
              <a:gd name="connsiteX124" fmla="*/ 10450598 w 12192000"/>
              <a:gd name="connsiteY124" fmla="*/ 964621 h 3467760"/>
              <a:gd name="connsiteX125" fmla="*/ 12192000 w 12192000"/>
              <a:gd name="connsiteY125" fmla="*/ 964621 h 3467760"/>
              <a:gd name="connsiteX126" fmla="*/ 12192000 w 12192000"/>
              <a:gd name="connsiteY126" fmla="*/ 1096040 h 3467760"/>
              <a:gd name="connsiteX127" fmla="*/ 10450598 w 12192000"/>
              <a:gd name="connsiteY127" fmla="*/ 1096040 h 3467760"/>
              <a:gd name="connsiteX128" fmla="*/ 10450598 w 12192000"/>
              <a:gd name="connsiteY128" fmla="*/ 1270779 h 3467760"/>
              <a:gd name="connsiteX129" fmla="*/ 12192000 w 12192000"/>
              <a:gd name="connsiteY129" fmla="*/ 1270779 h 3467760"/>
              <a:gd name="connsiteX130" fmla="*/ 12192000 w 12192000"/>
              <a:gd name="connsiteY130" fmla="*/ 1402198 h 3467760"/>
              <a:gd name="connsiteX131" fmla="*/ 10450598 w 12192000"/>
              <a:gd name="connsiteY131" fmla="*/ 1402198 h 3467760"/>
              <a:gd name="connsiteX132" fmla="*/ 10450598 w 12192000"/>
              <a:gd name="connsiteY132" fmla="*/ 1576936 h 3467760"/>
              <a:gd name="connsiteX133" fmla="*/ 12192000 w 12192000"/>
              <a:gd name="connsiteY133" fmla="*/ 1576936 h 3467760"/>
              <a:gd name="connsiteX134" fmla="*/ 12192000 w 12192000"/>
              <a:gd name="connsiteY134" fmla="*/ 1741401 h 3467760"/>
              <a:gd name="connsiteX135" fmla="*/ 11575249 w 12192000"/>
              <a:gd name="connsiteY135" fmla="*/ 1741401 h 3467760"/>
              <a:gd name="connsiteX136" fmla="*/ 11699546 w 12192000"/>
              <a:gd name="connsiteY136" fmla="*/ 1753932 h 3467760"/>
              <a:gd name="connsiteX137" fmla="*/ 12192000 w 12192000"/>
              <a:gd name="connsiteY137" fmla="*/ 2358153 h 3467760"/>
              <a:gd name="connsiteX138" fmla="*/ 12192000 w 12192000"/>
              <a:gd name="connsiteY138" fmla="*/ 2866051 h 3467760"/>
              <a:gd name="connsiteX139" fmla="*/ 11815316 w 12192000"/>
              <a:gd name="connsiteY139" fmla="*/ 3434336 h 3467760"/>
              <a:gd name="connsiteX140" fmla="*/ 11707640 w 12192000"/>
              <a:gd name="connsiteY140" fmla="*/ 3467760 h 3467760"/>
              <a:gd name="connsiteX141" fmla="*/ 10934958 w 12192000"/>
              <a:gd name="connsiteY141" fmla="*/ 3467760 h 3467760"/>
              <a:gd name="connsiteX142" fmla="*/ 10827282 w 12192000"/>
              <a:gd name="connsiteY142" fmla="*/ 3434336 h 3467760"/>
              <a:gd name="connsiteX143" fmla="*/ 10450598 w 12192000"/>
              <a:gd name="connsiteY143" fmla="*/ 2866051 h 3467760"/>
              <a:gd name="connsiteX144" fmla="*/ 10450598 w 12192000"/>
              <a:gd name="connsiteY144" fmla="*/ 3467760 h 3467760"/>
              <a:gd name="connsiteX145" fmla="*/ 9430667 w 12192000"/>
              <a:gd name="connsiteY145" fmla="*/ 3467760 h 3467760"/>
              <a:gd name="connsiteX146" fmla="*/ 9404420 w 12192000"/>
              <a:gd name="connsiteY146" fmla="*/ 3465114 h 3467760"/>
              <a:gd name="connsiteX147" fmla="*/ 8709196 w 12192000"/>
              <a:gd name="connsiteY147" fmla="*/ 2612103 h 3467760"/>
              <a:gd name="connsiteX148" fmla="*/ 8709196 w 12192000"/>
              <a:gd name="connsiteY148" fmla="*/ 2866051 h 3467760"/>
              <a:gd name="connsiteX149" fmla="*/ 8332512 w 12192000"/>
              <a:gd name="connsiteY149" fmla="*/ 3434336 h 3467760"/>
              <a:gd name="connsiteX150" fmla="*/ 8224836 w 12192000"/>
              <a:gd name="connsiteY150" fmla="*/ 3467760 h 3467760"/>
              <a:gd name="connsiteX151" fmla="*/ 7452154 w 12192000"/>
              <a:gd name="connsiteY151" fmla="*/ 3467760 h 3467760"/>
              <a:gd name="connsiteX152" fmla="*/ 7344478 w 12192000"/>
              <a:gd name="connsiteY152" fmla="*/ 3434336 h 3467760"/>
              <a:gd name="connsiteX153" fmla="*/ 6967794 w 12192000"/>
              <a:gd name="connsiteY153" fmla="*/ 2866051 h 3467760"/>
              <a:gd name="connsiteX154" fmla="*/ 6591110 w 12192000"/>
              <a:gd name="connsiteY154" fmla="*/ 3434336 h 3467760"/>
              <a:gd name="connsiteX155" fmla="*/ 6483435 w 12192000"/>
              <a:gd name="connsiteY155" fmla="*/ 3467760 h 3467760"/>
              <a:gd name="connsiteX156" fmla="*/ 5710753 w 12192000"/>
              <a:gd name="connsiteY156" fmla="*/ 3467760 h 3467760"/>
              <a:gd name="connsiteX157" fmla="*/ 5603076 w 12192000"/>
              <a:gd name="connsiteY157" fmla="*/ 3434336 h 3467760"/>
              <a:gd name="connsiteX158" fmla="*/ 5226392 w 12192000"/>
              <a:gd name="connsiteY158" fmla="*/ 2866051 h 3467760"/>
              <a:gd name="connsiteX159" fmla="*/ 5226392 w 12192000"/>
              <a:gd name="connsiteY159" fmla="*/ 3467760 h 3467760"/>
              <a:gd name="connsiteX160" fmla="*/ 5224207 w 12192000"/>
              <a:gd name="connsiteY160" fmla="*/ 3467760 h 3467760"/>
              <a:gd name="connsiteX161" fmla="*/ 5224207 w 12192000"/>
              <a:gd name="connsiteY161" fmla="*/ 2587340 h 3467760"/>
              <a:gd name="connsiteX162" fmla="*/ 5226392 w 12192000"/>
              <a:gd name="connsiteY162" fmla="*/ 2612103 h 3467760"/>
              <a:gd name="connsiteX163" fmla="*/ 5226392 w 12192000"/>
              <a:gd name="connsiteY163" fmla="*/ 2358153 h 3467760"/>
              <a:gd name="connsiteX164" fmla="*/ 5718847 w 12192000"/>
              <a:gd name="connsiteY164" fmla="*/ 1753932 h 3467760"/>
              <a:gd name="connsiteX165" fmla="*/ 5843143 w 12192000"/>
              <a:gd name="connsiteY165" fmla="*/ 1741401 h 3467760"/>
              <a:gd name="connsiteX166" fmla="*/ 5226392 w 12192000"/>
              <a:gd name="connsiteY166" fmla="*/ 1741401 h 3467760"/>
              <a:gd name="connsiteX167" fmla="*/ 5226392 w 12192000"/>
              <a:gd name="connsiteY167" fmla="*/ 1741402 h 3467760"/>
              <a:gd name="connsiteX168" fmla="*/ 5224207 w 12192000"/>
              <a:gd name="connsiteY168" fmla="*/ 1741402 h 3467760"/>
              <a:gd name="connsiteX169" fmla="*/ 5224207 w 12192000"/>
              <a:gd name="connsiteY169" fmla="*/ 849027 h 3467760"/>
              <a:gd name="connsiteX170" fmla="*/ 5226392 w 12192000"/>
              <a:gd name="connsiteY170" fmla="*/ 870701 h 3467760"/>
              <a:gd name="connsiteX171" fmla="*/ 5226392 w 12192000"/>
              <a:gd name="connsiteY171" fmla="*/ 964621 h 3467760"/>
              <a:gd name="connsiteX172" fmla="*/ 6967794 w 12192000"/>
              <a:gd name="connsiteY172" fmla="*/ 964621 h 3467760"/>
              <a:gd name="connsiteX173" fmla="*/ 6967794 w 12192000"/>
              <a:gd name="connsiteY173" fmla="*/ 616752 h 3467760"/>
              <a:gd name="connsiteX174" fmla="*/ 7584546 w 12192000"/>
              <a:gd name="connsiteY174" fmla="*/ 0 h 3467760"/>
              <a:gd name="connsiteX175" fmla="*/ 6097093 w 12192000"/>
              <a:gd name="connsiteY175" fmla="*/ 0 h 3467760"/>
              <a:gd name="connsiteX176" fmla="*/ 6819092 w 12192000"/>
              <a:gd name="connsiteY176" fmla="*/ 383885 h 3467760"/>
              <a:gd name="connsiteX177" fmla="*/ 6873283 w 12192000"/>
              <a:gd name="connsiteY177" fmla="*/ 483724 h 3467760"/>
              <a:gd name="connsiteX178" fmla="*/ 5320903 w 12192000"/>
              <a:gd name="connsiteY178" fmla="*/ 483724 h 3467760"/>
              <a:gd name="connsiteX179" fmla="*/ 5375095 w 12192000"/>
              <a:gd name="connsiteY179" fmla="*/ 383885 h 3467760"/>
              <a:gd name="connsiteX180" fmla="*/ 6097093 w 12192000"/>
              <a:gd name="connsiteY180" fmla="*/ 0 h 3467760"/>
              <a:gd name="connsiteX181" fmla="*/ 4217636 w 12192000"/>
              <a:gd name="connsiteY181" fmla="*/ 0 h 3467760"/>
              <a:gd name="connsiteX182" fmla="*/ 5224206 w 12192000"/>
              <a:gd name="connsiteY182" fmla="*/ 0 h 3467760"/>
              <a:gd name="connsiteX183" fmla="*/ 5224206 w 12192000"/>
              <a:gd name="connsiteY183" fmla="*/ 859056 h 3467760"/>
              <a:gd name="connsiteX184" fmla="*/ 4353505 w 12192000"/>
              <a:gd name="connsiteY184" fmla="*/ 1729757 h 3467760"/>
              <a:gd name="connsiteX185" fmla="*/ 4607454 w 12192000"/>
              <a:gd name="connsiteY185" fmla="*/ 1729757 h 3467760"/>
              <a:gd name="connsiteX186" fmla="*/ 5224206 w 12192000"/>
              <a:gd name="connsiteY186" fmla="*/ 2346509 h 3467760"/>
              <a:gd name="connsiteX187" fmla="*/ 5224206 w 12192000"/>
              <a:gd name="connsiteY187" fmla="*/ 2854407 h 3467760"/>
              <a:gd name="connsiteX188" fmla="*/ 4731751 w 12192000"/>
              <a:gd name="connsiteY188" fmla="*/ 3458629 h 3467760"/>
              <a:gd name="connsiteX189" fmla="*/ 4641171 w 12192000"/>
              <a:gd name="connsiteY189" fmla="*/ 3467760 h 3467760"/>
              <a:gd name="connsiteX190" fmla="*/ 4065839 w 12192000"/>
              <a:gd name="connsiteY190" fmla="*/ 3467760 h 3467760"/>
              <a:gd name="connsiteX191" fmla="*/ 3975259 w 12192000"/>
              <a:gd name="connsiteY191" fmla="*/ 3458629 h 3467760"/>
              <a:gd name="connsiteX192" fmla="*/ 3482804 w 12192000"/>
              <a:gd name="connsiteY192" fmla="*/ 2854407 h 3467760"/>
              <a:gd name="connsiteX193" fmla="*/ 2990350 w 12192000"/>
              <a:gd name="connsiteY193" fmla="*/ 3458629 h 3467760"/>
              <a:gd name="connsiteX194" fmla="*/ 2899770 w 12192000"/>
              <a:gd name="connsiteY194" fmla="*/ 3467760 h 3467760"/>
              <a:gd name="connsiteX195" fmla="*/ 2324437 w 12192000"/>
              <a:gd name="connsiteY195" fmla="*/ 3467760 h 3467760"/>
              <a:gd name="connsiteX196" fmla="*/ 2233857 w 12192000"/>
              <a:gd name="connsiteY196" fmla="*/ 3458629 h 3467760"/>
              <a:gd name="connsiteX197" fmla="*/ 1741402 w 12192000"/>
              <a:gd name="connsiteY197" fmla="*/ 2854407 h 3467760"/>
              <a:gd name="connsiteX198" fmla="*/ 1741402 w 12192000"/>
              <a:gd name="connsiteY198" fmla="*/ 2506537 h 3467760"/>
              <a:gd name="connsiteX199" fmla="*/ 0 w 12192000"/>
              <a:gd name="connsiteY199" fmla="*/ 2506537 h 3467760"/>
              <a:gd name="connsiteX200" fmla="*/ 0 w 12192000"/>
              <a:gd name="connsiteY200" fmla="*/ 2375119 h 3467760"/>
              <a:gd name="connsiteX201" fmla="*/ 1741402 w 12192000"/>
              <a:gd name="connsiteY201" fmla="*/ 2375119 h 3467760"/>
              <a:gd name="connsiteX202" fmla="*/ 1741402 w 12192000"/>
              <a:gd name="connsiteY202" fmla="*/ 2346509 h 3467760"/>
              <a:gd name="connsiteX203" fmla="*/ 2358154 w 12192000"/>
              <a:gd name="connsiteY203" fmla="*/ 1729757 h 3467760"/>
              <a:gd name="connsiteX204" fmla="*/ 2612103 w 12192000"/>
              <a:gd name="connsiteY204" fmla="*/ 1729757 h 3467760"/>
              <a:gd name="connsiteX205" fmla="*/ 2866052 w 12192000"/>
              <a:gd name="connsiteY205" fmla="*/ 1729757 h 3467760"/>
              <a:gd name="connsiteX206" fmla="*/ 3482804 w 12192000"/>
              <a:gd name="connsiteY206" fmla="*/ 2346509 h 3467760"/>
              <a:gd name="connsiteX207" fmla="*/ 4099556 w 12192000"/>
              <a:gd name="connsiteY207" fmla="*/ 1729757 h 3467760"/>
              <a:gd name="connsiteX208" fmla="*/ 3482804 w 12192000"/>
              <a:gd name="connsiteY208" fmla="*/ 1729757 h 3467760"/>
              <a:gd name="connsiteX209" fmla="*/ 3482804 w 12192000"/>
              <a:gd name="connsiteY209" fmla="*/ 859056 h 3467760"/>
              <a:gd name="connsiteX210" fmla="*/ 4178029 w 12192000"/>
              <a:gd name="connsiteY210" fmla="*/ 6045 h 3467760"/>
              <a:gd name="connsiteX211" fmla="*/ 1741402 w 12192000"/>
              <a:gd name="connsiteY211" fmla="*/ 0 h 3467760"/>
              <a:gd name="connsiteX212" fmla="*/ 3482804 w 12192000"/>
              <a:gd name="connsiteY212" fmla="*/ 0 h 3467760"/>
              <a:gd name="connsiteX213" fmla="*/ 3482804 w 12192000"/>
              <a:gd name="connsiteY213" fmla="*/ 152820 h 3467760"/>
              <a:gd name="connsiteX214" fmla="*/ 1741402 w 12192000"/>
              <a:gd name="connsiteY214" fmla="*/ 152820 h 3467760"/>
              <a:gd name="connsiteX215" fmla="*/ 0 w 12192000"/>
              <a:gd name="connsiteY215" fmla="*/ 0 h 3467760"/>
              <a:gd name="connsiteX216" fmla="*/ 1006571 w 12192000"/>
              <a:gd name="connsiteY216" fmla="*/ 0 h 3467760"/>
              <a:gd name="connsiteX217" fmla="*/ 1046178 w 12192000"/>
              <a:gd name="connsiteY217" fmla="*/ 6045 h 3467760"/>
              <a:gd name="connsiteX218" fmla="*/ 1741402 w 12192000"/>
              <a:gd name="connsiteY218" fmla="*/ 859056 h 3467760"/>
              <a:gd name="connsiteX219" fmla="*/ 1741402 w 12192000"/>
              <a:gd name="connsiteY219" fmla="*/ 1729757 h 3467760"/>
              <a:gd name="connsiteX220" fmla="*/ 1741402 w 12192000"/>
              <a:gd name="connsiteY220" fmla="*/ 1894222 h 3467760"/>
              <a:gd name="connsiteX221" fmla="*/ 0 w 12192000"/>
              <a:gd name="connsiteY221" fmla="*/ 1894222 h 3467760"/>
              <a:gd name="connsiteX222" fmla="*/ 0 w 12192000"/>
              <a:gd name="connsiteY222" fmla="*/ 1729757 h 3467760"/>
              <a:gd name="connsiteX223" fmla="*/ 870701 w 12192000"/>
              <a:gd name="connsiteY223" fmla="*/ 1729757 h 3467760"/>
              <a:gd name="connsiteX224" fmla="*/ 0 w 12192000"/>
              <a:gd name="connsiteY224" fmla="*/ 859056 h 34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2192000" h="3467760">
                <a:moveTo>
                  <a:pt x="94511" y="2987435"/>
                </a:moveTo>
                <a:lnTo>
                  <a:pt x="1646891" y="2987435"/>
                </a:lnTo>
                <a:lnTo>
                  <a:pt x="1592700" y="3087274"/>
                </a:lnTo>
                <a:cubicBezTo>
                  <a:pt x="1455788" y="3289931"/>
                  <a:pt x="1235798" y="3431850"/>
                  <a:pt x="981597" y="3464164"/>
                </a:cubicBezTo>
                <a:lnTo>
                  <a:pt x="924582" y="3467760"/>
                </a:lnTo>
                <a:lnTo>
                  <a:pt x="816820" y="3467760"/>
                </a:lnTo>
                <a:lnTo>
                  <a:pt x="759806" y="3464164"/>
                </a:lnTo>
                <a:cubicBezTo>
                  <a:pt x="505605" y="3431850"/>
                  <a:pt x="285615" y="3289931"/>
                  <a:pt x="148703" y="3087274"/>
                </a:cubicBezTo>
                <a:close/>
                <a:moveTo>
                  <a:pt x="8147" y="2681276"/>
                </a:moveTo>
                <a:lnTo>
                  <a:pt x="1733255" y="2681276"/>
                </a:lnTo>
                <a:lnTo>
                  <a:pt x="1723713" y="2775934"/>
                </a:lnTo>
                <a:lnTo>
                  <a:pt x="1712302" y="2812696"/>
                </a:lnTo>
                <a:lnTo>
                  <a:pt x="29101" y="2812696"/>
                </a:lnTo>
                <a:lnTo>
                  <a:pt x="17689" y="2775934"/>
                </a:lnTo>
                <a:close/>
                <a:moveTo>
                  <a:pt x="0" y="2068961"/>
                </a:moveTo>
                <a:lnTo>
                  <a:pt x="1741402" y="2068961"/>
                </a:lnTo>
                <a:lnTo>
                  <a:pt x="1741402" y="2200380"/>
                </a:lnTo>
                <a:lnTo>
                  <a:pt x="0" y="2200380"/>
                </a:lnTo>
                <a:close/>
                <a:moveTo>
                  <a:pt x="11160464" y="2060658"/>
                </a:moveTo>
                <a:cubicBezTo>
                  <a:pt x="10944737" y="2060658"/>
                  <a:pt x="10769855" y="2235540"/>
                  <a:pt x="10769855" y="2451268"/>
                </a:cubicBezTo>
                <a:lnTo>
                  <a:pt x="10769855" y="2772937"/>
                </a:lnTo>
                <a:cubicBezTo>
                  <a:pt x="10769855" y="2988664"/>
                  <a:pt x="10944737" y="3163546"/>
                  <a:pt x="11160464" y="3163546"/>
                </a:cubicBezTo>
                <a:lnTo>
                  <a:pt x="11482134" y="3163546"/>
                </a:lnTo>
                <a:cubicBezTo>
                  <a:pt x="11697862" y="3163546"/>
                  <a:pt x="11872743" y="2988664"/>
                  <a:pt x="11872743" y="2772937"/>
                </a:cubicBezTo>
                <a:lnTo>
                  <a:pt x="11872743" y="2451268"/>
                </a:lnTo>
                <a:cubicBezTo>
                  <a:pt x="11872743" y="2235540"/>
                  <a:pt x="11697862" y="2060658"/>
                  <a:pt x="11482134" y="2060658"/>
                </a:cubicBezTo>
                <a:close/>
                <a:moveTo>
                  <a:pt x="5936259" y="2060658"/>
                </a:moveTo>
                <a:cubicBezTo>
                  <a:pt x="5720531" y="2060658"/>
                  <a:pt x="5545649" y="2235540"/>
                  <a:pt x="5545649" y="2451268"/>
                </a:cubicBezTo>
                <a:lnTo>
                  <a:pt x="5545649" y="2772937"/>
                </a:lnTo>
                <a:cubicBezTo>
                  <a:pt x="5545649" y="2988664"/>
                  <a:pt x="5720531" y="3163546"/>
                  <a:pt x="5936259" y="3163546"/>
                </a:cubicBezTo>
                <a:lnTo>
                  <a:pt x="6257928" y="3163546"/>
                </a:lnTo>
                <a:cubicBezTo>
                  <a:pt x="6473656" y="3163546"/>
                  <a:pt x="6648537" y="2988664"/>
                  <a:pt x="6648537" y="2772937"/>
                </a:cubicBezTo>
                <a:lnTo>
                  <a:pt x="6648537" y="2451268"/>
                </a:lnTo>
                <a:cubicBezTo>
                  <a:pt x="6648537" y="2235540"/>
                  <a:pt x="6473656" y="2060658"/>
                  <a:pt x="6257928" y="2060658"/>
                </a:cubicBezTo>
                <a:close/>
                <a:moveTo>
                  <a:pt x="2451268" y="2049014"/>
                </a:moveTo>
                <a:cubicBezTo>
                  <a:pt x="2235541" y="2049014"/>
                  <a:pt x="2060659" y="2223896"/>
                  <a:pt x="2060659" y="2439624"/>
                </a:cubicBezTo>
                <a:lnTo>
                  <a:pt x="2060659" y="2761292"/>
                </a:lnTo>
                <a:cubicBezTo>
                  <a:pt x="2060659" y="2977020"/>
                  <a:pt x="2235541" y="3151902"/>
                  <a:pt x="2451268" y="3151902"/>
                </a:cubicBezTo>
                <a:lnTo>
                  <a:pt x="2772938" y="3151902"/>
                </a:lnTo>
                <a:cubicBezTo>
                  <a:pt x="2988665" y="3151902"/>
                  <a:pt x="3163547" y="2977020"/>
                  <a:pt x="3163547" y="2761292"/>
                </a:cubicBezTo>
                <a:lnTo>
                  <a:pt x="3163547" y="2439624"/>
                </a:lnTo>
                <a:cubicBezTo>
                  <a:pt x="3163547" y="2223896"/>
                  <a:pt x="2988665" y="2049014"/>
                  <a:pt x="2772938" y="2049014"/>
                </a:cubicBezTo>
                <a:close/>
                <a:moveTo>
                  <a:pt x="10450598" y="1741401"/>
                </a:moveTo>
                <a:lnTo>
                  <a:pt x="10450598" y="1741402"/>
                </a:lnTo>
                <a:lnTo>
                  <a:pt x="9579898" y="1741402"/>
                </a:lnTo>
                <a:lnTo>
                  <a:pt x="9755374" y="1759091"/>
                </a:lnTo>
                <a:cubicBezTo>
                  <a:pt x="10152137" y="1840281"/>
                  <a:pt x="10450598" y="2191337"/>
                  <a:pt x="10450598" y="2612103"/>
                </a:cubicBezTo>
                <a:lnTo>
                  <a:pt x="10450598" y="2358153"/>
                </a:lnTo>
                <a:cubicBezTo>
                  <a:pt x="10450598" y="2060109"/>
                  <a:pt x="10662009" y="1811441"/>
                  <a:pt x="10943053" y="1753932"/>
                </a:cubicBezTo>
                <a:lnTo>
                  <a:pt x="11067349" y="1741401"/>
                </a:lnTo>
                <a:close/>
                <a:moveTo>
                  <a:pt x="1835913" y="1246033"/>
                </a:moveTo>
                <a:lnTo>
                  <a:pt x="3388294" y="1246033"/>
                </a:lnTo>
                <a:lnTo>
                  <a:pt x="3334102" y="1345873"/>
                </a:lnTo>
                <a:cubicBezTo>
                  <a:pt x="3177631" y="1577481"/>
                  <a:pt x="2912650" y="1729757"/>
                  <a:pt x="2612103" y="1729757"/>
                </a:cubicBezTo>
                <a:cubicBezTo>
                  <a:pt x="2311556" y="1729757"/>
                  <a:pt x="2046576" y="1577481"/>
                  <a:pt x="1890104" y="1345873"/>
                </a:cubicBezTo>
                <a:close/>
                <a:moveTo>
                  <a:pt x="8709196" y="1124650"/>
                </a:moveTo>
                <a:cubicBezTo>
                  <a:pt x="8709196" y="1422696"/>
                  <a:pt x="8497785" y="1671362"/>
                  <a:pt x="8216742" y="1728873"/>
                </a:cubicBezTo>
                <a:lnTo>
                  <a:pt x="8092445" y="1741402"/>
                </a:lnTo>
                <a:lnTo>
                  <a:pt x="8216742" y="1753933"/>
                </a:lnTo>
                <a:cubicBezTo>
                  <a:pt x="8497785" y="1811442"/>
                  <a:pt x="8709196" y="2060109"/>
                  <a:pt x="8709196" y="2358154"/>
                </a:cubicBezTo>
                <a:lnTo>
                  <a:pt x="8709196" y="1741402"/>
                </a:lnTo>
                <a:close/>
                <a:moveTo>
                  <a:pt x="5226392" y="1096040"/>
                </a:moveTo>
                <a:lnTo>
                  <a:pt x="5226392" y="1270779"/>
                </a:lnTo>
                <a:lnTo>
                  <a:pt x="6967794" y="1270779"/>
                </a:lnTo>
                <a:lnTo>
                  <a:pt x="6967794" y="1402198"/>
                </a:lnTo>
                <a:lnTo>
                  <a:pt x="5226392" y="1402198"/>
                </a:lnTo>
                <a:lnTo>
                  <a:pt x="5226392" y="1576936"/>
                </a:lnTo>
                <a:lnTo>
                  <a:pt x="6967794" y="1576936"/>
                </a:lnTo>
                <a:lnTo>
                  <a:pt x="6967794" y="1741401"/>
                </a:lnTo>
                <a:lnTo>
                  <a:pt x="6351043" y="1741401"/>
                </a:lnTo>
                <a:lnTo>
                  <a:pt x="6475340" y="1753932"/>
                </a:lnTo>
                <a:cubicBezTo>
                  <a:pt x="6756383" y="1811441"/>
                  <a:pt x="6967794" y="2060109"/>
                  <a:pt x="6967794" y="2358153"/>
                </a:cubicBezTo>
                <a:lnTo>
                  <a:pt x="6967794" y="2358154"/>
                </a:lnTo>
                <a:cubicBezTo>
                  <a:pt x="6967794" y="2060109"/>
                  <a:pt x="7179205" y="1811442"/>
                  <a:pt x="7460249" y="1753933"/>
                </a:cubicBezTo>
                <a:lnTo>
                  <a:pt x="7584544" y="1741402"/>
                </a:lnTo>
                <a:lnTo>
                  <a:pt x="7460249" y="1728873"/>
                </a:lnTo>
                <a:cubicBezTo>
                  <a:pt x="7179205" y="1671362"/>
                  <a:pt x="6967794" y="1422696"/>
                  <a:pt x="6967794" y="1124650"/>
                </a:cubicBezTo>
                <a:lnTo>
                  <a:pt x="6967794" y="1096040"/>
                </a:lnTo>
                <a:close/>
                <a:moveTo>
                  <a:pt x="1749549" y="939875"/>
                </a:moveTo>
                <a:lnTo>
                  <a:pt x="3474657" y="939875"/>
                </a:lnTo>
                <a:lnTo>
                  <a:pt x="3465115" y="1034532"/>
                </a:lnTo>
                <a:lnTo>
                  <a:pt x="3453704" y="1071294"/>
                </a:lnTo>
                <a:lnTo>
                  <a:pt x="1770503" y="1071294"/>
                </a:lnTo>
                <a:lnTo>
                  <a:pt x="1759092" y="1034532"/>
                </a:lnTo>
                <a:close/>
                <a:moveTo>
                  <a:pt x="10479698" y="658463"/>
                </a:moveTo>
                <a:lnTo>
                  <a:pt x="12162900" y="658463"/>
                </a:lnTo>
                <a:lnTo>
                  <a:pt x="12174310" y="695224"/>
                </a:lnTo>
                <a:lnTo>
                  <a:pt x="12183853" y="789882"/>
                </a:lnTo>
                <a:lnTo>
                  <a:pt x="10458745" y="789882"/>
                </a:lnTo>
                <a:lnTo>
                  <a:pt x="10468287" y="695224"/>
                </a:lnTo>
                <a:close/>
                <a:moveTo>
                  <a:pt x="5255493" y="658463"/>
                </a:moveTo>
                <a:lnTo>
                  <a:pt x="6938694" y="658463"/>
                </a:lnTo>
                <a:lnTo>
                  <a:pt x="6950105" y="695224"/>
                </a:lnTo>
                <a:lnTo>
                  <a:pt x="6959647" y="789882"/>
                </a:lnTo>
                <a:lnTo>
                  <a:pt x="5234539" y="789882"/>
                </a:lnTo>
                <a:lnTo>
                  <a:pt x="5244082" y="695224"/>
                </a:lnTo>
                <a:close/>
                <a:moveTo>
                  <a:pt x="1741402" y="633717"/>
                </a:moveTo>
                <a:lnTo>
                  <a:pt x="3482804" y="633717"/>
                </a:lnTo>
                <a:lnTo>
                  <a:pt x="3482804" y="765135"/>
                </a:lnTo>
                <a:lnTo>
                  <a:pt x="1741402" y="765135"/>
                </a:lnTo>
                <a:close/>
                <a:moveTo>
                  <a:pt x="1741402" y="327559"/>
                </a:moveTo>
                <a:lnTo>
                  <a:pt x="3482804" y="327559"/>
                </a:lnTo>
                <a:lnTo>
                  <a:pt x="3482804" y="458978"/>
                </a:lnTo>
                <a:lnTo>
                  <a:pt x="1741402" y="458978"/>
                </a:lnTo>
                <a:close/>
                <a:moveTo>
                  <a:pt x="7677661" y="319257"/>
                </a:moveTo>
                <a:cubicBezTo>
                  <a:pt x="7461933" y="319257"/>
                  <a:pt x="7287051" y="494139"/>
                  <a:pt x="7287051" y="709867"/>
                </a:cubicBezTo>
                <a:lnTo>
                  <a:pt x="7287051" y="1031536"/>
                </a:lnTo>
                <a:cubicBezTo>
                  <a:pt x="7287051" y="1247264"/>
                  <a:pt x="7461933" y="1422145"/>
                  <a:pt x="7677661" y="1422145"/>
                </a:cubicBezTo>
                <a:lnTo>
                  <a:pt x="7999330" y="1422145"/>
                </a:lnTo>
                <a:cubicBezTo>
                  <a:pt x="8215057" y="1422145"/>
                  <a:pt x="8389939" y="1247264"/>
                  <a:pt x="8389939" y="1031536"/>
                </a:cubicBezTo>
                <a:lnTo>
                  <a:pt x="8389939" y="709867"/>
                </a:lnTo>
                <a:cubicBezTo>
                  <a:pt x="8389939" y="494139"/>
                  <a:pt x="8215057" y="319257"/>
                  <a:pt x="7999330" y="319257"/>
                </a:cubicBezTo>
                <a:close/>
                <a:moveTo>
                  <a:pt x="11321299" y="0"/>
                </a:moveTo>
                <a:cubicBezTo>
                  <a:pt x="11621846" y="0"/>
                  <a:pt x="11886826" y="152276"/>
                  <a:pt x="12043298" y="383885"/>
                </a:cubicBezTo>
                <a:lnTo>
                  <a:pt x="12097489" y="483724"/>
                </a:lnTo>
                <a:lnTo>
                  <a:pt x="10545109" y="483724"/>
                </a:lnTo>
                <a:lnTo>
                  <a:pt x="10599300" y="383885"/>
                </a:lnTo>
                <a:cubicBezTo>
                  <a:pt x="10755772" y="152276"/>
                  <a:pt x="11020752" y="0"/>
                  <a:pt x="11321299" y="0"/>
                </a:cubicBezTo>
                <a:close/>
                <a:moveTo>
                  <a:pt x="7584546" y="0"/>
                </a:moveTo>
                <a:lnTo>
                  <a:pt x="8092444" y="0"/>
                </a:lnTo>
                <a:cubicBezTo>
                  <a:pt x="8433067" y="0"/>
                  <a:pt x="8709196" y="276129"/>
                  <a:pt x="8709196" y="616752"/>
                </a:cubicBezTo>
                <a:lnTo>
                  <a:pt x="8709196" y="870701"/>
                </a:lnTo>
                <a:cubicBezTo>
                  <a:pt x="8709196" y="389826"/>
                  <a:pt x="9099022" y="0"/>
                  <a:pt x="9579897" y="0"/>
                </a:cubicBezTo>
                <a:cubicBezTo>
                  <a:pt x="10060772" y="0"/>
                  <a:pt x="10450598" y="389826"/>
                  <a:pt x="10450598" y="870701"/>
                </a:cubicBezTo>
                <a:lnTo>
                  <a:pt x="10450598" y="964621"/>
                </a:lnTo>
                <a:lnTo>
                  <a:pt x="12192000" y="964621"/>
                </a:lnTo>
                <a:lnTo>
                  <a:pt x="12192000" y="1096040"/>
                </a:lnTo>
                <a:lnTo>
                  <a:pt x="10450598" y="1096040"/>
                </a:lnTo>
                <a:lnTo>
                  <a:pt x="10450598" y="1270779"/>
                </a:lnTo>
                <a:lnTo>
                  <a:pt x="12192000" y="1270779"/>
                </a:lnTo>
                <a:lnTo>
                  <a:pt x="12192000" y="1402198"/>
                </a:lnTo>
                <a:lnTo>
                  <a:pt x="10450598" y="1402198"/>
                </a:lnTo>
                <a:lnTo>
                  <a:pt x="10450598" y="1576936"/>
                </a:lnTo>
                <a:lnTo>
                  <a:pt x="12192000" y="1576936"/>
                </a:lnTo>
                <a:lnTo>
                  <a:pt x="12192000" y="1741401"/>
                </a:lnTo>
                <a:lnTo>
                  <a:pt x="11575249" y="1741401"/>
                </a:lnTo>
                <a:lnTo>
                  <a:pt x="11699546" y="1753932"/>
                </a:lnTo>
                <a:cubicBezTo>
                  <a:pt x="11980589" y="1811441"/>
                  <a:pt x="12192000" y="2060109"/>
                  <a:pt x="12192000" y="2358153"/>
                </a:cubicBezTo>
                <a:lnTo>
                  <a:pt x="12192000" y="2866051"/>
                </a:lnTo>
                <a:cubicBezTo>
                  <a:pt x="12192000" y="3121518"/>
                  <a:pt x="12036677" y="3340708"/>
                  <a:pt x="11815316" y="3434336"/>
                </a:cubicBezTo>
                <a:lnTo>
                  <a:pt x="11707640" y="3467760"/>
                </a:lnTo>
                <a:lnTo>
                  <a:pt x="10934958" y="3467760"/>
                </a:lnTo>
                <a:lnTo>
                  <a:pt x="10827282" y="3434336"/>
                </a:lnTo>
                <a:cubicBezTo>
                  <a:pt x="10605921" y="3340708"/>
                  <a:pt x="10450598" y="3121518"/>
                  <a:pt x="10450598" y="2866051"/>
                </a:cubicBezTo>
                <a:lnTo>
                  <a:pt x="10450598" y="3467760"/>
                </a:lnTo>
                <a:lnTo>
                  <a:pt x="9430667" y="3467760"/>
                </a:lnTo>
                <a:lnTo>
                  <a:pt x="9404420" y="3465114"/>
                </a:lnTo>
                <a:cubicBezTo>
                  <a:pt x="9007657" y="3383925"/>
                  <a:pt x="8709196" y="3032868"/>
                  <a:pt x="8709196" y="2612103"/>
                </a:cubicBezTo>
                <a:lnTo>
                  <a:pt x="8709196" y="2866051"/>
                </a:lnTo>
                <a:cubicBezTo>
                  <a:pt x="8709196" y="3121519"/>
                  <a:pt x="8553873" y="3340708"/>
                  <a:pt x="8332512" y="3434336"/>
                </a:cubicBezTo>
                <a:lnTo>
                  <a:pt x="8224836" y="3467760"/>
                </a:lnTo>
                <a:lnTo>
                  <a:pt x="7452154" y="3467760"/>
                </a:lnTo>
                <a:lnTo>
                  <a:pt x="7344478" y="3434336"/>
                </a:lnTo>
                <a:cubicBezTo>
                  <a:pt x="7123117" y="3340708"/>
                  <a:pt x="6967794" y="3121519"/>
                  <a:pt x="6967794" y="2866051"/>
                </a:cubicBezTo>
                <a:cubicBezTo>
                  <a:pt x="6967794" y="3121518"/>
                  <a:pt x="6812472" y="3340708"/>
                  <a:pt x="6591110" y="3434336"/>
                </a:cubicBezTo>
                <a:lnTo>
                  <a:pt x="6483435" y="3467760"/>
                </a:lnTo>
                <a:lnTo>
                  <a:pt x="5710753" y="3467760"/>
                </a:lnTo>
                <a:lnTo>
                  <a:pt x="5603076" y="3434336"/>
                </a:lnTo>
                <a:cubicBezTo>
                  <a:pt x="5381715" y="3340708"/>
                  <a:pt x="5226392" y="3121518"/>
                  <a:pt x="5226392" y="2866051"/>
                </a:cubicBezTo>
                <a:lnTo>
                  <a:pt x="5226392" y="3467760"/>
                </a:lnTo>
                <a:lnTo>
                  <a:pt x="5224207" y="3467760"/>
                </a:lnTo>
                <a:lnTo>
                  <a:pt x="5224207" y="2587340"/>
                </a:lnTo>
                <a:lnTo>
                  <a:pt x="5226392" y="2612103"/>
                </a:lnTo>
                <a:lnTo>
                  <a:pt x="5226392" y="2358153"/>
                </a:lnTo>
                <a:cubicBezTo>
                  <a:pt x="5226392" y="2060109"/>
                  <a:pt x="5437804" y="1811441"/>
                  <a:pt x="5718847" y="1753932"/>
                </a:cubicBezTo>
                <a:lnTo>
                  <a:pt x="5843143" y="1741401"/>
                </a:lnTo>
                <a:lnTo>
                  <a:pt x="5226392" y="1741401"/>
                </a:lnTo>
                <a:lnTo>
                  <a:pt x="5226392" y="1741402"/>
                </a:lnTo>
                <a:lnTo>
                  <a:pt x="5224207" y="1741402"/>
                </a:lnTo>
                <a:lnTo>
                  <a:pt x="5224207" y="849027"/>
                </a:lnTo>
                <a:lnTo>
                  <a:pt x="5226392" y="870701"/>
                </a:lnTo>
                <a:lnTo>
                  <a:pt x="5226392" y="964621"/>
                </a:lnTo>
                <a:lnTo>
                  <a:pt x="6967794" y="964621"/>
                </a:lnTo>
                <a:lnTo>
                  <a:pt x="6967794" y="616752"/>
                </a:lnTo>
                <a:cubicBezTo>
                  <a:pt x="6967794" y="276129"/>
                  <a:pt x="7243923" y="0"/>
                  <a:pt x="7584546" y="0"/>
                </a:cubicBezTo>
                <a:close/>
                <a:moveTo>
                  <a:pt x="6097093" y="0"/>
                </a:moveTo>
                <a:cubicBezTo>
                  <a:pt x="6397640" y="0"/>
                  <a:pt x="6662621" y="152276"/>
                  <a:pt x="6819092" y="383885"/>
                </a:cubicBezTo>
                <a:lnTo>
                  <a:pt x="6873283" y="483724"/>
                </a:lnTo>
                <a:lnTo>
                  <a:pt x="5320903" y="483724"/>
                </a:lnTo>
                <a:lnTo>
                  <a:pt x="5375095" y="383885"/>
                </a:lnTo>
                <a:cubicBezTo>
                  <a:pt x="5531566" y="152276"/>
                  <a:pt x="5796547" y="0"/>
                  <a:pt x="6097093" y="0"/>
                </a:cubicBezTo>
                <a:close/>
                <a:moveTo>
                  <a:pt x="4217636" y="0"/>
                </a:moveTo>
                <a:lnTo>
                  <a:pt x="5224206" y="0"/>
                </a:lnTo>
                <a:lnTo>
                  <a:pt x="5224206" y="859056"/>
                </a:lnTo>
                <a:cubicBezTo>
                  <a:pt x="5224206" y="1339931"/>
                  <a:pt x="4834380" y="1729757"/>
                  <a:pt x="4353505" y="1729757"/>
                </a:cubicBezTo>
                <a:lnTo>
                  <a:pt x="4607454" y="1729757"/>
                </a:lnTo>
                <a:cubicBezTo>
                  <a:pt x="4948077" y="1729757"/>
                  <a:pt x="5224206" y="2005886"/>
                  <a:pt x="5224206" y="2346509"/>
                </a:cubicBezTo>
                <a:lnTo>
                  <a:pt x="5224206" y="2854407"/>
                </a:lnTo>
                <a:cubicBezTo>
                  <a:pt x="5224206" y="3152452"/>
                  <a:pt x="5012795" y="3401119"/>
                  <a:pt x="4731751" y="3458629"/>
                </a:cubicBezTo>
                <a:lnTo>
                  <a:pt x="4641171" y="3467760"/>
                </a:lnTo>
                <a:lnTo>
                  <a:pt x="4065839" y="3467760"/>
                </a:lnTo>
                <a:lnTo>
                  <a:pt x="3975259" y="3458629"/>
                </a:lnTo>
                <a:cubicBezTo>
                  <a:pt x="3694216" y="3401119"/>
                  <a:pt x="3482804" y="3152452"/>
                  <a:pt x="3482804" y="2854407"/>
                </a:cubicBezTo>
                <a:cubicBezTo>
                  <a:pt x="3482804" y="3152452"/>
                  <a:pt x="3271393" y="3401119"/>
                  <a:pt x="2990350" y="3458629"/>
                </a:cubicBezTo>
                <a:lnTo>
                  <a:pt x="2899770" y="3467760"/>
                </a:lnTo>
                <a:lnTo>
                  <a:pt x="2324437" y="3467760"/>
                </a:lnTo>
                <a:lnTo>
                  <a:pt x="2233857" y="3458629"/>
                </a:lnTo>
                <a:cubicBezTo>
                  <a:pt x="1952814" y="3401119"/>
                  <a:pt x="1741402" y="3152452"/>
                  <a:pt x="1741402" y="2854407"/>
                </a:cubicBezTo>
                <a:lnTo>
                  <a:pt x="1741402" y="2506537"/>
                </a:lnTo>
                <a:lnTo>
                  <a:pt x="0" y="2506537"/>
                </a:lnTo>
                <a:lnTo>
                  <a:pt x="0" y="2375119"/>
                </a:lnTo>
                <a:lnTo>
                  <a:pt x="1741402" y="2375119"/>
                </a:lnTo>
                <a:lnTo>
                  <a:pt x="1741402" y="2346509"/>
                </a:lnTo>
                <a:cubicBezTo>
                  <a:pt x="1741402" y="2005886"/>
                  <a:pt x="2017531" y="1729757"/>
                  <a:pt x="2358154" y="1729757"/>
                </a:cubicBezTo>
                <a:lnTo>
                  <a:pt x="2612103" y="1729757"/>
                </a:lnTo>
                <a:lnTo>
                  <a:pt x="2866052" y="1729757"/>
                </a:lnTo>
                <a:cubicBezTo>
                  <a:pt x="3206675" y="1729757"/>
                  <a:pt x="3482804" y="2005886"/>
                  <a:pt x="3482804" y="2346509"/>
                </a:cubicBezTo>
                <a:cubicBezTo>
                  <a:pt x="3482804" y="2005886"/>
                  <a:pt x="3758933" y="1729757"/>
                  <a:pt x="4099556" y="1729757"/>
                </a:cubicBezTo>
                <a:lnTo>
                  <a:pt x="3482804" y="1729757"/>
                </a:lnTo>
                <a:lnTo>
                  <a:pt x="3482804" y="859056"/>
                </a:lnTo>
                <a:cubicBezTo>
                  <a:pt x="3482804" y="438291"/>
                  <a:pt x="3781266" y="87234"/>
                  <a:pt x="4178029" y="6045"/>
                </a:cubicBezTo>
                <a:close/>
                <a:moveTo>
                  <a:pt x="1741402" y="0"/>
                </a:moveTo>
                <a:lnTo>
                  <a:pt x="3482804" y="0"/>
                </a:lnTo>
                <a:lnTo>
                  <a:pt x="3482804" y="152820"/>
                </a:lnTo>
                <a:lnTo>
                  <a:pt x="1741402" y="152820"/>
                </a:lnTo>
                <a:close/>
                <a:moveTo>
                  <a:pt x="0" y="0"/>
                </a:moveTo>
                <a:lnTo>
                  <a:pt x="1006571" y="0"/>
                </a:lnTo>
                <a:lnTo>
                  <a:pt x="1046178" y="6045"/>
                </a:lnTo>
                <a:cubicBezTo>
                  <a:pt x="1442942" y="87234"/>
                  <a:pt x="1741402" y="438291"/>
                  <a:pt x="1741402" y="859056"/>
                </a:cubicBezTo>
                <a:lnTo>
                  <a:pt x="1741402" y="1729757"/>
                </a:lnTo>
                <a:lnTo>
                  <a:pt x="1741402" y="1894222"/>
                </a:lnTo>
                <a:lnTo>
                  <a:pt x="0" y="1894222"/>
                </a:lnTo>
                <a:lnTo>
                  <a:pt x="0" y="1729757"/>
                </a:lnTo>
                <a:lnTo>
                  <a:pt x="870701" y="1729757"/>
                </a:lnTo>
                <a:cubicBezTo>
                  <a:pt x="389827" y="1729757"/>
                  <a:pt x="0" y="1339931"/>
                  <a:pt x="0" y="8590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nvGrpSpPr>
          <p:cNvPr id="5" name="组合 4">
            <a:extLst>
              <a:ext uri="{FF2B5EF4-FFF2-40B4-BE49-F238E27FC236}">
                <a16:creationId xmlns:a16="http://schemas.microsoft.com/office/drawing/2014/main" id="{1D431075-3D27-FA90-EA67-0DD1EC802344}"/>
              </a:ext>
            </a:extLst>
          </p:cNvPr>
          <p:cNvGrpSpPr/>
          <p:nvPr userDrawn="1"/>
        </p:nvGrpSpPr>
        <p:grpSpPr>
          <a:xfrm>
            <a:off x="8432702" y="233363"/>
            <a:ext cx="3143250" cy="342900"/>
            <a:chOff x="790575" y="1219200"/>
            <a:chExt cx="3143250" cy="342900"/>
          </a:xfrm>
        </p:grpSpPr>
        <p:sp>
          <p:nvSpPr>
            <p:cNvPr id="6" name="矩形: 圆角 5">
              <a:extLst>
                <a:ext uri="{FF2B5EF4-FFF2-40B4-BE49-F238E27FC236}">
                  <a16:creationId xmlns:a16="http://schemas.microsoft.com/office/drawing/2014/main" id="{2BFC8980-2C94-9CD2-67FE-27E5232CDF3A}"/>
                </a:ext>
              </a:extLst>
            </p:cNvPr>
            <p:cNvSpPr/>
            <p:nvPr/>
          </p:nvSpPr>
          <p:spPr>
            <a:xfrm>
              <a:off x="790575" y="1219200"/>
              <a:ext cx="1276350" cy="342900"/>
            </a:xfrm>
            <a:prstGeom prst="roundRect">
              <a:avLst>
                <a:gd name="adj" fmla="val 35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角 6">
              <a:extLst>
                <a:ext uri="{FF2B5EF4-FFF2-40B4-BE49-F238E27FC236}">
                  <a16:creationId xmlns:a16="http://schemas.microsoft.com/office/drawing/2014/main" id="{B919141D-003A-2DCB-AA65-39344B44981F}"/>
                </a:ext>
              </a:extLst>
            </p:cNvPr>
            <p:cNvSpPr/>
            <p:nvPr/>
          </p:nvSpPr>
          <p:spPr>
            <a:xfrm>
              <a:off x="2190749" y="1219200"/>
              <a:ext cx="809625" cy="342900"/>
            </a:xfrm>
            <a:prstGeom prst="roundRect">
              <a:avLst>
                <a:gd name="adj" fmla="val 354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8" name="矩形: 圆角 7">
              <a:extLst>
                <a:ext uri="{FF2B5EF4-FFF2-40B4-BE49-F238E27FC236}">
                  <a16:creationId xmlns:a16="http://schemas.microsoft.com/office/drawing/2014/main" id="{DA03C539-48E9-07CB-03AA-A4F37F116B45}"/>
                </a:ext>
              </a:extLst>
            </p:cNvPr>
            <p:cNvSpPr/>
            <p:nvPr/>
          </p:nvSpPr>
          <p:spPr>
            <a:xfrm>
              <a:off x="31210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9" name="矩形: 圆角 8">
              <a:extLst>
                <a:ext uri="{FF2B5EF4-FFF2-40B4-BE49-F238E27FC236}">
                  <a16:creationId xmlns:a16="http://schemas.microsoft.com/office/drawing/2014/main" id="{71642A65-3060-29D1-059A-639DB7C56ED4}"/>
                </a:ext>
              </a:extLst>
            </p:cNvPr>
            <p:cNvSpPr/>
            <p:nvPr/>
          </p:nvSpPr>
          <p:spPr>
            <a:xfrm>
              <a:off x="35909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grpSp>
        <p:nvGrpSpPr>
          <p:cNvPr id="10" name="组合 9">
            <a:extLst>
              <a:ext uri="{FF2B5EF4-FFF2-40B4-BE49-F238E27FC236}">
                <a16:creationId xmlns:a16="http://schemas.microsoft.com/office/drawing/2014/main" id="{C0CFFDA3-B0F5-B55E-6365-2BC5CD59FF42}"/>
              </a:ext>
            </a:extLst>
          </p:cNvPr>
          <p:cNvGrpSpPr/>
          <p:nvPr userDrawn="1"/>
        </p:nvGrpSpPr>
        <p:grpSpPr>
          <a:xfrm flipH="1">
            <a:off x="601535" y="233363"/>
            <a:ext cx="3143250" cy="342900"/>
            <a:chOff x="790575" y="1219200"/>
            <a:chExt cx="3143250" cy="342900"/>
          </a:xfrm>
        </p:grpSpPr>
        <p:sp>
          <p:nvSpPr>
            <p:cNvPr id="11" name="矩形: 圆角 10">
              <a:extLst>
                <a:ext uri="{FF2B5EF4-FFF2-40B4-BE49-F238E27FC236}">
                  <a16:creationId xmlns:a16="http://schemas.microsoft.com/office/drawing/2014/main" id="{94065AE7-7C00-4463-550E-942094C42199}"/>
                </a:ext>
              </a:extLst>
            </p:cNvPr>
            <p:cNvSpPr/>
            <p:nvPr/>
          </p:nvSpPr>
          <p:spPr>
            <a:xfrm>
              <a:off x="790575" y="1219200"/>
              <a:ext cx="1276350" cy="342900"/>
            </a:xfrm>
            <a:prstGeom prst="roundRect">
              <a:avLst>
                <a:gd name="adj" fmla="val 35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圆角 11">
              <a:extLst>
                <a:ext uri="{FF2B5EF4-FFF2-40B4-BE49-F238E27FC236}">
                  <a16:creationId xmlns:a16="http://schemas.microsoft.com/office/drawing/2014/main" id="{5AB6ABF5-5925-BB8C-5D74-9A09C12CE826}"/>
                </a:ext>
              </a:extLst>
            </p:cNvPr>
            <p:cNvSpPr/>
            <p:nvPr/>
          </p:nvSpPr>
          <p:spPr>
            <a:xfrm>
              <a:off x="2190749" y="1219200"/>
              <a:ext cx="809625" cy="342900"/>
            </a:xfrm>
            <a:prstGeom prst="roundRect">
              <a:avLst>
                <a:gd name="adj" fmla="val 354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3" name="矩形: 圆角 12">
              <a:extLst>
                <a:ext uri="{FF2B5EF4-FFF2-40B4-BE49-F238E27FC236}">
                  <a16:creationId xmlns:a16="http://schemas.microsoft.com/office/drawing/2014/main" id="{A4901608-FC47-D9AC-D995-BA35C53C089C}"/>
                </a:ext>
              </a:extLst>
            </p:cNvPr>
            <p:cNvSpPr/>
            <p:nvPr/>
          </p:nvSpPr>
          <p:spPr>
            <a:xfrm>
              <a:off x="31210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4" name="矩形: 圆角 13">
              <a:extLst>
                <a:ext uri="{FF2B5EF4-FFF2-40B4-BE49-F238E27FC236}">
                  <a16:creationId xmlns:a16="http://schemas.microsoft.com/office/drawing/2014/main" id="{B56680FB-8062-B82E-528B-6258B451AA29}"/>
                </a:ext>
              </a:extLst>
            </p:cNvPr>
            <p:cNvSpPr/>
            <p:nvPr/>
          </p:nvSpPr>
          <p:spPr>
            <a:xfrm>
              <a:off x="35909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spTree>
    <p:extLst>
      <p:ext uri="{BB962C8B-B14F-4D97-AF65-F5344CB8AC3E}">
        <p14:creationId xmlns:p14="http://schemas.microsoft.com/office/powerpoint/2010/main" val="255989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864840"/>
      </p:ext>
    </p:extLst>
  </p:cSld>
  <p:clrMapOvr>
    <a:masterClrMapping/>
  </p:clrMapOvr>
  <p:extLst>
    <p:ext uri="{DCECCB84-F9BA-43D5-87BE-67443E8EF086}">
      <p15:sldGuideLst xmlns:p15="http://schemas.microsoft.com/office/powerpoint/2012/main">
        <p15:guide id="1" orient="horz" pos="255" userDrawn="1">
          <p15:clr>
            <a:srgbClr val="FBAE40"/>
          </p15:clr>
        </p15:guide>
        <p15:guide id="2" orient="horz" pos="4110" userDrawn="1">
          <p15:clr>
            <a:srgbClr val="FBAE40"/>
          </p15:clr>
        </p15:guide>
        <p15:guide id="4" pos="483" userDrawn="1">
          <p15:clr>
            <a:srgbClr val="FBAE40"/>
          </p15:clr>
        </p15:guide>
        <p15:guide id="5" pos="7197" userDrawn="1">
          <p15:clr>
            <a:srgbClr val="FBAE40"/>
          </p15:clr>
        </p15:guide>
        <p15:guide id="6" pos="3840" userDrawn="1">
          <p15:clr>
            <a:srgbClr val="FBAE40"/>
          </p15:clr>
        </p15:guide>
        <p15:guide id="7"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页2">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DA675168-C680-1273-24F7-62858DFD26A7}"/>
              </a:ext>
            </a:extLst>
          </p:cNvPr>
          <p:cNvSpPr/>
          <p:nvPr userDrawn="1"/>
        </p:nvSpPr>
        <p:spPr>
          <a:xfrm>
            <a:off x="0" y="6189455"/>
            <a:ext cx="12192000" cy="668546"/>
          </a:xfrm>
          <a:custGeom>
            <a:avLst/>
            <a:gdLst>
              <a:gd name="connsiteX0" fmla="*/ 0 w 12192000"/>
              <a:gd name="connsiteY0" fmla="*/ 0 h 668546"/>
              <a:gd name="connsiteX1" fmla="*/ 335170 w 12192000"/>
              <a:gd name="connsiteY1" fmla="*/ 335170 h 668546"/>
              <a:gd name="connsiteX2" fmla="*/ 12192000 w 12192000"/>
              <a:gd name="connsiteY2" fmla="*/ 335170 h 668546"/>
              <a:gd name="connsiteX3" fmla="*/ 12192000 w 12192000"/>
              <a:gd name="connsiteY3" fmla="*/ 668546 h 668546"/>
              <a:gd name="connsiteX4" fmla="*/ 0 w 12192000"/>
              <a:gd name="connsiteY4" fmla="*/ 668546 h 66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68546">
                <a:moveTo>
                  <a:pt x="0" y="0"/>
                </a:moveTo>
                <a:cubicBezTo>
                  <a:pt x="0" y="185109"/>
                  <a:pt x="150061" y="335170"/>
                  <a:pt x="335170" y="335170"/>
                </a:cubicBezTo>
                <a:lnTo>
                  <a:pt x="12192000" y="335170"/>
                </a:lnTo>
                <a:lnTo>
                  <a:pt x="12192000" y="668546"/>
                </a:lnTo>
                <a:lnTo>
                  <a:pt x="0" y="668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69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8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结尾页">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3D5B15B9-1D94-CB95-2758-A60F547B57A6}"/>
              </a:ext>
            </a:extLst>
          </p:cNvPr>
          <p:cNvSpPr/>
          <p:nvPr userDrawn="1"/>
        </p:nvSpPr>
        <p:spPr>
          <a:xfrm>
            <a:off x="0" y="0"/>
            <a:ext cx="12192000" cy="6858000"/>
          </a:xfrm>
          <a:custGeom>
            <a:avLst/>
            <a:gdLst>
              <a:gd name="connsiteX0" fmla="*/ 0 w 2105025"/>
              <a:gd name="connsiteY0" fmla="*/ 0 h 6858000"/>
              <a:gd name="connsiteX1" fmla="*/ 2105025 w 2105025"/>
              <a:gd name="connsiteY1" fmla="*/ 0 h 6858000"/>
              <a:gd name="connsiteX2" fmla="*/ 2105025 w 2105025"/>
              <a:gd name="connsiteY2" fmla="*/ 6858000 h 6858000"/>
              <a:gd name="connsiteX3" fmla="*/ 0 w 21050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5025" h="6858000">
                <a:moveTo>
                  <a:pt x="0" y="0"/>
                </a:moveTo>
                <a:lnTo>
                  <a:pt x="2105025" y="0"/>
                </a:lnTo>
                <a:lnTo>
                  <a:pt x="210502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6" name="任意多边形: 形状 5">
            <a:extLst>
              <a:ext uri="{FF2B5EF4-FFF2-40B4-BE49-F238E27FC236}">
                <a16:creationId xmlns:a16="http://schemas.microsoft.com/office/drawing/2014/main" id="{182781B7-1D4A-DC1B-8933-633ABBE42045}"/>
              </a:ext>
            </a:extLst>
          </p:cNvPr>
          <p:cNvSpPr/>
          <p:nvPr userDrawn="1"/>
        </p:nvSpPr>
        <p:spPr>
          <a:xfrm>
            <a:off x="1257300" y="0"/>
            <a:ext cx="10934701" cy="6858000"/>
          </a:xfrm>
          <a:custGeom>
            <a:avLst/>
            <a:gdLst>
              <a:gd name="connsiteX0" fmla="*/ 438158 w 10934701"/>
              <a:gd name="connsiteY0" fmla="*/ 0 h 6858000"/>
              <a:gd name="connsiteX1" fmla="*/ 10934701 w 10934701"/>
              <a:gd name="connsiteY1" fmla="*/ 0 h 6858000"/>
              <a:gd name="connsiteX2" fmla="*/ 10934701 w 10934701"/>
              <a:gd name="connsiteY2" fmla="*/ 6858000 h 6858000"/>
              <a:gd name="connsiteX3" fmla="*/ 438158 w 10934701"/>
              <a:gd name="connsiteY3" fmla="*/ 6858000 h 6858000"/>
              <a:gd name="connsiteX4" fmla="*/ 0 w 10934701"/>
              <a:gd name="connsiteY4" fmla="*/ 6419842 h 6858000"/>
              <a:gd name="connsiteX5" fmla="*/ 0 w 10934701"/>
              <a:gd name="connsiteY5" fmla="*/ 438158 h 6858000"/>
              <a:gd name="connsiteX6" fmla="*/ 438158 w 109347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4701" h="6858000">
                <a:moveTo>
                  <a:pt x="438158" y="0"/>
                </a:moveTo>
                <a:lnTo>
                  <a:pt x="10934701" y="0"/>
                </a:lnTo>
                <a:lnTo>
                  <a:pt x="10934701" y="6858000"/>
                </a:lnTo>
                <a:lnTo>
                  <a:pt x="438158" y="6858000"/>
                </a:lnTo>
                <a:cubicBezTo>
                  <a:pt x="196170" y="6858000"/>
                  <a:pt x="0" y="6661830"/>
                  <a:pt x="0" y="6419842"/>
                </a:cubicBezTo>
                <a:lnTo>
                  <a:pt x="0" y="438158"/>
                </a:lnTo>
                <a:cubicBezTo>
                  <a:pt x="0" y="196170"/>
                  <a:pt x="196170" y="0"/>
                  <a:pt x="4381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nvGrpSpPr>
          <p:cNvPr id="7" name="组合 6">
            <a:extLst>
              <a:ext uri="{FF2B5EF4-FFF2-40B4-BE49-F238E27FC236}">
                <a16:creationId xmlns:a16="http://schemas.microsoft.com/office/drawing/2014/main" id="{453CB302-B467-5B92-94F1-6692B932BC26}"/>
              </a:ext>
            </a:extLst>
          </p:cNvPr>
          <p:cNvGrpSpPr/>
          <p:nvPr userDrawn="1"/>
        </p:nvGrpSpPr>
        <p:grpSpPr>
          <a:xfrm>
            <a:off x="856244" y="1219200"/>
            <a:ext cx="3143250" cy="342900"/>
            <a:chOff x="790575" y="1219200"/>
            <a:chExt cx="3143250" cy="342900"/>
          </a:xfrm>
        </p:grpSpPr>
        <p:sp>
          <p:nvSpPr>
            <p:cNvPr id="8" name="矩形: 圆角 7">
              <a:extLst>
                <a:ext uri="{FF2B5EF4-FFF2-40B4-BE49-F238E27FC236}">
                  <a16:creationId xmlns:a16="http://schemas.microsoft.com/office/drawing/2014/main" id="{75011625-6888-06FA-8D05-01011118B091}"/>
                </a:ext>
              </a:extLst>
            </p:cNvPr>
            <p:cNvSpPr/>
            <p:nvPr/>
          </p:nvSpPr>
          <p:spPr>
            <a:xfrm>
              <a:off x="790575" y="1219200"/>
              <a:ext cx="1276350" cy="342900"/>
            </a:xfrm>
            <a:prstGeom prst="roundRect">
              <a:avLst>
                <a:gd name="adj" fmla="val 35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23EC490C-3779-DCA5-B7F8-05F95D26F40A}"/>
                </a:ext>
              </a:extLst>
            </p:cNvPr>
            <p:cNvSpPr/>
            <p:nvPr/>
          </p:nvSpPr>
          <p:spPr>
            <a:xfrm>
              <a:off x="2190749" y="1219200"/>
              <a:ext cx="809625" cy="342900"/>
            </a:xfrm>
            <a:prstGeom prst="roundRect">
              <a:avLst>
                <a:gd name="adj" fmla="val 354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0" name="矩形: 圆角 9">
              <a:extLst>
                <a:ext uri="{FF2B5EF4-FFF2-40B4-BE49-F238E27FC236}">
                  <a16:creationId xmlns:a16="http://schemas.microsoft.com/office/drawing/2014/main" id="{9A1FB4ED-51CE-9CA6-6384-4B2ED05B52E1}"/>
                </a:ext>
              </a:extLst>
            </p:cNvPr>
            <p:cNvSpPr/>
            <p:nvPr/>
          </p:nvSpPr>
          <p:spPr>
            <a:xfrm>
              <a:off x="31210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1" name="矩形: 圆角 10">
              <a:extLst>
                <a:ext uri="{FF2B5EF4-FFF2-40B4-BE49-F238E27FC236}">
                  <a16:creationId xmlns:a16="http://schemas.microsoft.com/office/drawing/2014/main" id="{DD2227EE-4061-96F5-40C4-D3CFCD93B89A}"/>
                </a:ext>
              </a:extLst>
            </p:cNvPr>
            <p:cNvSpPr/>
            <p:nvPr/>
          </p:nvSpPr>
          <p:spPr>
            <a:xfrm>
              <a:off x="3590925" y="1219200"/>
              <a:ext cx="342900" cy="342900"/>
            </a:xfrm>
            <a:prstGeom prst="roundRect">
              <a:avLst>
                <a:gd name="adj" fmla="val 35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sp>
        <p:nvSpPr>
          <p:cNvPr id="12" name="任意多边形: 形状 11">
            <a:extLst>
              <a:ext uri="{FF2B5EF4-FFF2-40B4-BE49-F238E27FC236}">
                <a16:creationId xmlns:a16="http://schemas.microsoft.com/office/drawing/2014/main" id="{FA2ACA82-4ECC-1A0D-A878-8B207531737E}"/>
              </a:ext>
            </a:extLst>
          </p:cNvPr>
          <p:cNvSpPr/>
          <p:nvPr userDrawn="1"/>
        </p:nvSpPr>
        <p:spPr>
          <a:xfrm>
            <a:off x="279400" y="668215"/>
            <a:ext cx="101600" cy="5521570"/>
          </a:xfrm>
          <a:custGeom>
            <a:avLst/>
            <a:gdLst>
              <a:gd name="connsiteX0" fmla="*/ 50800 w 101600"/>
              <a:gd name="connsiteY0" fmla="*/ 3880888 h 5521570"/>
              <a:gd name="connsiteX1" fmla="*/ 101600 w 101600"/>
              <a:gd name="connsiteY1" fmla="*/ 3931688 h 5521570"/>
              <a:gd name="connsiteX2" fmla="*/ 101600 w 101600"/>
              <a:gd name="connsiteY2" fmla="*/ 5470770 h 5521570"/>
              <a:gd name="connsiteX3" fmla="*/ 50800 w 101600"/>
              <a:gd name="connsiteY3" fmla="*/ 5521570 h 5521570"/>
              <a:gd name="connsiteX4" fmla="*/ 0 w 101600"/>
              <a:gd name="connsiteY4" fmla="*/ 5470770 h 5521570"/>
              <a:gd name="connsiteX5" fmla="*/ 0 w 101600"/>
              <a:gd name="connsiteY5" fmla="*/ 3931688 h 5521570"/>
              <a:gd name="connsiteX6" fmla="*/ 50800 w 101600"/>
              <a:gd name="connsiteY6" fmla="*/ 3880888 h 5521570"/>
              <a:gd name="connsiteX7" fmla="*/ 50800 w 101600"/>
              <a:gd name="connsiteY7" fmla="*/ 0 h 5521570"/>
              <a:gd name="connsiteX8" fmla="*/ 101600 w 101600"/>
              <a:gd name="connsiteY8" fmla="*/ 50800 h 5521570"/>
              <a:gd name="connsiteX9" fmla="*/ 101600 w 101600"/>
              <a:gd name="connsiteY9" fmla="*/ 3475159 h 5521570"/>
              <a:gd name="connsiteX10" fmla="*/ 50800 w 101600"/>
              <a:gd name="connsiteY10" fmla="*/ 3525959 h 5521570"/>
              <a:gd name="connsiteX11" fmla="*/ 0 w 101600"/>
              <a:gd name="connsiteY11" fmla="*/ 3475159 h 5521570"/>
              <a:gd name="connsiteX12" fmla="*/ 0 w 101600"/>
              <a:gd name="connsiteY12" fmla="*/ 50800 h 5521570"/>
              <a:gd name="connsiteX13" fmla="*/ 50800 w 101600"/>
              <a:gd name="connsiteY13" fmla="*/ 0 h 552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00" h="5521570">
                <a:moveTo>
                  <a:pt x="50800" y="3880888"/>
                </a:moveTo>
                <a:cubicBezTo>
                  <a:pt x="78856" y="3880888"/>
                  <a:pt x="101600" y="3903632"/>
                  <a:pt x="101600" y="3931688"/>
                </a:cubicBezTo>
                <a:lnTo>
                  <a:pt x="101600" y="5470770"/>
                </a:lnTo>
                <a:cubicBezTo>
                  <a:pt x="101600" y="5498826"/>
                  <a:pt x="78856" y="5521570"/>
                  <a:pt x="50800" y="5521570"/>
                </a:cubicBezTo>
                <a:cubicBezTo>
                  <a:pt x="22744" y="5521570"/>
                  <a:pt x="0" y="5498826"/>
                  <a:pt x="0" y="5470770"/>
                </a:cubicBezTo>
                <a:lnTo>
                  <a:pt x="0" y="3931688"/>
                </a:lnTo>
                <a:cubicBezTo>
                  <a:pt x="0" y="3903632"/>
                  <a:pt x="22744" y="3880888"/>
                  <a:pt x="50800" y="3880888"/>
                </a:cubicBezTo>
                <a:close/>
                <a:moveTo>
                  <a:pt x="50800" y="0"/>
                </a:moveTo>
                <a:cubicBezTo>
                  <a:pt x="78856" y="0"/>
                  <a:pt x="101600" y="22744"/>
                  <a:pt x="101600" y="50800"/>
                </a:cubicBezTo>
                <a:lnTo>
                  <a:pt x="101600" y="3475159"/>
                </a:lnTo>
                <a:cubicBezTo>
                  <a:pt x="101600" y="3503215"/>
                  <a:pt x="78856" y="3525959"/>
                  <a:pt x="50800" y="3525959"/>
                </a:cubicBezTo>
                <a:cubicBezTo>
                  <a:pt x="22744" y="3525959"/>
                  <a:pt x="0" y="3503215"/>
                  <a:pt x="0" y="3475159"/>
                </a:cubicBezTo>
                <a:lnTo>
                  <a:pt x="0" y="50800"/>
                </a:lnTo>
                <a:cubicBezTo>
                  <a:pt x="0" y="22744"/>
                  <a:pt x="22744" y="0"/>
                  <a:pt x="508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nvGrpSpPr>
          <p:cNvPr id="13" name="组合 12">
            <a:extLst>
              <a:ext uri="{FF2B5EF4-FFF2-40B4-BE49-F238E27FC236}">
                <a16:creationId xmlns:a16="http://schemas.microsoft.com/office/drawing/2014/main" id="{F9A62F04-6B07-F8BD-C7A5-6744C6A36BE8}"/>
              </a:ext>
            </a:extLst>
          </p:cNvPr>
          <p:cNvGrpSpPr/>
          <p:nvPr userDrawn="1"/>
        </p:nvGrpSpPr>
        <p:grpSpPr>
          <a:xfrm flipH="1" flipV="1">
            <a:off x="7048500" y="1"/>
            <a:ext cx="5143500" cy="6857999"/>
            <a:chOff x="7048500" y="1"/>
            <a:chExt cx="5143500" cy="6857999"/>
          </a:xfrm>
        </p:grpSpPr>
        <p:sp>
          <p:nvSpPr>
            <p:cNvPr id="14" name="任意多边形: 形状 13">
              <a:extLst>
                <a:ext uri="{FF2B5EF4-FFF2-40B4-BE49-F238E27FC236}">
                  <a16:creationId xmlns:a16="http://schemas.microsoft.com/office/drawing/2014/main" id="{62400AD7-3657-2FA3-3444-A3339330F62A}"/>
                </a:ext>
              </a:extLst>
            </p:cNvPr>
            <p:cNvSpPr/>
            <p:nvPr/>
          </p:nvSpPr>
          <p:spPr>
            <a:xfrm>
              <a:off x="7048500" y="1"/>
              <a:ext cx="5143500" cy="6857999"/>
            </a:xfrm>
            <a:custGeom>
              <a:avLst/>
              <a:gdLst>
                <a:gd name="connsiteX0" fmla="*/ 93051 w 5143500"/>
                <a:gd name="connsiteY0" fmla="*/ 6381748 h 6857999"/>
                <a:gd name="connsiteX1" fmla="*/ 1621449 w 5143500"/>
                <a:gd name="connsiteY1" fmla="*/ 6381748 h 6857999"/>
                <a:gd name="connsiteX2" fmla="*/ 1568095 w 5143500"/>
                <a:gd name="connsiteY2" fmla="*/ 6480045 h 6857999"/>
                <a:gd name="connsiteX3" fmla="*/ 857250 w 5143500"/>
                <a:gd name="connsiteY3" fmla="*/ 6857999 h 6857999"/>
                <a:gd name="connsiteX4" fmla="*/ 146405 w 5143500"/>
                <a:gd name="connsiteY4" fmla="*/ 6480045 h 6857999"/>
                <a:gd name="connsiteX5" fmla="*/ 8021 w 5143500"/>
                <a:gd name="connsiteY5" fmla="*/ 6080319 h 6857999"/>
                <a:gd name="connsiteX6" fmla="*/ 1706479 w 5143500"/>
                <a:gd name="connsiteY6" fmla="*/ 6080319 h 6857999"/>
                <a:gd name="connsiteX7" fmla="*/ 1697084 w 5143500"/>
                <a:gd name="connsiteY7" fmla="*/ 6173514 h 6857999"/>
                <a:gd name="connsiteX8" fmla="*/ 1685849 w 5143500"/>
                <a:gd name="connsiteY8" fmla="*/ 6209708 h 6857999"/>
                <a:gd name="connsiteX9" fmla="*/ 28651 w 5143500"/>
                <a:gd name="connsiteY9" fmla="*/ 6209708 h 6857999"/>
                <a:gd name="connsiteX10" fmla="*/ 17416 w 5143500"/>
                <a:gd name="connsiteY10" fmla="*/ 6173514 h 6857999"/>
                <a:gd name="connsiteX11" fmla="*/ 0 w 5143500"/>
                <a:gd name="connsiteY11" fmla="*/ 5477463 h 6857999"/>
                <a:gd name="connsiteX12" fmla="*/ 1714500 w 5143500"/>
                <a:gd name="connsiteY12" fmla="*/ 5477463 h 6857999"/>
                <a:gd name="connsiteX13" fmla="*/ 1714500 w 5143500"/>
                <a:gd name="connsiteY13" fmla="*/ 5606851 h 6857999"/>
                <a:gd name="connsiteX14" fmla="*/ 0 w 5143500"/>
                <a:gd name="connsiteY14" fmla="*/ 5606851 h 6857999"/>
                <a:gd name="connsiteX15" fmla="*/ 2413400 w 5143500"/>
                <a:gd name="connsiteY15" fmla="*/ 5457824 h 6857999"/>
                <a:gd name="connsiteX16" fmla="*/ 2028825 w 5143500"/>
                <a:gd name="connsiteY16" fmla="*/ 5842399 h 6857999"/>
                <a:gd name="connsiteX17" fmla="*/ 2028825 w 5143500"/>
                <a:gd name="connsiteY17" fmla="*/ 6159099 h 6857999"/>
                <a:gd name="connsiteX18" fmla="*/ 2413400 w 5143500"/>
                <a:gd name="connsiteY18" fmla="*/ 6543674 h 6857999"/>
                <a:gd name="connsiteX19" fmla="*/ 2730100 w 5143500"/>
                <a:gd name="connsiteY19" fmla="*/ 6543674 h 6857999"/>
                <a:gd name="connsiteX20" fmla="*/ 3114675 w 5143500"/>
                <a:gd name="connsiteY20" fmla="*/ 6159099 h 6857999"/>
                <a:gd name="connsiteX21" fmla="*/ 3114675 w 5143500"/>
                <a:gd name="connsiteY21" fmla="*/ 5842399 h 6857999"/>
                <a:gd name="connsiteX22" fmla="*/ 2730100 w 5143500"/>
                <a:gd name="connsiteY22" fmla="*/ 5457824 h 6857999"/>
                <a:gd name="connsiteX23" fmla="*/ 1807551 w 5143500"/>
                <a:gd name="connsiteY23" fmla="*/ 4667248 h 6857999"/>
                <a:gd name="connsiteX24" fmla="*/ 3335949 w 5143500"/>
                <a:gd name="connsiteY24" fmla="*/ 4667248 h 6857999"/>
                <a:gd name="connsiteX25" fmla="*/ 3282595 w 5143500"/>
                <a:gd name="connsiteY25" fmla="*/ 4765545 h 6857999"/>
                <a:gd name="connsiteX26" fmla="*/ 2571750 w 5143500"/>
                <a:gd name="connsiteY26" fmla="*/ 5143499 h 6857999"/>
                <a:gd name="connsiteX27" fmla="*/ 1860905 w 5143500"/>
                <a:gd name="connsiteY27" fmla="*/ 4765545 h 6857999"/>
                <a:gd name="connsiteX28" fmla="*/ 1722521 w 5143500"/>
                <a:gd name="connsiteY28" fmla="*/ 4365819 h 6857999"/>
                <a:gd name="connsiteX29" fmla="*/ 3420979 w 5143500"/>
                <a:gd name="connsiteY29" fmla="*/ 4365819 h 6857999"/>
                <a:gd name="connsiteX30" fmla="*/ 3411584 w 5143500"/>
                <a:gd name="connsiteY30" fmla="*/ 4459014 h 6857999"/>
                <a:gd name="connsiteX31" fmla="*/ 3400349 w 5143500"/>
                <a:gd name="connsiteY31" fmla="*/ 4495208 h 6857999"/>
                <a:gd name="connsiteX32" fmla="*/ 1743151 w 5143500"/>
                <a:gd name="connsiteY32" fmla="*/ 4495208 h 6857999"/>
                <a:gd name="connsiteX33" fmla="*/ 1731916 w 5143500"/>
                <a:gd name="connsiteY33" fmla="*/ 4459014 h 6857999"/>
                <a:gd name="connsiteX34" fmla="*/ 1714500 w 5143500"/>
                <a:gd name="connsiteY34" fmla="*/ 4064391 h 6857999"/>
                <a:gd name="connsiteX35" fmla="*/ 3429000 w 5143500"/>
                <a:gd name="connsiteY35" fmla="*/ 4064391 h 6857999"/>
                <a:gd name="connsiteX36" fmla="*/ 3429000 w 5143500"/>
                <a:gd name="connsiteY36" fmla="*/ 4193779 h 6857999"/>
                <a:gd name="connsiteX37" fmla="*/ 1714500 w 5143500"/>
                <a:gd name="connsiteY37" fmla="*/ 4193779 h 6857999"/>
                <a:gd name="connsiteX38" fmla="*/ 1714500 w 5143500"/>
                <a:gd name="connsiteY38" fmla="*/ 3762963 h 6857999"/>
                <a:gd name="connsiteX39" fmla="*/ 3429000 w 5143500"/>
                <a:gd name="connsiteY39" fmla="*/ 3762963 h 6857999"/>
                <a:gd name="connsiteX40" fmla="*/ 3429000 w 5143500"/>
                <a:gd name="connsiteY40" fmla="*/ 3892351 h 6857999"/>
                <a:gd name="connsiteX41" fmla="*/ 1714500 w 5143500"/>
                <a:gd name="connsiteY41" fmla="*/ 3892351 h 6857999"/>
                <a:gd name="connsiteX42" fmla="*/ 4127900 w 5143500"/>
                <a:gd name="connsiteY42" fmla="*/ 2028824 h 6857999"/>
                <a:gd name="connsiteX43" fmla="*/ 3743325 w 5143500"/>
                <a:gd name="connsiteY43" fmla="*/ 2413400 h 6857999"/>
                <a:gd name="connsiteX44" fmla="*/ 3743325 w 5143500"/>
                <a:gd name="connsiteY44" fmla="*/ 2730099 h 6857999"/>
                <a:gd name="connsiteX45" fmla="*/ 4127900 w 5143500"/>
                <a:gd name="connsiteY45" fmla="*/ 3114674 h 6857999"/>
                <a:gd name="connsiteX46" fmla="*/ 4444600 w 5143500"/>
                <a:gd name="connsiteY46" fmla="*/ 3114674 h 6857999"/>
                <a:gd name="connsiteX47" fmla="*/ 4829175 w 5143500"/>
                <a:gd name="connsiteY47" fmla="*/ 2730099 h 6857999"/>
                <a:gd name="connsiteX48" fmla="*/ 4829175 w 5143500"/>
                <a:gd name="connsiteY48" fmla="*/ 2413400 h 6857999"/>
                <a:gd name="connsiteX49" fmla="*/ 4444600 w 5143500"/>
                <a:gd name="connsiteY49" fmla="*/ 2028824 h 6857999"/>
                <a:gd name="connsiteX50" fmla="*/ 3429000 w 5143500"/>
                <a:gd name="connsiteY50" fmla="*/ 1714499 h 6857999"/>
                <a:gd name="connsiteX51" fmla="*/ 3429000 w 5143500"/>
                <a:gd name="connsiteY51" fmla="*/ 1714500 h 6857999"/>
                <a:gd name="connsiteX52" fmla="*/ 2571751 w 5143500"/>
                <a:gd name="connsiteY52" fmla="*/ 1714500 h 6857999"/>
                <a:gd name="connsiteX53" fmla="*/ 2744516 w 5143500"/>
                <a:gd name="connsiteY53" fmla="*/ 1731916 h 6857999"/>
                <a:gd name="connsiteX54" fmla="*/ 3429000 w 5143500"/>
                <a:gd name="connsiteY54" fmla="*/ 2571750 h 6857999"/>
                <a:gd name="connsiteX55" fmla="*/ 3429000 w 5143500"/>
                <a:gd name="connsiteY55" fmla="*/ 2321723 h 6857999"/>
                <a:gd name="connsiteX56" fmla="*/ 3913847 w 5143500"/>
                <a:gd name="connsiteY56" fmla="*/ 1726836 h 6857999"/>
                <a:gd name="connsiteX57" fmla="*/ 4036223 w 5143500"/>
                <a:gd name="connsiteY57" fmla="*/ 1714499 h 6857999"/>
                <a:gd name="connsiteX58" fmla="*/ 1714500 w 5143500"/>
                <a:gd name="connsiteY58" fmla="*/ 1107276 h 6857999"/>
                <a:gd name="connsiteX59" fmla="*/ 1229653 w 5143500"/>
                <a:gd name="connsiteY59" fmla="*/ 1702164 h 6857999"/>
                <a:gd name="connsiteX60" fmla="*/ 1107277 w 5143500"/>
                <a:gd name="connsiteY60" fmla="*/ 1714500 h 6857999"/>
                <a:gd name="connsiteX61" fmla="*/ 1229653 w 5143500"/>
                <a:gd name="connsiteY61" fmla="*/ 1726837 h 6857999"/>
                <a:gd name="connsiteX62" fmla="*/ 1714500 w 5143500"/>
                <a:gd name="connsiteY62" fmla="*/ 2321724 h 6857999"/>
                <a:gd name="connsiteX63" fmla="*/ 1714500 w 5143500"/>
                <a:gd name="connsiteY63" fmla="*/ 1714500 h 6857999"/>
                <a:gd name="connsiteX64" fmla="*/ 1714500 w 5143500"/>
                <a:gd name="connsiteY64" fmla="*/ 1714500 h 6857999"/>
                <a:gd name="connsiteX65" fmla="*/ 3457651 w 5143500"/>
                <a:gd name="connsiteY65" fmla="*/ 648290 h 6857999"/>
                <a:gd name="connsiteX66" fmla="*/ 5114849 w 5143500"/>
                <a:gd name="connsiteY66" fmla="*/ 648290 h 6857999"/>
                <a:gd name="connsiteX67" fmla="*/ 5126084 w 5143500"/>
                <a:gd name="connsiteY67" fmla="*/ 684484 h 6857999"/>
                <a:gd name="connsiteX68" fmla="*/ 5135479 w 5143500"/>
                <a:gd name="connsiteY68" fmla="*/ 777679 h 6857999"/>
                <a:gd name="connsiteX69" fmla="*/ 3437021 w 5143500"/>
                <a:gd name="connsiteY69" fmla="*/ 777679 h 6857999"/>
                <a:gd name="connsiteX70" fmla="*/ 3446416 w 5143500"/>
                <a:gd name="connsiteY70" fmla="*/ 684484 h 6857999"/>
                <a:gd name="connsiteX71" fmla="*/ 698900 w 5143500"/>
                <a:gd name="connsiteY71" fmla="*/ 314325 h 6857999"/>
                <a:gd name="connsiteX72" fmla="*/ 314325 w 5143500"/>
                <a:gd name="connsiteY72" fmla="*/ 698900 h 6857999"/>
                <a:gd name="connsiteX73" fmla="*/ 314325 w 5143500"/>
                <a:gd name="connsiteY73" fmla="*/ 1015600 h 6857999"/>
                <a:gd name="connsiteX74" fmla="*/ 698900 w 5143500"/>
                <a:gd name="connsiteY74" fmla="*/ 1400175 h 6857999"/>
                <a:gd name="connsiteX75" fmla="*/ 1015600 w 5143500"/>
                <a:gd name="connsiteY75" fmla="*/ 1400175 h 6857999"/>
                <a:gd name="connsiteX76" fmla="*/ 1400175 w 5143500"/>
                <a:gd name="connsiteY76" fmla="*/ 1015600 h 6857999"/>
                <a:gd name="connsiteX77" fmla="*/ 1400175 w 5143500"/>
                <a:gd name="connsiteY77" fmla="*/ 698900 h 6857999"/>
                <a:gd name="connsiteX78" fmla="*/ 1015600 w 5143500"/>
                <a:gd name="connsiteY78" fmla="*/ 314325 h 6857999"/>
                <a:gd name="connsiteX79" fmla="*/ 2571750 w 5143500"/>
                <a:gd name="connsiteY79" fmla="*/ 0 h 6857999"/>
                <a:gd name="connsiteX80" fmla="*/ 3429000 w 5143500"/>
                <a:gd name="connsiteY80" fmla="*/ 857250 h 6857999"/>
                <a:gd name="connsiteX81" fmla="*/ 3429000 w 5143500"/>
                <a:gd name="connsiteY81" fmla="*/ 949719 h 6857999"/>
                <a:gd name="connsiteX82" fmla="*/ 5143500 w 5143500"/>
                <a:gd name="connsiteY82" fmla="*/ 949719 h 6857999"/>
                <a:gd name="connsiteX83" fmla="*/ 5143500 w 5143500"/>
                <a:gd name="connsiteY83" fmla="*/ 1079108 h 6857999"/>
                <a:gd name="connsiteX84" fmla="*/ 3429000 w 5143500"/>
                <a:gd name="connsiteY84" fmla="*/ 1079108 h 6857999"/>
                <a:gd name="connsiteX85" fmla="*/ 3429000 w 5143500"/>
                <a:gd name="connsiteY85" fmla="*/ 1251147 h 6857999"/>
                <a:gd name="connsiteX86" fmla="*/ 5143500 w 5143500"/>
                <a:gd name="connsiteY86" fmla="*/ 1251147 h 6857999"/>
                <a:gd name="connsiteX87" fmla="*/ 5143500 w 5143500"/>
                <a:gd name="connsiteY87" fmla="*/ 1380536 h 6857999"/>
                <a:gd name="connsiteX88" fmla="*/ 3429000 w 5143500"/>
                <a:gd name="connsiteY88" fmla="*/ 1380536 h 6857999"/>
                <a:gd name="connsiteX89" fmla="*/ 3429000 w 5143500"/>
                <a:gd name="connsiteY89" fmla="*/ 1552575 h 6857999"/>
                <a:gd name="connsiteX90" fmla="*/ 5143500 w 5143500"/>
                <a:gd name="connsiteY90" fmla="*/ 1552575 h 6857999"/>
                <a:gd name="connsiteX91" fmla="*/ 5143500 w 5143500"/>
                <a:gd name="connsiteY91" fmla="*/ 1714499 h 6857999"/>
                <a:gd name="connsiteX92" fmla="*/ 4536277 w 5143500"/>
                <a:gd name="connsiteY92" fmla="*/ 1714499 h 6857999"/>
                <a:gd name="connsiteX93" fmla="*/ 4658653 w 5143500"/>
                <a:gd name="connsiteY93" fmla="*/ 1726836 h 6857999"/>
                <a:gd name="connsiteX94" fmla="*/ 5143500 w 5143500"/>
                <a:gd name="connsiteY94" fmla="*/ 2321723 h 6857999"/>
                <a:gd name="connsiteX95" fmla="*/ 5143500 w 5143500"/>
                <a:gd name="connsiteY95" fmla="*/ 2821775 h 6857999"/>
                <a:gd name="connsiteX96" fmla="*/ 4536276 w 5143500"/>
                <a:gd name="connsiteY96" fmla="*/ 3428999 h 6857999"/>
                <a:gd name="connsiteX97" fmla="*/ 5143500 w 5143500"/>
                <a:gd name="connsiteY97" fmla="*/ 3428999 h 6857999"/>
                <a:gd name="connsiteX98" fmla="*/ 5143500 w 5143500"/>
                <a:gd name="connsiteY98" fmla="*/ 4286249 h 6857999"/>
                <a:gd name="connsiteX99" fmla="*/ 4286250 w 5143500"/>
                <a:gd name="connsiteY99" fmla="*/ 5143499 h 6857999"/>
                <a:gd name="connsiteX100" fmla="*/ 4536276 w 5143500"/>
                <a:gd name="connsiteY100" fmla="*/ 5143499 h 6857999"/>
                <a:gd name="connsiteX101" fmla="*/ 5143500 w 5143500"/>
                <a:gd name="connsiteY101" fmla="*/ 5750723 h 6857999"/>
                <a:gd name="connsiteX102" fmla="*/ 5143500 w 5143500"/>
                <a:gd name="connsiteY102" fmla="*/ 6250775 h 6857999"/>
                <a:gd name="connsiteX103" fmla="*/ 4536276 w 5143500"/>
                <a:gd name="connsiteY103" fmla="*/ 6857999 h 6857999"/>
                <a:gd name="connsiteX104" fmla="*/ 4036224 w 5143500"/>
                <a:gd name="connsiteY104" fmla="*/ 6857999 h 6857999"/>
                <a:gd name="connsiteX105" fmla="*/ 3429000 w 5143500"/>
                <a:gd name="connsiteY105" fmla="*/ 6250775 h 6857999"/>
                <a:gd name="connsiteX106" fmla="*/ 2821776 w 5143500"/>
                <a:gd name="connsiteY106" fmla="*/ 6857999 h 6857999"/>
                <a:gd name="connsiteX107" fmla="*/ 2321724 w 5143500"/>
                <a:gd name="connsiteY107" fmla="*/ 6857999 h 6857999"/>
                <a:gd name="connsiteX108" fmla="*/ 1714500 w 5143500"/>
                <a:gd name="connsiteY108" fmla="*/ 6250775 h 6857999"/>
                <a:gd name="connsiteX109" fmla="*/ 1714500 w 5143500"/>
                <a:gd name="connsiteY109" fmla="*/ 5908279 h 6857999"/>
                <a:gd name="connsiteX110" fmla="*/ 0 w 5143500"/>
                <a:gd name="connsiteY110" fmla="*/ 5908279 h 6857999"/>
                <a:gd name="connsiteX111" fmla="*/ 0 w 5143500"/>
                <a:gd name="connsiteY111" fmla="*/ 5778891 h 6857999"/>
                <a:gd name="connsiteX112" fmla="*/ 1714500 w 5143500"/>
                <a:gd name="connsiteY112" fmla="*/ 5778891 h 6857999"/>
                <a:gd name="connsiteX113" fmla="*/ 1714500 w 5143500"/>
                <a:gd name="connsiteY113" fmla="*/ 5750723 h 6857999"/>
                <a:gd name="connsiteX114" fmla="*/ 2321724 w 5143500"/>
                <a:gd name="connsiteY114" fmla="*/ 5143499 h 6857999"/>
                <a:gd name="connsiteX115" fmla="*/ 2571750 w 5143500"/>
                <a:gd name="connsiteY115" fmla="*/ 5143499 h 6857999"/>
                <a:gd name="connsiteX116" fmla="*/ 2821776 w 5143500"/>
                <a:gd name="connsiteY116" fmla="*/ 5143499 h 6857999"/>
                <a:gd name="connsiteX117" fmla="*/ 3429000 w 5143500"/>
                <a:gd name="connsiteY117" fmla="*/ 5750723 h 6857999"/>
                <a:gd name="connsiteX118" fmla="*/ 4036224 w 5143500"/>
                <a:gd name="connsiteY118" fmla="*/ 5143499 h 6857999"/>
                <a:gd name="connsiteX119" fmla="*/ 3429000 w 5143500"/>
                <a:gd name="connsiteY119" fmla="*/ 5143499 h 6857999"/>
                <a:gd name="connsiteX120" fmla="*/ 3429000 w 5143500"/>
                <a:gd name="connsiteY120" fmla="*/ 4286249 h 6857999"/>
                <a:gd name="connsiteX121" fmla="*/ 4286250 w 5143500"/>
                <a:gd name="connsiteY121" fmla="*/ 3428999 h 6857999"/>
                <a:gd name="connsiteX122" fmla="*/ 4036224 w 5143500"/>
                <a:gd name="connsiteY122" fmla="*/ 3428999 h 6857999"/>
                <a:gd name="connsiteX123" fmla="*/ 3429000 w 5143500"/>
                <a:gd name="connsiteY123" fmla="*/ 2821775 h 6857999"/>
                <a:gd name="connsiteX124" fmla="*/ 3429000 w 5143500"/>
                <a:gd name="connsiteY124" fmla="*/ 3428999 h 6857999"/>
                <a:gd name="connsiteX125" fmla="*/ 3429000 w 5143500"/>
                <a:gd name="connsiteY125" fmla="*/ 3590923 h 6857999"/>
                <a:gd name="connsiteX126" fmla="*/ 1714500 w 5143500"/>
                <a:gd name="connsiteY126" fmla="*/ 3590923 h 6857999"/>
                <a:gd name="connsiteX127" fmla="*/ 1714500 w 5143500"/>
                <a:gd name="connsiteY127" fmla="*/ 3428999 h 6857999"/>
                <a:gd name="connsiteX128" fmla="*/ 2571749 w 5143500"/>
                <a:gd name="connsiteY128" fmla="*/ 3428999 h 6857999"/>
                <a:gd name="connsiteX129" fmla="*/ 2398984 w 5143500"/>
                <a:gd name="connsiteY129" fmla="*/ 3411583 h 6857999"/>
                <a:gd name="connsiteX130" fmla="*/ 1714500 w 5143500"/>
                <a:gd name="connsiteY130" fmla="*/ 2571750 h 6857999"/>
                <a:gd name="connsiteX131" fmla="*/ 1714500 w 5143500"/>
                <a:gd name="connsiteY131" fmla="*/ 2821775 h 6857999"/>
                <a:gd name="connsiteX132" fmla="*/ 1107276 w 5143500"/>
                <a:gd name="connsiteY132" fmla="*/ 3428999 h 6857999"/>
                <a:gd name="connsiteX133" fmla="*/ 857250 w 5143500"/>
                <a:gd name="connsiteY133" fmla="*/ 3428999 h 6857999"/>
                <a:gd name="connsiteX134" fmla="*/ 1714500 w 5143500"/>
                <a:gd name="connsiteY134" fmla="*/ 4286249 h 6857999"/>
                <a:gd name="connsiteX135" fmla="*/ 1714500 w 5143500"/>
                <a:gd name="connsiteY135" fmla="*/ 5143499 h 6857999"/>
                <a:gd name="connsiteX136" fmla="*/ 1714500 w 5143500"/>
                <a:gd name="connsiteY136" fmla="*/ 5305423 h 6857999"/>
                <a:gd name="connsiteX137" fmla="*/ 0 w 5143500"/>
                <a:gd name="connsiteY137" fmla="*/ 5305423 h 6857999"/>
                <a:gd name="connsiteX138" fmla="*/ 0 w 5143500"/>
                <a:gd name="connsiteY138" fmla="*/ 5143499 h 6857999"/>
                <a:gd name="connsiteX139" fmla="*/ 857250 w 5143500"/>
                <a:gd name="connsiteY139" fmla="*/ 5143499 h 6857999"/>
                <a:gd name="connsiteX140" fmla="*/ 0 w 5143500"/>
                <a:gd name="connsiteY140" fmla="*/ 4286249 h 6857999"/>
                <a:gd name="connsiteX141" fmla="*/ 0 w 5143500"/>
                <a:gd name="connsiteY141" fmla="*/ 3428999 h 6857999"/>
                <a:gd name="connsiteX142" fmla="*/ 607224 w 5143500"/>
                <a:gd name="connsiteY142" fmla="*/ 3428999 h 6857999"/>
                <a:gd name="connsiteX143" fmla="*/ 0 w 5143500"/>
                <a:gd name="connsiteY143" fmla="*/ 2821775 h 6857999"/>
                <a:gd name="connsiteX144" fmla="*/ 0 w 5143500"/>
                <a:gd name="connsiteY144" fmla="*/ 2321724 h 6857999"/>
                <a:gd name="connsiteX145" fmla="*/ 484847 w 5143500"/>
                <a:gd name="connsiteY145" fmla="*/ 1726837 h 6857999"/>
                <a:gd name="connsiteX146" fmla="*/ 607222 w 5143500"/>
                <a:gd name="connsiteY146" fmla="*/ 1714500 h 6857999"/>
                <a:gd name="connsiteX147" fmla="*/ 484847 w 5143500"/>
                <a:gd name="connsiteY147" fmla="*/ 1702164 h 6857999"/>
                <a:gd name="connsiteX148" fmla="*/ 0 w 5143500"/>
                <a:gd name="connsiteY148" fmla="*/ 1107276 h 6857999"/>
                <a:gd name="connsiteX149" fmla="*/ 0 w 5143500"/>
                <a:gd name="connsiteY149" fmla="*/ 607224 h 6857999"/>
                <a:gd name="connsiteX150" fmla="*/ 607224 w 5143500"/>
                <a:gd name="connsiteY150" fmla="*/ 0 h 6857999"/>
                <a:gd name="connsiteX151" fmla="*/ 1107276 w 5143500"/>
                <a:gd name="connsiteY151" fmla="*/ 0 h 6857999"/>
                <a:gd name="connsiteX152" fmla="*/ 1714500 w 5143500"/>
                <a:gd name="connsiteY152" fmla="*/ 607224 h 6857999"/>
                <a:gd name="connsiteX153" fmla="*/ 1714500 w 5143500"/>
                <a:gd name="connsiteY153" fmla="*/ 857250 h 6857999"/>
                <a:gd name="connsiteX154" fmla="*/ 2571750 w 5143500"/>
                <a:gd name="connsiteY154" fmla="*/ 0 h 6857999"/>
                <a:gd name="connsiteX155" fmla="*/ 4286250 w 5143500"/>
                <a:gd name="connsiteY155" fmla="*/ 0 h 6857999"/>
                <a:gd name="connsiteX156" fmla="*/ 4997095 w 5143500"/>
                <a:gd name="connsiteY156" fmla="*/ 377954 h 6857999"/>
                <a:gd name="connsiteX157" fmla="*/ 5050449 w 5143500"/>
                <a:gd name="connsiteY157" fmla="*/ 476251 h 6857999"/>
                <a:gd name="connsiteX158" fmla="*/ 3522051 w 5143500"/>
                <a:gd name="connsiteY158" fmla="*/ 476251 h 6857999"/>
                <a:gd name="connsiteX159" fmla="*/ 3575405 w 5143500"/>
                <a:gd name="connsiteY159" fmla="*/ 377954 h 6857999"/>
                <a:gd name="connsiteX160" fmla="*/ 4286250 w 5143500"/>
                <a:gd name="connsiteY16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43500" h="6857999">
                  <a:moveTo>
                    <a:pt x="93051" y="6381748"/>
                  </a:moveTo>
                  <a:lnTo>
                    <a:pt x="1621449" y="6381748"/>
                  </a:lnTo>
                  <a:lnTo>
                    <a:pt x="1568095" y="6480045"/>
                  </a:lnTo>
                  <a:cubicBezTo>
                    <a:pt x="1414041" y="6708075"/>
                    <a:pt x="1153154" y="6857999"/>
                    <a:pt x="857250" y="6857999"/>
                  </a:cubicBezTo>
                  <a:cubicBezTo>
                    <a:pt x="561346" y="6857999"/>
                    <a:pt x="300459" y="6708075"/>
                    <a:pt x="146405" y="6480045"/>
                  </a:cubicBezTo>
                  <a:close/>
                  <a:moveTo>
                    <a:pt x="8021" y="6080319"/>
                  </a:moveTo>
                  <a:lnTo>
                    <a:pt x="1706479" y="6080319"/>
                  </a:lnTo>
                  <a:lnTo>
                    <a:pt x="1697084" y="6173514"/>
                  </a:lnTo>
                  <a:lnTo>
                    <a:pt x="1685849" y="6209708"/>
                  </a:lnTo>
                  <a:lnTo>
                    <a:pt x="28651" y="6209708"/>
                  </a:lnTo>
                  <a:lnTo>
                    <a:pt x="17416" y="6173514"/>
                  </a:lnTo>
                  <a:close/>
                  <a:moveTo>
                    <a:pt x="0" y="5477463"/>
                  </a:moveTo>
                  <a:lnTo>
                    <a:pt x="1714500" y="5477463"/>
                  </a:lnTo>
                  <a:lnTo>
                    <a:pt x="1714500" y="5606851"/>
                  </a:lnTo>
                  <a:lnTo>
                    <a:pt x="0" y="5606851"/>
                  </a:lnTo>
                  <a:close/>
                  <a:moveTo>
                    <a:pt x="2413400" y="5457824"/>
                  </a:moveTo>
                  <a:cubicBezTo>
                    <a:pt x="2201005" y="5457824"/>
                    <a:pt x="2028825" y="5630004"/>
                    <a:pt x="2028825" y="5842399"/>
                  </a:cubicBezTo>
                  <a:lnTo>
                    <a:pt x="2028825" y="6159099"/>
                  </a:lnTo>
                  <a:cubicBezTo>
                    <a:pt x="2028825" y="6371494"/>
                    <a:pt x="2201005" y="6543674"/>
                    <a:pt x="2413400" y="6543674"/>
                  </a:cubicBezTo>
                  <a:lnTo>
                    <a:pt x="2730100" y="6543674"/>
                  </a:lnTo>
                  <a:cubicBezTo>
                    <a:pt x="2942495" y="6543674"/>
                    <a:pt x="3114675" y="6371494"/>
                    <a:pt x="3114675" y="6159099"/>
                  </a:cubicBezTo>
                  <a:lnTo>
                    <a:pt x="3114675" y="5842399"/>
                  </a:lnTo>
                  <a:cubicBezTo>
                    <a:pt x="3114675" y="5630004"/>
                    <a:pt x="2942495" y="5457824"/>
                    <a:pt x="2730100" y="5457824"/>
                  </a:cubicBezTo>
                  <a:close/>
                  <a:moveTo>
                    <a:pt x="1807551" y="4667248"/>
                  </a:moveTo>
                  <a:lnTo>
                    <a:pt x="3335949" y="4667248"/>
                  </a:lnTo>
                  <a:lnTo>
                    <a:pt x="3282595" y="4765545"/>
                  </a:lnTo>
                  <a:cubicBezTo>
                    <a:pt x="3128541" y="4993575"/>
                    <a:pt x="2867654" y="5143499"/>
                    <a:pt x="2571750" y="5143499"/>
                  </a:cubicBezTo>
                  <a:cubicBezTo>
                    <a:pt x="2275846" y="5143499"/>
                    <a:pt x="2014959" y="4993575"/>
                    <a:pt x="1860905" y="4765545"/>
                  </a:cubicBezTo>
                  <a:close/>
                  <a:moveTo>
                    <a:pt x="1722521" y="4365819"/>
                  </a:moveTo>
                  <a:lnTo>
                    <a:pt x="3420979" y="4365819"/>
                  </a:lnTo>
                  <a:lnTo>
                    <a:pt x="3411584" y="4459014"/>
                  </a:lnTo>
                  <a:lnTo>
                    <a:pt x="3400349" y="4495208"/>
                  </a:lnTo>
                  <a:lnTo>
                    <a:pt x="1743151" y="4495208"/>
                  </a:lnTo>
                  <a:lnTo>
                    <a:pt x="1731916" y="4459014"/>
                  </a:lnTo>
                  <a:close/>
                  <a:moveTo>
                    <a:pt x="1714500" y="4064391"/>
                  </a:moveTo>
                  <a:lnTo>
                    <a:pt x="3429000" y="4064391"/>
                  </a:lnTo>
                  <a:lnTo>
                    <a:pt x="3429000" y="4193779"/>
                  </a:lnTo>
                  <a:lnTo>
                    <a:pt x="1714500" y="4193779"/>
                  </a:lnTo>
                  <a:close/>
                  <a:moveTo>
                    <a:pt x="1714500" y="3762963"/>
                  </a:moveTo>
                  <a:lnTo>
                    <a:pt x="3429000" y="3762963"/>
                  </a:lnTo>
                  <a:lnTo>
                    <a:pt x="3429000" y="3892351"/>
                  </a:lnTo>
                  <a:lnTo>
                    <a:pt x="1714500" y="3892351"/>
                  </a:lnTo>
                  <a:close/>
                  <a:moveTo>
                    <a:pt x="4127900" y="2028824"/>
                  </a:moveTo>
                  <a:cubicBezTo>
                    <a:pt x="3915505" y="2028824"/>
                    <a:pt x="3743325" y="2201004"/>
                    <a:pt x="3743325" y="2413400"/>
                  </a:cubicBezTo>
                  <a:lnTo>
                    <a:pt x="3743325" y="2730099"/>
                  </a:lnTo>
                  <a:cubicBezTo>
                    <a:pt x="3743325" y="2942494"/>
                    <a:pt x="3915505" y="3114674"/>
                    <a:pt x="4127900" y="3114674"/>
                  </a:cubicBezTo>
                  <a:lnTo>
                    <a:pt x="4444600" y="3114674"/>
                  </a:lnTo>
                  <a:cubicBezTo>
                    <a:pt x="4656995" y="3114674"/>
                    <a:pt x="4829175" y="2942494"/>
                    <a:pt x="4829175" y="2730099"/>
                  </a:cubicBezTo>
                  <a:lnTo>
                    <a:pt x="4829175" y="2413400"/>
                  </a:lnTo>
                  <a:cubicBezTo>
                    <a:pt x="4829175" y="2201004"/>
                    <a:pt x="4656995" y="2028824"/>
                    <a:pt x="4444600" y="2028824"/>
                  </a:cubicBezTo>
                  <a:close/>
                  <a:moveTo>
                    <a:pt x="3429000" y="1714499"/>
                  </a:moveTo>
                  <a:lnTo>
                    <a:pt x="3429000" y="1714500"/>
                  </a:lnTo>
                  <a:lnTo>
                    <a:pt x="2571751" y="1714500"/>
                  </a:lnTo>
                  <a:lnTo>
                    <a:pt x="2744516" y="1731916"/>
                  </a:lnTo>
                  <a:cubicBezTo>
                    <a:pt x="3135150" y="1811851"/>
                    <a:pt x="3429000" y="2157484"/>
                    <a:pt x="3429000" y="2571750"/>
                  </a:cubicBezTo>
                  <a:lnTo>
                    <a:pt x="3429000" y="2321723"/>
                  </a:lnTo>
                  <a:cubicBezTo>
                    <a:pt x="3429000" y="2028283"/>
                    <a:pt x="3637145" y="1783457"/>
                    <a:pt x="3913847" y="1726836"/>
                  </a:cubicBezTo>
                  <a:lnTo>
                    <a:pt x="4036223" y="1714499"/>
                  </a:lnTo>
                  <a:close/>
                  <a:moveTo>
                    <a:pt x="1714500" y="1107276"/>
                  </a:moveTo>
                  <a:cubicBezTo>
                    <a:pt x="1714500" y="1400717"/>
                    <a:pt x="1506355" y="1645542"/>
                    <a:pt x="1229653" y="1702164"/>
                  </a:cubicBezTo>
                  <a:lnTo>
                    <a:pt x="1107277" y="1714500"/>
                  </a:lnTo>
                  <a:lnTo>
                    <a:pt x="1229653" y="1726837"/>
                  </a:lnTo>
                  <a:cubicBezTo>
                    <a:pt x="1506355" y="1783458"/>
                    <a:pt x="1714500" y="2028283"/>
                    <a:pt x="1714500" y="2321724"/>
                  </a:cubicBezTo>
                  <a:lnTo>
                    <a:pt x="1714500" y="1714500"/>
                  </a:lnTo>
                  <a:lnTo>
                    <a:pt x="1714500" y="1714500"/>
                  </a:lnTo>
                  <a:close/>
                  <a:moveTo>
                    <a:pt x="3457651" y="648290"/>
                  </a:moveTo>
                  <a:lnTo>
                    <a:pt x="5114849" y="648290"/>
                  </a:lnTo>
                  <a:lnTo>
                    <a:pt x="5126084" y="684484"/>
                  </a:lnTo>
                  <a:lnTo>
                    <a:pt x="5135479" y="777679"/>
                  </a:lnTo>
                  <a:lnTo>
                    <a:pt x="3437021" y="777679"/>
                  </a:lnTo>
                  <a:lnTo>
                    <a:pt x="3446416" y="684484"/>
                  </a:lnTo>
                  <a:close/>
                  <a:moveTo>
                    <a:pt x="698900" y="314325"/>
                  </a:moveTo>
                  <a:cubicBezTo>
                    <a:pt x="486505" y="314325"/>
                    <a:pt x="314325" y="486505"/>
                    <a:pt x="314325" y="698900"/>
                  </a:cubicBezTo>
                  <a:lnTo>
                    <a:pt x="314325" y="1015600"/>
                  </a:lnTo>
                  <a:cubicBezTo>
                    <a:pt x="314325" y="1227995"/>
                    <a:pt x="486505" y="1400175"/>
                    <a:pt x="698900" y="1400175"/>
                  </a:cubicBezTo>
                  <a:lnTo>
                    <a:pt x="1015600" y="1400175"/>
                  </a:lnTo>
                  <a:cubicBezTo>
                    <a:pt x="1227995" y="1400175"/>
                    <a:pt x="1400175" y="1227995"/>
                    <a:pt x="1400175" y="1015600"/>
                  </a:cubicBezTo>
                  <a:lnTo>
                    <a:pt x="1400175" y="698900"/>
                  </a:lnTo>
                  <a:cubicBezTo>
                    <a:pt x="1400175" y="486505"/>
                    <a:pt x="1227995" y="314325"/>
                    <a:pt x="1015600" y="314325"/>
                  </a:cubicBezTo>
                  <a:close/>
                  <a:moveTo>
                    <a:pt x="2571750" y="0"/>
                  </a:moveTo>
                  <a:cubicBezTo>
                    <a:pt x="3045196" y="0"/>
                    <a:pt x="3429000" y="383804"/>
                    <a:pt x="3429000" y="857250"/>
                  </a:cubicBezTo>
                  <a:lnTo>
                    <a:pt x="3429000" y="949719"/>
                  </a:lnTo>
                  <a:lnTo>
                    <a:pt x="5143500" y="949719"/>
                  </a:lnTo>
                  <a:lnTo>
                    <a:pt x="5143500" y="1079108"/>
                  </a:lnTo>
                  <a:lnTo>
                    <a:pt x="3429000" y="1079108"/>
                  </a:lnTo>
                  <a:lnTo>
                    <a:pt x="3429000" y="1251147"/>
                  </a:lnTo>
                  <a:lnTo>
                    <a:pt x="5143500" y="1251147"/>
                  </a:lnTo>
                  <a:lnTo>
                    <a:pt x="5143500" y="1380536"/>
                  </a:lnTo>
                  <a:lnTo>
                    <a:pt x="3429000" y="1380536"/>
                  </a:lnTo>
                  <a:lnTo>
                    <a:pt x="3429000" y="1552575"/>
                  </a:lnTo>
                  <a:lnTo>
                    <a:pt x="5143500" y="1552575"/>
                  </a:lnTo>
                  <a:lnTo>
                    <a:pt x="5143500" y="1714499"/>
                  </a:lnTo>
                  <a:lnTo>
                    <a:pt x="4536277" y="1714499"/>
                  </a:lnTo>
                  <a:lnTo>
                    <a:pt x="4658653" y="1726836"/>
                  </a:lnTo>
                  <a:cubicBezTo>
                    <a:pt x="4935355" y="1783457"/>
                    <a:pt x="5143500" y="2028283"/>
                    <a:pt x="5143500" y="2321723"/>
                  </a:cubicBezTo>
                  <a:lnTo>
                    <a:pt x="5143500" y="2821775"/>
                  </a:lnTo>
                  <a:cubicBezTo>
                    <a:pt x="5143500" y="3157136"/>
                    <a:pt x="4871637" y="3428999"/>
                    <a:pt x="4536276" y="3428999"/>
                  </a:cubicBezTo>
                  <a:lnTo>
                    <a:pt x="5143500" y="3428999"/>
                  </a:lnTo>
                  <a:lnTo>
                    <a:pt x="5143500" y="4286249"/>
                  </a:lnTo>
                  <a:cubicBezTo>
                    <a:pt x="5143500" y="4759695"/>
                    <a:pt x="4759696" y="5143499"/>
                    <a:pt x="4286250" y="5143499"/>
                  </a:cubicBezTo>
                  <a:lnTo>
                    <a:pt x="4536276" y="5143499"/>
                  </a:lnTo>
                  <a:cubicBezTo>
                    <a:pt x="4871637" y="5143499"/>
                    <a:pt x="5143500" y="5415362"/>
                    <a:pt x="5143500" y="5750723"/>
                  </a:cubicBezTo>
                  <a:lnTo>
                    <a:pt x="5143500" y="6250775"/>
                  </a:lnTo>
                  <a:cubicBezTo>
                    <a:pt x="5143500" y="6586136"/>
                    <a:pt x="4871637" y="6857999"/>
                    <a:pt x="4536276" y="6857999"/>
                  </a:cubicBezTo>
                  <a:lnTo>
                    <a:pt x="4036224" y="6857999"/>
                  </a:lnTo>
                  <a:cubicBezTo>
                    <a:pt x="3700863" y="6857999"/>
                    <a:pt x="3429000" y="6586136"/>
                    <a:pt x="3429000" y="6250775"/>
                  </a:cubicBezTo>
                  <a:cubicBezTo>
                    <a:pt x="3429000" y="6586136"/>
                    <a:pt x="3157137" y="6857999"/>
                    <a:pt x="2821776" y="6857999"/>
                  </a:cubicBezTo>
                  <a:lnTo>
                    <a:pt x="2321724" y="6857999"/>
                  </a:lnTo>
                  <a:cubicBezTo>
                    <a:pt x="1986363" y="6857999"/>
                    <a:pt x="1714500" y="6586136"/>
                    <a:pt x="1714500" y="6250775"/>
                  </a:cubicBezTo>
                  <a:lnTo>
                    <a:pt x="1714500" y="5908279"/>
                  </a:lnTo>
                  <a:lnTo>
                    <a:pt x="0" y="5908279"/>
                  </a:lnTo>
                  <a:lnTo>
                    <a:pt x="0" y="5778891"/>
                  </a:lnTo>
                  <a:lnTo>
                    <a:pt x="1714500" y="5778891"/>
                  </a:lnTo>
                  <a:lnTo>
                    <a:pt x="1714500" y="5750723"/>
                  </a:lnTo>
                  <a:cubicBezTo>
                    <a:pt x="1714500" y="5415362"/>
                    <a:pt x="1986363" y="5143499"/>
                    <a:pt x="2321724" y="5143499"/>
                  </a:cubicBezTo>
                  <a:lnTo>
                    <a:pt x="2571750" y="5143499"/>
                  </a:lnTo>
                  <a:lnTo>
                    <a:pt x="2821776" y="5143499"/>
                  </a:lnTo>
                  <a:cubicBezTo>
                    <a:pt x="3157137" y="5143499"/>
                    <a:pt x="3429000" y="5415362"/>
                    <a:pt x="3429000" y="5750723"/>
                  </a:cubicBezTo>
                  <a:cubicBezTo>
                    <a:pt x="3429000" y="5415362"/>
                    <a:pt x="3700863" y="5143499"/>
                    <a:pt x="4036224" y="5143499"/>
                  </a:cubicBezTo>
                  <a:lnTo>
                    <a:pt x="3429000" y="5143499"/>
                  </a:lnTo>
                  <a:lnTo>
                    <a:pt x="3429000" y="4286249"/>
                  </a:lnTo>
                  <a:cubicBezTo>
                    <a:pt x="3429000" y="3812803"/>
                    <a:pt x="3812804" y="3428999"/>
                    <a:pt x="4286250" y="3428999"/>
                  </a:cubicBezTo>
                  <a:lnTo>
                    <a:pt x="4036224" y="3428999"/>
                  </a:lnTo>
                  <a:cubicBezTo>
                    <a:pt x="3700863" y="3428999"/>
                    <a:pt x="3429000" y="3157136"/>
                    <a:pt x="3429000" y="2821775"/>
                  </a:cubicBezTo>
                  <a:lnTo>
                    <a:pt x="3429000" y="3428999"/>
                  </a:lnTo>
                  <a:lnTo>
                    <a:pt x="3429000" y="3590923"/>
                  </a:lnTo>
                  <a:lnTo>
                    <a:pt x="1714500" y="3590923"/>
                  </a:lnTo>
                  <a:lnTo>
                    <a:pt x="1714500" y="3428999"/>
                  </a:lnTo>
                  <a:lnTo>
                    <a:pt x="2571749" y="3428999"/>
                  </a:lnTo>
                  <a:lnTo>
                    <a:pt x="2398984" y="3411583"/>
                  </a:lnTo>
                  <a:cubicBezTo>
                    <a:pt x="2008350" y="3331648"/>
                    <a:pt x="1714500" y="2986015"/>
                    <a:pt x="1714500" y="2571750"/>
                  </a:cubicBezTo>
                  <a:lnTo>
                    <a:pt x="1714500" y="2821775"/>
                  </a:lnTo>
                  <a:cubicBezTo>
                    <a:pt x="1714500" y="3157137"/>
                    <a:pt x="1442637" y="3428999"/>
                    <a:pt x="1107276" y="3428999"/>
                  </a:cubicBezTo>
                  <a:lnTo>
                    <a:pt x="857250" y="3428999"/>
                  </a:lnTo>
                  <a:cubicBezTo>
                    <a:pt x="1330696" y="3428999"/>
                    <a:pt x="1714500" y="3812803"/>
                    <a:pt x="1714500" y="4286249"/>
                  </a:cubicBezTo>
                  <a:lnTo>
                    <a:pt x="1714500" y="5143499"/>
                  </a:lnTo>
                  <a:lnTo>
                    <a:pt x="1714500" y="5305423"/>
                  </a:lnTo>
                  <a:lnTo>
                    <a:pt x="0" y="5305423"/>
                  </a:lnTo>
                  <a:lnTo>
                    <a:pt x="0" y="5143499"/>
                  </a:lnTo>
                  <a:lnTo>
                    <a:pt x="857250" y="5143499"/>
                  </a:lnTo>
                  <a:cubicBezTo>
                    <a:pt x="383804" y="5143499"/>
                    <a:pt x="0" y="4759695"/>
                    <a:pt x="0" y="4286249"/>
                  </a:cubicBezTo>
                  <a:lnTo>
                    <a:pt x="0" y="3428999"/>
                  </a:lnTo>
                  <a:lnTo>
                    <a:pt x="607224" y="3428999"/>
                  </a:lnTo>
                  <a:cubicBezTo>
                    <a:pt x="271863" y="3428999"/>
                    <a:pt x="0" y="3157137"/>
                    <a:pt x="0" y="2821775"/>
                  </a:cubicBezTo>
                  <a:lnTo>
                    <a:pt x="0" y="2321724"/>
                  </a:lnTo>
                  <a:cubicBezTo>
                    <a:pt x="0" y="2028283"/>
                    <a:pt x="208145" y="1783458"/>
                    <a:pt x="484847" y="1726837"/>
                  </a:cubicBezTo>
                  <a:lnTo>
                    <a:pt x="607222" y="1714500"/>
                  </a:lnTo>
                  <a:lnTo>
                    <a:pt x="484847" y="1702164"/>
                  </a:lnTo>
                  <a:cubicBezTo>
                    <a:pt x="208145" y="1645542"/>
                    <a:pt x="0" y="1400717"/>
                    <a:pt x="0" y="1107276"/>
                  </a:cubicBezTo>
                  <a:lnTo>
                    <a:pt x="0" y="607224"/>
                  </a:lnTo>
                  <a:cubicBezTo>
                    <a:pt x="0" y="271863"/>
                    <a:pt x="271863" y="0"/>
                    <a:pt x="607224" y="0"/>
                  </a:cubicBezTo>
                  <a:lnTo>
                    <a:pt x="1107276" y="0"/>
                  </a:lnTo>
                  <a:cubicBezTo>
                    <a:pt x="1442637" y="0"/>
                    <a:pt x="1714500" y="271863"/>
                    <a:pt x="1714500" y="607224"/>
                  </a:cubicBezTo>
                  <a:lnTo>
                    <a:pt x="1714500" y="857250"/>
                  </a:lnTo>
                  <a:cubicBezTo>
                    <a:pt x="1714500" y="383804"/>
                    <a:pt x="2098304" y="0"/>
                    <a:pt x="2571750" y="0"/>
                  </a:cubicBezTo>
                  <a:close/>
                  <a:moveTo>
                    <a:pt x="4286250" y="0"/>
                  </a:moveTo>
                  <a:cubicBezTo>
                    <a:pt x="4582154" y="0"/>
                    <a:pt x="4843041" y="149923"/>
                    <a:pt x="4997095" y="377954"/>
                  </a:cubicBezTo>
                  <a:lnTo>
                    <a:pt x="5050449" y="476251"/>
                  </a:lnTo>
                  <a:lnTo>
                    <a:pt x="3522051" y="476251"/>
                  </a:lnTo>
                  <a:lnTo>
                    <a:pt x="3575405" y="377954"/>
                  </a:lnTo>
                  <a:cubicBezTo>
                    <a:pt x="3729459" y="149923"/>
                    <a:pt x="3990346" y="0"/>
                    <a:pt x="42862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5" name="任意多边形: 形状 14">
              <a:extLst>
                <a:ext uri="{FF2B5EF4-FFF2-40B4-BE49-F238E27FC236}">
                  <a16:creationId xmlns:a16="http://schemas.microsoft.com/office/drawing/2014/main" id="{E690C82E-B7FC-5BB7-C541-371FD26A10D5}"/>
                </a:ext>
              </a:extLst>
            </p:cNvPr>
            <p:cNvSpPr/>
            <p:nvPr/>
          </p:nvSpPr>
          <p:spPr>
            <a:xfrm>
              <a:off x="7048500" y="21281"/>
              <a:ext cx="5143500" cy="6579150"/>
            </a:xfrm>
            <a:custGeom>
              <a:avLst/>
              <a:gdLst>
                <a:gd name="connsiteX0" fmla="*/ 0 w 5143500"/>
                <a:gd name="connsiteY0" fmla="*/ 5757611 h 6579150"/>
                <a:gd name="connsiteX1" fmla="*/ 196092 w 5143500"/>
                <a:gd name="connsiteY1" fmla="*/ 5757611 h 6579150"/>
                <a:gd name="connsiteX2" fmla="*/ 167283 w 5143500"/>
                <a:gd name="connsiteY2" fmla="*/ 5785795 h 6579150"/>
                <a:gd name="connsiteX3" fmla="*/ 50965 w 5143500"/>
                <a:gd name="connsiteY3" fmla="*/ 5884220 h 6579150"/>
                <a:gd name="connsiteX4" fmla="*/ 47327 w 5143500"/>
                <a:gd name="connsiteY4" fmla="*/ 5886999 h 6579150"/>
                <a:gd name="connsiteX5" fmla="*/ 0 w 5143500"/>
                <a:gd name="connsiteY5" fmla="*/ 5886999 h 6579150"/>
                <a:gd name="connsiteX6" fmla="*/ 0 w 5143500"/>
                <a:gd name="connsiteY6" fmla="*/ 5456183 h 6579150"/>
                <a:gd name="connsiteX7" fmla="*/ 447395 w 5143500"/>
                <a:gd name="connsiteY7" fmla="*/ 5456183 h 6579150"/>
                <a:gd name="connsiteX8" fmla="*/ 419693 w 5143500"/>
                <a:gd name="connsiteY8" fmla="*/ 5500045 h 6579150"/>
                <a:gd name="connsiteX9" fmla="*/ 355860 w 5143500"/>
                <a:gd name="connsiteY9" fmla="*/ 5585571 h 6579150"/>
                <a:gd name="connsiteX10" fmla="*/ 0 w 5143500"/>
                <a:gd name="connsiteY10" fmla="*/ 5585571 h 6579150"/>
                <a:gd name="connsiteX11" fmla="*/ 0 w 5143500"/>
                <a:gd name="connsiteY11" fmla="*/ 5122219 h 6579150"/>
                <a:gd name="connsiteX12" fmla="*/ 606778 w 5143500"/>
                <a:gd name="connsiteY12" fmla="*/ 5122219 h 6579150"/>
                <a:gd name="connsiteX13" fmla="*/ 600384 w 5143500"/>
                <a:gd name="connsiteY13" fmla="*/ 5141270 h 6579150"/>
                <a:gd name="connsiteX14" fmla="*/ 566332 w 5143500"/>
                <a:gd name="connsiteY14" fmla="*/ 5228582 h 6579150"/>
                <a:gd name="connsiteX15" fmla="*/ 541191 w 5143500"/>
                <a:gd name="connsiteY15" fmla="*/ 5284143 h 6579150"/>
                <a:gd name="connsiteX16" fmla="*/ 0 w 5143500"/>
                <a:gd name="connsiteY16" fmla="*/ 5284143 h 6579150"/>
                <a:gd name="connsiteX17" fmla="*/ 3361848 w 5143500"/>
                <a:gd name="connsiteY17" fmla="*/ 3741683 h 6579150"/>
                <a:gd name="connsiteX18" fmla="*/ 3429000 w 5143500"/>
                <a:gd name="connsiteY18" fmla="*/ 3741683 h 6579150"/>
                <a:gd name="connsiteX19" fmla="*/ 3429000 w 5143500"/>
                <a:gd name="connsiteY19" fmla="*/ 3871071 h 6579150"/>
                <a:gd name="connsiteX20" fmla="*/ 3401816 w 5143500"/>
                <a:gd name="connsiteY20" fmla="*/ 3871071 h 6579150"/>
                <a:gd name="connsiteX21" fmla="*/ 3381845 w 5143500"/>
                <a:gd name="connsiteY21" fmla="*/ 3794967 h 6579150"/>
                <a:gd name="connsiteX22" fmla="*/ 4110780 w 5143500"/>
                <a:gd name="connsiteY22" fmla="*/ 3425831 h 6579150"/>
                <a:gd name="connsiteX23" fmla="*/ 4117610 w 5143500"/>
                <a:gd name="connsiteY23" fmla="*/ 3443594 h 6579150"/>
                <a:gd name="connsiteX24" fmla="*/ 4502759 w 5143500"/>
                <a:gd name="connsiteY24" fmla="*/ 4986887 h 6579150"/>
                <a:gd name="connsiteX25" fmla="*/ 4536651 w 5143500"/>
                <a:gd name="connsiteY25" fmla="*/ 5084841 h 6579150"/>
                <a:gd name="connsiteX26" fmla="*/ 4459016 w 5143500"/>
                <a:gd name="connsiteY26" fmla="*/ 5104803 h 6579150"/>
                <a:gd name="connsiteX27" fmla="*/ 4286250 w 5143500"/>
                <a:gd name="connsiteY27" fmla="*/ 5122219 h 6579150"/>
                <a:gd name="connsiteX28" fmla="*/ 4536276 w 5143500"/>
                <a:gd name="connsiteY28" fmla="*/ 5122219 h 6579150"/>
                <a:gd name="connsiteX29" fmla="*/ 4550760 w 5143500"/>
                <a:gd name="connsiteY29" fmla="*/ 5123679 h 6579150"/>
                <a:gd name="connsiteX30" fmla="*/ 4594386 w 5143500"/>
                <a:gd name="connsiteY30" fmla="*/ 5230082 h 6579150"/>
                <a:gd name="connsiteX31" fmla="*/ 4705525 w 5143500"/>
                <a:gd name="connsiteY31" fmla="*/ 5429205 h 6579150"/>
                <a:gd name="connsiteX32" fmla="*/ 5095364 w 5143500"/>
                <a:gd name="connsiteY32" fmla="*/ 5699467 h 6579150"/>
                <a:gd name="connsiteX33" fmla="*/ 5141875 w 5143500"/>
                <a:gd name="connsiteY33" fmla="*/ 5713327 h 6579150"/>
                <a:gd name="connsiteX34" fmla="*/ 5143500 w 5143500"/>
                <a:gd name="connsiteY34" fmla="*/ 5729443 h 6579150"/>
                <a:gd name="connsiteX35" fmla="*/ 5143500 w 5143500"/>
                <a:gd name="connsiteY35" fmla="*/ 6229495 h 6579150"/>
                <a:gd name="connsiteX36" fmla="*/ 5039796 w 5143500"/>
                <a:gd name="connsiteY36" fmla="*/ 6569000 h 6579150"/>
                <a:gd name="connsiteX37" fmla="*/ 5031421 w 5143500"/>
                <a:gd name="connsiteY37" fmla="*/ 6579150 h 6579150"/>
                <a:gd name="connsiteX38" fmla="*/ 4924570 w 5143500"/>
                <a:gd name="connsiteY38" fmla="*/ 6552546 h 6579150"/>
                <a:gd name="connsiteX39" fmla="*/ 4456995 w 5143500"/>
                <a:gd name="connsiteY39" fmla="*/ 6343969 h 6579150"/>
                <a:gd name="connsiteX40" fmla="*/ 3695124 w 5143500"/>
                <a:gd name="connsiteY40" fmla="*/ 5324709 h 6579150"/>
                <a:gd name="connsiteX41" fmla="*/ 3663004 w 5143500"/>
                <a:gd name="connsiteY41" fmla="*/ 5253741 h 6579150"/>
                <a:gd name="connsiteX42" fmla="*/ 3696719 w 5143500"/>
                <a:gd name="connsiteY42" fmla="*/ 5225923 h 6579150"/>
                <a:gd name="connsiteX43" fmla="*/ 4036224 w 5143500"/>
                <a:gd name="connsiteY43" fmla="*/ 5122219 h 6579150"/>
                <a:gd name="connsiteX44" fmla="*/ 3607958 w 5143500"/>
                <a:gd name="connsiteY44" fmla="*/ 5122219 h 6579150"/>
                <a:gd name="connsiteX45" fmla="*/ 3566626 w 5143500"/>
                <a:gd name="connsiteY45" fmla="*/ 5002158 h 6579150"/>
                <a:gd name="connsiteX46" fmla="*/ 3458070 w 5143500"/>
                <a:gd name="connsiteY46" fmla="*/ 4148320 h 6579150"/>
                <a:gd name="connsiteX47" fmla="*/ 3447731 w 5143500"/>
                <a:gd name="connsiteY47" fmla="*/ 4087090 h 6579150"/>
                <a:gd name="connsiteX48" fmla="*/ 3467540 w 5143500"/>
                <a:gd name="connsiteY48" fmla="*/ 4010049 h 6579150"/>
                <a:gd name="connsiteX49" fmla="*/ 4031330 w 5143500"/>
                <a:gd name="connsiteY49" fmla="*/ 3446259 h 6579150"/>
                <a:gd name="connsiteX50" fmla="*/ 1714500 w 5143500"/>
                <a:gd name="connsiteY50" fmla="*/ 3407719 h 6579150"/>
                <a:gd name="connsiteX51" fmla="*/ 1929167 w 5143500"/>
                <a:gd name="connsiteY51" fmla="*/ 3407719 h 6579150"/>
                <a:gd name="connsiteX52" fmla="*/ 1860813 w 5143500"/>
                <a:gd name="connsiteY52" fmla="*/ 3522020 h 6579150"/>
                <a:gd name="connsiteX53" fmla="*/ 1825913 w 5143500"/>
                <a:gd name="connsiteY53" fmla="*/ 3569643 h 6579150"/>
                <a:gd name="connsiteX54" fmla="*/ 1714500 w 5143500"/>
                <a:gd name="connsiteY54" fmla="*/ 3569643 h 6579150"/>
                <a:gd name="connsiteX55" fmla="*/ 2717783 w 5143500"/>
                <a:gd name="connsiteY55" fmla="*/ 1707941 h 6579150"/>
                <a:gd name="connsiteX56" fmla="*/ 2744516 w 5143500"/>
                <a:gd name="connsiteY56" fmla="*/ 1710636 h 6579150"/>
                <a:gd name="connsiteX57" fmla="*/ 3233246 w 5143500"/>
                <a:gd name="connsiteY57" fmla="*/ 2005179 h 6579150"/>
                <a:gd name="connsiteX58" fmla="*/ 3275011 w 5143500"/>
                <a:gd name="connsiteY58" fmla="*/ 2065449 h 6579150"/>
                <a:gd name="connsiteX59" fmla="*/ 3299198 w 5143500"/>
                <a:gd name="connsiteY59" fmla="*/ 2161827 h 6579150"/>
                <a:gd name="connsiteX60" fmla="*/ 3381604 w 5143500"/>
                <a:gd name="connsiteY60" fmla="*/ 2385333 h 6579150"/>
                <a:gd name="connsiteX61" fmla="*/ 3421224 w 5143500"/>
                <a:gd name="connsiteY61" fmla="*/ 2462345 h 6579150"/>
                <a:gd name="connsiteX62" fmla="*/ 3429000 w 5143500"/>
                <a:gd name="connsiteY62" fmla="*/ 2550470 h 6579150"/>
                <a:gd name="connsiteX63" fmla="*/ 3429000 w 5143500"/>
                <a:gd name="connsiteY63" fmla="*/ 2477356 h 6579150"/>
                <a:gd name="connsiteX64" fmla="*/ 3478937 w 5143500"/>
                <a:gd name="connsiteY64" fmla="*/ 2557672 h 6579150"/>
                <a:gd name="connsiteX65" fmla="*/ 4074552 w 5143500"/>
                <a:gd name="connsiteY65" fmla="*/ 3331618 h 6579150"/>
                <a:gd name="connsiteX66" fmla="*/ 4103815 w 5143500"/>
                <a:gd name="connsiteY66" fmla="*/ 3407719 h 6579150"/>
                <a:gd name="connsiteX67" fmla="*/ 4036224 w 5143500"/>
                <a:gd name="connsiteY67" fmla="*/ 3407719 h 6579150"/>
                <a:gd name="connsiteX68" fmla="*/ 3429000 w 5143500"/>
                <a:gd name="connsiteY68" fmla="*/ 2800495 h 6579150"/>
                <a:gd name="connsiteX69" fmla="*/ 3429000 w 5143500"/>
                <a:gd name="connsiteY69" fmla="*/ 3407719 h 6579150"/>
                <a:gd name="connsiteX70" fmla="*/ 3429000 w 5143500"/>
                <a:gd name="connsiteY70" fmla="*/ 3569643 h 6579150"/>
                <a:gd name="connsiteX71" fmla="*/ 3273114 w 5143500"/>
                <a:gd name="connsiteY71" fmla="*/ 3569643 h 6579150"/>
                <a:gd name="connsiteX72" fmla="*/ 3221007 w 5143500"/>
                <a:gd name="connsiteY72" fmla="*/ 3486597 h 6579150"/>
                <a:gd name="connsiteX73" fmla="*/ 2713830 w 5143500"/>
                <a:gd name="connsiteY73" fmla="*/ 2329767 h 6579150"/>
                <a:gd name="connsiteX74" fmla="*/ 2713664 w 5143500"/>
                <a:gd name="connsiteY74" fmla="*/ 1809269 h 6579150"/>
                <a:gd name="connsiteX75" fmla="*/ 2854906 w 5143500"/>
                <a:gd name="connsiteY75" fmla="*/ 27595 h 6579150"/>
                <a:gd name="connsiteX76" fmla="*/ 2905430 w 5143500"/>
                <a:gd name="connsiteY76" fmla="*/ 46087 h 6579150"/>
                <a:gd name="connsiteX77" fmla="*/ 3051047 w 5143500"/>
                <a:gd name="connsiteY77" fmla="*/ 125125 h 6579150"/>
                <a:gd name="connsiteX78" fmla="*/ 3140634 w 5143500"/>
                <a:gd name="connsiteY78" fmla="*/ 199041 h 6579150"/>
                <a:gd name="connsiteX79" fmla="*/ 3143833 w 5143500"/>
                <a:gd name="connsiteY79" fmla="*/ 327839 h 6579150"/>
                <a:gd name="connsiteX80" fmla="*/ 3211970 w 5143500"/>
                <a:gd name="connsiteY80" fmla="*/ 1657525 h 6579150"/>
                <a:gd name="connsiteX81" fmla="*/ 3215866 w 5143500"/>
                <a:gd name="connsiteY81" fmla="*/ 1693220 h 6579150"/>
                <a:gd name="connsiteX82" fmla="*/ 2718382 w 5143500"/>
                <a:gd name="connsiteY82" fmla="*/ 1693220 h 6579150"/>
                <a:gd name="connsiteX83" fmla="*/ 2718873 w 5143500"/>
                <a:gd name="connsiteY83" fmla="*/ 1681143 h 6579150"/>
                <a:gd name="connsiteX84" fmla="*/ 2835588 w 5143500"/>
                <a:gd name="connsiteY84" fmla="*/ 205720 h 6579150"/>
                <a:gd name="connsiteX85" fmla="*/ 2383958 w 5143500"/>
                <a:gd name="connsiteY85" fmla="*/ 0 h 6579150"/>
                <a:gd name="connsiteX86" fmla="*/ 2329435 w 5143500"/>
                <a:gd name="connsiteY86" fmla="*/ 98576 h 6579150"/>
                <a:gd name="connsiteX87" fmla="*/ 2048849 w 5143500"/>
                <a:gd name="connsiteY87" fmla="*/ 829620 h 6579150"/>
                <a:gd name="connsiteX88" fmla="*/ 2354409 w 5143500"/>
                <a:gd name="connsiteY88" fmla="*/ 2163120 h 6579150"/>
                <a:gd name="connsiteX89" fmla="*/ 2037648 w 5143500"/>
                <a:gd name="connsiteY89" fmla="*/ 3208489 h 6579150"/>
                <a:gd name="connsiteX90" fmla="*/ 2033889 w 5143500"/>
                <a:gd name="connsiteY90" fmla="*/ 3215553 h 6579150"/>
                <a:gd name="connsiteX91" fmla="*/ 2010744 w 5143500"/>
                <a:gd name="connsiteY91" fmla="*/ 3198677 h 6579150"/>
                <a:gd name="connsiteX92" fmla="*/ 1714500 w 5143500"/>
                <a:gd name="connsiteY92" fmla="*/ 2550470 h 6579150"/>
                <a:gd name="connsiteX93" fmla="*/ 1714500 w 5143500"/>
                <a:gd name="connsiteY93" fmla="*/ 2800495 h 6579150"/>
                <a:gd name="connsiteX94" fmla="*/ 1107276 w 5143500"/>
                <a:gd name="connsiteY94" fmla="*/ 3407719 h 6579150"/>
                <a:gd name="connsiteX95" fmla="*/ 857250 w 5143500"/>
                <a:gd name="connsiteY95" fmla="*/ 3407719 h 6579150"/>
                <a:gd name="connsiteX96" fmla="*/ 1568095 w 5143500"/>
                <a:gd name="connsiteY96" fmla="*/ 3785673 h 6579150"/>
                <a:gd name="connsiteX97" fmla="*/ 1592929 w 5143500"/>
                <a:gd name="connsiteY97" fmla="*/ 3831425 h 6579150"/>
                <a:gd name="connsiteX98" fmla="*/ 1519539 w 5143500"/>
                <a:gd name="connsiteY98" fmla="*/ 3898778 h 6579150"/>
                <a:gd name="connsiteX99" fmla="*/ 873623 w 5143500"/>
                <a:gd name="connsiteY99" fmla="*/ 4499920 h 6579150"/>
                <a:gd name="connsiteX100" fmla="*/ 657401 w 5143500"/>
                <a:gd name="connsiteY100" fmla="*/ 4971407 h 6579150"/>
                <a:gd name="connsiteX101" fmla="*/ 618334 w 5143500"/>
                <a:gd name="connsiteY101" fmla="*/ 5087794 h 6579150"/>
                <a:gd name="connsiteX102" fmla="*/ 602330 w 5143500"/>
                <a:gd name="connsiteY102" fmla="*/ 5083679 h 6579150"/>
                <a:gd name="connsiteX103" fmla="*/ 17417 w 5143500"/>
                <a:gd name="connsiteY103" fmla="*/ 4437735 h 6579150"/>
                <a:gd name="connsiteX104" fmla="*/ 6539 w 5143500"/>
                <a:gd name="connsiteY104" fmla="*/ 4366460 h 6579150"/>
                <a:gd name="connsiteX105" fmla="*/ 42822 w 5143500"/>
                <a:gd name="connsiteY105" fmla="*/ 4290389 h 6579150"/>
                <a:gd name="connsiteX106" fmla="*/ 97974 w 5143500"/>
                <a:gd name="connsiteY106" fmla="*/ 4195120 h 6579150"/>
                <a:gd name="connsiteX107" fmla="*/ 1461238 w 5143500"/>
                <a:gd name="connsiteY107" fmla="*/ 2480621 h 6579150"/>
                <a:gd name="connsiteX108" fmla="*/ 1431145 w 5143500"/>
                <a:gd name="connsiteY108" fmla="*/ 1915520 h 6579150"/>
                <a:gd name="connsiteX109" fmla="*/ 1366863 w 5143500"/>
                <a:gd name="connsiteY109" fmla="*/ 1753679 h 6579150"/>
                <a:gd name="connsiteX110" fmla="*/ 1422144 w 5143500"/>
                <a:gd name="connsiteY110" fmla="*/ 1781130 h 6579150"/>
                <a:gd name="connsiteX111" fmla="*/ 1714500 w 5143500"/>
                <a:gd name="connsiteY111" fmla="*/ 2300444 h 6579150"/>
                <a:gd name="connsiteX112" fmla="*/ 1714500 w 5143500"/>
                <a:gd name="connsiteY112" fmla="*/ 1693220 h 6579150"/>
                <a:gd name="connsiteX113" fmla="*/ 1714500 w 5143500"/>
                <a:gd name="connsiteY113" fmla="*/ 1085996 h 6579150"/>
                <a:gd name="connsiteX114" fmla="*/ 1329930 w 5143500"/>
                <a:gd name="connsiteY114" fmla="*/ 1651102 h 6579150"/>
                <a:gd name="connsiteX115" fmla="*/ 1326125 w 5143500"/>
                <a:gd name="connsiteY115" fmla="*/ 1652232 h 6579150"/>
                <a:gd name="connsiteX116" fmla="*/ 1288052 w 5143500"/>
                <a:gd name="connsiteY116" fmla="*/ 1557638 h 6579150"/>
                <a:gd name="connsiteX117" fmla="*/ 1233721 w 5143500"/>
                <a:gd name="connsiteY117" fmla="*/ 1378101 h 6579150"/>
                <a:gd name="connsiteX118" fmla="*/ 1223651 w 5143500"/>
                <a:gd name="connsiteY118" fmla="*/ 1316999 h 6579150"/>
                <a:gd name="connsiteX119" fmla="*/ 1230620 w 5143500"/>
                <a:gd name="connsiteY119" fmla="*/ 1313216 h 6579150"/>
                <a:gd name="connsiteX120" fmla="*/ 1400175 w 5143500"/>
                <a:gd name="connsiteY120" fmla="*/ 994320 h 6579150"/>
                <a:gd name="connsiteX121" fmla="*/ 1400175 w 5143500"/>
                <a:gd name="connsiteY121" fmla="*/ 718303 h 6579150"/>
                <a:gd name="connsiteX122" fmla="*/ 1416107 w 5143500"/>
                <a:gd name="connsiteY122" fmla="*/ 692713 h 6579150"/>
                <a:gd name="connsiteX123" fmla="*/ 1582826 w 5143500"/>
                <a:gd name="connsiteY123" fmla="*/ 463065 h 6579150"/>
                <a:gd name="connsiteX124" fmla="*/ 1668870 w 5143500"/>
                <a:gd name="connsiteY124" fmla="*/ 356312 h 6579150"/>
                <a:gd name="connsiteX125" fmla="*/ 1702164 w 5143500"/>
                <a:gd name="connsiteY125" fmla="*/ 463567 h 6579150"/>
                <a:gd name="connsiteX126" fmla="*/ 1714500 w 5143500"/>
                <a:gd name="connsiteY126" fmla="*/ 585944 h 6579150"/>
                <a:gd name="connsiteX127" fmla="*/ 1714500 w 5143500"/>
                <a:gd name="connsiteY127" fmla="*/ 835970 h 6579150"/>
                <a:gd name="connsiteX128" fmla="*/ 2316830 w 5143500"/>
                <a:gd name="connsiteY128" fmla="*/ 17260 h 65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143500" h="6579150">
                  <a:moveTo>
                    <a:pt x="0" y="5757611"/>
                  </a:moveTo>
                  <a:lnTo>
                    <a:pt x="196092" y="5757611"/>
                  </a:lnTo>
                  <a:lnTo>
                    <a:pt x="167283" y="5785795"/>
                  </a:lnTo>
                  <a:cubicBezTo>
                    <a:pt x="131502" y="5818339"/>
                    <a:pt x="92832" y="5851147"/>
                    <a:pt x="50965" y="5884220"/>
                  </a:cubicBezTo>
                  <a:lnTo>
                    <a:pt x="47327" y="5886999"/>
                  </a:lnTo>
                  <a:lnTo>
                    <a:pt x="0" y="5886999"/>
                  </a:lnTo>
                  <a:close/>
                  <a:moveTo>
                    <a:pt x="0" y="5456183"/>
                  </a:moveTo>
                  <a:lnTo>
                    <a:pt x="447395" y="5456183"/>
                  </a:lnTo>
                  <a:lnTo>
                    <a:pt x="419693" y="5500045"/>
                  </a:lnTo>
                  <a:lnTo>
                    <a:pt x="355860" y="5585571"/>
                  </a:lnTo>
                  <a:lnTo>
                    <a:pt x="0" y="5585571"/>
                  </a:lnTo>
                  <a:close/>
                  <a:moveTo>
                    <a:pt x="0" y="5122219"/>
                  </a:moveTo>
                  <a:lnTo>
                    <a:pt x="606778" y="5122219"/>
                  </a:lnTo>
                  <a:lnTo>
                    <a:pt x="600384" y="5141270"/>
                  </a:lnTo>
                  <a:cubicBezTo>
                    <a:pt x="589856" y="5170109"/>
                    <a:pt x="578608" y="5199213"/>
                    <a:pt x="566332" y="5228582"/>
                  </a:cubicBezTo>
                  <a:lnTo>
                    <a:pt x="541191" y="5284143"/>
                  </a:lnTo>
                  <a:lnTo>
                    <a:pt x="0" y="5284143"/>
                  </a:lnTo>
                  <a:close/>
                  <a:moveTo>
                    <a:pt x="3361848" y="3741683"/>
                  </a:moveTo>
                  <a:lnTo>
                    <a:pt x="3429000" y="3741683"/>
                  </a:lnTo>
                  <a:lnTo>
                    <a:pt x="3429000" y="3871071"/>
                  </a:lnTo>
                  <a:lnTo>
                    <a:pt x="3401816" y="3871071"/>
                  </a:lnTo>
                  <a:lnTo>
                    <a:pt x="3381845" y="3794967"/>
                  </a:lnTo>
                  <a:close/>
                  <a:moveTo>
                    <a:pt x="4110780" y="3425831"/>
                  </a:moveTo>
                  <a:lnTo>
                    <a:pt x="4117610" y="3443594"/>
                  </a:lnTo>
                  <a:cubicBezTo>
                    <a:pt x="4268707" y="3873771"/>
                    <a:pt x="4349519" y="4508592"/>
                    <a:pt x="4502759" y="4986887"/>
                  </a:cubicBezTo>
                  <a:lnTo>
                    <a:pt x="4536651" y="5084841"/>
                  </a:lnTo>
                  <a:lnTo>
                    <a:pt x="4459016" y="5104803"/>
                  </a:lnTo>
                  <a:cubicBezTo>
                    <a:pt x="4403211" y="5116222"/>
                    <a:pt x="4345431" y="5122219"/>
                    <a:pt x="4286250" y="5122219"/>
                  </a:cubicBezTo>
                  <a:lnTo>
                    <a:pt x="4536276" y="5122219"/>
                  </a:lnTo>
                  <a:lnTo>
                    <a:pt x="4550760" y="5123679"/>
                  </a:lnTo>
                  <a:lnTo>
                    <a:pt x="4594386" y="5230082"/>
                  </a:lnTo>
                  <a:cubicBezTo>
                    <a:pt x="4627894" y="5304525"/>
                    <a:pt x="4664655" y="5371623"/>
                    <a:pt x="4705525" y="5429205"/>
                  </a:cubicBezTo>
                  <a:cubicBezTo>
                    <a:pt x="4807701" y="5573159"/>
                    <a:pt x="4945093" y="5649350"/>
                    <a:pt x="5095364" y="5699467"/>
                  </a:cubicBezTo>
                  <a:lnTo>
                    <a:pt x="5141875" y="5713327"/>
                  </a:lnTo>
                  <a:lnTo>
                    <a:pt x="5143500" y="5729443"/>
                  </a:lnTo>
                  <a:lnTo>
                    <a:pt x="5143500" y="6229495"/>
                  </a:lnTo>
                  <a:cubicBezTo>
                    <a:pt x="5143500" y="6355256"/>
                    <a:pt x="5105269" y="6472087"/>
                    <a:pt x="5039796" y="6569000"/>
                  </a:cubicBezTo>
                  <a:lnTo>
                    <a:pt x="5031421" y="6579150"/>
                  </a:lnTo>
                  <a:lnTo>
                    <a:pt x="4924570" y="6552546"/>
                  </a:lnTo>
                  <a:cubicBezTo>
                    <a:pt x="4752865" y="6506891"/>
                    <a:pt x="4588524" y="6449584"/>
                    <a:pt x="4456995" y="6343969"/>
                  </a:cubicBezTo>
                  <a:cubicBezTo>
                    <a:pt x="4150092" y="6097534"/>
                    <a:pt x="3878316" y="5703879"/>
                    <a:pt x="3695124" y="5324709"/>
                  </a:cubicBezTo>
                  <a:lnTo>
                    <a:pt x="3663004" y="5253741"/>
                  </a:lnTo>
                  <a:lnTo>
                    <a:pt x="3696719" y="5225923"/>
                  </a:lnTo>
                  <a:cubicBezTo>
                    <a:pt x="3793633" y="5160450"/>
                    <a:pt x="3910464" y="5122219"/>
                    <a:pt x="4036224" y="5122219"/>
                  </a:cubicBezTo>
                  <a:lnTo>
                    <a:pt x="3607958" y="5122219"/>
                  </a:lnTo>
                  <a:lnTo>
                    <a:pt x="3566626" y="5002158"/>
                  </a:lnTo>
                  <a:cubicBezTo>
                    <a:pt x="3491738" y="4729798"/>
                    <a:pt x="3497144" y="4441458"/>
                    <a:pt x="3458070" y="4148320"/>
                  </a:cubicBezTo>
                  <a:lnTo>
                    <a:pt x="3447731" y="4087090"/>
                  </a:lnTo>
                  <a:lnTo>
                    <a:pt x="3467540" y="4010049"/>
                  </a:lnTo>
                  <a:cubicBezTo>
                    <a:pt x="3551031" y="3741619"/>
                    <a:pt x="3762900" y="3529750"/>
                    <a:pt x="4031330" y="3446259"/>
                  </a:cubicBezTo>
                  <a:close/>
                  <a:moveTo>
                    <a:pt x="1714500" y="3407719"/>
                  </a:moveTo>
                  <a:lnTo>
                    <a:pt x="1929167" y="3407719"/>
                  </a:lnTo>
                  <a:lnTo>
                    <a:pt x="1860813" y="3522020"/>
                  </a:lnTo>
                  <a:lnTo>
                    <a:pt x="1825913" y="3569643"/>
                  </a:lnTo>
                  <a:lnTo>
                    <a:pt x="1714500" y="3569643"/>
                  </a:lnTo>
                  <a:close/>
                  <a:moveTo>
                    <a:pt x="2717783" y="1707941"/>
                  </a:moveTo>
                  <a:lnTo>
                    <a:pt x="2744516" y="1710636"/>
                  </a:lnTo>
                  <a:cubicBezTo>
                    <a:pt x="2939833" y="1750604"/>
                    <a:pt x="3110954" y="1856996"/>
                    <a:pt x="3233246" y="2005179"/>
                  </a:cubicBezTo>
                  <a:lnTo>
                    <a:pt x="3275011" y="2065449"/>
                  </a:lnTo>
                  <a:lnTo>
                    <a:pt x="3299198" y="2161827"/>
                  </a:lnTo>
                  <a:cubicBezTo>
                    <a:pt x="3323665" y="2246698"/>
                    <a:pt x="3351391" y="2320280"/>
                    <a:pt x="3381604" y="2385333"/>
                  </a:cubicBezTo>
                  <a:lnTo>
                    <a:pt x="3421224" y="2462345"/>
                  </a:lnTo>
                  <a:lnTo>
                    <a:pt x="3429000" y="2550470"/>
                  </a:lnTo>
                  <a:lnTo>
                    <a:pt x="3429000" y="2477356"/>
                  </a:lnTo>
                  <a:lnTo>
                    <a:pt x="3478937" y="2557672"/>
                  </a:lnTo>
                  <a:cubicBezTo>
                    <a:pt x="3668239" y="2836854"/>
                    <a:pt x="3909496" y="2941634"/>
                    <a:pt x="4074552" y="3331618"/>
                  </a:cubicBezTo>
                  <a:lnTo>
                    <a:pt x="4103815" y="3407719"/>
                  </a:lnTo>
                  <a:lnTo>
                    <a:pt x="4036224" y="3407719"/>
                  </a:lnTo>
                  <a:cubicBezTo>
                    <a:pt x="3700863" y="3407719"/>
                    <a:pt x="3429000" y="3135856"/>
                    <a:pt x="3429000" y="2800495"/>
                  </a:cubicBezTo>
                  <a:lnTo>
                    <a:pt x="3429000" y="3407719"/>
                  </a:lnTo>
                  <a:lnTo>
                    <a:pt x="3429000" y="3569643"/>
                  </a:lnTo>
                  <a:lnTo>
                    <a:pt x="3273114" y="3569643"/>
                  </a:lnTo>
                  <a:lnTo>
                    <a:pt x="3221007" y="3486597"/>
                  </a:lnTo>
                  <a:cubicBezTo>
                    <a:pt x="3024185" y="3207790"/>
                    <a:pt x="2753341" y="2968801"/>
                    <a:pt x="2713830" y="2329767"/>
                  </a:cubicBezTo>
                  <a:cubicBezTo>
                    <a:pt x="2705599" y="2196635"/>
                    <a:pt x="2706289" y="2017304"/>
                    <a:pt x="2713664" y="1809269"/>
                  </a:cubicBezTo>
                  <a:close/>
                  <a:moveTo>
                    <a:pt x="2854906" y="27595"/>
                  </a:moveTo>
                  <a:lnTo>
                    <a:pt x="2905430" y="46087"/>
                  </a:lnTo>
                  <a:cubicBezTo>
                    <a:pt x="2956710" y="67777"/>
                    <a:pt x="3005441" y="94314"/>
                    <a:pt x="3051047" y="125125"/>
                  </a:cubicBezTo>
                  <a:lnTo>
                    <a:pt x="3140634" y="199041"/>
                  </a:lnTo>
                  <a:lnTo>
                    <a:pt x="3143833" y="327839"/>
                  </a:lnTo>
                  <a:cubicBezTo>
                    <a:pt x="3156613" y="804223"/>
                    <a:pt x="3175445" y="1293367"/>
                    <a:pt x="3211970" y="1657525"/>
                  </a:cubicBezTo>
                  <a:lnTo>
                    <a:pt x="3215866" y="1693220"/>
                  </a:lnTo>
                  <a:lnTo>
                    <a:pt x="2718382" y="1693220"/>
                  </a:lnTo>
                  <a:lnTo>
                    <a:pt x="2718873" y="1681143"/>
                  </a:lnTo>
                  <a:cubicBezTo>
                    <a:pt x="2738792" y="1243508"/>
                    <a:pt x="2783661" y="705049"/>
                    <a:pt x="2835588" y="205720"/>
                  </a:cubicBezTo>
                  <a:close/>
                  <a:moveTo>
                    <a:pt x="2383958" y="0"/>
                  </a:moveTo>
                  <a:lnTo>
                    <a:pt x="2329435" y="98576"/>
                  </a:lnTo>
                  <a:cubicBezTo>
                    <a:pt x="2198691" y="341199"/>
                    <a:pt x="2072354" y="609486"/>
                    <a:pt x="2048849" y="829620"/>
                  </a:cubicBezTo>
                  <a:cubicBezTo>
                    <a:pt x="2001842" y="1269887"/>
                    <a:pt x="2385748" y="1714387"/>
                    <a:pt x="2354409" y="2163120"/>
                  </a:cubicBezTo>
                  <a:cubicBezTo>
                    <a:pt x="2330905" y="2499670"/>
                    <a:pt x="2203833" y="2876701"/>
                    <a:pt x="2037648" y="3208489"/>
                  </a:cubicBezTo>
                  <a:lnTo>
                    <a:pt x="2033889" y="3215553"/>
                  </a:lnTo>
                  <a:lnTo>
                    <a:pt x="2010744" y="3198677"/>
                  </a:lnTo>
                  <a:cubicBezTo>
                    <a:pt x="1829285" y="3041492"/>
                    <a:pt x="1714500" y="2809386"/>
                    <a:pt x="1714500" y="2550470"/>
                  </a:cubicBezTo>
                  <a:lnTo>
                    <a:pt x="1714500" y="2800495"/>
                  </a:lnTo>
                  <a:cubicBezTo>
                    <a:pt x="1714500" y="3135857"/>
                    <a:pt x="1442637" y="3407719"/>
                    <a:pt x="1107276" y="3407719"/>
                  </a:cubicBezTo>
                  <a:lnTo>
                    <a:pt x="857250" y="3407719"/>
                  </a:lnTo>
                  <a:cubicBezTo>
                    <a:pt x="1153154" y="3407719"/>
                    <a:pt x="1414041" y="3557643"/>
                    <a:pt x="1568095" y="3785673"/>
                  </a:cubicBezTo>
                  <a:lnTo>
                    <a:pt x="1592929" y="3831425"/>
                  </a:lnTo>
                  <a:lnTo>
                    <a:pt x="1519539" y="3898778"/>
                  </a:lnTo>
                  <a:cubicBezTo>
                    <a:pt x="1304234" y="4085516"/>
                    <a:pt x="1062149" y="4253857"/>
                    <a:pt x="873623" y="4499920"/>
                  </a:cubicBezTo>
                  <a:cubicBezTo>
                    <a:pt x="760508" y="4647557"/>
                    <a:pt x="710745" y="4804719"/>
                    <a:pt x="657401" y="4971407"/>
                  </a:cubicBezTo>
                  <a:lnTo>
                    <a:pt x="618334" y="5087794"/>
                  </a:lnTo>
                  <a:lnTo>
                    <a:pt x="602330" y="5083679"/>
                  </a:lnTo>
                  <a:cubicBezTo>
                    <a:pt x="307057" y="4991839"/>
                    <a:pt x="80223" y="4744662"/>
                    <a:pt x="17417" y="4437735"/>
                  </a:cubicBezTo>
                  <a:lnTo>
                    <a:pt x="6539" y="4366460"/>
                  </a:lnTo>
                  <a:lnTo>
                    <a:pt x="42822" y="4290389"/>
                  </a:lnTo>
                  <a:cubicBezTo>
                    <a:pt x="59136" y="4259381"/>
                    <a:pt x="77407" y="4227664"/>
                    <a:pt x="97974" y="4195120"/>
                  </a:cubicBezTo>
                  <a:cubicBezTo>
                    <a:pt x="427038" y="3674420"/>
                    <a:pt x="1269283" y="3011903"/>
                    <a:pt x="1461238" y="2480621"/>
                  </a:cubicBezTo>
                  <a:cubicBezTo>
                    <a:pt x="1533221" y="2281389"/>
                    <a:pt x="1496127" y="2096148"/>
                    <a:pt x="1431145" y="1915520"/>
                  </a:cubicBezTo>
                  <a:lnTo>
                    <a:pt x="1366863" y="1753679"/>
                  </a:lnTo>
                  <a:lnTo>
                    <a:pt x="1422144" y="1781130"/>
                  </a:lnTo>
                  <a:cubicBezTo>
                    <a:pt x="1597419" y="1887629"/>
                    <a:pt x="1714500" y="2080363"/>
                    <a:pt x="1714500" y="2300444"/>
                  </a:cubicBezTo>
                  <a:lnTo>
                    <a:pt x="1714500" y="1693220"/>
                  </a:lnTo>
                  <a:lnTo>
                    <a:pt x="1714500" y="1085996"/>
                  </a:lnTo>
                  <a:cubicBezTo>
                    <a:pt x="1714500" y="1342757"/>
                    <a:pt x="1555139" y="1562296"/>
                    <a:pt x="1329930" y="1651102"/>
                  </a:cubicBezTo>
                  <a:lnTo>
                    <a:pt x="1326125" y="1652232"/>
                  </a:lnTo>
                  <a:lnTo>
                    <a:pt x="1288052" y="1557638"/>
                  </a:lnTo>
                  <a:cubicBezTo>
                    <a:pt x="1266024" y="1498090"/>
                    <a:pt x="1246911" y="1438360"/>
                    <a:pt x="1233721" y="1378101"/>
                  </a:cubicBezTo>
                  <a:lnTo>
                    <a:pt x="1223651" y="1316999"/>
                  </a:lnTo>
                  <a:lnTo>
                    <a:pt x="1230620" y="1313216"/>
                  </a:lnTo>
                  <a:cubicBezTo>
                    <a:pt x="1332918" y="1244105"/>
                    <a:pt x="1400175" y="1127067"/>
                    <a:pt x="1400175" y="994320"/>
                  </a:cubicBezTo>
                  <a:lnTo>
                    <a:pt x="1400175" y="718303"/>
                  </a:lnTo>
                  <a:lnTo>
                    <a:pt x="1416107" y="692713"/>
                  </a:lnTo>
                  <a:cubicBezTo>
                    <a:pt x="1465563" y="617929"/>
                    <a:pt x="1522016" y="540793"/>
                    <a:pt x="1582826" y="463065"/>
                  </a:cubicBezTo>
                  <a:lnTo>
                    <a:pt x="1668870" y="356312"/>
                  </a:lnTo>
                  <a:lnTo>
                    <a:pt x="1702164" y="463567"/>
                  </a:lnTo>
                  <a:cubicBezTo>
                    <a:pt x="1710252" y="503096"/>
                    <a:pt x="1714500" y="544024"/>
                    <a:pt x="1714500" y="585944"/>
                  </a:cubicBezTo>
                  <a:lnTo>
                    <a:pt x="1714500" y="835970"/>
                  </a:lnTo>
                  <a:cubicBezTo>
                    <a:pt x="1714500" y="451295"/>
                    <a:pt x="1967871" y="125798"/>
                    <a:pt x="2316830" y="17260"/>
                  </a:cubicBezTo>
                  <a:close/>
                </a:path>
              </a:pathLst>
            </a:custGeom>
            <a:solidFill>
              <a:schemeClr val="accent1">
                <a:lumMod val="60000"/>
                <a:lumOff val="4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6" name="任意多边形: 形状 15">
              <a:extLst>
                <a:ext uri="{FF2B5EF4-FFF2-40B4-BE49-F238E27FC236}">
                  <a16:creationId xmlns:a16="http://schemas.microsoft.com/office/drawing/2014/main" id="{30EEBA00-35C2-8D8E-55A6-5EF61572EA6D}"/>
                </a:ext>
              </a:extLst>
            </p:cNvPr>
            <p:cNvSpPr/>
            <p:nvPr/>
          </p:nvSpPr>
          <p:spPr>
            <a:xfrm>
              <a:off x="7405601" y="2"/>
              <a:ext cx="4786399" cy="6832185"/>
            </a:xfrm>
            <a:custGeom>
              <a:avLst/>
              <a:gdLst>
                <a:gd name="connsiteX0" fmla="*/ 44938 w 4786399"/>
                <a:gd name="connsiteY0" fmla="*/ 6381748 h 6832185"/>
                <a:gd name="connsiteX1" fmla="*/ 482527 w 4786399"/>
                <a:gd name="connsiteY1" fmla="*/ 6381748 h 6832185"/>
                <a:gd name="connsiteX2" fmla="*/ 440236 w 4786399"/>
                <a:gd name="connsiteY2" fmla="*/ 6459453 h 6832185"/>
                <a:gd name="connsiteX3" fmla="*/ 301485 w 4786399"/>
                <a:gd name="connsiteY3" fmla="*/ 6792684 h 6832185"/>
                <a:gd name="connsiteX4" fmla="*/ 292047 w 4786399"/>
                <a:gd name="connsiteY4" fmla="*/ 6832185 h 6832185"/>
                <a:gd name="connsiteX5" fmla="*/ 285909 w 4786399"/>
                <a:gd name="connsiteY5" fmla="*/ 6831011 h 6832185"/>
                <a:gd name="connsiteX6" fmla="*/ 3898 w 4786399"/>
                <a:gd name="connsiteY6" fmla="*/ 6699841 h 6832185"/>
                <a:gd name="connsiteX7" fmla="*/ 0 w 4786399"/>
                <a:gd name="connsiteY7" fmla="*/ 6696702 h 6832185"/>
                <a:gd name="connsiteX8" fmla="*/ 8021 w 4786399"/>
                <a:gd name="connsiteY8" fmla="*/ 6604939 h 6832185"/>
                <a:gd name="connsiteX9" fmla="*/ 27613 w 4786399"/>
                <a:gd name="connsiteY9" fmla="*/ 6467743 h 6832185"/>
                <a:gd name="connsiteX10" fmla="*/ 1708020 w 4786399"/>
                <a:gd name="connsiteY10" fmla="*/ 6319985 h 6832185"/>
                <a:gd name="connsiteX11" fmla="*/ 1737403 w 4786399"/>
                <a:gd name="connsiteY11" fmla="*/ 6374119 h 6832185"/>
                <a:gd name="connsiteX12" fmla="*/ 2056299 w 4786399"/>
                <a:gd name="connsiteY12" fmla="*/ 6543674 h 6832185"/>
                <a:gd name="connsiteX13" fmla="*/ 2372999 w 4786399"/>
                <a:gd name="connsiteY13" fmla="*/ 6543674 h 6832185"/>
                <a:gd name="connsiteX14" fmla="*/ 2407048 w 4786399"/>
                <a:gd name="connsiteY14" fmla="*/ 6540242 h 6832185"/>
                <a:gd name="connsiteX15" fmla="*/ 2333485 w 4786399"/>
                <a:gd name="connsiteY15" fmla="*/ 6560455 h 6832185"/>
                <a:gd name="connsiteX16" fmla="*/ 1812672 w 4786399"/>
                <a:gd name="connsiteY16" fmla="*/ 6758326 h 6832185"/>
                <a:gd name="connsiteX17" fmla="*/ 1710850 w 4786399"/>
                <a:gd name="connsiteY17" fmla="*/ 6800828 h 6832185"/>
                <a:gd name="connsiteX18" fmla="*/ 1625118 w 4786399"/>
                <a:gd name="connsiteY18" fmla="*/ 6754295 h 6832185"/>
                <a:gd name="connsiteX19" fmla="*/ 1461103 w 4786399"/>
                <a:gd name="connsiteY19" fmla="*/ 6590280 h 6832185"/>
                <a:gd name="connsiteX20" fmla="*/ 1416458 w 4786399"/>
                <a:gd name="connsiteY20" fmla="*/ 6508027 h 6832185"/>
                <a:gd name="connsiteX21" fmla="*/ 1467390 w 4786399"/>
                <a:gd name="connsiteY21" fmla="*/ 6473937 h 6832185"/>
                <a:gd name="connsiteX22" fmla="*/ 1593004 w 4786399"/>
                <a:gd name="connsiteY22" fmla="*/ 6392568 h 6832185"/>
                <a:gd name="connsiteX23" fmla="*/ 110041 w 4786399"/>
                <a:gd name="connsiteY23" fmla="*/ 6080319 h 6832185"/>
                <a:gd name="connsiteX24" fmla="*/ 660778 w 4786399"/>
                <a:gd name="connsiteY24" fmla="*/ 6080319 h 6832185"/>
                <a:gd name="connsiteX25" fmla="*/ 645065 w 4786399"/>
                <a:gd name="connsiteY25" fmla="*/ 6105651 h 6832185"/>
                <a:gd name="connsiteX26" fmla="*/ 583064 w 4786399"/>
                <a:gd name="connsiteY26" fmla="*/ 6209708 h 6832185"/>
                <a:gd name="connsiteX27" fmla="*/ 79597 w 4786399"/>
                <a:gd name="connsiteY27" fmla="*/ 6209708 h 6832185"/>
                <a:gd name="connsiteX28" fmla="*/ 86719 w 4786399"/>
                <a:gd name="connsiteY28" fmla="*/ 6174353 h 6832185"/>
                <a:gd name="connsiteX29" fmla="*/ 186253 w 4786399"/>
                <a:gd name="connsiteY29" fmla="*/ 5778891 h 6832185"/>
                <a:gd name="connsiteX30" fmla="*/ 845733 w 4786399"/>
                <a:gd name="connsiteY30" fmla="*/ 5778891 h 6832185"/>
                <a:gd name="connsiteX31" fmla="*/ 796785 w 4786399"/>
                <a:gd name="connsiteY31" fmla="*/ 5861049 h 6832185"/>
                <a:gd name="connsiteX32" fmla="*/ 767489 w 4786399"/>
                <a:gd name="connsiteY32" fmla="*/ 5908279 h 6832185"/>
                <a:gd name="connsiteX33" fmla="*/ 152710 w 4786399"/>
                <a:gd name="connsiteY33" fmla="*/ 5908279 h 6832185"/>
                <a:gd name="connsiteX34" fmla="*/ 164308 w 4786399"/>
                <a:gd name="connsiteY34" fmla="*/ 5861516 h 6832185"/>
                <a:gd name="connsiteX35" fmla="*/ 265896 w 4786399"/>
                <a:gd name="connsiteY35" fmla="*/ 5477463 h 6832185"/>
                <a:gd name="connsiteX36" fmla="*/ 1015827 w 4786399"/>
                <a:gd name="connsiteY36" fmla="*/ 5477463 h 6832185"/>
                <a:gd name="connsiteX37" fmla="*/ 947914 w 4786399"/>
                <a:gd name="connsiteY37" fmla="*/ 5606851 h 6832185"/>
                <a:gd name="connsiteX38" fmla="*/ 231945 w 4786399"/>
                <a:gd name="connsiteY38" fmla="*/ 5606851 h 6832185"/>
                <a:gd name="connsiteX39" fmla="*/ 250685 w 4786399"/>
                <a:gd name="connsiteY39" fmla="*/ 5536291 h 6832185"/>
                <a:gd name="connsiteX40" fmla="*/ 4716158 w 4786399"/>
                <a:gd name="connsiteY40" fmla="*/ 3099629 h 6832185"/>
                <a:gd name="connsiteX41" fmla="*/ 4682695 w 4786399"/>
                <a:gd name="connsiteY41" fmla="*/ 3161280 h 6832185"/>
                <a:gd name="connsiteX42" fmla="*/ 4179175 w 4786399"/>
                <a:gd name="connsiteY42" fmla="*/ 3428999 h 6832185"/>
                <a:gd name="connsiteX43" fmla="*/ 4786399 w 4786399"/>
                <a:gd name="connsiteY43" fmla="*/ 3428999 h 6832185"/>
                <a:gd name="connsiteX44" fmla="*/ 4786399 w 4786399"/>
                <a:gd name="connsiteY44" fmla="*/ 3769160 h 6832185"/>
                <a:gd name="connsiteX45" fmla="*/ 4725620 w 4786399"/>
                <a:gd name="connsiteY45" fmla="*/ 3818163 h 6832185"/>
                <a:gd name="connsiteX46" fmla="*/ 4162285 w 4786399"/>
                <a:gd name="connsiteY46" fmla="*/ 4455884 h 6832185"/>
                <a:gd name="connsiteX47" fmla="*/ 3567199 w 4786399"/>
                <a:gd name="connsiteY47" fmla="*/ 6299198 h 6832185"/>
                <a:gd name="connsiteX48" fmla="*/ 3183223 w 4786399"/>
                <a:gd name="connsiteY48" fmla="*/ 6491357 h 6832185"/>
                <a:gd name="connsiteX49" fmla="*/ 3123342 w 4786399"/>
                <a:gd name="connsiteY49" fmla="*/ 6493996 h 6832185"/>
                <a:gd name="connsiteX50" fmla="*/ 3119618 w 4786399"/>
                <a:gd name="connsiteY50" fmla="*/ 6487134 h 6832185"/>
                <a:gd name="connsiteX51" fmla="*/ 3071899 w 4786399"/>
                <a:gd name="connsiteY51" fmla="*/ 6250775 h 6832185"/>
                <a:gd name="connsiteX52" fmla="*/ 3024181 w 4786399"/>
                <a:gd name="connsiteY52" fmla="*/ 6487134 h 6832185"/>
                <a:gd name="connsiteX53" fmla="*/ 3018475 w 4786399"/>
                <a:gd name="connsiteY53" fmla="*/ 6497646 h 6832185"/>
                <a:gd name="connsiteX54" fmla="*/ 2877345 w 4786399"/>
                <a:gd name="connsiteY54" fmla="*/ 6495864 h 6832185"/>
                <a:gd name="connsiteX55" fmla="*/ 2526791 w 4786399"/>
                <a:gd name="connsiteY55" fmla="*/ 6514999 h 6832185"/>
                <a:gd name="connsiteX56" fmla="*/ 2502532 w 4786399"/>
                <a:gd name="connsiteY56" fmla="*/ 6519711 h 6832185"/>
                <a:gd name="connsiteX57" fmla="*/ 2522693 w 4786399"/>
                <a:gd name="connsiteY57" fmla="*/ 6513453 h 6832185"/>
                <a:gd name="connsiteX58" fmla="*/ 2757574 w 4786399"/>
                <a:gd name="connsiteY58" fmla="*/ 6159099 h 6832185"/>
                <a:gd name="connsiteX59" fmla="*/ 2757574 w 4786399"/>
                <a:gd name="connsiteY59" fmla="*/ 6005278 h 6832185"/>
                <a:gd name="connsiteX60" fmla="*/ 2878678 w 4786399"/>
                <a:gd name="connsiteY60" fmla="*/ 5965937 h 6832185"/>
                <a:gd name="connsiteX61" fmla="*/ 3146285 w 4786399"/>
                <a:gd name="connsiteY61" fmla="*/ 5747655 h 6832185"/>
                <a:gd name="connsiteX62" fmla="*/ 3324766 w 4786399"/>
                <a:gd name="connsiteY62" fmla="*/ 5297939 h 6832185"/>
                <a:gd name="connsiteX63" fmla="*/ 3333837 w 4786399"/>
                <a:gd name="connsiteY63" fmla="*/ 5251973 h 6832185"/>
                <a:gd name="connsiteX64" fmla="*/ 3339618 w 4786399"/>
                <a:gd name="connsiteY64" fmla="*/ 5247204 h 6832185"/>
                <a:gd name="connsiteX65" fmla="*/ 3679123 w 4786399"/>
                <a:gd name="connsiteY65" fmla="*/ 5143499 h 6832185"/>
                <a:gd name="connsiteX66" fmla="*/ 3355244 w 4786399"/>
                <a:gd name="connsiteY66" fmla="*/ 5143499 h 6832185"/>
                <a:gd name="connsiteX67" fmla="*/ 3382114 w 4786399"/>
                <a:gd name="connsiteY67" fmla="*/ 5007342 h 6832185"/>
                <a:gd name="connsiteX68" fmla="*/ 3901028 w 4786399"/>
                <a:gd name="connsiteY68" fmla="*/ 3570512 h 6832185"/>
                <a:gd name="connsiteX69" fmla="*/ 4661185 w 4786399"/>
                <a:gd name="connsiteY69" fmla="*/ 3121893 h 6832185"/>
                <a:gd name="connsiteX70" fmla="*/ 485385 w 4786399"/>
                <a:gd name="connsiteY70" fmla="*/ 0 h 6832185"/>
                <a:gd name="connsiteX71" fmla="*/ 750175 w 4786399"/>
                <a:gd name="connsiteY71" fmla="*/ 0 h 6832185"/>
                <a:gd name="connsiteX72" fmla="*/ 1179548 w 4786399"/>
                <a:gd name="connsiteY72" fmla="*/ 177852 h 6832185"/>
                <a:gd name="connsiteX73" fmla="*/ 1211374 w 4786399"/>
                <a:gd name="connsiteY73" fmla="*/ 216426 h 6832185"/>
                <a:gd name="connsiteX74" fmla="*/ 1142180 w 4786399"/>
                <a:gd name="connsiteY74" fmla="*/ 529657 h 6832185"/>
                <a:gd name="connsiteX75" fmla="*/ 1056228 w 4786399"/>
                <a:gd name="connsiteY75" fmla="*/ 1001484 h 6832185"/>
                <a:gd name="connsiteX76" fmla="*/ 993181 w 4786399"/>
                <a:gd name="connsiteY76" fmla="*/ 1424893 h 6832185"/>
                <a:gd name="connsiteX77" fmla="*/ 957307 w 4786399"/>
                <a:gd name="connsiteY77" fmla="*/ 1676992 h 6832185"/>
                <a:gd name="connsiteX78" fmla="*/ 872552 w 4786399"/>
                <a:gd name="connsiteY78" fmla="*/ 1702164 h 6832185"/>
                <a:gd name="connsiteX79" fmla="*/ 750176 w 4786399"/>
                <a:gd name="connsiteY79" fmla="*/ 1714500 h 6832185"/>
                <a:gd name="connsiteX80" fmla="*/ 872552 w 4786399"/>
                <a:gd name="connsiteY80" fmla="*/ 1726837 h 6832185"/>
                <a:gd name="connsiteX81" fmla="*/ 947064 w 4786399"/>
                <a:gd name="connsiteY81" fmla="*/ 1748967 h 6832185"/>
                <a:gd name="connsiteX82" fmla="*/ 934671 w 4786399"/>
                <a:gd name="connsiteY82" fmla="*/ 1836055 h 6832185"/>
                <a:gd name="connsiteX83" fmla="*/ 896570 w 4786399"/>
                <a:gd name="connsiteY83" fmla="*/ 2714169 h 6832185"/>
                <a:gd name="connsiteX84" fmla="*/ 978213 w 4786399"/>
                <a:gd name="connsiteY84" fmla="*/ 3222396 h 6832185"/>
                <a:gd name="connsiteX85" fmla="*/ 1014751 w 4786399"/>
                <a:gd name="connsiteY85" fmla="*/ 3365965 h 6832185"/>
                <a:gd name="connsiteX86" fmla="*/ 986534 w 4786399"/>
                <a:gd name="connsiteY86" fmla="*/ 3381281 h 6832185"/>
                <a:gd name="connsiteX87" fmla="*/ 750175 w 4786399"/>
                <a:gd name="connsiteY87" fmla="*/ 3428999 h 6832185"/>
                <a:gd name="connsiteX88" fmla="*/ 500149 w 4786399"/>
                <a:gd name="connsiteY88" fmla="*/ 3428999 h 6832185"/>
                <a:gd name="connsiteX89" fmla="*/ 979446 w 4786399"/>
                <a:gd name="connsiteY89" fmla="*/ 3575404 h 6832185"/>
                <a:gd name="connsiteX90" fmla="*/ 1094111 w 4786399"/>
                <a:gd name="connsiteY90" fmla="*/ 3670012 h 6832185"/>
                <a:gd name="connsiteX91" fmla="*/ 1119728 w 4786399"/>
                <a:gd name="connsiteY91" fmla="*/ 3766455 h 6832185"/>
                <a:gd name="connsiteX92" fmla="*/ 1244913 w 4786399"/>
                <a:gd name="connsiteY92" fmla="*/ 4847769 h 6832185"/>
                <a:gd name="connsiteX93" fmla="*/ 1134908 w 4786399"/>
                <a:gd name="connsiteY93" fmla="*/ 5230752 h 6832185"/>
                <a:gd name="connsiteX94" fmla="*/ 1101818 w 4786399"/>
                <a:gd name="connsiteY94" fmla="*/ 5305423 h 6832185"/>
                <a:gd name="connsiteX95" fmla="*/ 310380 w 4786399"/>
                <a:gd name="connsiteY95" fmla="*/ 5305423 h 6832185"/>
                <a:gd name="connsiteX96" fmla="*/ 336155 w 4786399"/>
                <a:gd name="connsiteY96" fmla="*/ 5205737 h 6832185"/>
                <a:gd name="connsiteX97" fmla="*/ 350325 w 4786399"/>
                <a:gd name="connsiteY97" fmla="*/ 5143499 h 6832185"/>
                <a:gd name="connsiteX98" fmla="*/ 500149 w 4786399"/>
                <a:gd name="connsiteY98" fmla="*/ 5143499 h 6832185"/>
                <a:gd name="connsiteX99" fmla="*/ 353687 w 4786399"/>
                <a:gd name="connsiteY99" fmla="*/ 5128735 h 6832185"/>
                <a:gd name="connsiteX100" fmla="*/ 411022 w 4786399"/>
                <a:gd name="connsiteY100" fmla="*/ 4876912 h 6832185"/>
                <a:gd name="connsiteX101" fmla="*/ 490170 w 4786399"/>
                <a:gd name="connsiteY101" fmla="*/ 4252684 h 6832185"/>
                <a:gd name="connsiteX102" fmla="*/ 98285 w 4786399"/>
                <a:gd name="connsiteY102" fmla="*/ 2031998 h 6832185"/>
                <a:gd name="connsiteX103" fmla="*/ 107858 w 4786399"/>
                <a:gd name="connsiteY103" fmla="*/ 1872572 h 6832185"/>
                <a:gd name="connsiteX104" fmla="*/ 122515 w 4786399"/>
                <a:gd name="connsiteY104" fmla="*/ 1728391 h 6832185"/>
                <a:gd name="connsiteX105" fmla="*/ 127746 w 4786399"/>
                <a:gd name="connsiteY105" fmla="*/ 1726837 h 6832185"/>
                <a:gd name="connsiteX106" fmla="*/ 250121 w 4786399"/>
                <a:gd name="connsiteY106" fmla="*/ 1714500 h 6832185"/>
                <a:gd name="connsiteX107" fmla="*/ 127746 w 4786399"/>
                <a:gd name="connsiteY107" fmla="*/ 1702164 h 6832185"/>
                <a:gd name="connsiteX108" fmla="*/ 125331 w 4786399"/>
                <a:gd name="connsiteY108" fmla="*/ 1701447 h 6832185"/>
                <a:gd name="connsiteX109" fmla="*/ 175967 w 4786399"/>
                <a:gd name="connsiteY109" fmla="*/ 1361194 h 6832185"/>
                <a:gd name="connsiteX110" fmla="*/ 192105 w 4786399"/>
                <a:gd name="connsiteY110" fmla="*/ 1369953 h 6832185"/>
                <a:gd name="connsiteX111" fmla="*/ 341799 w 4786399"/>
                <a:gd name="connsiteY111" fmla="*/ 1400175 h 6832185"/>
                <a:gd name="connsiteX112" fmla="*/ 658499 w 4786399"/>
                <a:gd name="connsiteY112" fmla="*/ 1400175 h 6832185"/>
                <a:gd name="connsiteX113" fmla="*/ 1043074 w 4786399"/>
                <a:gd name="connsiteY113" fmla="*/ 1015600 h 6832185"/>
                <a:gd name="connsiteX114" fmla="*/ 1043074 w 4786399"/>
                <a:gd name="connsiteY114" fmla="*/ 698900 h 6832185"/>
                <a:gd name="connsiteX115" fmla="*/ 658499 w 4786399"/>
                <a:gd name="connsiteY115" fmla="*/ 314325 h 6832185"/>
                <a:gd name="connsiteX116" fmla="*/ 404702 w 4786399"/>
                <a:gd name="connsiteY116" fmla="*/ 314325 h 6832185"/>
                <a:gd name="connsiteX117" fmla="*/ 430172 w 4786399"/>
                <a:gd name="connsiteY117" fmla="*/ 211618 h 6832185"/>
                <a:gd name="connsiteX118" fmla="*/ 475658 w 4786399"/>
                <a:gd name="connsiteY118" fmla="*/ 36635 h 683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786399" h="6832185">
                  <a:moveTo>
                    <a:pt x="44938" y="6381748"/>
                  </a:moveTo>
                  <a:lnTo>
                    <a:pt x="482527" y="6381748"/>
                  </a:lnTo>
                  <a:lnTo>
                    <a:pt x="440236" y="6459453"/>
                  </a:lnTo>
                  <a:cubicBezTo>
                    <a:pt x="380548" y="6574261"/>
                    <a:pt x="331875" y="6685641"/>
                    <a:pt x="301485" y="6792684"/>
                  </a:cubicBezTo>
                  <a:lnTo>
                    <a:pt x="292047" y="6832185"/>
                  </a:lnTo>
                  <a:lnTo>
                    <a:pt x="285909" y="6831011"/>
                  </a:lnTo>
                  <a:cubicBezTo>
                    <a:pt x="183194" y="6804583"/>
                    <a:pt x="87928" y="6759597"/>
                    <a:pt x="3898" y="6699841"/>
                  </a:cubicBezTo>
                  <a:lnTo>
                    <a:pt x="0" y="6696702"/>
                  </a:lnTo>
                  <a:lnTo>
                    <a:pt x="8021" y="6604939"/>
                  </a:lnTo>
                  <a:cubicBezTo>
                    <a:pt x="13243" y="6560410"/>
                    <a:pt x="19841" y="6514629"/>
                    <a:pt x="27613" y="6467743"/>
                  </a:cubicBezTo>
                  <a:close/>
                  <a:moveTo>
                    <a:pt x="1708020" y="6319985"/>
                  </a:moveTo>
                  <a:lnTo>
                    <a:pt x="1737403" y="6374119"/>
                  </a:lnTo>
                  <a:cubicBezTo>
                    <a:pt x="1806514" y="6476416"/>
                    <a:pt x="1923552" y="6543674"/>
                    <a:pt x="2056299" y="6543674"/>
                  </a:cubicBezTo>
                  <a:lnTo>
                    <a:pt x="2372999" y="6543674"/>
                  </a:lnTo>
                  <a:lnTo>
                    <a:pt x="2407048" y="6540242"/>
                  </a:lnTo>
                  <a:lnTo>
                    <a:pt x="2333485" y="6560455"/>
                  </a:lnTo>
                  <a:cubicBezTo>
                    <a:pt x="2200438" y="6602789"/>
                    <a:pt x="2015834" y="6674906"/>
                    <a:pt x="1812672" y="6758326"/>
                  </a:cubicBezTo>
                  <a:lnTo>
                    <a:pt x="1710850" y="6800828"/>
                  </a:lnTo>
                  <a:lnTo>
                    <a:pt x="1625118" y="6754295"/>
                  </a:lnTo>
                  <a:cubicBezTo>
                    <a:pt x="1560509" y="6710646"/>
                    <a:pt x="1504752" y="6654889"/>
                    <a:pt x="1461103" y="6590280"/>
                  </a:cubicBezTo>
                  <a:lnTo>
                    <a:pt x="1416458" y="6508027"/>
                  </a:lnTo>
                  <a:lnTo>
                    <a:pt x="1467390" y="6473937"/>
                  </a:lnTo>
                  <a:cubicBezTo>
                    <a:pt x="1510233" y="6445862"/>
                    <a:pt x="1552260" y="6418636"/>
                    <a:pt x="1593004" y="6392568"/>
                  </a:cubicBezTo>
                  <a:close/>
                  <a:moveTo>
                    <a:pt x="110041" y="6080319"/>
                  </a:moveTo>
                  <a:lnTo>
                    <a:pt x="660778" y="6080319"/>
                  </a:lnTo>
                  <a:lnTo>
                    <a:pt x="645065" y="6105651"/>
                  </a:lnTo>
                  <a:lnTo>
                    <a:pt x="583064" y="6209708"/>
                  </a:lnTo>
                  <a:lnTo>
                    <a:pt x="79597" y="6209708"/>
                  </a:lnTo>
                  <a:lnTo>
                    <a:pt x="86719" y="6174353"/>
                  </a:lnTo>
                  <a:close/>
                  <a:moveTo>
                    <a:pt x="186253" y="5778891"/>
                  </a:moveTo>
                  <a:lnTo>
                    <a:pt x="845733" y="5778891"/>
                  </a:lnTo>
                  <a:lnTo>
                    <a:pt x="796785" y="5861049"/>
                  </a:lnTo>
                  <a:lnTo>
                    <a:pt x="767489" y="5908279"/>
                  </a:lnTo>
                  <a:lnTo>
                    <a:pt x="152710" y="5908279"/>
                  </a:lnTo>
                  <a:lnTo>
                    <a:pt x="164308" y="5861516"/>
                  </a:lnTo>
                  <a:close/>
                  <a:moveTo>
                    <a:pt x="265896" y="5477463"/>
                  </a:moveTo>
                  <a:lnTo>
                    <a:pt x="1015827" y="5477463"/>
                  </a:lnTo>
                  <a:lnTo>
                    <a:pt x="947914" y="5606851"/>
                  </a:lnTo>
                  <a:lnTo>
                    <a:pt x="231945" y="5606851"/>
                  </a:lnTo>
                  <a:lnTo>
                    <a:pt x="250685" y="5536291"/>
                  </a:lnTo>
                  <a:close/>
                  <a:moveTo>
                    <a:pt x="4716158" y="3099629"/>
                  </a:moveTo>
                  <a:lnTo>
                    <a:pt x="4682695" y="3161280"/>
                  </a:lnTo>
                  <a:cubicBezTo>
                    <a:pt x="4573572" y="3322803"/>
                    <a:pt x="4388776" y="3428999"/>
                    <a:pt x="4179175" y="3428999"/>
                  </a:cubicBezTo>
                  <a:lnTo>
                    <a:pt x="4786399" y="3428999"/>
                  </a:lnTo>
                  <a:lnTo>
                    <a:pt x="4786399" y="3769160"/>
                  </a:lnTo>
                  <a:lnTo>
                    <a:pt x="4725620" y="3818163"/>
                  </a:lnTo>
                  <a:cubicBezTo>
                    <a:pt x="4511232" y="4000498"/>
                    <a:pt x="4314685" y="4209141"/>
                    <a:pt x="4162285" y="4455884"/>
                  </a:cubicBezTo>
                  <a:cubicBezTo>
                    <a:pt x="3857485" y="4949370"/>
                    <a:pt x="3871999" y="5948436"/>
                    <a:pt x="3567199" y="6299198"/>
                  </a:cubicBezTo>
                  <a:cubicBezTo>
                    <a:pt x="3452899" y="6430734"/>
                    <a:pt x="3325672" y="6476545"/>
                    <a:pt x="3183223" y="6491357"/>
                  </a:cubicBezTo>
                  <a:lnTo>
                    <a:pt x="3123342" y="6493996"/>
                  </a:lnTo>
                  <a:lnTo>
                    <a:pt x="3119618" y="6487134"/>
                  </a:lnTo>
                  <a:cubicBezTo>
                    <a:pt x="3088891" y="6414487"/>
                    <a:pt x="3071899" y="6334616"/>
                    <a:pt x="3071899" y="6250775"/>
                  </a:cubicBezTo>
                  <a:cubicBezTo>
                    <a:pt x="3071899" y="6334616"/>
                    <a:pt x="3054908" y="6414487"/>
                    <a:pt x="3024181" y="6487134"/>
                  </a:cubicBezTo>
                  <a:lnTo>
                    <a:pt x="3018475" y="6497646"/>
                  </a:lnTo>
                  <a:lnTo>
                    <a:pt x="2877345" y="6495864"/>
                  </a:lnTo>
                  <a:cubicBezTo>
                    <a:pt x="2768167" y="6494399"/>
                    <a:pt x="2651542" y="6495373"/>
                    <a:pt x="2526791" y="6514999"/>
                  </a:cubicBezTo>
                  <a:lnTo>
                    <a:pt x="2502532" y="6519711"/>
                  </a:lnTo>
                  <a:lnTo>
                    <a:pt x="2522693" y="6513453"/>
                  </a:lnTo>
                  <a:cubicBezTo>
                    <a:pt x="2660723" y="6455071"/>
                    <a:pt x="2757574" y="6318395"/>
                    <a:pt x="2757574" y="6159099"/>
                  </a:cubicBezTo>
                  <a:lnTo>
                    <a:pt x="2757574" y="6005278"/>
                  </a:lnTo>
                  <a:lnTo>
                    <a:pt x="2878678" y="5965937"/>
                  </a:lnTo>
                  <a:cubicBezTo>
                    <a:pt x="2973777" y="5923641"/>
                    <a:pt x="3063433" y="5857117"/>
                    <a:pt x="3146285" y="5747655"/>
                  </a:cubicBezTo>
                  <a:cubicBezTo>
                    <a:pt x="3229138" y="5638193"/>
                    <a:pt x="3282508" y="5480804"/>
                    <a:pt x="3324766" y="5297939"/>
                  </a:cubicBezTo>
                  <a:lnTo>
                    <a:pt x="3333837" y="5251973"/>
                  </a:lnTo>
                  <a:lnTo>
                    <a:pt x="3339618" y="5247204"/>
                  </a:lnTo>
                  <a:cubicBezTo>
                    <a:pt x="3436532" y="5181730"/>
                    <a:pt x="3553363" y="5143499"/>
                    <a:pt x="3679123" y="5143499"/>
                  </a:cubicBezTo>
                  <a:lnTo>
                    <a:pt x="3355244" y="5143499"/>
                  </a:lnTo>
                  <a:lnTo>
                    <a:pt x="3382114" y="5007342"/>
                  </a:lnTo>
                  <a:cubicBezTo>
                    <a:pt x="3471458" y="4500523"/>
                    <a:pt x="3548754" y="3904643"/>
                    <a:pt x="3901028" y="3570512"/>
                  </a:cubicBezTo>
                  <a:cubicBezTo>
                    <a:pt x="4077165" y="3403447"/>
                    <a:pt x="4351812" y="3253390"/>
                    <a:pt x="4661185" y="3121893"/>
                  </a:cubicBezTo>
                  <a:close/>
                  <a:moveTo>
                    <a:pt x="485385" y="0"/>
                  </a:moveTo>
                  <a:lnTo>
                    <a:pt x="750175" y="0"/>
                  </a:lnTo>
                  <a:cubicBezTo>
                    <a:pt x="917856" y="0"/>
                    <a:pt x="1069662" y="67966"/>
                    <a:pt x="1179548" y="177852"/>
                  </a:cubicBezTo>
                  <a:lnTo>
                    <a:pt x="1211374" y="216426"/>
                  </a:lnTo>
                  <a:lnTo>
                    <a:pt x="1142180" y="529657"/>
                  </a:lnTo>
                  <a:cubicBezTo>
                    <a:pt x="1107179" y="694870"/>
                    <a:pt x="1076185" y="855737"/>
                    <a:pt x="1056228" y="1001484"/>
                  </a:cubicBezTo>
                  <a:cubicBezTo>
                    <a:pt x="1036271" y="1147232"/>
                    <a:pt x="1014348" y="1287083"/>
                    <a:pt x="993181" y="1424893"/>
                  </a:cubicBezTo>
                  <a:lnTo>
                    <a:pt x="957307" y="1676992"/>
                  </a:lnTo>
                  <a:lnTo>
                    <a:pt x="872552" y="1702164"/>
                  </a:lnTo>
                  <a:lnTo>
                    <a:pt x="750176" y="1714500"/>
                  </a:lnTo>
                  <a:lnTo>
                    <a:pt x="872552" y="1726837"/>
                  </a:lnTo>
                  <a:lnTo>
                    <a:pt x="947064" y="1748967"/>
                  </a:lnTo>
                  <a:lnTo>
                    <a:pt x="934671" y="1836055"/>
                  </a:lnTo>
                  <a:cubicBezTo>
                    <a:pt x="900804" y="2111222"/>
                    <a:pt x="880847" y="2393646"/>
                    <a:pt x="896570" y="2714169"/>
                  </a:cubicBezTo>
                  <a:cubicBezTo>
                    <a:pt x="904432" y="2874431"/>
                    <a:pt x="936334" y="3045428"/>
                    <a:pt x="978213" y="3222396"/>
                  </a:cubicBezTo>
                  <a:lnTo>
                    <a:pt x="1014751" y="3365965"/>
                  </a:lnTo>
                  <a:lnTo>
                    <a:pt x="986534" y="3381281"/>
                  </a:lnTo>
                  <a:cubicBezTo>
                    <a:pt x="913887" y="3412008"/>
                    <a:pt x="834016" y="3428999"/>
                    <a:pt x="750175" y="3428999"/>
                  </a:cubicBezTo>
                  <a:lnTo>
                    <a:pt x="500149" y="3428999"/>
                  </a:lnTo>
                  <a:cubicBezTo>
                    <a:pt x="677692" y="3428999"/>
                    <a:pt x="842628" y="3482972"/>
                    <a:pt x="979446" y="3575404"/>
                  </a:cubicBezTo>
                  <a:lnTo>
                    <a:pt x="1094111" y="3670012"/>
                  </a:lnTo>
                  <a:lnTo>
                    <a:pt x="1119728" y="3766455"/>
                  </a:lnTo>
                  <a:cubicBezTo>
                    <a:pt x="1215280" y="4134755"/>
                    <a:pt x="1294504" y="4507893"/>
                    <a:pt x="1244913" y="4847769"/>
                  </a:cubicBezTo>
                  <a:cubicBezTo>
                    <a:pt x="1226317" y="4975223"/>
                    <a:pt x="1187225" y="5103187"/>
                    <a:pt x="1134908" y="5230752"/>
                  </a:cubicBezTo>
                  <a:lnTo>
                    <a:pt x="1101818" y="5305423"/>
                  </a:lnTo>
                  <a:lnTo>
                    <a:pt x="310380" y="5305423"/>
                  </a:lnTo>
                  <a:lnTo>
                    <a:pt x="336155" y="5205737"/>
                  </a:lnTo>
                  <a:lnTo>
                    <a:pt x="350325" y="5143499"/>
                  </a:lnTo>
                  <a:lnTo>
                    <a:pt x="500149" y="5143499"/>
                  </a:lnTo>
                  <a:lnTo>
                    <a:pt x="353687" y="5128735"/>
                  </a:lnTo>
                  <a:lnTo>
                    <a:pt x="411022" y="4876912"/>
                  </a:lnTo>
                  <a:cubicBezTo>
                    <a:pt x="455246" y="4659840"/>
                    <a:pt x="485937" y="4448627"/>
                    <a:pt x="490170" y="4252684"/>
                  </a:cubicBezTo>
                  <a:cubicBezTo>
                    <a:pt x="507103" y="3468913"/>
                    <a:pt x="69256" y="2852055"/>
                    <a:pt x="98285" y="2031998"/>
                  </a:cubicBezTo>
                  <a:cubicBezTo>
                    <a:pt x="100100" y="1980745"/>
                    <a:pt x="103341" y="1927497"/>
                    <a:pt x="107858" y="1872572"/>
                  </a:cubicBezTo>
                  <a:lnTo>
                    <a:pt x="122515" y="1728391"/>
                  </a:lnTo>
                  <a:lnTo>
                    <a:pt x="127746" y="1726837"/>
                  </a:lnTo>
                  <a:lnTo>
                    <a:pt x="250121" y="1714500"/>
                  </a:lnTo>
                  <a:lnTo>
                    <a:pt x="127746" y="1702164"/>
                  </a:lnTo>
                  <a:lnTo>
                    <a:pt x="125331" y="1701447"/>
                  </a:lnTo>
                  <a:lnTo>
                    <a:pt x="175967" y="1361194"/>
                  </a:lnTo>
                  <a:lnTo>
                    <a:pt x="192105" y="1369953"/>
                  </a:lnTo>
                  <a:cubicBezTo>
                    <a:pt x="238115" y="1389414"/>
                    <a:pt x="288701" y="1400175"/>
                    <a:pt x="341799" y="1400175"/>
                  </a:cubicBezTo>
                  <a:lnTo>
                    <a:pt x="658499" y="1400175"/>
                  </a:lnTo>
                  <a:cubicBezTo>
                    <a:pt x="870894" y="1400175"/>
                    <a:pt x="1043074" y="1227995"/>
                    <a:pt x="1043074" y="1015600"/>
                  </a:cubicBezTo>
                  <a:lnTo>
                    <a:pt x="1043074" y="698900"/>
                  </a:lnTo>
                  <a:cubicBezTo>
                    <a:pt x="1043074" y="486505"/>
                    <a:pt x="870894" y="314325"/>
                    <a:pt x="658499" y="314325"/>
                  </a:cubicBezTo>
                  <a:lnTo>
                    <a:pt x="404702" y="314325"/>
                  </a:lnTo>
                  <a:lnTo>
                    <a:pt x="430172" y="211618"/>
                  </a:lnTo>
                  <a:cubicBezTo>
                    <a:pt x="445464" y="152025"/>
                    <a:pt x="460676" y="93592"/>
                    <a:pt x="475658" y="36635"/>
                  </a:cubicBezTo>
                  <a:close/>
                </a:path>
              </a:pathLst>
            </a:cu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spTree>
    <p:extLst>
      <p:ext uri="{BB962C8B-B14F-4D97-AF65-F5344CB8AC3E}">
        <p14:creationId xmlns:p14="http://schemas.microsoft.com/office/powerpoint/2010/main" val="268400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dirty="0" err="1"/>
              <a:t>OfficePLUS</a:t>
            </a:r>
            <a:endParaRPr kumimoji="1" lang="zh-CN" altLang="en-US" dirty="0"/>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53168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714179"/>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3" r:id="rId3"/>
    <p:sldLayoutId id="2147483662" r:id="rId4"/>
    <p:sldLayoutId id="2147483664" r:id="rId5"/>
    <p:sldLayoutId id="2147483676" r:id="rId6"/>
    <p:sldLayoutId id="2147483675"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3AF67BCD-D60D-FDA8-B762-4288F34D8B61}"/>
              </a:ext>
            </a:extLst>
          </p:cNvPr>
          <p:cNvSpPr txBox="1"/>
          <p:nvPr/>
        </p:nvSpPr>
        <p:spPr>
          <a:xfrm>
            <a:off x="833384" y="1857375"/>
            <a:ext cx="5642570" cy="1354217"/>
          </a:xfrm>
          <a:prstGeom prst="rect">
            <a:avLst/>
          </a:prstGeom>
          <a:noFill/>
        </p:spPr>
        <p:txBody>
          <a:bodyPr wrap="none" lIns="0" tIns="0" rIns="0" bIns="0" rtlCol="0">
            <a:noAutofit/>
          </a:bodyPr>
          <a:lstStyle/>
          <a:p>
            <a:r>
              <a:rPr lang="zh-CN" altLang="en-US" sz="8800" b="1" dirty="0">
                <a:solidFill>
                  <a:schemeClr val="accent1"/>
                </a:solidFill>
                <a:latin typeface="+mj-ea"/>
                <a:ea typeface="+mj-ea"/>
              </a:rPr>
              <a:t>商务极简风</a:t>
            </a:r>
            <a:endParaRPr lang="en-US" sz="8800" b="1" dirty="0">
              <a:solidFill>
                <a:schemeClr val="accent1"/>
              </a:solidFill>
              <a:latin typeface="+mj-ea"/>
              <a:ea typeface="+mj-ea"/>
            </a:endParaRPr>
          </a:p>
        </p:txBody>
      </p:sp>
      <p:sp>
        <p:nvSpPr>
          <p:cNvPr id="11" name="文本框 10">
            <a:extLst>
              <a:ext uri="{FF2B5EF4-FFF2-40B4-BE49-F238E27FC236}">
                <a16:creationId xmlns:a16="http://schemas.microsoft.com/office/drawing/2014/main" id="{82B39BE2-FE33-259D-BCAB-E7A36A5CCDF3}"/>
              </a:ext>
            </a:extLst>
          </p:cNvPr>
          <p:cNvSpPr txBox="1"/>
          <p:nvPr/>
        </p:nvSpPr>
        <p:spPr>
          <a:xfrm>
            <a:off x="833384" y="3173701"/>
            <a:ext cx="3635611" cy="1107996"/>
          </a:xfrm>
          <a:prstGeom prst="rect">
            <a:avLst/>
          </a:prstGeom>
          <a:noFill/>
        </p:spPr>
        <p:txBody>
          <a:bodyPr wrap="none" lIns="0" tIns="0" rIns="0" bIns="0" rtlCol="0">
            <a:noAutofit/>
          </a:bodyPr>
          <a:lstStyle/>
          <a:p>
            <a:r>
              <a:rPr lang="zh-CN" altLang="en-US" sz="7200" dirty="0">
                <a:solidFill>
                  <a:schemeClr val="tx1">
                    <a:lumMod val="85000"/>
                    <a:lumOff val="15000"/>
                  </a:schemeClr>
                </a:solidFill>
                <a:latin typeface="+mn-ea"/>
              </a:rPr>
              <a:t>通用模板</a:t>
            </a:r>
            <a:endParaRPr lang="en-US" sz="7200" dirty="0">
              <a:solidFill>
                <a:schemeClr val="tx1">
                  <a:lumMod val="85000"/>
                  <a:lumOff val="15000"/>
                </a:schemeClr>
              </a:solidFill>
              <a:latin typeface="+mn-ea"/>
            </a:endParaRPr>
          </a:p>
        </p:txBody>
      </p:sp>
      <p:sp>
        <p:nvSpPr>
          <p:cNvPr id="70" name="文本框 69">
            <a:extLst>
              <a:ext uri="{FF2B5EF4-FFF2-40B4-BE49-F238E27FC236}">
                <a16:creationId xmlns:a16="http://schemas.microsoft.com/office/drawing/2014/main" id="{05DB8BB8-D52B-624C-050A-06DA6C31A62B}"/>
              </a:ext>
            </a:extLst>
          </p:cNvPr>
          <p:cNvSpPr txBox="1"/>
          <p:nvPr/>
        </p:nvSpPr>
        <p:spPr>
          <a:xfrm>
            <a:off x="833384" y="4892359"/>
            <a:ext cx="1526059" cy="369332"/>
          </a:xfrm>
          <a:prstGeom prst="rect">
            <a:avLst/>
          </a:prstGeom>
          <a:noFill/>
        </p:spPr>
        <p:txBody>
          <a:bodyPr wrap="none" lIns="0" tIns="0" rIns="0" bIns="0" rtlCol="0" anchor="ctr">
            <a:noAutofit/>
          </a:bodyPr>
          <a:lstStyle/>
          <a:p>
            <a:r>
              <a:rPr lang="zh-CN" altLang="en-US" sz="2400" dirty="0">
                <a:solidFill>
                  <a:schemeClr val="tx1">
                    <a:lumMod val="85000"/>
                    <a:lumOff val="15000"/>
                  </a:schemeClr>
                </a:solidFill>
                <a:latin typeface="+mn-ea"/>
              </a:rPr>
              <a:t>汇  报  人：</a:t>
            </a:r>
            <a:endParaRPr lang="en-US" sz="2400" dirty="0">
              <a:solidFill>
                <a:schemeClr val="tx1">
                  <a:lumMod val="85000"/>
                  <a:lumOff val="15000"/>
                </a:schemeClr>
              </a:solidFill>
              <a:latin typeface="+mn-ea"/>
            </a:endParaRPr>
          </a:p>
        </p:txBody>
      </p:sp>
      <p:sp>
        <p:nvSpPr>
          <p:cNvPr id="71" name="文本框 70">
            <a:extLst>
              <a:ext uri="{FF2B5EF4-FFF2-40B4-BE49-F238E27FC236}">
                <a16:creationId xmlns:a16="http://schemas.microsoft.com/office/drawing/2014/main" id="{8ADAA363-03D5-B403-2366-DC31DBB6A4A6}"/>
              </a:ext>
            </a:extLst>
          </p:cNvPr>
          <p:cNvSpPr txBox="1"/>
          <p:nvPr/>
        </p:nvSpPr>
        <p:spPr>
          <a:xfrm>
            <a:off x="833384" y="5413357"/>
            <a:ext cx="1514838" cy="369332"/>
          </a:xfrm>
          <a:prstGeom prst="rect">
            <a:avLst/>
          </a:prstGeom>
          <a:noFill/>
        </p:spPr>
        <p:txBody>
          <a:bodyPr wrap="none" lIns="0" tIns="0" rIns="0" bIns="0" rtlCol="0" anchor="ctr">
            <a:noAutofit/>
          </a:bodyPr>
          <a:lstStyle/>
          <a:p>
            <a:r>
              <a:rPr lang="zh-CN" altLang="en-US" sz="2400" dirty="0">
                <a:solidFill>
                  <a:schemeClr val="tx1">
                    <a:lumMod val="85000"/>
                    <a:lumOff val="15000"/>
                  </a:schemeClr>
                </a:solidFill>
                <a:latin typeface="+mn-ea"/>
              </a:rPr>
              <a:t>汇报时间：</a:t>
            </a:r>
            <a:endParaRPr lang="en-US" sz="2400" dirty="0">
              <a:solidFill>
                <a:schemeClr val="tx1">
                  <a:lumMod val="85000"/>
                  <a:lumOff val="15000"/>
                </a:schemeClr>
              </a:solidFill>
              <a:latin typeface="+mn-ea"/>
            </a:endParaRPr>
          </a:p>
        </p:txBody>
      </p:sp>
      <p:sp>
        <p:nvSpPr>
          <p:cNvPr id="72" name="文本框 71">
            <a:extLst>
              <a:ext uri="{FF2B5EF4-FFF2-40B4-BE49-F238E27FC236}">
                <a16:creationId xmlns:a16="http://schemas.microsoft.com/office/drawing/2014/main" id="{7D867FF7-9DBB-69F3-C7E5-88B798955BCB}"/>
              </a:ext>
            </a:extLst>
          </p:cNvPr>
          <p:cNvSpPr txBox="1"/>
          <p:nvPr/>
        </p:nvSpPr>
        <p:spPr>
          <a:xfrm>
            <a:off x="2306723" y="4892359"/>
            <a:ext cx="1623971" cy="369332"/>
          </a:xfrm>
          <a:prstGeom prst="rect">
            <a:avLst/>
          </a:prstGeom>
          <a:noFill/>
        </p:spPr>
        <p:txBody>
          <a:bodyPr wrap="none" lIns="0" tIns="0" rIns="0" bIns="0" rtlCol="0" anchor="ctr">
            <a:noAutofit/>
          </a:bodyPr>
          <a:lstStyle/>
          <a:p>
            <a:r>
              <a:rPr lang="en-US" altLang="zh-CN" sz="2400" dirty="0" err="1">
                <a:solidFill>
                  <a:schemeClr val="tx1">
                    <a:lumMod val="85000"/>
                    <a:lumOff val="15000"/>
                  </a:schemeClr>
                </a:solidFill>
                <a:latin typeface="+mn-ea"/>
              </a:rPr>
              <a:t>OfficePLUS</a:t>
            </a:r>
            <a:endParaRPr lang="en-US" altLang="zh-CN" sz="2400" dirty="0">
              <a:solidFill>
                <a:schemeClr val="tx1">
                  <a:lumMod val="85000"/>
                  <a:lumOff val="15000"/>
                </a:schemeClr>
              </a:solidFill>
              <a:latin typeface="+mn-ea"/>
            </a:endParaRPr>
          </a:p>
        </p:txBody>
      </p:sp>
      <p:sp>
        <p:nvSpPr>
          <p:cNvPr id="73" name="文本框 72">
            <a:extLst>
              <a:ext uri="{FF2B5EF4-FFF2-40B4-BE49-F238E27FC236}">
                <a16:creationId xmlns:a16="http://schemas.microsoft.com/office/drawing/2014/main" id="{801605FF-1F57-CDA1-8336-4073D0B7ECCF}"/>
              </a:ext>
            </a:extLst>
          </p:cNvPr>
          <p:cNvSpPr txBox="1"/>
          <p:nvPr/>
        </p:nvSpPr>
        <p:spPr>
          <a:xfrm>
            <a:off x="2306723" y="5413357"/>
            <a:ext cx="1692771" cy="369332"/>
          </a:xfrm>
          <a:prstGeom prst="rect">
            <a:avLst/>
          </a:prstGeom>
          <a:noFill/>
        </p:spPr>
        <p:txBody>
          <a:bodyPr wrap="none" lIns="0" tIns="0" rIns="0" bIns="0" rtlCol="0" anchor="ctr">
            <a:noAutofit/>
          </a:bodyPr>
          <a:lstStyle/>
          <a:p>
            <a:r>
              <a:rPr lang="en-US" altLang="zh-CN" sz="2400" dirty="0">
                <a:solidFill>
                  <a:schemeClr val="tx1">
                    <a:lumMod val="85000"/>
                    <a:lumOff val="15000"/>
                  </a:schemeClr>
                </a:solidFill>
                <a:latin typeface="+mn-ea"/>
              </a:rPr>
              <a:t>20XX.XX.XX</a:t>
            </a:r>
            <a:endParaRPr lang="en-US" sz="2400" dirty="0">
              <a:solidFill>
                <a:schemeClr val="tx1">
                  <a:lumMod val="85000"/>
                  <a:lumOff val="15000"/>
                </a:schemeClr>
              </a:solidFill>
              <a:latin typeface="+mn-ea"/>
            </a:endParaRPr>
          </a:p>
        </p:txBody>
      </p:sp>
    </p:spTree>
    <p:extLst>
      <p:ext uri="{BB962C8B-B14F-4D97-AF65-F5344CB8AC3E}">
        <p14:creationId xmlns:p14="http://schemas.microsoft.com/office/powerpoint/2010/main" val="279219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910E0DA8-0263-0192-E20B-8F2F0863E9BE}"/>
              </a:ext>
            </a:extLst>
          </p:cNvPr>
          <p:cNvSpPr txBox="1"/>
          <p:nvPr/>
        </p:nvSpPr>
        <p:spPr>
          <a:xfrm>
            <a:off x="4235532" y="882305"/>
            <a:ext cx="3720936" cy="2554545"/>
          </a:xfrm>
          <a:prstGeom prst="rect">
            <a:avLst/>
          </a:prstGeom>
          <a:noFill/>
        </p:spPr>
        <p:txBody>
          <a:bodyPr wrap="square" lIns="0" tIns="0" rIns="0" bIns="0" rtlCol="0">
            <a:noAutofit/>
          </a:bodyPr>
          <a:lstStyle/>
          <a:p>
            <a:pPr algn="ctr"/>
            <a:r>
              <a:rPr lang="en-US" altLang="zh-CN" sz="16600" b="1" dirty="0">
                <a:solidFill>
                  <a:schemeClr val="accent2"/>
                </a:solidFill>
                <a:latin typeface="+mj-ea"/>
                <a:ea typeface="+mj-ea"/>
              </a:rPr>
              <a:t>03</a:t>
            </a:r>
            <a:endParaRPr lang="en-US" sz="16600" b="1" dirty="0">
              <a:solidFill>
                <a:schemeClr val="accent2"/>
              </a:solidFill>
              <a:latin typeface="+mj-ea"/>
              <a:ea typeface="+mj-ea"/>
            </a:endParaRPr>
          </a:p>
        </p:txBody>
      </p:sp>
      <p:sp>
        <p:nvSpPr>
          <p:cNvPr id="29" name="文本框 28">
            <a:extLst>
              <a:ext uri="{FF2B5EF4-FFF2-40B4-BE49-F238E27FC236}">
                <a16:creationId xmlns:a16="http://schemas.microsoft.com/office/drawing/2014/main" id="{15132F17-AF9B-DC1F-D9FD-CB0AD49560A5}"/>
              </a:ext>
            </a:extLst>
          </p:cNvPr>
          <p:cNvSpPr txBox="1"/>
          <p:nvPr/>
        </p:nvSpPr>
        <p:spPr>
          <a:xfrm>
            <a:off x="1671710" y="2295730"/>
            <a:ext cx="8848576" cy="1769715"/>
          </a:xfrm>
          <a:prstGeom prst="rect">
            <a:avLst/>
          </a:prstGeom>
          <a:noFill/>
        </p:spPr>
        <p:txBody>
          <a:bodyPr wrap="none" lIns="0" tIns="0" rIns="0" bIns="0" rtlCol="0">
            <a:noAutofit/>
          </a:bodyPr>
          <a:lstStyle/>
          <a:p>
            <a:pPr algn="ctr"/>
            <a:r>
              <a:rPr lang="zh-CN" altLang="en-US" sz="11500" b="1" dirty="0">
                <a:solidFill>
                  <a:schemeClr val="accent1"/>
                </a:solidFill>
                <a:latin typeface="+mj-ea"/>
                <a:ea typeface="+mj-ea"/>
              </a:rPr>
              <a:t>市场发展趋势</a:t>
            </a:r>
          </a:p>
        </p:txBody>
      </p:sp>
      <p:sp>
        <p:nvSpPr>
          <p:cNvPr id="30" name="文本框 29">
            <a:extLst>
              <a:ext uri="{FF2B5EF4-FFF2-40B4-BE49-F238E27FC236}">
                <a16:creationId xmlns:a16="http://schemas.microsoft.com/office/drawing/2014/main" id="{90D01E4F-26F8-7263-119F-9197DBED410E}"/>
              </a:ext>
            </a:extLst>
          </p:cNvPr>
          <p:cNvSpPr txBox="1"/>
          <p:nvPr/>
        </p:nvSpPr>
        <p:spPr>
          <a:xfrm>
            <a:off x="4740242" y="4065445"/>
            <a:ext cx="2711513" cy="369332"/>
          </a:xfrm>
          <a:prstGeom prst="rect">
            <a:avLst/>
          </a:prstGeom>
          <a:noFill/>
        </p:spPr>
        <p:txBody>
          <a:bodyPr wrap="none" lIns="0" tIns="0" rIns="0" bIns="0" rtlCol="0">
            <a:noAutofit/>
          </a:bodyPr>
          <a:lstStyle/>
          <a:p>
            <a:pPr algn="ctr"/>
            <a:r>
              <a:rPr lang="en-US" altLang="zh-CN" sz="2400" b="1" dirty="0">
                <a:ln>
                  <a:solidFill>
                    <a:schemeClr val="tx1">
                      <a:lumMod val="75000"/>
                      <a:lumOff val="25000"/>
                    </a:schemeClr>
                  </a:solidFill>
                </a:ln>
                <a:noFill/>
                <a:latin typeface="+mj-ea"/>
                <a:ea typeface="+mj-ea"/>
              </a:rPr>
              <a:t>MARKET TRENDS</a:t>
            </a:r>
            <a:endParaRPr lang="zh-CN" altLang="en-US" sz="2400" b="1" dirty="0">
              <a:ln>
                <a:solidFill>
                  <a:schemeClr val="tx1">
                    <a:lumMod val="75000"/>
                    <a:lumOff val="25000"/>
                  </a:schemeClr>
                </a:solidFill>
              </a:ln>
              <a:noFill/>
              <a:latin typeface="+mj-ea"/>
              <a:ea typeface="+mj-ea"/>
            </a:endParaRPr>
          </a:p>
        </p:txBody>
      </p:sp>
    </p:spTree>
    <p:extLst>
      <p:ext uri="{BB962C8B-B14F-4D97-AF65-F5344CB8AC3E}">
        <p14:creationId xmlns:p14="http://schemas.microsoft.com/office/powerpoint/2010/main" val="303426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a:extLst>
              <a:ext uri="{FF2B5EF4-FFF2-40B4-BE49-F238E27FC236}">
                <a16:creationId xmlns:a16="http://schemas.microsoft.com/office/drawing/2014/main" id="{751CD4E0-BDCB-A699-FB07-675DBBBBFFE5}"/>
              </a:ext>
            </a:extLst>
          </p:cNvPr>
          <p:cNvSpPr/>
          <p:nvPr/>
        </p:nvSpPr>
        <p:spPr>
          <a:xfrm>
            <a:off x="7500938" y="0"/>
            <a:ext cx="2871787" cy="6858000"/>
          </a:xfrm>
          <a:custGeom>
            <a:avLst/>
            <a:gdLst>
              <a:gd name="connsiteX0" fmla="*/ 0 w 2871787"/>
              <a:gd name="connsiteY0" fmla="*/ 1152526 h 6858000"/>
              <a:gd name="connsiteX1" fmla="*/ 2871787 w 2871787"/>
              <a:gd name="connsiteY1" fmla="*/ 1152526 h 6858000"/>
              <a:gd name="connsiteX2" fmla="*/ 2871787 w 2871787"/>
              <a:gd name="connsiteY2" fmla="*/ 6858000 h 6858000"/>
              <a:gd name="connsiteX3" fmla="*/ 0 w 2871787"/>
              <a:gd name="connsiteY3" fmla="*/ 6858000 h 6858000"/>
              <a:gd name="connsiteX4" fmla="*/ 0 w 2871787"/>
              <a:gd name="connsiteY4" fmla="*/ 0 h 6858000"/>
              <a:gd name="connsiteX5" fmla="*/ 2871787 w 2871787"/>
              <a:gd name="connsiteY5" fmla="*/ 0 h 6858000"/>
              <a:gd name="connsiteX6" fmla="*/ 2871787 w 2871787"/>
              <a:gd name="connsiteY6" fmla="*/ 1045036 h 6858000"/>
              <a:gd name="connsiteX7" fmla="*/ 0 w 2871787"/>
              <a:gd name="connsiteY7" fmla="*/ 10450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1787" h="6858000">
                <a:moveTo>
                  <a:pt x="0" y="1152526"/>
                </a:moveTo>
                <a:lnTo>
                  <a:pt x="2871787" y="1152526"/>
                </a:lnTo>
                <a:lnTo>
                  <a:pt x="2871787" y="6858000"/>
                </a:lnTo>
                <a:lnTo>
                  <a:pt x="0" y="6858000"/>
                </a:lnTo>
                <a:close/>
                <a:moveTo>
                  <a:pt x="0" y="0"/>
                </a:moveTo>
                <a:lnTo>
                  <a:pt x="2871787" y="0"/>
                </a:lnTo>
                <a:lnTo>
                  <a:pt x="2871787" y="1045036"/>
                </a:lnTo>
                <a:lnTo>
                  <a:pt x="0" y="10450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文本框 5">
            <a:extLst>
              <a:ext uri="{FF2B5EF4-FFF2-40B4-BE49-F238E27FC236}">
                <a16:creationId xmlns:a16="http://schemas.microsoft.com/office/drawing/2014/main" id="{DF215C5B-7AE9-CFC1-0897-5BD964B1A3B2}"/>
              </a:ext>
            </a:extLst>
          </p:cNvPr>
          <p:cNvSpPr txBox="1"/>
          <p:nvPr/>
        </p:nvSpPr>
        <p:spPr>
          <a:xfrm>
            <a:off x="1000125" y="1748442"/>
            <a:ext cx="5095876" cy="446789"/>
          </a:xfrm>
          <a:prstGeom prst="rect">
            <a:avLst/>
          </a:prstGeom>
          <a:noFill/>
        </p:spPr>
        <p:txBody>
          <a:bodyPr wrap="square" lIns="0" tIns="0" rIns="0" bIns="0" rtlCol="0" anchor="b">
            <a:noAutofit/>
          </a:bodyPr>
          <a:lstStyle/>
          <a:p>
            <a:pPr algn="just">
              <a:lnSpc>
                <a:spcPct val="130000"/>
              </a:lnSpc>
            </a:pPr>
            <a:r>
              <a:rPr lang="zh-CN" altLang="en-US" sz="2400" dirty="0">
                <a:solidFill>
                  <a:schemeClr val="tx1">
                    <a:lumMod val="85000"/>
                    <a:lumOff val="15000"/>
                  </a:schemeClr>
                </a:solidFill>
                <a:latin typeface="+mj-ea"/>
                <a:ea typeface="+mj-ea"/>
              </a:rPr>
              <a:t>从消费层面来看</a:t>
            </a:r>
            <a:endParaRPr lang="en-US" sz="2400" dirty="0">
              <a:solidFill>
                <a:schemeClr val="tx1">
                  <a:lumMod val="85000"/>
                  <a:lumOff val="15000"/>
                </a:schemeClr>
              </a:solidFill>
              <a:latin typeface="+mj-ea"/>
              <a:ea typeface="+mj-ea"/>
            </a:endParaRPr>
          </a:p>
        </p:txBody>
      </p:sp>
      <p:sp>
        <p:nvSpPr>
          <p:cNvPr id="7" name="椭圆 6">
            <a:extLst>
              <a:ext uri="{FF2B5EF4-FFF2-40B4-BE49-F238E27FC236}">
                <a16:creationId xmlns:a16="http://schemas.microsoft.com/office/drawing/2014/main" id="{516442D9-7C62-06A3-72BD-9E3E1F974497}"/>
              </a:ext>
            </a:extLst>
          </p:cNvPr>
          <p:cNvSpPr/>
          <p:nvPr/>
        </p:nvSpPr>
        <p:spPr>
          <a:xfrm>
            <a:off x="766763" y="1893361"/>
            <a:ext cx="156952" cy="156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a:extLst>
              <a:ext uri="{FF2B5EF4-FFF2-40B4-BE49-F238E27FC236}">
                <a16:creationId xmlns:a16="http://schemas.microsoft.com/office/drawing/2014/main" id="{DB4A883F-2CD6-C166-0927-5E8DE7BB553D}"/>
              </a:ext>
            </a:extLst>
          </p:cNvPr>
          <p:cNvSpPr txBox="1"/>
          <p:nvPr/>
        </p:nvSpPr>
        <p:spPr>
          <a:xfrm>
            <a:off x="1000124" y="2247022"/>
            <a:ext cx="10425113" cy="755143"/>
          </a:xfrm>
          <a:prstGeom prst="rect">
            <a:avLst/>
          </a:prstGeom>
          <a:noFill/>
        </p:spPr>
        <p:txBody>
          <a:bodyPr wrap="square" lIns="0" tIns="0" rIns="0" bIns="0" rtlCol="0" anchor="t">
            <a:noAutofit/>
          </a:bodyPr>
          <a:lstStyle/>
          <a:p>
            <a:pPr algn="just">
              <a:lnSpc>
                <a:spcPct val="120000"/>
              </a:lnSpc>
            </a:pPr>
            <a:r>
              <a:rPr lang="zh-CN" altLang="en-US" sz="1400" dirty="0">
                <a:solidFill>
                  <a:schemeClr val="tx1">
                    <a:lumMod val="65000"/>
                    <a:lumOff val="35000"/>
                  </a:schemeClr>
                </a:solidFill>
                <a:latin typeface="+mn-ea"/>
                <a:cs typeface="阿里巴巴普惠体 L" panose="00020600040101010101" pitchFamily="18" charset="-122"/>
              </a:rPr>
              <a:t>未来消费者购买卫浴五金产品将不再是单纯的货比货”个性化、有品质、有品位的卫浴文化正在注入传统的价值观念中。市场中“仿欧式”产品的大量涌现便是例证。但随着个性化的进一步深入。其他细分市场会渐渐形成，单纯的仿欧”或者“仿美”风格覆盖的消费者会越来越少。卫浴五金营销环境已经由以产品为核心转向以消费者为核心，迎合多变的消费需求将是对生产商们巨大挑战。</a:t>
            </a:r>
          </a:p>
        </p:txBody>
      </p:sp>
      <p:sp>
        <p:nvSpPr>
          <p:cNvPr id="9" name="文本框 8">
            <a:extLst>
              <a:ext uri="{FF2B5EF4-FFF2-40B4-BE49-F238E27FC236}">
                <a16:creationId xmlns:a16="http://schemas.microsoft.com/office/drawing/2014/main" id="{0C2D5FC0-4067-AA7B-1747-8EF83D0EFCAD}"/>
              </a:ext>
            </a:extLst>
          </p:cNvPr>
          <p:cNvSpPr txBox="1"/>
          <p:nvPr/>
        </p:nvSpPr>
        <p:spPr>
          <a:xfrm>
            <a:off x="1000125" y="3309257"/>
            <a:ext cx="5095876" cy="446789"/>
          </a:xfrm>
          <a:prstGeom prst="rect">
            <a:avLst/>
          </a:prstGeom>
          <a:noFill/>
        </p:spPr>
        <p:txBody>
          <a:bodyPr wrap="square" lIns="0" tIns="0" rIns="0" bIns="0" rtlCol="0" anchor="b">
            <a:noAutofit/>
          </a:bodyPr>
          <a:lstStyle/>
          <a:p>
            <a:pPr algn="just">
              <a:lnSpc>
                <a:spcPct val="130000"/>
              </a:lnSpc>
            </a:pPr>
            <a:r>
              <a:rPr lang="zh-CN" altLang="en-US" sz="2400" dirty="0">
                <a:solidFill>
                  <a:schemeClr val="tx1">
                    <a:lumMod val="85000"/>
                    <a:lumOff val="15000"/>
                  </a:schemeClr>
                </a:solidFill>
                <a:latin typeface="+mj-ea"/>
                <a:ea typeface="+mj-ea"/>
              </a:rPr>
              <a:t>从发展区域来看</a:t>
            </a:r>
            <a:endParaRPr lang="en-US" sz="2400" dirty="0">
              <a:solidFill>
                <a:schemeClr val="tx1">
                  <a:lumMod val="85000"/>
                  <a:lumOff val="15000"/>
                </a:schemeClr>
              </a:solidFill>
              <a:latin typeface="+mj-ea"/>
              <a:ea typeface="+mj-ea"/>
            </a:endParaRPr>
          </a:p>
        </p:txBody>
      </p:sp>
      <p:sp>
        <p:nvSpPr>
          <p:cNvPr id="10" name="椭圆 9">
            <a:extLst>
              <a:ext uri="{FF2B5EF4-FFF2-40B4-BE49-F238E27FC236}">
                <a16:creationId xmlns:a16="http://schemas.microsoft.com/office/drawing/2014/main" id="{54853BA3-BDC0-E6C0-5EEE-C2F8B5A9270B}"/>
              </a:ext>
            </a:extLst>
          </p:cNvPr>
          <p:cNvSpPr/>
          <p:nvPr/>
        </p:nvSpPr>
        <p:spPr>
          <a:xfrm>
            <a:off x="766763" y="3454176"/>
            <a:ext cx="156952" cy="156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41E3E3E7-68B6-6300-A2FE-3A102BD9C8AD}"/>
              </a:ext>
            </a:extLst>
          </p:cNvPr>
          <p:cNvSpPr txBox="1"/>
          <p:nvPr/>
        </p:nvSpPr>
        <p:spPr>
          <a:xfrm>
            <a:off x="1000124" y="3807837"/>
            <a:ext cx="10425113" cy="755143"/>
          </a:xfrm>
          <a:prstGeom prst="rect">
            <a:avLst/>
          </a:prstGeom>
          <a:noFill/>
        </p:spPr>
        <p:txBody>
          <a:bodyPr wrap="square" lIns="0" tIns="0" rIns="0" bIns="0" rtlCol="0" anchor="t">
            <a:noAutofit/>
          </a:bodyPr>
          <a:lstStyle/>
          <a:p>
            <a:pPr algn="just">
              <a:lnSpc>
                <a:spcPct val="120000"/>
              </a:lnSpc>
            </a:pPr>
            <a:r>
              <a:rPr lang="zh-CN" altLang="en-US" sz="1400" dirty="0">
                <a:solidFill>
                  <a:schemeClr val="tx1">
                    <a:lumMod val="65000"/>
                    <a:lumOff val="35000"/>
                  </a:schemeClr>
                </a:solidFill>
                <a:latin typeface="+mn-ea"/>
                <a:cs typeface="阿里巴巴普惠体 L" panose="00020600040101010101" pitchFamily="18" charset="-122"/>
              </a:rPr>
              <a:t>随着卫浴行业的深度发展，虽然一线城市卫浴受关注度最高，但一线城市市场接近饱和，二、三线城市其所蕴藏的极大市场潜力已然受到各大家居企业的普遍关注，二、三级市场将成为卫浴企业争夺市场新的布局重点。卫浴行业未来竞争战场将转移到三、四线城市，可以说三、四线城市是未来卫浴的蓝海。</a:t>
            </a:r>
          </a:p>
        </p:txBody>
      </p:sp>
      <p:sp>
        <p:nvSpPr>
          <p:cNvPr id="12" name="文本框 11">
            <a:extLst>
              <a:ext uri="{FF2B5EF4-FFF2-40B4-BE49-F238E27FC236}">
                <a16:creationId xmlns:a16="http://schemas.microsoft.com/office/drawing/2014/main" id="{341FAB4B-C931-5614-4369-785EE3FFAB68}"/>
              </a:ext>
            </a:extLst>
          </p:cNvPr>
          <p:cNvSpPr txBox="1"/>
          <p:nvPr/>
        </p:nvSpPr>
        <p:spPr>
          <a:xfrm>
            <a:off x="1000125" y="4870073"/>
            <a:ext cx="5095876" cy="446789"/>
          </a:xfrm>
          <a:prstGeom prst="rect">
            <a:avLst/>
          </a:prstGeom>
          <a:noFill/>
        </p:spPr>
        <p:txBody>
          <a:bodyPr wrap="square" lIns="0" tIns="0" rIns="0" bIns="0" rtlCol="0" anchor="b">
            <a:noAutofit/>
          </a:bodyPr>
          <a:lstStyle/>
          <a:p>
            <a:pPr algn="just">
              <a:lnSpc>
                <a:spcPct val="130000"/>
              </a:lnSpc>
            </a:pPr>
            <a:r>
              <a:rPr lang="zh-CN" altLang="en-US" sz="2400" dirty="0">
                <a:solidFill>
                  <a:schemeClr val="tx1">
                    <a:lumMod val="85000"/>
                    <a:lumOff val="15000"/>
                  </a:schemeClr>
                </a:solidFill>
                <a:latin typeface="+mj-ea"/>
                <a:ea typeface="+mj-ea"/>
              </a:rPr>
              <a:t>从技术创新来看</a:t>
            </a:r>
            <a:endParaRPr lang="en-US" sz="2400" dirty="0">
              <a:solidFill>
                <a:schemeClr val="tx1">
                  <a:lumMod val="85000"/>
                  <a:lumOff val="15000"/>
                </a:schemeClr>
              </a:solidFill>
              <a:latin typeface="+mj-ea"/>
              <a:ea typeface="+mj-ea"/>
            </a:endParaRPr>
          </a:p>
        </p:txBody>
      </p:sp>
      <p:sp>
        <p:nvSpPr>
          <p:cNvPr id="13" name="椭圆 12">
            <a:extLst>
              <a:ext uri="{FF2B5EF4-FFF2-40B4-BE49-F238E27FC236}">
                <a16:creationId xmlns:a16="http://schemas.microsoft.com/office/drawing/2014/main" id="{FBBA294E-5F50-7E6C-BBB9-DF6FDFDBEDD1}"/>
              </a:ext>
            </a:extLst>
          </p:cNvPr>
          <p:cNvSpPr/>
          <p:nvPr/>
        </p:nvSpPr>
        <p:spPr>
          <a:xfrm>
            <a:off x="766763" y="5014992"/>
            <a:ext cx="156952" cy="156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a:extLst>
              <a:ext uri="{FF2B5EF4-FFF2-40B4-BE49-F238E27FC236}">
                <a16:creationId xmlns:a16="http://schemas.microsoft.com/office/drawing/2014/main" id="{F23522E0-D0AA-D47F-76C2-1B82D54B4C24}"/>
              </a:ext>
            </a:extLst>
          </p:cNvPr>
          <p:cNvSpPr txBox="1"/>
          <p:nvPr/>
        </p:nvSpPr>
        <p:spPr>
          <a:xfrm>
            <a:off x="1000124" y="5368653"/>
            <a:ext cx="10425113" cy="755143"/>
          </a:xfrm>
          <a:prstGeom prst="rect">
            <a:avLst/>
          </a:prstGeom>
          <a:noFill/>
        </p:spPr>
        <p:txBody>
          <a:bodyPr wrap="square" lIns="0" tIns="0" rIns="0" bIns="0" rtlCol="0" anchor="t">
            <a:noAutofit/>
          </a:bodyPr>
          <a:lstStyle/>
          <a:p>
            <a:pPr algn="just">
              <a:lnSpc>
                <a:spcPct val="120000"/>
              </a:lnSpc>
            </a:pPr>
            <a:r>
              <a:rPr lang="zh-CN" altLang="en-US" sz="1400" dirty="0">
                <a:solidFill>
                  <a:schemeClr val="tx1">
                    <a:lumMod val="65000"/>
                    <a:lumOff val="35000"/>
                  </a:schemeClr>
                </a:solidFill>
                <a:latin typeface="+mn-ea"/>
                <a:cs typeface="阿里巴巴普惠体 L" panose="00020600040101010101" pitchFamily="18" charset="-122"/>
              </a:rPr>
              <a:t>卫浴陶瓷行业重视科技成果积累和国际化人才储备，并积极争取行业话语权，已成为全区创新发展的中坚力量</a:t>
            </a:r>
            <a:r>
              <a:rPr lang="en-US" altLang="zh-CN" sz="1400" dirty="0">
                <a:solidFill>
                  <a:schemeClr val="tx1">
                    <a:lumMod val="65000"/>
                    <a:lumOff val="35000"/>
                  </a:schemeClr>
                </a:solidFill>
                <a:latin typeface="+mn-ea"/>
                <a:cs typeface="阿里巴巴普惠体 L" panose="00020600040101010101" pitchFamily="18" charset="-122"/>
              </a:rPr>
              <a:t>;</a:t>
            </a:r>
            <a:r>
              <a:rPr lang="zh-CN" altLang="en-US" sz="1400" dirty="0">
                <a:solidFill>
                  <a:schemeClr val="tx1">
                    <a:lumMod val="65000"/>
                    <a:lumOff val="35000"/>
                  </a:schemeClr>
                </a:solidFill>
                <a:latin typeface="+mn-ea"/>
                <a:cs typeface="阿里巴巴普惠体 L" panose="00020600040101010101" pitchFamily="18" charset="-122"/>
              </a:rPr>
              <a:t>小型榜单卫浴陶瓷行业企业研发投入力度大，是同类型企业的</a:t>
            </a:r>
            <a:r>
              <a:rPr lang="en-US" altLang="zh-CN" sz="1400" dirty="0">
                <a:solidFill>
                  <a:schemeClr val="tx1">
                    <a:lumMod val="65000"/>
                    <a:lumOff val="35000"/>
                  </a:schemeClr>
                </a:solidFill>
                <a:latin typeface="+mn-ea"/>
                <a:cs typeface="阿里巴巴普惠体 L" panose="00020600040101010101" pitchFamily="18" charset="-122"/>
              </a:rPr>
              <a:t>3.5</a:t>
            </a:r>
            <a:r>
              <a:rPr lang="zh-CN" altLang="en-US" sz="1400" dirty="0">
                <a:solidFill>
                  <a:schemeClr val="tx1">
                    <a:lumMod val="65000"/>
                    <a:lumOff val="35000"/>
                  </a:schemeClr>
                </a:solidFill>
                <a:latin typeface="+mn-ea"/>
                <a:cs typeface="阿里巴巴普惠体 L" panose="00020600040101010101" pitchFamily="18" charset="-122"/>
              </a:rPr>
              <a:t>倍，重视产学研合作和知识产权保护，在同类型卫浴陶瓷行业企业中发挥着重要的创新带动作用，是全区培育中大型创新企业的重要储备。</a:t>
            </a:r>
          </a:p>
        </p:txBody>
      </p:sp>
      <p:sp>
        <p:nvSpPr>
          <p:cNvPr id="15" name="任意多边形: 形状 14">
            <a:extLst>
              <a:ext uri="{FF2B5EF4-FFF2-40B4-BE49-F238E27FC236}">
                <a16:creationId xmlns:a16="http://schemas.microsoft.com/office/drawing/2014/main" id="{F8A08808-B2D5-DE70-B9FD-A34168B3059C}"/>
              </a:ext>
            </a:extLst>
          </p:cNvPr>
          <p:cNvSpPr/>
          <p:nvPr/>
        </p:nvSpPr>
        <p:spPr>
          <a:xfrm>
            <a:off x="0" y="6189455"/>
            <a:ext cx="12192000" cy="668546"/>
          </a:xfrm>
          <a:custGeom>
            <a:avLst/>
            <a:gdLst>
              <a:gd name="connsiteX0" fmla="*/ 0 w 12192000"/>
              <a:gd name="connsiteY0" fmla="*/ 0 h 668546"/>
              <a:gd name="connsiteX1" fmla="*/ 335170 w 12192000"/>
              <a:gd name="connsiteY1" fmla="*/ 335170 h 668546"/>
              <a:gd name="connsiteX2" fmla="*/ 12192000 w 12192000"/>
              <a:gd name="connsiteY2" fmla="*/ 335170 h 668546"/>
              <a:gd name="connsiteX3" fmla="*/ 12192000 w 12192000"/>
              <a:gd name="connsiteY3" fmla="*/ 668546 h 668546"/>
              <a:gd name="connsiteX4" fmla="*/ 0 w 12192000"/>
              <a:gd name="connsiteY4" fmla="*/ 668546 h 66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68546">
                <a:moveTo>
                  <a:pt x="0" y="0"/>
                </a:moveTo>
                <a:cubicBezTo>
                  <a:pt x="0" y="185109"/>
                  <a:pt x="150061" y="335170"/>
                  <a:pt x="335170" y="335170"/>
                </a:cubicBezTo>
                <a:lnTo>
                  <a:pt x="12192000" y="335170"/>
                </a:lnTo>
                <a:lnTo>
                  <a:pt x="12192000" y="668546"/>
                </a:lnTo>
                <a:lnTo>
                  <a:pt x="0" y="668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矩形: 圆角 23">
            <a:extLst>
              <a:ext uri="{FF2B5EF4-FFF2-40B4-BE49-F238E27FC236}">
                <a16:creationId xmlns:a16="http://schemas.microsoft.com/office/drawing/2014/main" id="{B87CECBB-BBE0-BE2A-30AE-8BE6817EB50A}"/>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a:extLst>
              <a:ext uri="{FF2B5EF4-FFF2-40B4-BE49-F238E27FC236}">
                <a16:creationId xmlns:a16="http://schemas.microsoft.com/office/drawing/2014/main" id="{8FCF5C69-7A62-FC5A-FCB8-211A3DB83774}"/>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03</a:t>
            </a:r>
            <a:endParaRPr lang="en-US" sz="8800" b="1" dirty="0">
              <a:solidFill>
                <a:schemeClr val="accent2"/>
              </a:solidFill>
              <a:latin typeface="+mj-ea"/>
              <a:ea typeface="+mj-ea"/>
            </a:endParaRPr>
          </a:p>
        </p:txBody>
      </p:sp>
      <p:sp>
        <p:nvSpPr>
          <p:cNvPr id="26" name="文本框 25">
            <a:extLst>
              <a:ext uri="{FF2B5EF4-FFF2-40B4-BE49-F238E27FC236}">
                <a16:creationId xmlns:a16="http://schemas.microsoft.com/office/drawing/2014/main" id="{D313A506-1EE0-0A1F-94D6-878DD3215589}"/>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市场发展趋势</a:t>
            </a:r>
          </a:p>
        </p:txBody>
      </p:sp>
      <p:sp>
        <p:nvSpPr>
          <p:cNvPr id="27" name="文本框 26">
            <a:extLst>
              <a:ext uri="{FF2B5EF4-FFF2-40B4-BE49-F238E27FC236}">
                <a16:creationId xmlns:a16="http://schemas.microsoft.com/office/drawing/2014/main" id="{FA68B233-EC98-9752-FC71-09EF40415251}"/>
              </a:ext>
            </a:extLst>
          </p:cNvPr>
          <p:cNvSpPr txBox="1"/>
          <p:nvPr/>
        </p:nvSpPr>
        <p:spPr>
          <a:xfrm>
            <a:off x="1226360" y="350065"/>
            <a:ext cx="1484381"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TRENDS</a:t>
            </a:r>
          </a:p>
        </p:txBody>
      </p:sp>
    </p:spTree>
    <p:extLst>
      <p:ext uri="{BB962C8B-B14F-4D97-AF65-F5344CB8AC3E}">
        <p14:creationId xmlns:p14="http://schemas.microsoft.com/office/powerpoint/2010/main" val="288384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BC7FADEE-8CBA-0059-1317-046EF67809DC}"/>
              </a:ext>
            </a:extLst>
          </p:cNvPr>
          <p:cNvGrpSpPr/>
          <p:nvPr/>
        </p:nvGrpSpPr>
        <p:grpSpPr>
          <a:xfrm>
            <a:off x="764804" y="1733673"/>
            <a:ext cx="5083489" cy="4553923"/>
            <a:chOff x="764804" y="1733673"/>
            <a:chExt cx="5083489" cy="4553923"/>
          </a:xfrm>
        </p:grpSpPr>
        <p:sp>
          <p:nvSpPr>
            <p:cNvPr id="13" name="矩形: 圆角 12">
              <a:extLst>
                <a:ext uri="{FF2B5EF4-FFF2-40B4-BE49-F238E27FC236}">
                  <a16:creationId xmlns:a16="http://schemas.microsoft.com/office/drawing/2014/main" id="{D78B0638-2A50-E310-998D-9D5380078F24}"/>
                </a:ext>
              </a:extLst>
            </p:cNvPr>
            <p:cNvSpPr/>
            <p:nvPr/>
          </p:nvSpPr>
          <p:spPr>
            <a:xfrm>
              <a:off x="3722707" y="2294486"/>
              <a:ext cx="2125586" cy="3432298"/>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任意多边形: 形状 40">
              <a:extLst>
                <a:ext uri="{FF2B5EF4-FFF2-40B4-BE49-F238E27FC236}">
                  <a16:creationId xmlns:a16="http://schemas.microsoft.com/office/drawing/2014/main" id="{1DAA4885-557E-E170-D97D-EFCE09D7F67F}"/>
                </a:ext>
              </a:extLst>
            </p:cNvPr>
            <p:cNvSpPr>
              <a:spLocks/>
            </p:cNvSpPr>
            <p:nvPr/>
          </p:nvSpPr>
          <p:spPr>
            <a:xfrm>
              <a:off x="764804" y="1733673"/>
              <a:ext cx="5083489" cy="4553923"/>
            </a:xfrm>
            <a:custGeom>
              <a:avLst/>
              <a:gdLst>
                <a:gd name="connsiteX0" fmla="*/ 279975 w 5083489"/>
                <a:gd name="connsiteY0" fmla="*/ 0 h 4553923"/>
                <a:gd name="connsiteX1" fmla="*/ 4803514 w 5083489"/>
                <a:gd name="connsiteY1" fmla="*/ 0 h 4553923"/>
                <a:gd name="connsiteX2" fmla="*/ 5083489 w 5083489"/>
                <a:gd name="connsiteY2" fmla="*/ 279975 h 4553923"/>
                <a:gd name="connsiteX3" fmla="*/ 5083489 w 5083489"/>
                <a:gd name="connsiteY3" fmla="*/ 770020 h 4553923"/>
                <a:gd name="connsiteX4" fmla="*/ 5060546 w 5083489"/>
                <a:gd name="connsiteY4" fmla="*/ 785488 h 4553923"/>
                <a:gd name="connsiteX5" fmla="*/ 5004825 w 5083489"/>
                <a:gd name="connsiteY5" fmla="*/ 920010 h 4553923"/>
                <a:gd name="connsiteX6" fmla="*/ 5004825 w 5083489"/>
                <a:gd name="connsiteY6" fmla="*/ 3633914 h 4553923"/>
                <a:gd name="connsiteX7" fmla="*/ 5060546 w 5083489"/>
                <a:gd name="connsiteY7" fmla="*/ 3768436 h 4553923"/>
                <a:gd name="connsiteX8" fmla="*/ 5083489 w 5083489"/>
                <a:gd name="connsiteY8" fmla="*/ 3783905 h 4553923"/>
                <a:gd name="connsiteX9" fmla="*/ 5083489 w 5083489"/>
                <a:gd name="connsiteY9" fmla="*/ 4273948 h 4553923"/>
                <a:gd name="connsiteX10" fmla="*/ 4803514 w 5083489"/>
                <a:gd name="connsiteY10" fmla="*/ 4553923 h 4553923"/>
                <a:gd name="connsiteX11" fmla="*/ 279975 w 5083489"/>
                <a:gd name="connsiteY11" fmla="*/ 4553923 h 4553923"/>
                <a:gd name="connsiteX12" fmla="*/ 0 w 5083489"/>
                <a:gd name="connsiteY12" fmla="*/ 4273948 h 4553923"/>
                <a:gd name="connsiteX13" fmla="*/ 0 w 5083489"/>
                <a:gd name="connsiteY13" fmla="*/ 279975 h 4553923"/>
                <a:gd name="connsiteX14" fmla="*/ 279975 w 5083489"/>
                <a:gd name="connsiteY14" fmla="*/ 0 h 45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3489" h="4553923">
                  <a:moveTo>
                    <a:pt x="279975" y="0"/>
                  </a:moveTo>
                  <a:lnTo>
                    <a:pt x="4803514" y="0"/>
                  </a:lnTo>
                  <a:cubicBezTo>
                    <a:pt x="4958140" y="0"/>
                    <a:pt x="5083489" y="125349"/>
                    <a:pt x="5083489" y="279975"/>
                  </a:cubicBezTo>
                  <a:lnTo>
                    <a:pt x="5083489" y="770020"/>
                  </a:lnTo>
                  <a:lnTo>
                    <a:pt x="5060546" y="785488"/>
                  </a:lnTo>
                  <a:cubicBezTo>
                    <a:pt x="5026119" y="819915"/>
                    <a:pt x="5004825" y="867476"/>
                    <a:pt x="5004825" y="920010"/>
                  </a:cubicBezTo>
                  <a:lnTo>
                    <a:pt x="5004825" y="3633914"/>
                  </a:lnTo>
                  <a:cubicBezTo>
                    <a:pt x="5004825" y="3686448"/>
                    <a:pt x="5026119" y="3734009"/>
                    <a:pt x="5060546" y="3768436"/>
                  </a:cubicBezTo>
                  <a:lnTo>
                    <a:pt x="5083489" y="3783905"/>
                  </a:lnTo>
                  <a:lnTo>
                    <a:pt x="5083489" y="4273948"/>
                  </a:lnTo>
                  <a:cubicBezTo>
                    <a:pt x="5083489" y="4428574"/>
                    <a:pt x="4958140" y="4553923"/>
                    <a:pt x="4803514" y="4553923"/>
                  </a:cubicBezTo>
                  <a:lnTo>
                    <a:pt x="279975" y="4553923"/>
                  </a:lnTo>
                  <a:cubicBezTo>
                    <a:pt x="125349" y="4553923"/>
                    <a:pt x="0" y="4428574"/>
                    <a:pt x="0" y="4273948"/>
                  </a:cubicBezTo>
                  <a:lnTo>
                    <a:pt x="0" y="279975"/>
                  </a:lnTo>
                  <a:cubicBezTo>
                    <a:pt x="0" y="125349"/>
                    <a:pt x="125349" y="0"/>
                    <a:pt x="2799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组合 14">
            <a:extLst>
              <a:ext uri="{FF2B5EF4-FFF2-40B4-BE49-F238E27FC236}">
                <a16:creationId xmlns:a16="http://schemas.microsoft.com/office/drawing/2014/main" id="{36527C87-6C13-C93A-E91E-40CB9B4578E4}"/>
              </a:ext>
            </a:extLst>
          </p:cNvPr>
          <p:cNvGrpSpPr/>
          <p:nvPr/>
        </p:nvGrpSpPr>
        <p:grpSpPr>
          <a:xfrm>
            <a:off x="6343707" y="1733673"/>
            <a:ext cx="5083489" cy="4553923"/>
            <a:chOff x="6343707" y="1733673"/>
            <a:chExt cx="5083489" cy="4553923"/>
          </a:xfrm>
        </p:grpSpPr>
        <p:sp>
          <p:nvSpPr>
            <p:cNvPr id="14" name="矩形: 圆角 13">
              <a:extLst>
                <a:ext uri="{FF2B5EF4-FFF2-40B4-BE49-F238E27FC236}">
                  <a16:creationId xmlns:a16="http://schemas.microsoft.com/office/drawing/2014/main" id="{8B8E159A-2FBC-B92F-A0DC-17FCCF3A0298}"/>
                </a:ext>
              </a:extLst>
            </p:cNvPr>
            <p:cNvSpPr/>
            <p:nvPr/>
          </p:nvSpPr>
          <p:spPr>
            <a:xfrm>
              <a:off x="9301610" y="2294486"/>
              <a:ext cx="2125586" cy="3432298"/>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任意多边形: 形状 39">
              <a:extLst>
                <a:ext uri="{FF2B5EF4-FFF2-40B4-BE49-F238E27FC236}">
                  <a16:creationId xmlns:a16="http://schemas.microsoft.com/office/drawing/2014/main" id="{54E6054F-7C79-55E0-EF18-081AD0BB61C2}"/>
                </a:ext>
              </a:extLst>
            </p:cNvPr>
            <p:cNvSpPr/>
            <p:nvPr/>
          </p:nvSpPr>
          <p:spPr>
            <a:xfrm>
              <a:off x="6343707" y="1733673"/>
              <a:ext cx="5083489" cy="4553923"/>
            </a:xfrm>
            <a:custGeom>
              <a:avLst/>
              <a:gdLst>
                <a:gd name="connsiteX0" fmla="*/ 279975 w 5083489"/>
                <a:gd name="connsiteY0" fmla="*/ 0 h 4553923"/>
                <a:gd name="connsiteX1" fmla="*/ 4803514 w 5083489"/>
                <a:gd name="connsiteY1" fmla="*/ 0 h 4553923"/>
                <a:gd name="connsiteX2" fmla="*/ 5083489 w 5083489"/>
                <a:gd name="connsiteY2" fmla="*/ 279975 h 4553923"/>
                <a:gd name="connsiteX3" fmla="*/ 5083489 w 5083489"/>
                <a:gd name="connsiteY3" fmla="*/ 770020 h 4553923"/>
                <a:gd name="connsiteX4" fmla="*/ 5060546 w 5083489"/>
                <a:gd name="connsiteY4" fmla="*/ 785488 h 4553923"/>
                <a:gd name="connsiteX5" fmla="*/ 5004825 w 5083489"/>
                <a:gd name="connsiteY5" fmla="*/ 920010 h 4553923"/>
                <a:gd name="connsiteX6" fmla="*/ 5004825 w 5083489"/>
                <a:gd name="connsiteY6" fmla="*/ 3633914 h 4553923"/>
                <a:gd name="connsiteX7" fmla="*/ 5060546 w 5083489"/>
                <a:gd name="connsiteY7" fmla="*/ 3768436 h 4553923"/>
                <a:gd name="connsiteX8" fmla="*/ 5083489 w 5083489"/>
                <a:gd name="connsiteY8" fmla="*/ 3783905 h 4553923"/>
                <a:gd name="connsiteX9" fmla="*/ 5083489 w 5083489"/>
                <a:gd name="connsiteY9" fmla="*/ 4273948 h 4553923"/>
                <a:gd name="connsiteX10" fmla="*/ 4803514 w 5083489"/>
                <a:gd name="connsiteY10" fmla="*/ 4553923 h 4553923"/>
                <a:gd name="connsiteX11" fmla="*/ 279975 w 5083489"/>
                <a:gd name="connsiteY11" fmla="*/ 4553923 h 4553923"/>
                <a:gd name="connsiteX12" fmla="*/ 0 w 5083489"/>
                <a:gd name="connsiteY12" fmla="*/ 4273948 h 4553923"/>
                <a:gd name="connsiteX13" fmla="*/ 0 w 5083489"/>
                <a:gd name="connsiteY13" fmla="*/ 279975 h 4553923"/>
                <a:gd name="connsiteX14" fmla="*/ 279975 w 5083489"/>
                <a:gd name="connsiteY14" fmla="*/ 0 h 45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3489" h="4553923">
                  <a:moveTo>
                    <a:pt x="279975" y="0"/>
                  </a:moveTo>
                  <a:lnTo>
                    <a:pt x="4803514" y="0"/>
                  </a:lnTo>
                  <a:cubicBezTo>
                    <a:pt x="4958140" y="0"/>
                    <a:pt x="5083489" y="125349"/>
                    <a:pt x="5083489" y="279975"/>
                  </a:cubicBezTo>
                  <a:lnTo>
                    <a:pt x="5083489" y="770020"/>
                  </a:lnTo>
                  <a:lnTo>
                    <a:pt x="5060546" y="785488"/>
                  </a:lnTo>
                  <a:cubicBezTo>
                    <a:pt x="5026119" y="819915"/>
                    <a:pt x="5004825" y="867476"/>
                    <a:pt x="5004825" y="920010"/>
                  </a:cubicBezTo>
                  <a:lnTo>
                    <a:pt x="5004825" y="3633914"/>
                  </a:lnTo>
                  <a:cubicBezTo>
                    <a:pt x="5004825" y="3686448"/>
                    <a:pt x="5026119" y="3734009"/>
                    <a:pt x="5060546" y="3768436"/>
                  </a:cubicBezTo>
                  <a:lnTo>
                    <a:pt x="5083489" y="3783905"/>
                  </a:lnTo>
                  <a:lnTo>
                    <a:pt x="5083489" y="4273948"/>
                  </a:lnTo>
                  <a:cubicBezTo>
                    <a:pt x="5083489" y="4428574"/>
                    <a:pt x="4958140" y="4553923"/>
                    <a:pt x="4803514" y="4553923"/>
                  </a:cubicBezTo>
                  <a:lnTo>
                    <a:pt x="279975" y="4553923"/>
                  </a:lnTo>
                  <a:cubicBezTo>
                    <a:pt x="125349" y="4553923"/>
                    <a:pt x="0" y="4428574"/>
                    <a:pt x="0" y="4273948"/>
                  </a:cubicBezTo>
                  <a:lnTo>
                    <a:pt x="0" y="279975"/>
                  </a:lnTo>
                  <a:cubicBezTo>
                    <a:pt x="0" y="125349"/>
                    <a:pt x="125349" y="0"/>
                    <a:pt x="2799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椭圆 6">
            <a:extLst>
              <a:ext uri="{FF2B5EF4-FFF2-40B4-BE49-F238E27FC236}">
                <a16:creationId xmlns:a16="http://schemas.microsoft.com/office/drawing/2014/main" id="{74042576-CE19-41B8-6E53-2FB820FF43B2}"/>
              </a:ext>
            </a:extLst>
          </p:cNvPr>
          <p:cNvSpPr/>
          <p:nvPr/>
        </p:nvSpPr>
        <p:spPr>
          <a:xfrm>
            <a:off x="1801804" y="2850511"/>
            <a:ext cx="3148324" cy="314832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sz="1620">
              <a:solidFill>
                <a:schemeClr val="tx1"/>
              </a:solidFill>
            </a:endParaRPr>
          </a:p>
        </p:txBody>
      </p:sp>
      <p:sp>
        <p:nvSpPr>
          <p:cNvPr id="18" name="不完整圆 17">
            <a:extLst>
              <a:ext uri="{FF2B5EF4-FFF2-40B4-BE49-F238E27FC236}">
                <a16:creationId xmlns:a16="http://schemas.microsoft.com/office/drawing/2014/main" id="{201F266E-275C-B601-DC28-C75B44259F29}"/>
              </a:ext>
            </a:extLst>
          </p:cNvPr>
          <p:cNvSpPr/>
          <p:nvPr/>
        </p:nvSpPr>
        <p:spPr>
          <a:xfrm>
            <a:off x="1623825" y="2672532"/>
            <a:ext cx="3504285" cy="3504284"/>
          </a:xfrm>
          <a:prstGeom prst="pie">
            <a:avLst>
              <a:gd name="adj1" fmla="val 16195164"/>
              <a:gd name="adj2" fmla="val 3369135"/>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sz="1620">
              <a:solidFill>
                <a:schemeClr val="tx1"/>
              </a:solidFill>
            </a:endParaRPr>
          </a:p>
        </p:txBody>
      </p:sp>
      <p:sp>
        <p:nvSpPr>
          <p:cNvPr id="21" name="文本框 20">
            <a:extLst>
              <a:ext uri="{FF2B5EF4-FFF2-40B4-BE49-F238E27FC236}">
                <a16:creationId xmlns:a16="http://schemas.microsoft.com/office/drawing/2014/main" id="{8AB4FCEB-0743-7597-F974-22E6BCC4B42B}"/>
              </a:ext>
            </a:extLst>
          </p:cNvPr>
          <p:cNvSpPr txBox="1"/>
          <p:nvPr/>
        </p:nvSpPr>
        <p:spPr>
          <a:xfrm>
            <a:off x="1471371" y="4554647"/>
            <a:ext cx="1416459" cy="553998"/>
          </a:xfrm>
          <a:prstGeom prst="rect">
            <a:avLst/>
          </a:prstGeom>
          <a:noFill/>
          <a:effectLst/>
        </p:spPr>
        <p:txBody>
          <a:bodyPr wrap="square" lIns="0" tIns="0" rIns="0" bIns="0" rtlCol="0" anchor="b">
            <a:noAutofit/>
          </a:bodyPr>
          <a:lstStyle/>
          <a:p>
            <a:pPr algn="r"/>
            <a:r>
              <a:rPr lang="en-US" altLang="zh-CN" sz="3600" dirty="0">
                <a:solidFill>
                  <a:schemeClr val="accent1"/>
                </a:solidFill>
                <a:latin typeface="+mj-ea"/>
                <a:ea typeface="+mj-ea"/>
              </a:rPr>
              <a:t>57.3%</a:t>
            </a:r>
            <a:endParaRPr lang="en-US" sz="3600" dirty="0">
              <a:solidFill>
                <a:schemeClr val="accent1"/>
              </a:solidFill>
              <a:latin typeface="+mj-ea"/>
              <a:ea typeface="+mj-ea"/>
            </a:endParaRPr>
          </a:p>
        </p:txBody>
      </p:sp>
      <p:sp>
        <p:nvSpPr>
          <p:cNvPr id="22" name="文本框 21">
            <a:extLst>
              <a:ext uri="{FF2B5EF4-FFF2-40B4-BE49-F238E27FC236}">
                <a16:creationId xmlns:a16="http://schemas.microsoft.com/office/drawing/2014/main" id="{CCAB506A-0CA4-A032-8AD2-9DA9214D8F37}"/>
              </a:ext>
            </a:extLst>
          </p:cNvPr>
          <p:cNvSpPr txBox="1"/>
          <p:nvPr/>
        </p:nvSpPr>
        <p:spPr>
          <a:xfrm>
            <a:off x="1471371" y="4376667"/>
            <a:ext cx="1416459" cy="221599"/>
          </a:xfrm>
          <a:prstGeom prst="rect">
            <a:avLst/>
          </a:prstGeom>
          <a:noFill/>
          <a:effectLst/>
        </p:spPr>
        <p:txBody>
          <a:bodyPr wrap="square" lIns="0" tIns="0" rIns="0" bIns="0" rtlCol="0" anchor="b">
            <a:noAutofit/>
          </a:bodyPr>
          <a:lstStyle/>
          <a:p>
            <a:pPr algn="r"/>
            <a:r>
              <a:rPr lang="zh-CN" altLang="en-US" sz="1440" dirty="0">
                <a:solidFill>
                  <a:schemeClr val="accent1"/>
                </a:solidFill>
                <a:latin typeface="+mn-ea"/>
              </a:rPr>
              <a:t>仅购买一次</a:t>
            </a:r>
            <a:endParaRPr lang="en-US" sz="1440" dirty="0">
              <a:solidFill>
                <a:schemeClr val="accent1"/>
              </a:solidFill>
              <a:latin typeface="+mn-ea"/>
            </a:endParaRPr>
          </a:p>
        </p:txBody>
      </p:sp>
      <p:sp>
        <p:nvSpPr>
          <p:cNvPr id="23" name="文本框 22">
            <a:extLst>
              <a:ext uri="{FF2B5EF4-FFF2-40B4-BE49-F238E27FC236}">
                <a16:creationId xmlns:a16="http://schemas.microsoft.com/office/drawing/2014/main" id="{42ACEC96-B01C-CDD8-1DF7-B4BF7E80F892}"/>
              </a:ext>
            </a:extLst>
          </p:cNvPr>
          <p:cNvSpPr txBox="1"/>
          <p:nvPr/>
        </p:nvSpPr>
        <p:spPr>
          <a:xfrm>
            <a:off x="3622661" y="3822669"/>
            <a:ext cx="1416459" cy="553998"/>
          </a:xfrm>
          <a:prstGeom prst="rect">
            <a:avLst/>
          </a:prstGeom>
          <a:noFill/>
          <a:effectLst/>
        </p:spPr>
        <p:txBody>
          <a:bodyPr wrap="square" lIns="0" tIns="0" rIns="0" bIns="0" rtlCol="0" anchor="b">
            <a:noAutofit/>
          </a:bodyPr>
          <a:lstStyle/>
          <a:p>
            <a:r>
              <a:rPr lang="en-US" altLang="zh-CN" sz="3600" dirty="0">
                <a:solidFill>
                  <a:schemeClr val="accent2"/>
                </a:solidFill>
                <a:latin typeface="+mj-ea"/>
                <a:ea typeface="+mj-ea"/>
              </a:rPr>
              <a:t>42.7%</a:t>
            </a:r>
            <a:endParaRPr lang="en-US" sz="3600" dirty="0">
              <a:solidFill>
                <a:schemeClr val="accent2"/>
              </a:solidFill>
              <a:latin typeface="+mj-ea"/>
              <a:ea typeface="+mj-ea"/>
            </a:endParaRPr>
          </a:p>
        </p:txBody>
      </p:sp>
      <p:sp>
        <p:nvSpPr>
          <p:cNvPr id="24" name="文本框 23">
            <a:extLst>
              <a:ext uri="{FF2B5EF4-FFF2-40B4-BE49-F238E27FC236}">
                <a16:creationId xmlns:a16="http://schemas.microsoft.com/office/drawing/2014/main" id="{75C55357-BA5E-4B66-D443-F0346F2B0E48}"/>
              </a:ext>
            </a:extLst>
          </p:cNvPr>
          <p:cNvSpPr txBox="1"/>
          <p:nvPr/>
        </p:nvSpPr>
        <p:spPr>
          <a:xfrm>
            <a:off x="3622661" y="3644690"/>
            <a:ext cx="1416459" cy="221599"/>
          </a:xfrm>
          <a:prstGeom prst="rect">
            <a:avLst/>
          </a:prstGeom>
          <a:noFill/>
          <a:effectLst/>
        </p:spPr>
        <p:txBody>
          <a:bodyPr wrap="square" lIns="0" tIns="0" rIns="0" bIns="0" rtlCol="0" anchor="b">
            <a:noAutofit/>
          </a:bodyPr>
          <a:lstStyle/>
          <a:p>
            <a:r>
              <a:rPr lang="zh-CN" altLang="en-US" sz="1440" dirty="0">
                <a:solidFill>
                  <a:schemeClr val="accent2"/>
                </a:solidFill>
                <a:latin typeface="+mn-ea"/>
              </a:rPr>
              <a:t>多次购买</a:t>
            </a:r>
            <a:endParaRPr lang="en-US" sz="1440" dirty="0">
              <a:solidFill>
                <a:schemeClr val="accent2"/>
              </a:solidFill>
              <a:latin typeface="+mn-ea"/>
            </a:endParaRPr>
          </a:p>
        </p:txBody>
      </p:sp>
      <p:sp>
        <p:nvSpPr>
          <p:cNvPr id="30" name="文本框 29">
            <a:extLst>
              <a:ext uri="{FF2B5EF4-FFF2-40B4-BE49-F238E27FC236}">
                <a16:creationId xmlns:a16="http://schemas.microsoft.com/office/drawing/2014/main" id="{2E32E84C-2440-BBCD-6106-227168DE0FF4}"/>
              </a:ext>
            </a:extLst>
          </p:cNvPr>
          <p:cNvSpPr txBox="1"/>
          <p:nvPr/>
        </p:nvSpPr>
        <p:spPr>
          <a:xfrm>
            <a:off x="1691617" y="1942796"/>
            <a:ext cx="3498138" cy="430887"/>
          </a:xfrm>
          <a:prstGeom prst="rect">
            <a:avLst/>
          </a:prstGeom>
          <a:noFill/>
        </p:spPr>
        <p:txBody>
          <a:bodyPr wrap="square" lIns="0" tIns="0" rIns="0" bIns="0" rtlCol="0" anchor="b">
            <a:noAutofit/>
          </a:bodyPr>
          <a:lstStyle/>
          <a:p>
            <a:pPr algn="ctr"/>
            <a:r>
              <a:rPr lang="zh-CN" altLang="en-US" sz="2800" b="1" dirty="0">
                <a:solidFill>
                  <a:schemeClr val="accent1"/>
                </a:solidFill>
                <a:latin typeface="+mj-ea"/>
                <a:ea typeface="+mj-ea"/>
              </a:rPr>
              <a:t>重复购买客户占比</a:t>
            </a:r>
            <a:endParaRPr lang="en-US" sz="2800" b="1" dirty="0">
              <a:solidFill>
                <a:schemeClr val="accent1"/>
              </a:solidFill>
              <a:latin typeface="+mj-ea"/>
              <a:ea typeface="+mj-ea"/>
            </a:endParaRPr>
          </a:p>
        </p:txBody>
      </p:sp>
      <p:sp>
        <p:nvSpPr>
          <p:cNvPr id="19" name="椭圆 18">
            <a:extLst>
              <a:ext uri="{FF2B5EF4-FFF2-40B4-BE49-F238E27FC236}">
                <a16:creationId xmlns:a16="http://schemas.microsoft.com/office/drawing/2014/main" id="{7BC00E11-DA26-70A1-B89A-B8F079E9956A}"/>
              </a:ext>
            </a:extLst>
          </p:cNvPr>
          <p:cNvSpPr/>
          <p:nvPr/>
        </p:nvSpPr>
        <p:spPr>
          <a:xfrm>
            <a:off x="7292408" y="2850511"/>
            <a:ext cx="3148324" cy="314832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sz="1620">
              <a:solidFill>
                <a:schemeClr val="tx1"/>
              </a:solidFill>
            </a:endParaRPr>
          </a:p>
        </p:txBody>
      </p:sp>
      <p:sp>
        <p:nvSpPr>
          <p:cNvPr id="20" name="不完整圆 19">
            <a:extLst>
              <a:ext uri="{FF2B5EF4-FFF2-40B4-BE49-F238E27FC236}">
                <a16:creationId xmlns:a16="http://schemas.microsoft.com/office/drawing/2014/main" id="{81094167-FB89-2A9E-13DA-6E3A94D4DDA7}"/>
              </a:ext>
            </a:extLst>
          </p:cNvPr>
          <p:cNvSpPr/>
          <p:nvPr/>
        </p:nvSpPr>
        <p:spPr>
          <a:xfrm>
            <a:off x="7114429" y="2672532"/>
            <a:ext cx="3504285" cy="3504284"/>
          </a:xfrm>
          <a:prstGeom prst="pie">
            <a:avLst>
              <a:gd name="adj1" fmla="val 16195164"/>
              <a:gd name="adj2" fmla="val 20954408"/>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sz="1620">
              <a:solidFill>
                <a:schemeClr val="tx1"/>
              </a:solidFill>
            </a:endParaRPr>
          </a:p>
        </p:txBody>
      </p:sp>
      <p:sp>
        <p:nvSpPr>
          <p:cNvPr id="25" name="文本框 24">
            <a:extLst>
              <a:ext uri="{FF2B5EF4-FFF2-40B4-BE49-F238E27FC236}">
                <a16:creationId xmlns:a16="http://schemas.microsoft.com/office/drawing/2014/main" id="{8AFD9F7C-CE9C-2172-9B97-5D8CA0583BF1}"/>
              </a:ext>
            </a:extLst>
          </p:cNvPr>
          <p:cNvSpPr txBox="1"/>
          <p:nvPr/>
        </p:nvSpPr>
        <p:spPr>
          <a:xfrm>
            <a:off x="7114429" y="4554647"/>
            <a:ext cx="1416459" cy="553998"/>
          </a:xfrm>
          <a:prstGeom prst="rect">
            <a:avLst/>
          </a:prstGeom>
          <a:noFill/>
          <a:effectLst/>
        </p:spPr>
        <p:txBody>
          <a:bodyPr wrap="square" lIns="0" tIns="0" rIns="0" bIns="0" rtlCol="0" anchor="b">
            <a:noAutofit/>
          </a:bodyPr>
          <a:lstStyle/>
          <a:p>
            <a:pPr algn="r"/>
            <a:r>
              <a:rPr lang="en-US" altLang="zh-CN" sz="3600" dirty="0">
                <a:solidFill>
                  <a:schemeClr val="accent1"/>
                </a:solidFill>
                <a:latin typeface="+mj-ea"/>
                <a:ea typeface="+mj-ea"/>
              </a:rPr>
              <a:t>78.6%</a:t>
            </a:r>
            <a:endParaRPr lang="en-US" sz="3600" dirty="0">
              <a:solidFill>
                <a:schemeClr val="accent1"/>
              </a:solidFill>
              <a:latin typeface="+mj-ea"/>
              <a:ea typeface="+mj-ea"/>
            </a:endParaRPr>
          </a:p>
        </p:txBody>
      </p:sp>
      <p:sp>
        <p:nvSpPr>
          <p:cNvPr id="26" name="文本框 25">
            <a:extLst>
              <a:ext uri="{FF2B5EF4-FFF2-40B4-BE49-F238E27FC236}">
                <a16:creationId xmlns:a16="http://schemas.microsoft.com/office/drawing/2014/main" id="{2292041F-0E99-5422-41FC-3299DEFFAC04}"/>
              </a:ext>
            </a:extLst>
          </p:cNvPr>
          <p:cNvSpPr txBox="1"/>
          <p:nvPr/>
        </p:nvSpPr>
        <p:spPr>
          <a:xfrm>
            <a:off x="7114429" y="4376667"/>
            <a:ext cx="1416459" cy="221599"/>
          </a:xfrm>
          <a:prstGeom prst="rect">
            <a:avLst/>
          </a:prstGeom>
          <a:noFill/>
          <a:effectLst/>
        </p:spPr>
        <p:txBody>
          <a:bodyPr wrap="square" lIns="0" tIns="0" rIns="0" bIns="0" rtlCol="0" anchor="b">
            <a:noAutofit/>
          </a:bodyPr>
          <a:lstStyle/>
          <a:p>
            <a:pPr algn="r"/>
            <a:r>
              <a:rPr lang="zh-CN" altLang="en-US" sz="1440" dirty="0">
                <a:solidFill>
                  <a:schemeClr val="accent1"/>
                </a:solidFill>
                <a:latin typeface="+mn-ea"/>
              </a:rPr>
              <a:t>未评论用户</a:t>
            </a:r>
            <a:endParaRPr lang="en-US" sz="1440" dirty="0">
              <a:solidFill>
                <a:schemeClr val="accent1"/>
              </a:solidFill>
              <a:latin typeface="+mn-ea"/>
            </a:endParaRPr>
          </a:p>
        </p:txBody>
      </p:sp>
      <p:sp>
        <p:nvSpPr>
          <p:cNvPr id="27" name="文本框 26">
            <a:extLst>
              <a:ext uri="{FF2B5EF4-FFF2-40B4-BE49-F238E27FC236}">
                <a16:creationId xmlns:a16="http://schemas.microsoft.com/office/drawing/2014/main" id="{ECF0FC13-7690-12F8-F9B2-044F418CA787}"/>
              </a:ext>
            </a:extLst>
          </p:cNvPr>
          <p:cNvSpPr txBox="1"/>
          <p:nvPr/>
        </p:nvSpPr>
        <p:spPr>
          <a:xfrm>
            <a:off x="9024274" y="3589290"/>
            <a:ext cx="1416459" cy="553998"/>
          </a:xfrm>
          <a:prstGeom prst="rect">
            <a:avLst/>
          </a:prstGeom>
          <a:noFill/>
          <a:effectLst/>
        </p:spPr>
        <p:txBody>
          <a:bodyPr wrap="square" lIns="0" tIns="0" rIns="0" bIns="0" rtlCol="0" anchor="b">
            <a:noAutofit/>
          </a:bodyPr>
          <a:lstStyle/>
          <a:p>
            <a:r>
              <a:rPr lang="en-US" altLang="zh-CN" sz="3600" dirty="0">
                <a:solidFill>
                  <a:schemeClr val="accent2"/>
                </a:solidFill>
                <a:latin typeface="+mj-ea"/>
                <a:ea typeface="+mj-ea"/>
              </a:rPr>
              <a:t>21.4%</a:t>
            </a:r>
            <a:endParaRPr lang="en-US" sz="3600" dirty="0">
              <a:solidFill>
                <a:schemeClr val="accent2"/>
              </a:solidFill>
              <a:latin typeface="+mj-ea"/>
              <a:ea typeface="+mj-ea"/>
            </a:endParaRPr>
          </a:p>
        </p:txBody>
      </p:sp>
      <p:sp>
        <p:nvSpPr>
          <p:cNvPr id="28" name="文本框 27">
            <a:extLst>
              <a:ext uri="{FF2B5EF4-FFF2-40B4-BE49-F238E27FC236}">
                <a16:creationId xmlns:a16="http://schemas.microsoft.com/office/drawing/2014/main" id="{9365A2E2-78FB-908D-EA10-80B5D4FD2B5C}"/>
              </a:ext>
            </a:extLst>
          </p:cNvPr>
          <p:cNvSpPr txBox="1"/>
          <p:nvPr/>
        </p:nvSpPr>
        <p:spPr>
          <a:xfrm>
            <a:off x="9024274" y="3411310"/>
            <a:ext cx="1416459" cy="221599"/>
          </a:xfrm>
          <a:prstGeom prst="rect">
            <a:avLst/>
          </a:prstGeom>
          <a:noFill/>
          <a:effectLst/>
        </p:spPr>
        <p:txBody>
          <a:bodyPr wrap="square" lIns="0" tIns="0" rIns="0" bIns="0" rtlCol="0" anchor="b">
            <a:noAutofit/>
          </a:bodyPr>
          <a:lstStyle/>
          <a:p>
            <a:r>
              <a:rPr lang="zh-CN" altLang="en-US" sz="1440" dirty="0">
                <a:solidFill>
                  <a:schemeClr val="accent2"/>
                </a:solidFill>
                <a:latin typeface="+mn-ea"/>
              </a:rPr>
              <a:t>好评用户</a:t>
            </a:r>
            <a:endParaRPr lang="en-US" sz="1440" dirty="0">
              <a:solidFill>
                <a:schemeClr val="accent2"/>
              </a:solidFill>
              <a:latin typeface="+mn-ea"/>
            </a:endParaRPr>
          </a:p>
        </p:txBody>
      </p:sp>
      <p:sp>
        <p:nvSpPr>
          <p:cNvPr id="31" name="文本框 30">
            <a:extLst>
              <a:ext uri="{FF2B5EF4-FFF2-40B4-BE49-F238E27FC236}">
                <a16:creationId xmlns:a16="http://schemas.microsoft.com/office/drawing/2014/main" id="{DAFC53C8-D64A-9D21-272B-4A91C2F162F4}"/>
              </a:ext>
            </a:extLst>
          </p:cNvPr>
          <p:cNvSpPr txBox="1"/>
          <p:nvPr/>
        </p:nvSpPr>
        <p:spPr>
          <a:xfrm>
            <a:off x="7158336" y="1942796"/>
            <a:ext cx="3498138" cy="430887"/>
          </a:xfrm>
          <a:prstGeom prst="rect">
            <a:avLst/>
          </a:prstGeom>
          <a:noFill/>
        </p:spPr>
        <p:txBody>
          <a:bodyPr wrap="square" lIns="0" tIns="0" rIns="0" bIns="0" rtlCol="0" anchor="b">
            <a:noAutofit/>
          </a:bodyPr>
          <a:lstStyle/>
          <a:p>
            <a:pPr algn="ctr"/>
            <a:r>
              <a:rPr lang="zh-CN" altLang="en-US" sz="2800" b="1" dirty="0">
                <a:solidFill>
                  <a:schemeClr val="accent1"/>
                </a:solidFill>
                <a:latin typeface="+mj-ea"/>
                <a:ea typeface="+mj-ea"/>
              </a:rPr>
              <a:t>好评客户占比</a:t>
            </a:r>
            <a:endParaRPr lang="en-US" sz="2800" b="1" dirty="0">
              <a:solidFill>
                <a:schemeClr val="accent1"/>
              </a:solidFill>
              <a:latin typeface="+mj-ea"/>
              <a:ea typeface="+mj-ea"/>
            </a:endParaRPr>
          </a:p>
        </p:txBody>
      </p:sp>
      <p:sp>
        <p:nvSpPr>
          <p:cNvPr id="33" name="矩形: 圆角 32">
            <a:extLst>
              <a:ext uri="{FF2B5EF4-FFF2-40B4-BE49-F238E27FC236}">
                <a16:creationId xmlns:a16="http://schemas.microsoft.com/office/drawing/2014/main" id="{A5D93DD1-5C0E-103E-513C-0B1A6482FFDF}"/>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文本框 33">
            <a:extLst>
              <a:ext uri="{FF2B5EF4-FFF2-40B4-BE49-F238E27FC236}">
                <a16:creationId xmlns:a16="http://schemas.microsoft.com/office/drawing/2014/main" id="{7F394381-49B3-2A1B-9270-A7BE13D699F4}"/>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03</a:t>
            </a:r>
            <a:endParaRPr lang="en-US" sz="8800" b="1" dirty="0">
              <a:solidFill>
                <a:schemeClr val="accent2"/>
              </a:solidFill>
              <a:latin typeface="+mj-ea"/>
              <a:ea typeface="+mj-ea"/>
            </a:endParaRPr>
          </a:p>
        </p:txBody>
      </p:sp>
      <p:sp>
        <p:nvSpPr>
          <p:cNvPr id="35" name="文本框 34">
            <a:extLst>
              <a:ext uri="{FF2B5EF4-FFF2-40B4-BE49-F238E27FC236}">
                <a16:creationId xmlns:a16="http://schemas.microsoft.com/office/drawing/2014/main" id="{5576599C-FF12-AB49-A887-DF9704A43300}"/>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市场发展趋势</a:t>
            </a:r>
          </a:p>
        </p:txBody>
      </p:sp>
      <p:sp>
        <p:nvSpPr>
          <p:cNvPr id="36" name="文本框 35">
            <a:extLst>
              <a:ext uri="{FF2B5EF4-FFF2-40B4-BE49-F238E27FC236}">
                <a16:creationId xmlns:a16="http://schemas.microsoft.com/office/drawing/2014/main" id="{2FB44A36-77A9-B710-122E-5E1681418298}"/>
              </a:ext>
            </a:extLst>
          </p:cNvPr>
          <p:cNvSpPr txBox="1"/>
          <p:nvPr/>
        </p:nvSpPr>
        <p:spPr>
          <a:xfrm>
            <a:off x="1226360" y="350065"/>
            <a:ext cx="1484381"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TRENDS</a:t>
            </a:r>
          </a:p>
        </p:txBody>
      </p:sp>
    </p:spTree>
    <p:extLst>
      <p:ext uri="{BB962C8B-B14F-4D97-AF65-F5344CB8AC3E}">
        <p14:creationId xmlns:p14="http://schemas.microsoft.com/office/powerpoint/2010/main" val="42508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a:extLst>
              <a:ext uri="{FF2B5EF4-FFF2-40B4-BE49-F238E27FC236}">
                <a16:creationId xmlns:a16="http://schemas.microsoft.com/office/drawing/2014/main" id="{CC1214D4-ECA0-FFE5-0ECD-D4262F277169}"/>
              </a:ext>
            </a:extLst>
          </p:cNvPr>
          <p:cNvGraphicFramePr/>
          <p:nvPr/>
        </p:nvGraphicFramePr>
        <p:xfrm>
          <a:off x="766763" y="2345303"/>
          <a:ext cx="10658475" cy="4097724"/>
        </p:xfrm>
        <a:graphic>
          <a:graphicData uri="http://schemas.openxmlformats.org/drawingml/2006/chart">
            <c:chart xmlns:c="http://schemas.openxmlformats.org/drawingml/2006/chart" xmlns:r="http://schemas.openxmlformats.org/officeDocument/2006/relationships" r:id="rId2"/>
          </a:graphicData>
        </a:graphic>
      </p:graphicFrame>
      <p:sp>
        <p:nvSpPr>
          <p:cNvPr id="32" name="文本框 31">
            <a:extLst>
              <a:ext uri="{FF2B5EF4-FFF2-40B4-BE49-F238E27FC236}">
                <a16:creationId xmlns:a16="http://schemas.microsoft.com/office/drawing/2014/main" id="{84C33830-0F1E-BEF5-1CED-332E9EDF7F12}"/>
              </a:ext>
            </a:extLst>
          </p:cNvPr>
          <p:cNvSpPr txBox="1"/>
          <p:nvPr/>
        </p:nvSpPr>
        <p:spPr>
          <a:xfrm>
            <a:off x="2902857" y="1643842"/>
            <a:ext cx="6386286" cy="492443"/>
          </a:xfrm>
          <a:prstGeom prst="rect">
            <a:avLst/>
          </a:prstGeom>
          <a:noFill/>
        </p:spPr>
        <p:txBody>
          <a:bodyPr wrap="square" lIns="0" tIns="0" rIns="0" bIns="0" rtlCol="0" anchor="b">
            <a:noAutofit/>
          </a:bodyPr>
          <a:lstStyle/>
          <a:p>
            <a:pPr algn="ctr"/>
            <a:r>
              <a:rPr lang="en-US" altLang="zh-CN" sz="3200" b="1" dirty="0">
                <a:solidFill>
                  <a:schemeClr val="accent1"/>
                </a:solidFill>
                <a:latin typeface="+mj-ea"/>
                <a:ea typeface="+mj-ea"/>
              </a:rPr>
              <a:t>20XX</a:t>
            </a:r>
            <a:r>
              <a:rPr lang="zh-CN" altLang="en-US" sz="3200" b="1" dirty="0">
                <a:solidFill>
                  <a:schemeClr val="accent1"/>
                </a:solidFill>
                <a:latin typeface="+mj-ea"/>
                <a:ea typeface="+mj-ea"/>
              </a:rPr>
              <a:t>年销售额（万）</a:t>
            </a:r>
            <a:endParaRPr lang="en-US" sz="3200" b="1" dirty="0">
              <a:solidFill>
                <a:schemeClr val="accent1"/>
              </a:solidFill>
              <a:latin typeface="+mj-ea"/>
              <a:ea typeface="+mj-ea"/>
            </a:endParaRPr>
          </a:p>
        </p:txBody>
      </p:sp>
      <p:grpSp>
        <p:nvGrpSpPr>
          <p:cNvPr id="2" name="组合 1">
            <a:extLst>
              <a:ext uri="{FF2B5EF4-FFF2-40B4-BE49-F238E27FC236}">
                <a16:creationId xmlns:a16="http://schemas.microsoft.com/office/drawing/2014/main" id="{1676C550-A260-C5FD-3BA7-134BCF7BEDE5}"/>
              </a:ext>
            </a:extLst>
          </p:cNvPr>
          <p:cNvGrpSpPr/>
          <p:nvPr/>
        </p:nvGrpSpPr>
        <p:grpSpPr>
          <a:xfrm>
            <a:off x="2547938" y="3379203"/>
            <a:ext cx="557212" cy="1135306"/>
            <a:chOff x="2547938" y="3379203"/>
            <a:chExt cx="557212" cy="1135306"/>
          </a:xfrm>
        </p:grpSpPr>
        <p:cxnSp>
          <p:nvCxnSpPr>
            <p:cNvPr id="12" name="直接连接符 11">
              <a:extLst>
                <a:ext uri="{FF2B5EF4-FFF2-40B4-BE49-F238E27FC236}">
                  <a16:creationId xmlns:a16="http://schemas.microsoft.com/office/drawing/2014/main" id="{48254367-F46C-DED1-7C4B-A85DE049D99B}"/>
                </a:ext>
              </a:extLst>
            </p:cNvPr>
            <p:cNvCxnSpPr>
              <a:cxnSpLocks/>
            </p:cNvCxnSpPr>
            <p:nvPr/>
          </p:nvCxnSpPr>
          <p:spPr>
            <a:xfrm>
              <a:off x="2547938" y="3379203"/>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6D4FADF9-DA09-0ACF-256F-914D2C07805A}"/>
                </a:ext>
              </a:extLst>
            </p:cNvPr>
            <p:cNvCxnSpPr>
              <a:cxnSpLocks/>
            </p:cNvCxnSpPr>
            <p:nvPr/>
          </p:nvCxnSpPr>
          <p:spPr>
            <a:xfrm>
              <a:off x="2547938" y="4514509"/>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D07BEC4-C1D2-3EFE-CFC4-E14C4C760882}"/>
                </a:ext>
              </a:extLst>
            </p:cNvPr>
            <p:cNvCxnSpPr>
              <a:cxnSpLocks/>
            </p:cNvCxnSpPr>
            <p:nvPr/>
          </p:nvCxnSpPr>
          <p:spPr>
            <a:xfrm>
              <a:off x="2826544" y="3379203"/>
              <a:ext cx="0" cy="1135306"/>
            </a:xfrm>
            <a:prstGeom prst="straightConnector1">
              <a:avLst/>
            </a:prstGeom>
            <a:ln w="12700" cap="rn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E42BAE55-E038-FF0F-306C-144F12B351A2}"/>
                </a:ext>
              </a:extLst>
            </p:cNvPr>
            <p:cNvSpPr txBox="1"/>
            <p:nvPr/>
          </p:nvSpPr>
          <p:spPr>
            <a:xfrm>
              <a:off x="2547938" y="3792968"/>
              <a:ext cx="557212" cy="307777"/>
            </a:xfrm>
            <a:prstGeom prst="rect">
              <a:avLst/>
            </a:prstGeom>
            <a:solidFill>
              <a:schemeClr val="bg1"/>
            </a:solidFill>
          </p:spPr>
          <p:txBody>
            <a:bodyPr wrap="square" lIns="0" tIns="0" rIns="0" bIns="0" rtlCol="0" anchor="ctr">
              <a:spAutoFit/>
            </a:bodyPr>
            <a:lstStyle/>
            <a:p>
              <a:pPr algn="ctr"/>
              <a:r>
                <a:rPr lang="en-US" altLang="zh-CN" sz="2000" dirty="0">
                  <a:solidFill>
                    <a:schemeClr val="accent1"/>
                  </a:solidFill>
                  <a:latin typeface="+mn-ea"/>
                </a:rPr>
                <a:t>1.9</a:t>
              </a:r>
              <a:endParaRPr lang="en-US" sz="2000" dirty="0">
                <a:solidFill>
                  <a:schemeClr val="accent1"/>
                </a:solidFill>
                <a:latin typeface="+mn-ea"/>
              </a:endParaRPr>
            </a:p>
          </p:txBody>
        </p:sp>
      </p:grpSp>
      <p:grpSp>
        <p:nvGrpSpPr>
          <p:cNvPr id="3" name="组合 2">
            <a:extLst>
              <a:ext uri="{FF2B5EF4-FFF2-40B4-BE49-F238E27FC236}">
                <a16:creationId xmlns:a16="http://schemas.microsoft.com/office/drawing/2014/main" id="{02B09332-CB8D-87FA-F853-06D3CA2709DA}"/>
              </a:ext>
            </a:extLst>
          </p:cNvPr>
          <p:cNvGrpSpPr/>
          <p:nvPr/>
        </p:nvGrpSpPr>
        <p:grpSpPr>
          <a:xfrm>
            <a:off x="4348163" y="3312528"/>
            <a:ext cx="557212" cy="1154356"/>
            <a:chOff x="4348163" y="3312528"/>
            <a:chExt cx="557212" cy="1154356"/>
          </a:xfrm>
        </p:grpSpPr>
        <p:cxnSp>
          <p:nvCxnSpPr>
            <p:cNvPr id="35" name="直接连接符 34">
              <a:extLst>
                <a:ext uri="{FF2B5EF4-FFF2-40B4-BE49-F238E27FC236}">
                  <a16:creationId xmlns:a16="http://schemas.microsoft.com/office/drawing/2014/main" id="{937932B4-3E0D-AA2A-2AA6-25A58AFA328C}"/>
                </a:ext>
              </a:extLst>
            </p:cNvPr>
            <p:cNvCxnSpPr>
              <a:cxnSpLocks/>
            </p:cNvCxnSpPr>
            <p:nvPr/>
          </p:nvCxnSpPr>
          <p:spPr>
            <a:xfrm>
              <a:off x="4348163" y="3312528"/>
              <a:ext cx="557212"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FB3D1C9-9717-2A5F-41E6-F1F66B56124E}"/>
                </a:ext>
              </a:extLst>
            </p:cNvPr>
            <p:cNvCxnSpPr>
              <a:cxnSpLocks/>
            </p:cNvCxnSpPr>
            <p:nvPr/>
          </p:nvCxnSpPr>
          <p:spPr>
            <a:xfrm>
              <a:off x="4348163" y="4466884"/>
              <a:ext cx="557212"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7A62D645-44AB-7BE4-F5F3-501E303DCDF0}"/>
                </a:ext>
              </a:extLst>
            </p:cNvPr>
            <p:cNvCxnSpPr>
              <a:cxnSpLocks/>
            </p:cNvCxnSpPr>
            <p:nvPr/>
          </p:nvCxnSpPr>
          <p:spPr>
            <a:xfrm>
              <a:off x="4626769" y="3312528"/>
              <a:ext cx="0" cy="1149154"/>
            </a:xfrm>
            <a:prstGeom prst="straightConnector1">
              <a:avLst/>
            </a:prstGeom>
            <a:ln w="12700" cap="rnd">
              <a:solidFill>
                <a:schemeClr val="accent1"/>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C107A8F7-9B49-9F7A-DDD7-347022B50E71}"/>
                </a:ext>
              </a:extLst>
            </p:cNvPr>
            <p:cNvSpPr txBox="1"/>
            <p:nvPr/>
          </p:nvSpPr>
          <p:spPr>
            <a:xfrm>
              <a:off x="4348163" y="3733217"/>
              <a:ext cx="557212" cy="307777"/>
            </a:xfrm>
            <a:prstGeom prst="rect">
              <a:avLst/>
            </a:prstGeom>
            <a:solidFill>
              <a:schemeClr val="bg1"/>
            </a:solidFill>
          </p:spPr>
          <p:txBody>
            <a:bodyPr wrap="square" lIns="0" tIns="0" rIns="0" bIns="0" rtlCol="0" anchor="ctr">
              <a:spAutoFit/>
            </a:bodyPr>
            <a:lstStyle/>
            <a:p>
              <a:pPr algn="ctr"/>
              <a:r>
                <a:rPr lang="en-US" altLang="zh-CN" sz="2000" dirty="0">
                  <a:solidFill>
                    <a:schemeClr val="accent1">
                      <a:lumMod val="75000"/>
                    </a:schemeClr>
                  </a:solidFill>
                  <a:latin typeface="+mn-ea"/>
                </a:rPr>
                <a:t>1.9</a:t>
              </a:r>
              <a:endParaRPr lang="en-US" sz="2000" dirty="0">
                <a:solidFill>
                  <a:schemeClr val="accent1">
                    <a:lumMod val="75000"/>
                  </a:schemeClr>
                </a:solidFill>
                <a:latin typeface="+mn-ea"/>
              </a:endParaRPr>
            </a:p>
          </p:txBody>
        </p:sp>
      </p:grpSp>
      <p:grpSp>
        <p:nvGrpSpPr>
          <p:cNvPr id="4" name="组合 3">
            <a:extLst>
              <a:ext uri="{FF2B5EF4-FFF2-40B4-BE49-F238E27FC236}">
                <a16:creationId xmlns:a16="http://schemas.microsoft.com/office/drawing/2014/main" id="{83CF3E6F-D35A-F6B0-20FF-863A99B7FFBF}"/>
              </a:ext>
            </a:extLst>
          </p:cNvPr>
          <p:cNvGrpSpPr/>
          <p:nvPr/>
        </p:nvGrpSpPr>
        <p:grpSpPr>
          <a:xfrm>
            <a:off x="7589044" y="3865660"/>
            <a:ext cx="557212" cy="1033463"/>
            <a:chOff x="7589044" y="3865660"/>
            <a:chExt cx="557212" cy="1033463"/>
          </a:xfrm>
        </p:grpSpPr>
        <p:cxnSp>
          <p:nvCxnSpPr>
            <p:cNvPr id="39" name="直接连接符 38">
              <a:extLst>
                <a:ext uri="{FF2B5EF4-FFF2-40B4-BE49-F238E27FC236}">
                  <a16:creationId xmlns:a16="http://schemas.microsoft.com/office/drawing/2014/main" id="{21BF8B42-A513-4713-15F1-9FD5BBA60F51}"/>
                </a:ext>
              </a:extLst>
            </p:cNvPr>
            <p:cNvCxnSpPr>
              <a:cxnSpLocks/>
            </p:cNvCxnSpPr>
            <p:nvPr/>
          </p:nvCxnSpPr>
          <p:spPr>
            <a:xfrm>
              <a:off x="7589044" y="3865660"/>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4B9EE667-9E9C-F5A8-6B34-8348B5C52881}"/>
                </a:ext>
              </a:extLst>
            </p:cNvPr>
            <p:cNvCxnSpPr>
              <a:cxnSpLocks/>
            </p:cNvCxnSpPr>
            <p:nvPr/>
          </p:nvCxnSpPr>
          <p:spPr>
            <a:xfrm>
              <a:off x="7589044" y="4899123"/>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37FB121-ED03-F51C-0C63-CB2AD211FC03}"/>
                </a:ext>
              </a:extLst>
            </p:cNvPr>
            <p:cNvCxnSpPr>
              <a:cxnSpLocks/>
            </p:cNvCxnSpPr>
            <p:nvPr/>
          </p:nvCxnSpPr>
          <p:spPr>
            <a:xfrm>
              <a:off x="7867650" y="3865660"/>
              <a:ext cx="0" cy="1033463"/>
            </a:xfrm>
            <a:prstGeom prst="straightConnector1">
              <a:avLst/>
            </a:prstGeom>
            <a:ln w="12700" cap="rn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97059B7F-8E47-594D-E05F-9849EF086AAE}"/>
                </a:ext>
              </a:extLst>
            </p:cNvPr>
            <p:cNvSpPr txBox="1"/>
            <p:nvPr/>
          </p:nvSpPr>
          <p:spPr>
            <a:xfrm>
              <a:off x="7589044" y="4228503"/>
              <a:ext cx="557212" cy="307777"/>
            </a:xfrm>
            <a:prstGeom prst="rect">
              <a:avLst/>
            </a:prstGeom>
            <a:solidFill>
              <a:schemeClr val="bg1"/>
            </a:solidFill>
          </p:spPr>
          <p:txBody>
            <a:bodyPr wrap="square" lIns="0" tIns="0" rIns="0" bIns="0" rtlCol="0" anchor="ctr">
              <a:spAutoFit/>
            </a:bodyPr>
            <a:lstStyle/>
            <a:p>
              <a:pPr algn="ctr"/>
              <a:r>
                <a:rPr lang="en-US" altLang="zh-CN" sz="2000" dirty="0">
                  <a:solidFill>
                    <a:schemeClr val="accent1"/>
                  </a:solidFill>
                  <a:latin typeface="+mn-ea"/>
                </a:rPr>
                <a:t>1.7</a:t>
              </a:r>
              <a:endParaRPr lang="en-US" sz="2000" dirty="0">
                <a:solidFill>
                  <a:schemeClr val="accent1"/>
                </a:solidFill>
                <a:latin typeface="+mn-ea"/>
              </a:endParaRPr>
            </a:p>
          </p:txBody>
        </p:sp>
      </p:grpSp>
      <p:grpSp>
        <p:nvGrpSpPr>
          <p:cNvPr id="5" name="组合 4">
            <a:extLst>
              <a:ext uri="{FF2B5EF4-FFF2-40B4-BE49-F238E27FC236}">
                <a16:creationId xmlns:a16="http://schemas.microsoft.com/office/drawing/2014/main" id="{0883DB91-8442-AA3E-5A3E-9975ED59A7DB}"/>
              </a:ext>
            </a:extLst>
          </p:cNvPr>
          <p:cNvGrpSpPr/>
          <p:nvPr/>
        </p:nvGrpSpPr>
        <p:grpSpPr>
          <a:xfrm>
            <a:off x="10105628" y="3258540"/>
            <a:ext cx="557212" cy="1036638"/>
            <a:chOff x="10105628" y="3258540"/>
            <a:chExt cx="557212" cy="1036638"/>
          </a:xfrm>
        </p:grpSpPr>
        <p:cxnSp>
          <p:nvCxnSpPr>
            <p:cNvPr id="44" name="直接连接符 43">
              <a:extLst>
                <a:ext uri="{FF2B5EF4-FFF2-40B4-BE49-F238E27FC236}">
                  <a16:creationId xmlns:a16="http://schemas.microsoft.com/office/drawing/2014/main" id="{A72E4D05-A0C9-F4AB-20F3-006B8B9A3AAD}"/>
                </a:ext>
              </a:extLst>
            </p:cNvPr>
            <p:cNvCxnSpPr>
              <a:cxnSpLocks/>
            </p:cNvCxnSpPr>
            <p:nvPr/>
          </p:nvCxnSpPr>
          <p:spPr>
            <a:xfrm>
              <a:off x="10105628" y="3258540"/>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E8C0BFB6-D5E1-DD67-FD17-8AD55EEB0DF9}"/>
                </a:ext>
              </a:extLst>
            </p:cNvPr>
            <p:cNvCxnSpPr>
              <a:cxnSpLocks/>
            </p:cNvCxnSpPr>
            <p:nvPr/>
          </p:nvCxnSpPr>
          <p:spPr>
            <a:xfrm>
              <a:off x="10105628" y="4295178"/>
              <a:ext cx="557212"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0A91F8A4-6F5D-BB60-9D85-DCCA70297588}"/>
                </a:ext>
              </a:extLst>
            </p:cNvPr>
            <p:cNvCxnSpPr>
              <a:cxnSpLocks/>
            </p:cNvCxnSpPr>
            <p:nvPr/>
          </p:nvCxnSpPr>
          <p:spPr>
            <a:xfrm>
              <a:off x="10384234" y="3258540"/>
              <a:ext cx="0" cy="1036638"/>
            </a:xfrm>
            <a:prstGeom prst="straightConnector1">
              <a:avLst/>
            </a:prstGeom>
            <a:ln w="12700" cap="rn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95D64CBF-1FFE-F5D9-FD83-7E36E142AB5B}"/>
                </a:ext>
              </a:extLst>
            </p:cNvPr>
            <p:cNvSpPr txBox="1"/>
            <p:nvPr/>
          </p:nvSpPr>
          <p:spPr>
            <a:xfrm>
              <a:off x="10105628" y="3622971"/>
              <a:ext cx="557212" cy="307777"/>
            </a:xfrm>
            <a:prstGeom prst="rect">
              <a:avLst/>
            </a:prstGeom>
            <a:solidFill>
              <a:schemeClr val="bg1"/>
            </a:solidFill>
          </p:spPr>
          <p:txBody>
            <a:bodyPr wrap="square" lIns="0" tIns="0" rIns="0" bIns="0" rtlCol="0" anchor="ctr">
              <a:spAutoFit/>
            </a:bodyPr>
            <a:lstStyle/>
            <a:p>
              <a:pPr algn="ctr"/>
              <a:r>
                <a:rPr lang="en-US" altLang="zh-CN" sz="2000" dirty="0">
                  <a:solidFill>
                    <a:schemeClr val="accent1"/>
                  </a:solidFill>
                  <a:latin typeface="+mn-ea"/>
                </a:rPr>
                <a:t>1.7</a:t>
              </a:r>
              <a:endParaRPr lang="en-US" sz="2000" dirty="0">
                <a:solidFill>
                  <a:schemeClr val="accent1"/>
                </a:solidFill>
                <a:latin typeface="+mn-ea"/>
              </a:endParaRPr>
            </a:p>
          </p:txBody>
        </p:sp>
      </p:grpSp>
      <p:sp>
        <p:nvSpPr>
          <p:cNvPr id="28" name="矩形: 圆角 27">
            <a:extLst>
              <a:ext uri="{FF2B5EF4-FFF2-40B4-BE49-F238E27FC236}">
                <a16:creationId xmlns:a16="http://schemas.microsoft.com/office/drawing/2014/main" id="{5DCFF046-9070-6377-A50C-8968AC94DEF7}"/>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文本框 28">
            <a:extLst>
              <a:ext uri="{FF2B5EF4-FFF2-40B4-BE49-F238E27FC236}">
                <a16:creationId xmlns:a16="http://schemas.microsoft.com/office/drawing/2014/main" id="{E48BCBCC-00F2-2E9E-6CAA-C91A96A5B5E0}"/>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03</a:t>
            </a:r>
            <a:endParaRPr lang="en-US" sz="8800" b="1" dirty="0">
              <a:solidFill>
                <a:schemeClr val="accent2"/>
              </a:solidFill>
              <a:latin typeface="+mj-ea"/>
              <a:ea typeface="+mj-ea"/>
            </a:endParaRPr>
          </a:p>
        </p:txBody>
      </p:sp>
      <p:sp>
        <p:nvSpPr>
          <p:cNvPr id="30" name="文本框 29">
            <a:extLst>
              <a:ext uri="{FF2B5EF4-FFF2-40B4-BE49-F238E27FC236}">
                <a16:creationId xmlns:a16="http://schemas.microsoft.com/office/drawing/2014/main" id="{E8CB02AE-396F-3186-D76B-EF96ACFC10E5}"/>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市场发展趋势</a:t>
            </a:r>
          </a:p>
        </p:txBody>
      </p:sp>
      <p:sp>
        <p:nvSpPr>
          <p:cNvPr id="31" name="文本框 30">
            <a:extLst>
              <a:ext uri="{FF2B5EF4-FFF2-40B4-BE49-F238E27FC236}">
                <a16:creationId xmlns:a16="http://schemas.microsoft.com/office/drawing/2014/main" id="{400A3EC2-1795-93C6-BACD-6ED44A78D1BB}"/>
              </a:ext>
            </a:extLst>
          </p:cNvPr>
          <p:cNvSpPr txBox="1"/>
          <p:nvPr/>
        </p:nvSpPr>
        <p:spPr>
          <a:xfrm>
            <a:off x="1226360" y="350065"/>
            <a:ext cx="1484381"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TRENDS</a:t>
            </a:r>
          </a:p>
        </p:txBody>
      </p:sp>
    </p:spTree>
    <p:extLst>
      <p:ext uri="{BB962C8B-B14F-4D97-AF65-F5344CB8AC3E}">
        <p14:creationId xmlns:p14="http://schemas.microsoft.com/office/powerpoint/2010/main" val="339412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2579283C-A6FA-1C18-7062-BE99E90616CE}"/>
              </a:ext>
            </a:extLst>
          </p:cNvPr>
          <p:cNvSpPr/>
          <p:nvPr/>
        </p:nvSpPr>
        <p:spPr>
          <a:xfrm rot="16200000">
            <a:off x="4660106" y="-2018506"/>
            <a:ext cx="2871787" cy="1219200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矩形: 圆角 5">
            <a:extLst>
              <a:ext uri="{FF2B5EF4-FFF2-40B4-BE49-F238E27FC236}">
                <a16:creationId xmlns:a16="http://schemas.microsoft.com/office/drawing/2014/main" id="{D4C9C11F-DCCF-E431-9301-8F8901EE19DC}"/>
              </a:ext>
            </a:extLst>
          </p:cNvPr>
          <p:cNvSpPr/>
          <p:nvPr/>
        </p:nvSpPr>
        <p:spPr>
          <a:xfrm>
            <a:off x="766763" y="1819238"/>
            <a:ext cx="5047297" cy="2054431"/>
          </a:xfrm>
          <a:prstGeom prst="roundRect">
            <a:avLst>
              <a:gd name="adj" fmla="val 6148"/>
            </a:avLst>
          </a:prstGeom>
          <a:gradFill flip="none" rotWithShape="1">
            <a:gsLst>
              <a:gs pos="0">
                <a:schemeClr val="accent1">
                  <a:lumMod val="100000"/>
                </a:schemeClr>
              </a:gs>
              <a:gs pos="100000">
                <a:schemeClr val="accent1">
                  <a:lumMod val="75000"/>
                </a:schemeClr>
              </a:gs>
            </a:gsLst>
            <a:path path="circle">
              <a:fillToRect l="79208" t="-59954" r="20792" b="159954"/>
            </a:path>
            <a:tileRect l="-100000" t="-100000"/>
          </a:gra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角 6">
            <a:extLst>
              <a:ext uri="{FF2B5EF4-FFF2-40B4-BE49-F238E27FC236}">
                <a16:creationId xmlns:a16="http://schemas.microsoft.com/office/drawing/2014/main" id="{EA92610F-0F15-C71A-9326-A4E992766788}"/>
              </a:ext>
            </a:extLst>
          </p:cNvPr>
          <p:cNvSpPr/>
          <p:nvPr/>
        </p:nvSpPr>
        <p:spPr>
          <a:xfrm>
            <a:off x="6377940" y="1819238"/>
            <a:ext cx="5047297" cy="2054431"/>
          </a:xfrm>
          <a:prstGeom prst="roundRect">
            <a:avLst>
              <a:gd name="adj" fmla="val 6148"/>
            </a:avLst>
          </a:prstGeom>
          <a:gradFill flip="none" rotWithShape="1">
            <a:gsLst>
              <a:gs pos="0">
                <a:schemeClr val="accent1">
                  <a:lumMod val="100000"/>
                </a:schemeClr>
              </a:gs>
              <a:gs pos="100000">
                <a:schemeClr val="accent1">
                  <a:lumMod val="75000"/>
                </a:schemeClr>
              </a:gs>
            </a:gsLst>
            <a:path path="circle">
              <a:fillToRect l="79208" t="-59954" r="20792" b="159954"/>
            </a:path>
            <a:tileRect l="-100000" t="-100000"/>
          </a:gra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86BB5B6A-4ACD-6009-B83B-A9F8C38CCC85}"/>
              </a:ext>
            </a:extLst>
          </p:cNvPr>
          <p:cNvSpPr/>
          <p:nvPr/>
        </p:nvSpPr>
        <p:spPr>
          <a:xfrm>
            <a:off x="766763" y="4281320"/>
            <a:ext cx="5047297" cy="2054431"/>
          </a:xfrm>
          <a:prstGeom prst="roundRect">
            <a:avLst>
              <a:gd name="adj" fmla="val 6148"/>
            </a:avLst>
          </a:prstGeom>
          <a:gradFill flip="none" rotWithShape="1">
            <a:gsLst>
              <a:gs pos="0">
                <a:schemeClr val="accent1">
                  <a:lumMod val="100000"/>
                </a:schemeClr>
              </a:gs>
              <a:gs pos="100000">
                <a:schemeClr val="accent1">
                  <a:lumMod val="75000"/>
                </a:schemeClr>
              </a:gs>
            </a:gsLst>
            <a:path path="circle">
              <a:fillToRect l="79208" t="-59954" r="20792" b="159954"/>
            </a:path>
            <a:tileRect l="-100000" t="-100000"/>
          </a:gra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BF183F2D-D5D1-0988-4B14-943E741BDBFF}"/>
              </a:ext>
            </a:extLst>
          </p:cNvPr>
          <p:cNvSpPr/>
          <p:nvPr/>
        </p:nvSpPr>
        <p:spPr>
          <a:xfrm>
            <a:off x="6377940" y="4281320"/>
            <a:ext cx="5047297" cy="2054431"/>
          </a:xfrm>
          <a:prstGeom prst="roundRect">
            <a:avLst>
              <a:gd name="adj" fmla="val 6148"/>
            </a:avLst>
          </a:prstGeom>
          <a:gradFill flip="none" rotWithShape="1">
            <a:gsLst>
              <a:gs pos="0">
                <a:schemeClr val="accent1">
                  <a:lumMod val="100000"/>
                </a:schemeClr>
              </a:gs>
              <a:gs pos="100000">
                <a:schemeClr val="accent1">
                  <a:lumMod val="75000"/>
                </a:schemeClr>
              </a:gs>
            </a:gsLst>
            <a:path path="circle">
              <a:fillToRect l="79208" t="-59954" r="20792" b="159954"/>
            </a:path>
            <a:tileRect l="-100000" t="-100000"/>
          </a:gra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E883034D-143E-44FC-7F1D-505C23C18EF4}"/>
              </a:ext>
            </a:extLst>
          </p:cNvPr>
          <p:cNvSpPr txBox="1"/>
          <p:nvPr/>
        </p:nvSpPr>
        <p:spPr>
          <a:xfrm>
            <a:off x="4419602" y="1922450"/>
            <a:ext cx="1123645" cy="1066279"/>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400" dirty="0">
                <a:solidFill>
                  <a:schemeClr val="accent1">
                    <a:lumMod val="60000"/>
                    <a:lumOff val="40000"/>
                    <a:alpha val="10000"/>
                  </a:schemeClr>
                </a:solidFill>
                <a:latin typeface="+mj-ea"/>
                <a:ea typeface="+mj-ea"/>
              </a:rPr>
              <a:t>01</a:t>
            </a:r>
            <a:endParaRPr lang="en-US" sz="4400" dirty="0">
              <a:solidFill>
                <a:schemeClr val="accent1">
                  <a:lumMod val="60000"/>
                  <a:lumOff val="40000"/>
                  <a:alpha val="10000"/>
                </a:schemeClr>
              </a:solidFill>
              <a:latin typeface="+mj-ea"/>
              <a:ea typeface="+mj-ea"/>
            </a:endParaRPr>
          </a:p>
        </p:txBody>
      </p:sp>
      <p:sp>
        <p:nvSpPr>
          <p:cNvPr id="10" name="文本框 9">
            <a:extLst>
              <a:ext uri="{FF2B5EF4-FFF2-40B4-BE49-F238E27FC236}">
                <a16:creationId xmlns:a16="http://schemas.microsoft.com/office/drawing/2014/main" id="{E8D699CD-01CB-EBFC-DC1C-A797B3977831}"/>
              </a:ext>
            </a:extLst>
          </p:cNvPr>
          <p:cNvSpPr txBox="1"/>
          <p:nvPr/>
        </p:nvSpPr>
        <p:spPr>
          <a:xfrm>
            <a:off x="1000125" y="2044784"/>
            <a:ext cx="4543122" cy="446789"/>
          </a:xfrm>
          <a:prstGeom prst="rect">
            <a:avLst/>
          </a:prstGeom>
          <a:noFill/>
        </p:spPr>
        <p:txBody>
          <a:bodyPr wrap="square" lIns="0" tIns="0" rIns="0" bIns="0" rtlCol="0" anchor="b">
            <a:noAutofit/>
          </a:bodyPr>
          <a:lstStyle/>
          <a:p>
            <a:pPr algn="just">
              <a:lnSpc>
                <a:spcPct val="130000"/>
              </a:lnSpc>
            </a:pPr>
            <a:r>
              <a:rPr lang="en-US" altLang="zh-CN" sz="2400" b="1" dirty="0">
                <a:solidFill>
                  <a:schemeClr val="bg1"/>
                </a:solidFill>
                <a:latin typeface="+mj-ea"/>
                <a:ea typeface="+mj-ea"/>
              </a:rPr>
              <a:t>20XX</a:t>
            </a:r>
            <a:r>
              <a:rPr lang="zh-CN" altLang="en-US" sz="2400" b="1" dirty="0">
                <a:solidFill>
                  <a:schemeClr val="bg1"/>
                </a:solidFill>
                <a:latin typeface="+mj-ea"/>
                <a:ea typeface="+mj-ea"/>
              </a:rPr>
              <a:t>款式材料</a:t>
            </a:r>
            <a:endParaRPr lang="en-US" sz="2400" b="1" dirty="0">
              <a:solidFill>
                <a:schemeClr val="bg1"/>
              </a:solidFill>
              <a:latin typeface="+mj-ea"/>
              <a:ea typeface="+mj-ea"/>
            </a:endParaRPr>
          </a:p>
        </p:txBody>
      </p:sp>
      <p:sp>
        <p:nvSpPr>
          <p:cNvPr id="11" name="文本框 10">
            <a:extLst>
              <a:ext uri="{FF2B5EF4-FFF2-40B4-BE49-F238E27FC236}">
                <a16:creationId xmlns:a16="http://schemas.microsoft.com/office/drawing/2014/main" id="{4E7B83D7-D1DD-7782-1955-0FD6E29208DC}"/>
              </a:ext>
            </a:extLst>
          </p:cNvPr>
          <p:cNvSpPr txBox="1"/>
          <p:nvPr/>
        </p:nvSpPr>
        <p:spPr>
          <a:xfrm>
            <a:off x="1000124" y="2770678"/>
            <a:ext cx="4543123" cy="832087"/>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除传统浴缸之外，如今很多同学都会选择按摩浴缸。</a:t>
            </a:r>
            <a:endParaRPr lang="en-US" altLang="zh-CN" sz="1400" dirty="0">
              <a:solidFill>
                <a:schemeClr val="bg1"/>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按摩浴缸分旋涡式、气泡式、旋涡气泡结合式三种，购买的时候应该明确。</a:t>
            </a:r>
          </a:p>
        </p:txBody>
      </p:sp>
      <p:cxnSp>
        <p:nvCxnSpPr>
          <p:cNvPr id="12" name="直接连接符 11">
            <a:extLst>
              <a:ext uri="{FF2B5EF4-FFF2-40B4-BE49-F238E27FC236}">
                <a16:creationId xmlns:a16="http://schemas.microsoft.com/office/drawing/2014/main" id="{03BD4012-5231-CFBC-2310-649605660E3A}"/>
              </a:ext>
            </a:extLst>
          </p:cNvPr>
          <p:cNvCxnSpPr>
            <a:cxnSpLocks/>
          </p:cNvCxnSpPr>
          <p:nvPr/>
        </p:nvCxnSpPr>
        <p:spPr>
          <a:xfrm>
            <a:off x="1000124" y="2631125"/>
            <a:ext cx="63817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C471BB5C-1205-53E9-64C0-40C8A7A93F61}"/>
              </a:ext>
            </a:extLst>
          </p:cNvPr>
          <p:cNvSpPr txBox="1"/>
          <p:nvPr/>
        </p:nvSpPr>
        <p:spPr>
          <a:xfrm>
            <a:off x="10068230" y="1922450"/>
            <a:ext cx="1123645" cy="1066279"/>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400" dirty="0">
                <a:solidFill>
                  <a:schemeClr val="accent1">
                    <a:lumMod val="60000"/>
                    <a:lumOff val="40000"/>
                    <a:alpha val="10000"/>
                  </a:schemeClr>
                </a:solidFill>
                <a:latin typeface="+mj-ea"/>
                <a:ea typeface="+mj-ea"/>
              </a:rPr>
              <a:t>02</a:t>
            </a:r>
            <a:endParaRPr lang="en-US" sz="4400" dirty="0">
              <a:solidFill>
                <a:schemeClr val="accent1">
                  <a:lumMod val="60000"/>
                  <a:lumOff val="40000"/>
                  <a:alpha val="10000"/>
                </a:schemeClr>
              </a:solidFill>
              <a:latin typeface="+mj-ea"/>
              <a:ea typeface="+mj-ea"/>
            </a:endParaRPr>
          </a:p>
        </p:txBody>
      </p:sp>
      <p:sp>
        <p:nvSpPr>
          <p:cNvPr id="18" name="文本框 17">
            <a:extLst>
              <a:ext uri="{FF2B5EF4-FFF2-40B4-BE49-F238E27FC236}">
                <a16:creationId xmlns:a16="http://schemas.microsoft.com/office/drawing/2014/main" id="{4A1C422B-7530-DA85-0537-BE0283131B97}"/>
              </a:ext>
            </a:extLst>
          </p:cNvPr>
          <p:cNvSpPr txBox="1"/>
          <p:nvPr/>
        </p:nvSpPr>
        <p:spPr>
          <a:xfrm>
            <a:off x="6648753" y="2044784"/>
            <a:ext cx="4543122"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常见尺寸形状</a:t>
            </a:r>
            <a:endParaRPr lang="en-US" sz="2400" b="1" dirty="0">
              <a:solidFill>
                <a:schemeClr val="bg1"/>
              </a:solidFill>
              <a:latin typeface="+mj-ea"/>
              <a:ea typeface="+mj-ea"/>
            </a:endParaRPr>
          </a:p>
        </p:txBody>
      </p:sp>
      <p:sp>
        <p:nvSpPr>
          <p:cNvPr id="19" name="文本框 18">
            <a:extLst>
              <a:ext uri="{FF2B5EF4-FFF2-40B4-BE49-F238E27FC236}">
                <a16:creationId xmlns:a16="http://schemas.microsoft.com/office/drawing/2014/main" id="{27A97A27-A322-55C2-2D41-5B38CEAC3006}"/>
              </a:ext>
            </a:extLst>
          </p:cNvPr>
          <p:cNvSpPr txBox="1"/>
          <p:nvPr/>
        </p:nvSpPr>
        <p:spPr>
          <a:xfrm>
            <a:off x="6648752" y="2770678"/>
            <a:ext cx="4543123" cy="832087"/>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尺码相同的浴缸，其深度、宽度、长度和轮廓也并不一样。</a:t>
            </a:r>
            <a:endParaRPr lang="en-US" altLang="zh-CN" sz="1400" dirty="0">
              <a:solidFill>
                <a:schemeClr val="bg1"/>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对于单面有裙边的浴缸，购买的时候要根据下水口、墙面的位置注意裙边的方向，买错了就无法安装了。</a:t>
            </a:r>
          </a:p>
        </p:txBody>
      </p:sp>
      <p:cxnSp>
        <p:nvCxnSpPr>
          <p:cNvPr id="20" name="直接连接符 19">
            <a:extLst>
              <a:ext uri="{FF2B5EF4-FFF2-40B4-BE49-F238E27FC236}">
                <a16:creationId xmlns:a16="http://schemas.microsoft.com/office/drawing/2014/main" id="{CAEA23E1-5410-8E3D-0631-FBF45EB077C9}"/>
              </a:ext>
            </a:extLst>
          </p:cNvPr>
          <p:cNvCxnSpPr>
            <a:cxnSpLocks/>
          </p:cNvCxnSpPr>
          <p:nvPr/>
        </p:nvCxnSpPr>
        <p:spPr>
          <a:xfrm>
            <a:off x="6648752" y="2631125"/>
            <a:ext cx="63817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CD0C79EF-8787-0D47-AC5A-CF54AF9E2F1D}"/>
              </a:ext>
            </a:extLst>
          </p:cNvPr>
          <p:cNvSpPr txBox="1"/>
          <p:nvPr/>
        </p:nvSpPr>
        <p:spPr>
          <a:xfrm>
            <a:off x="4419602" y="4468720"/>
            <a:ext cx="1123645" cy="1066279"/>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400" dirty="0">
                <a:solidFill>
                  <a:schemeClr val="accent1">
                    <a:lumMod val="60000"/>
                    <a:lumOff val="40000"/>
                    <a:alpha val="10000"/>
                  </a:schemeClr>
                </a:solidFill>
                <a:latin typeface="+mj-ea"/>
                <a:ea typeface="+mj-ea"/>
              </a:rPr>
              <a:t>03</a:t>
            </a:r>
            <a:endParaRPr lang="en-US" sz="4400" dirty="0">
              <a:solidFill>
                <a:schemeClr val="accent1">
                  <a:lumMod val="60000"/>
                  <a:lumOff val="40000"/>
                  <a:alpha val="10000"/>
                </a:schemeClr>
              </a:solidFill>
              <a:latin typeface="+mj-ea"/>
              <a:ea typeface="+mj-ea"/>
            </a:endParaRPr>
          </a:p>
        </p:txBody>
      </p:sp>
      <p:sp>
        <p:nvSpPr>
          <p:cNvPr id="22" name="文本框 21">
            <a:extLst>
              <a:ext uri="{FF2B5EF4-FFF2-40B4-BE49-F238E27FC236}">
                <a16:creationId xmlns:a16="http://schemas.microsoft.com/office/drawing/2014/main" id="{58A4AD24-0C20-E370-3240-79FBCE8E64A4}"/>
              </a:ext>
            </a:extLst>
          </p:cNvPr>
          <p:cNvSpPr txBox="1"/>
          <p:nvPr/>
        </p:nvSpPr>
        <p:spPr>
          <a:xfrm>
            <a:off x="1000125" y="4591054"/>
            <a:ext cx="4543122"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相关的产品</a:t>
            </a:r>
            <a:endParaRPr lang="en-US" sz="2400" b="1" dirty="0">
              <a:solidFill>
                <a:schemeClr val="bg1"/>
              </a:solidFill>
              <a:latin typeface="+mj-ea"/>
              <a:ea typeface="+mj-ea"/>
            </a:endParaRPr>
          </a:p>
        </p:txBody>
      </p:sp>
      <p:sp>
        <p:nvSpPr>
          <p:cNvPr id="23" name="文本框 22">
            <a:extLst>
              <a:ext uri="{FF2B5EF4-FFF2-40B4-BE49-F238E27FC236}">
                <a16:creationId xmlns:a16="http://schemas.microsoft.com/office/drawing/2014/main" id="{41730D2A-8B5C-7974-F875-176B421178C0}"/>
              </a:ext>
            </a:extLst>
          </p:cNvPr>
          <p:cNvSpPr txBox="1"/>
          <p:nvPr/>
        </p:nvSpPr>
        <p:spPr>
          <a:xfrm>
            <a:off x="1000124" y="5316948"/>
            <a:ext cx="4543123" cy="755143"/>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钢板浴缸是用一定厚度的钢板成型后，再在表面镀搪瓷。特点是：易成型，造价便宜。因其表面为搪瓷，不易挂脏，便于清洁，不易褪色，光泽持久。</a:t>
            </a:r>
          </a:p>
        </p:txBody>
      </p:sp>
      <p:cxnSp>
        <p:nvCxnSpPr>
          <p:cNvPr id="24" name="直接连接符 23">
            <a:extLst>
              <a:ext uri="{FF2B5EF4-FFF2-40B4-BE49-F238E27FC236}">
                <a16:creationId xmlns:a16="http://schemas.microsoft.com/office/drawing/2014/main" id="{FB9FE97C-35F5-74D7-1D56-8050A4877C63}"/>
              </a:ext>
            </a:extLst>
          </p:cNvPr>
          <p:cNvCxnSpPr>
            <a:cxnSpLocks/>
          </p:cNvCxnSpPr>
          <p:nvPr/>
        </p:nvCxnSpPr>
        <p:spPr>
          <a:xfrm>
            <a:off x="1000124" y="5177395"/>
            <a:ext cx="63817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6F9E8161-78E4-90A5-2FC2-1BF3A0BC0C42}"/>
              </a:ext>
            </a:extLst>
          </p:cNvPr>
          <p:cNvSpPr txBox="1"/>
          <p:nvPr/>
        </p:nvSpPr>
        <p:spPr>
          <a:xfrm>
            <a:off x="10068230" y="4468720"/>
            <a:ext cx="1123645" cy="1066279"/>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400" dirty="0">
                <a:solidFill>
                  <a:schemeClr val="accent1">
                    <a:lumMod val="60000"/>
                    <a:lumOff val="40000"/>
                    <a:alpha val="10000"/>
                  </a:schemeClr>
                </a:solidFill>
                <a:latin typeface="+mj-ea"/>
                <a:ea typeface="+mj-ea"/>
              </a:rPr>
              <a:t>04</a:t>
            </a:r>
            <a:endParaRPr lang="en-US" sz="4400" dirty="0">
              <a:solidFill>
                <a:schemeClr val="accent1">
                  <a:lumMod val="60000"/>
                  <a:lumOff val="40000"/>
                  <a:alpha val="10000"/>
                </a:schemeClr>
              </a:solidFill>
              <a:latin typeface="+mj-ea"/>
              <a:ea typeface="+mj-ea"/>
            </a:endParaRPr>
          </a:p>
        </p:txBody>
      </p:sp>
      <p:sp>
        <p:nvSpPr>
          <p:cNvPr id="26" name="文本框 25">
            <a:extLst>
              <a:ext uri="{FF2B5EF4-FFF2-40B4-BE49-F238E27FC236}">
                <a16:creationId xmlns:a16="http://schemas.microsoft.com/office/drawing/2014/main" id="{C6EEE1ED-9068-031D-F60D-7C0A02C3C29B}"/>
              </a:ext>
            </a:extLst>
          </p:cNvPr>
          <p:cNvSpPr txBox="1"/>
          <p:nvPr/>
        </p:nvSpPr>
        <p:spPr>
          <a:xfrm>
            <a:off x="6648753" y="4591054"/>
            <a:ext cx="4543122"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排水及地漏相关</a:t>
            </a:r>
            <a:endParaRPr lang="en-US" sz="2400" b="1" dirty="0">
              <a:solidFill>
                <a:schemeClr val="bg1"/>
              </a:solidFill>
              <a:latin typeface="+mj-ea"/>
              <a:ea typeface="+mj-ea"/>
            </a:endParaRPr>
          </a:p>
        </p:txBody>
      </p:sp>
      <p:sp>
        <p:nvSpPr>
          <p:cNvPr id="27" name="文本框 26">
            <a:extLst>
              <a:ext uri="{FF2B5EF4-FFF2-40B4-BE49-F238E27FC236}">
                <a16:creationId xmlns:a16="http://schemas.microsoft.com/office/drawing/2014/main" id="{E1A72559-BE7F-9AA6-A965-65AFDA652579}"/>
              </a:ext>
            </a:extLst>
          </p:cNvPr>
          <p:cNvSpPr txBox="1"/>
          <p:nvPr/>
        </p:nvSpPr>
        <p:spPr>
          <a:xfrm>
            <a:off x="6648752" y="5316948"/>
            <a:ext cx="4543123" cy="755143"/>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solidFill>
                <a:latin typeface="+mn-ea"/>
                <a:cs typeface="阿里巴巴普惠体 L" panose="00020600040101010101" pitchFamily="18" charset="-122"/>
              </a:rPr>
              <a:t>浴室中浴缸布置形式有搁置式、嵌入式、半下沉式三种。搁置式即把浴缸靠墙角搁置，这种方式施工方便，容易检修，适合于在楼层地面已装修完的情况下选用。</a:t>
            </a:r>
          </a:p>
        </p:txBody>
      </p:sp>
      <p:cxnSp>
        <p:nvCxnSpPr>
          <p:cNvPr id="28" name="直接连接符 27">
            <a:extLst>
              <a:ext uri="{FF2B5EF4-FFF2-40B4-BE49-F238E27FC236}">
                <a16:creationId xmlns:a16="http://schemas.microsoft.com/office/drawing/2014/main" id="{27ABD30D-6E55-A130-E2DF-6FD4C94256EF}"/>
              </a:ext>
            </a:extLst>
          </p:cNvPr>
          <p:cNvCxnSpPr>
            <a:cxnSpLocks/>
          </p:cNvCxnSpPr>
          <p:nvPr/>
        </p:nvCxnSpPr>
        <p:spPr>
          <a:xfrm>
            <a:off x="6648752" y="5177395"/>
            <a:ext cx="638176"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E5088B37-56F9-91CC-A9AE-21E2118D1E9F}"/>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文本框 30">
            <a:extLst>
              <a:ext uri="{FF2B5EF4-FFF2-40B4-BE49-F238E27FC236}">
                <a16:creationId xmlns:a16="http://schemas.microsoft.com/office/drawing/2014/main" id="{B49A510D-5FE1-C36B-69A4-B2FE6227F0A0}"/>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03</a:t>
            </a:r>
            <a:endParaRPr lang="en-US" sz="8800" b="1" dirty="0">
              <a:solidFill>
                <a:schemeClr val="accent2"/>
              </a:solidFill>
              <a:latin typeface="+mj-ea"/>
              <a:ea typeface="+mj-ea"/>
            </a:endParaRPr>
          </a:p>
        </p:txBody>
      </p:sp>
      <p:sp>
        <p:nvSpPr>
          <p:cNvPr id="32" name="文本框 31">
            <a:extLst>
              <a:ext uri="{FF2B5EF4-FFF2-40B4-BE49-F238E27FC236}">
                <a16:creationId xmlns:a16="http://schemas.microsoft.com/office/drawing/2014/main" id="{CD499351-16C1-0888-395A-30CD7A32D441}"/>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市场发展趋势</a:t>
            </a:r>
          </a:p>
        </p:txBody>
      </p:sp>
      <p:sp>
        <p:nvSpPr>
          <p:cNvPr id="33" name="文本框 32">
            <a:extLst>
              <a:ext uri="{FF2B5EF4-FFF2-40B4-BE49-F238E27FC236}">
                <a16:creationId xmlns:a16="http://schemas.microsoft.com/office/drawing/2014/main" id="{7A68543D-CB48-2040-ED7E-79F03309FC84}"/>
              </a:ext>
            </a:extLst>
          </p:cNvPr>
          <p:cNvSpPr txBox="1"/>
          <p:nvPr/>
        </p:nvSpPr>
        <p:spPr>
          <a:xfrm>
            <a:off x="1226360" y="350065"/>
            <a:ext cx="1484381"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TRENDS</a:t>
            </a:r>
          </a:p>
        </p:txBody>
      </p:sp>
    </p:spTree>
    <p:extLst>
      <p:ext uri="{BB962C8B-B14F-4D97-AF65-F5344CB8AC3E}">
        <p14:creationId xmlns:p14="http://schemas.microsoft.com/office/powerpoint/2010/main" val="220273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910E0DA8-0263-0192-E20B-8F2F0863E9BE}"/>
              </a:ext>
            </a:extLst>
          </p:cNvPr>
          <p:cNvSpPr txBox="1"/>
          <p:nvPr/>
        </p:nvSpPr>
        <p:spPr>
          <a:xfrm>
            <a:off x="4235532" y="882305"/>
            <a:ext cx="3720936" cy="2554545"/>
          </a:xfrm>
          <a:prstGeom prst="rect">
            <a:avLst/>
          </a:prstGeom>
          <a:noFill/>
        </p:spPr>
        <p:txBody>
          <a:bodyPr wrap="square" lIns="0" tIns="0" rIns="0" bIns="0" rtlCol="0">
            <a:noAutofit/>
          </a:bodyPr>
          <a:lstStyle/>
          <a:p>
            <a:pPr algn="ctr"/>
            <a:r>
              <a:rPr lang="en-US" altLang="zh-CN" sz="16600" b="1" dirty="0">
                <a:solidFill>
                  <a:schemeClr val="accent2"/>
                </a:solidFill>
                <a:latin typeface="+mj-ea"/>
                <a:ea typeface="+mj-ea"/>
              </a:rPr>
              <a:t>04</a:t>
            </a:r>
            <a:endParaRPr lang="en-US" sz="16600" b="1" dirty="0">
              <a:solidFill>
                <a:schemeClr val="accent2"/>
              </a:solidFill>
              <a:latin typeface="+mj-ea"/>
              <a:ea typeface="+mj-ea"/>
            </a:endParaRPr>
          </a:p>
        </p:txBody>
      </p:sp>
      <p:sp>
        <p:nvSpPr>
          <p:cNvPr id="29" name="文本框 28">
            <a:extLst>
              <a:ext uri="{FF2B5EF4-FFF2-40B4-BE49-F238E27FC236}">
                <a16:creationId xmlns:a16="http://schemas.microsoft.com/office/drawing/2014/main" id="{15132F17-AF9B-DC1F-D9FD-CB0AD49560A5}"/>
              </a:ext>
            </a:extLst>
          </p:cNvPr>
          <p:cNvSpPr txBox="1"/>
          <p:nvPr/>
        </p:nvSpPr>
        <p:spPr>
          <a:xfrm>
            <a:off x="1671710" y="2295730"/>
            <a:ext cx="8848576" cy="1769715"/>
          </a:xfrm>
          <a:prstGeom prst="rect">
            <a:avLst/>
          </a:prstGeom>
          <a:noFill/>
        </p:spPr>
        <p:txBody>
          <a:bodyPr wrap="none" lIns="0" tIns="0" rIns="0" bIns="0" rtlCol="0">
            <a:noAutofit/>
          </a:bodyPr>
          <a:lstStyle/>
          <a:p>
            <a:pPr algn="ctr"/>
            <a:r>
              <a:rPr lang="zh-CN" altLang="en-US" sz="11500" b="1" dirty="0">
                <a:solidFill>
                  <a:schemeClr val="accent1"/>
                </a:solidFill>
                <a:latin typeface="+mj-ea"/>
                <a:ea typeface="+mj-ea"/>
              </a:rPr>
              <a:t>其他衍生产品</a:t>
            </a:r>
          </a:p>
        </p:txBody>
      </p:sp>
      <p:sp>
        <p:nvSpPr>
          <p:cNvPr id="30" name="文本框 29">
            <a:extLst>
              <a:ext uri="{FF2B5EF4-FFF2-40B4-BE49-F238E27FC236}">
                <a16:creationId xmlns:a16="http://schemas.microsoft.com/office/drawing/2014/main" id="{90D01E4F-26F8-7263-119F-9197DBED410E}"/>
              </a:ext>
            </a:extLst>
          </p:cNvPr>
          <p:cNvSpPr txBox="1"/>
          <p:nvPr/>
        </p:nvSpPr>
        <p:spPr>
          <a:xfrm>
            <a:off x="3681811" y="4065445"/>
            <a:ext cx="4828374" cy="369332"/>
          </a:xfrm>
          <a:prstGeom prst="rect">
            <a:avLst/>
          </a:prstGeom>
          <a:noFill/>
        </p:spPr>
        <p:txBody>
          <a:bodyPr wrap="none" lIns="0" tIns="0" rIns="0" bIns="0" rtlCol="0">
            <a:noAutofit/>
          </a:bodyPr>
          <a:lstStyle/>
          <a:p>
            <a:pPr algn="ctr"/>
            <a:r>
              <a:rPr lang="en-US" altLang="zh-CN" sz="2400" b="1" dirty="0">
                <a:ln>
                  <a:solidFill>
                    <a:schemeClr val="tx1">
                      <a:lumMod val="75000"/>
                      <a:lumOff val="25000"/>
                    </a:schemeClr>
                  </a:solidFill>
                </a:ln>
                <a:noFill/>
                <a:latin typeface="+mj-ea"/>
                <a:ea typeface="+mj-ea"/>
              </a:rPr>
              <a:t>OTHER DERIVATIVE PRODUCTS</a:t>
            </a:r>
            <a:endParaRPr lang="zh-CN" altLang="en-US" sz="2400" b="1" dirty="0">
              <a:ln>
                <a:solidFill>
                  <a:schemeClr val="tx1">
                    <a:lumMod val="75000"/>
                    <a:lumOff val="25000"/>
                  </a:schemeClr>
                </a:solidFill>
              </a:ln>
              <a:noFill/>
              <a:latin typeface="+mj-ea"/>
              <a:ea typeface="+mj-ea"/>
            </a:endParaRPr>
          </a:p>
        </p:txBody>
      </p:sp>
    </p:spTree>
    <p:extLst>
      <p:ext uri="{BB962C8B-B14F-4D97-AF65-F5344CB8AC3E}">
        <p14:creationId xmlns:p14="http://schemas.microsoft.com/office/powerpoint/2010/main" val="350818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C653803-8B20-62FE-EC46-AC461B8E707A}"/>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C0FDCFA9-B146-3A27-8B7C-8904066BC26D}"/>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04</a:t>
            </a:r>
            <a:endParaRPr lang="en-US" sz="8800" b="1" dirty="0">
              <a:solidFill>
                <a:schemeClr val="accent2"/>
              </a:solidFill>
              <a:latin typeface="+mj-ea"/>
              <a:ea typeface="+mj-ea"/>
            </a:endParaRPr>
          </a:p>
        </p:txBody>
      </p:sp>
      <p:sp>
        <p:nvSpPr>
          <p:cNvPr id="4" name="文本框 3">
            <a:extLst>
              <a:ext uri="{FF2B5EF4-FFF2-40B4-BE49-F238E27FC236}">
                <a16:creationId xmlns:a16="http://schemas.microsoft.com/office/drawing/2014/main" id="{E3AB8DA4-935B-2BD0-4032-23386391029D}"/>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其他衍生产品</a:t>
            </a:r>
          </a:p>
        </p:txBody>
      </p:sp>
      <p:sp>
        <p:nvSpPr>
          <p:cNvPr id="5" name="文本框 4">
            <a:extLst>
              <a:ext uri="{FF2B5EF4-FFF2-40B4-BE49-F238E27FC236}">
                <a16:creationId xmlns:a16="http://schemas.microsoft.com/office/drawing/2014/main" id="{DEAA3978-2BF9-2DA0-67AC-9B1E8087A974}"/>
              </a:ext>
            </a:extLst>
          </p:cNvPr>
          <p:cNvSpPr txBox="1"/>
          <p:nvPr/>
        </p:nvSpPr>
        <p:spPr>
          <a:xfrm>
            <a:off x="1226360" y="350065"/>
            <a:ext cx="4271747"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DERIVATIVE PRODUCTS</a:t>
            </a:r>
          </a:p>
        </p:txBody>
      </p:sp>
      <p:sp>
        <p:nvSpPr>
          <p:cNvPr id="7" name="矩形: 圆角 6">
            <a:extLst>
              <a:ext uri="{FF2B5EF4-FFF2-40B4-BE49-F238E27FC236}">
                <a16:creationId xmlns:a16="http://schemas.microsoft.com/office/drawing/2014/main" id="{CF45464D-0AAA-66B7-10EC-988C71CD62F5}"/>
              </a:ext>
            </a:extLst>
          </p:cNvPr>
          <p:cNvSpPr/>
          <p:nvPr/>
        </p:nvSpPr>
        <p:spPr>
          <a:xfrm>
            <a:off x="764804" y="2405493"/>
            <a:ext cx="2784248" cy="2638198"/>
          </a:xfrm>
          <a:prstGeom prst="roundRect">
            <a:avLst>
              <a:gd name="adj" fmla="val 7711"/>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1009BB7C-3EC1-2726-8981-54D82C356D89}"/>
              </a:ext>
            </a:extLst>
          </p:cNvPr>
          <p:cNvSpPr/>
          <p:nvPr/>
        </p:nvSpPr>
        <p:spPr>
          <a:xfrm>
            <a:off x="4703876" y="2405491"/>
            <a:ext cx="2784248" cy="1838845"/>
          </a:xfrm>
          <a:prstGeom prst="roundRect">
            <a:avLst>
              <a:gd name="adj" fmla="val 14700"/>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9" name="矩形: 圆角 8">
            <a:extLst>
              <a:ext uri="{FF2B5EF4-FFF2-40B4-BE49-F238E27FC236}">
                <a16:creationId xmlns:a16="http://schemas.microsoft.com/office/drawing/2014/main" id="{9DE97E1E-BA9E-6C01-9744-EAA82716EB81}"/>
              </a:ext>
            </a:extLst>
          </p:cNvPr>
          <p:cNvSpPr/>
          <p:nvPr/>
        </p:nvSpPr>
        <p:spPr>
          <a:xfrm>
            <a:off x="8642948" y="2405492"/>
            <a:ext cx="2784248" cy="531585"/>
          </a:xfrm>
          <a:prstGeom prst="roundRect">
            <a:avLst>
              <a:gd name="adj" fmla="val 40387"/>
            </a:avLst>
          </a:prstGeom>
          <a:solidFill>
            <a:schemeClr val="accent1"/>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0" name="矩形: 圆角 9">
            <a:extLst>
              <a:ext uri="{FF2B5EF4-FFF2-40B4-BE49-F238E27FC236}">
                <a16:creationId xmlns:a16="http://schemas.microsoft.com/office/drawing/2014/main" id="{BB5F7306-F8FF-631D-0D60-F24B9BA300B6}"/>
              </a:ext>
            </a:extLst>
          </p:cNvPr>
          <p:cNvSpPr/>
          <p:nvPr/>
        </p:nvSpPr>
        <p:spPr>
          <a:xfrm>
            <a:off x="8642948" y="3196294"/>
            <a:ext cx="2784248" cy="531585"/>
          </a:xfrm>
          <a:prstGeom prst="roundRect">
            <a:avLst>
              <a:gd name="adj" fmla="val 40387"/>
            </a:avLst>
          </a:prstGeom>
          <a:solidFill>
            <a:schemeClr val="accent1"/>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1" name="矩形: 圆角 10">
            <a:extLst>
              <a:ext uri="{FF2B5EF4-FFF2-40B4-BE49-F238E27FC236}">
                <a16:creationId xmlns:a16="http://schemas.microsoft.com/office/drawing/2014/main" id="{9DA880DA-705F-7D09-D5E7-6CFB8DA6F113}"/>
              </a:ext>
            </a:extLst>
          </p:cNvPr>
          <p:cNvSpPr/>
          <p:nvPr/>
        </p:nvSpPr>
        <p:spPr>
          <a:xfrm>
            <a:off x="8642948" y="3987096"/>
            <a:ext cx="2784248" cy="531585"/>
          </a:xfrm>
          <a:prstGeom prst="roundRect">
            <a:avLst>
              <a:gd name="adj" fmla="val 40387"/>
            </a:avLst>
          </a:prstGeom>
          <a:solidFill>
            <a:schemeClr val="accent1"/>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2" name="矩形: 圆角 11">
            <a:extLst>
              <a:ext uri="{FF2B5EF4-FFF2-40B4-BE49-F238E27FC236}">
                <a16:creationId xmlns:a16="http://schemas.microsoft.com/office/drawing/2014/main" id="{E9A17BB6-617E-F6BA-07AA-473BBCC68EC0}"/>
              </a:ext>
            </a:extLst>
          </p:cNvPr>
          <p:cNvSpPr/>
          <p:nvPr/>
        </p:nvSpPr>
        <p:spPr>
          <a:xfrm>
            <a:off x="8642948" y="4777898"/>
            <a:ext cx="2784248" cy="531585"/>
          </a:xfrm>
          <a:prstGeom prst="roundRect">
            <a:avLst>
              <a:gd name="adj" fmla="val 40387"/>
            </a:avLst>
          </a:prstGeom>
          <a:solidFill>
            <a:schemeClr val="accent1"/>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3" name="矩形: 圆角 12">
            <a:extLst>
              <a:ext uri="{FF2B5EF4-FFF2-40B4-BE49-F238E27FC236}">
                <a16:creationId xmlns:a16="http://schemas.microsoft.com/office/drawing/2014/main" id="{F4F23CAC-DA82-F557-4DC7-4EACD71D2210}"/>
              </a:ext>
            </a:extLst>
          </p:cNvPr>
          <p:cNvSpPr/>
          <p:nvPr/>
        </p:nvSpPr>
        <p:spPr>
          <a:xfrm>
            <a:off x="8642948" y="5568699"/>
            <a:ext cx="2784248" cy="531585"/>
          </a:xfrm>
          <a:prstGeom prst="roundRect">
            <a:avLst>
              <a:gd name="adj" fmla="val 40387"/>
            </a:avLst>
          </a:prstGeom>
          <a:solidFill>
            <a:schemeClr val="accent1"/>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14" name="文本框 13">
            <a:extLst>
              <a:ext uri="{FF2B5EF4-FFF2-40B4-BE49-F238E27FC236}">
                <a16:creationId xmlns:a16="http://schemas.microsoft.com/office/drawing/2014/main" id="{CAE36C11-7DBA-7387-162E-DA73E1BD58DC}"/>
              </a:ext>
            </a:extLst>
          </p:cNvPr>
          <p:cNvSpPr txBox="1"/>
          <p:nvPr/>
        </p:nvSpPr>
        <p:spPr>
          <a:xfrm>
            <a:off x="764804" y="1927267"/>
            <a:ext cx="2784248" cy="369332"/>
          </a:xfrm>
          <a:prstGeom prst="rect">
            <a:avLst/>
          </a:prstGeom>
          <a:noFill/>
        </p:spPr>
        <p:txBody>
          <a:bodyPr wrap="square" lIns="0" tIns="0" rIns="0" bIns="0" rtlCol="0" anchor="b">
            <a:noAutofit/>
          </a:bodyPr>
          <a:lstStyle/>
          <a:p>
            <a:r>
              <a:rPr lang="zh-CN" altLang="en-US" sz="2400" dirty="0">
                <a:solidFill>
                  <a:schemeClr val="tx1">
                    <a:lumMod val="75000"/>
                    <a:lumOff val="25000"/>
                  </a:schemeClr>
                </a:solidFill>
                <a:latin typeface="+mj-ea"/>
                <a:ea typeface="+mj-ea"/>
              </a:rPr>
              <a:t>发展背景</a:t>
            </a:r>
            <a:endParaRPr lang="en-US" sz="2400" dirty="0">
              <a:solidFill>
                <a:schemeClr val="tx1">
                  <a:lumMod val="75000"/>
                  <a:lumOff val="25000"/>
                </a:schemeClr>
              </a:solidFill>
              <a:latin typeface="+mj-ea"/>
              <a:ea typeface="+mj-ea"/>
            </a:endParaRPr>
          </a:p>
        </p:txBody>
      </p:sp>
      <p:sp>
        <p:nvSpPr>
          <p:cNvPr id="15" name="文本框 14">
            <a:extLst>
              <a:ext uri="{FF2B5EF4-FFF2-40B4-BE49-F238E27FC236}">
                <a16:creationId xmlns:a16="http://schemas.microsoft.com/office/drawing/2014/main" id="{95D503C1-1EE2-8D23-4A35-7ABC279063AA}"/>
              </a:ext>
            </a:extLst>
          </p:cNvPr>
          <p:cNvSpPr txBox="1"/>
          <p:nvPr/>
        </p:nvSpPr>
        <p:spPr>
          <a:xfrm>
            <a:off x="4703876" y="1927267"/>
            <a:ext cx="2784248" cy="369332"/>
          </a:xfrm>
          <a:prstGeom prst="rect">
            <a:avLst/>
          </a:prstGeom>
          <a:noFill/>
        </p:spPr>
        <p:txBody>
          <a:bodyPr wrap="square" lIns="0" tIns="0" rIns="0" bIns="0" rtlCol="0" anchor="b">
            <a:noAutofit/>
          </a:bodyPr>
          <a:lstStyle/>
          <a:p>
            <a:r>
              <a:rPr lang="zh-CN" altLang="en-US" sz="2400" dirty="0">
                <a:solidFill>
                  <a:schemeClr val="tx1">
                    <a:lumMod val="75000"/>
                    <a:lumOff val="25000"/>
                  </a:schemeClr>
                </a:solidFill>
                <a:latin typeface="+mj-ea"/>
                <a:ea typeface="+mj-ea"/>
              </a:rPr>
              <a:t>近代变化</a:t>
            </a:r>
            <a:endParaRPr lang="en-US" sz="2400" dirty="0">
              <a:solidFill>
                <a:schemeClr val="tx1">
                  <a:lumMod val="75000"/>
                  <a:lumOff val="25000"/>
                </a:schemeClr>
              </a:solidFill>
              <a:latin typeface="+mj-ea"/>
              <a:ea typeface="+mj-ea"/>
            </a:endParaRPr>
          </a:p>
        </p:txBody>
      </p:sp>
      <p:sp>
        <p:nvSpPr>
          <p:cNvPr id="16" name="文本框 15">
            <a:extLst>
              <a:ext uri="{FF2B5EF4-FFF2-40B4-BE49-F238E27FC236}">
                <a16:creationId xmlns:a16="http://schemas.microsoft.com/office/drawing/2014/main" id="{E2C46FC0-3B86-BF96-D5CD-84B1687366FD}"/>
              </a:ext>
            </a:extLst>
          </p:cNvPr>
          <p:cNvSpPr txBox="1"/>
          <p:nvPr/>
        </p:nvSpPr>
        <p:spPr>
          <a:xfrm>
            <a:off x="8642948" y="1927267"/>
            <a:ext cx="2784248" cy="369332"/>
          </a:xfrm>
          <a:prstGeom prst="rect">
            <a:avLst/>
          </a:prstGeom>
          <a:noFill/>
        </p:spPr>
        <p:txBody>
          <a:bodyPr wrap="square" lIns="0" tIns="0" rIns="0" bIns="0" rtlCol="0" anchor="b">
            <a:noAutofit/>
          </a:bodyPr>
          <a:lstStyle/>
          <a:p>
            <a:r>
              <a:rPr lang="zh-CN" altLang="en-US" sz="2400" dirty="0">
                <a:solidFill>
                  <a:schemeClr val="tx1">
                    <a:lumMod val="75000"/>
                    <a:lumOff val="25000"/>
                  </a:schemeClr>
                </a:solidFill>
                <a:latin typeface="+mj-ea"/>
                <a:ea typeface="+mj-ea"/>
              </a:rPr>
              <a:t>相关产品</a:t>
            </a:r>
            <a:endParaRPr lang="en-US" sz="2400" dirty="0">
              <a:solidFill>
                <a:schemeClr val="tx1">
                  <a:lumMod val="75000"/>
                  <a:lumOff val="25000"/>
                </a:schemeClr>
              </a:solidFill>
              <a:latin typeface="+mj-ea"/>
              <a:ea typeface="+mj-ea"/>
            </a:endParaRPr>
          </a:p>
        </p:txBody>
      </p:sp>
      <p:cxnSp>
        <p:nvCxnSpPr>
          <p:cNvPr id="18" name="直接箭头连接符 17">
            <a:extLst>
              <a:ext uri="{FF2B5EF4-FFF2-40B4-BE49-F238E27FC236}">
                <a16:creationId xmlns:a16="http://schemas.microsoft.com/office/drawing/2014/main" id="{7C7BFD12-32B4-F8D8-6C91-FD3AF47B3BE0}"/>
              </a:ext>
            </a:extLst>
          </p:cNvPr>
          <p:cNvCxnSpPr>
            <a:cxnSpLocks/>
          </p:cNvCxnSpPr>
          <p:nvPr/>
        </p:nvCxnSpPr>
        <p:spPr>
          <a:xfrm>
            <a:off x="3733800" y="3135742"/>
            <a:ext cx="816882" cy="0"/>
          </a:xfrm>
          <a:prstGeom prst="straightConnector1">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cxnSp>
        <p:nvCxnSpPr>
          <p:cNvPr id="23" name="连接符: 曲线 22">
            <a:extLst>
              <a:ext uri="{FF2B5EF4-FFF2-40B4-BE49-F238E27FC236}">
                <a16:creationId xmlns:a16="http://schemas.microsoft.com/office/drawing/2014/main" id="{0D77853A-32A9-29CE-D333-E36247A1A8ED}"/>
              </a:ext>
            </a:extLst>
          </p:cNvPr>
          <p:cNvCxnSpPr>
            <a:cxnSpLocks/>
            <a:stCxn id="8" idx="3"/>
            <a:endCxn id="9" idx="1"/>
          </p:cNvCxnSpPr>
          <p:nvPr/>
        </p:nvCxnSpPr>
        <p:spPr>
          <a:xfrm flipV="1">
            <a:off x="7488124" y="2671285"/>
            <a:ext cx="1154824" cy="653629"/>
          </a:xfrm>
          <a:prstGeom prst="curvedConnector3">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cxnSp>
        <p:nvCxnSpPr>
          <p:cNvPr id="24" name="连接符: 曲线 23">
            <a:extLst>
              <a:ext uri="{FF2B5EF4-FFF2-40B4-BE49-F238E27FC236}">
                <a16:creationId xmlns:a16="http://schemas.microsoft.com/office/drawing/2014/main" id="{D44CBF30-A563-4509-5440-691C400C16F0}"/>
              </a:ext>
            </a:extLst>
          </p:cNvPr>
          <p:cNvCxnSpPr>
            <a:cxnSpLocks/>
            <a:stCxn id="8" idx="3"/>
            <a:endCxn id="10" idx="1"/>
          </p:cNvCxnSpPr>
          <p:nvPr/>
        </p:nvCxnSpPr>
        <p:spPr>
          <a:xfrm>
            <a:off x="7488124" y="3324914"/>
            <a:ext cx="1154824" cy="137173"/>
          </a:xfrm>
          <a:prstGeom prst="curvedConnector3">
            <a:avLst>
              <a:gd name="adj1" fmla="val 50000"/>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cxnSp>
        <p:nvCxnSpPr>
          <p:cNvPr id="27" name="连接符: 曲线 26">
            <a:extLst>
              <a:ext uri="{FF2B5EF4-FFF2-40B4-BE49-F238E27FC236}">
                <a16:creationId xmlns:a16="http://schemas.microsoft.com/office/drawing/2014/main" id="{54E91D12-26C5-D3B9-4C4C-8A131A70424D}"/>
              </a:ext>
            </a:extLst>
          </p:cNvPr>
          <p:cNvCxnSpPr>
            <a:cxnSpLocks/>
            <a:stCxn id="8" idx="3"/>
            <a:endCxn id="11" idx="1"/>
          </p:cNvCxnSpPr>
          <p:nvPr/>
        </p:nvCxnSpPr>
        <p:spPr>
          <a:xfrm>
            <a:off x="7488124" y="3324914"/>
            <a:ext cx="1154824" cy="927975"/>
          </a:xfrm>
          <a:prstGeom prst="curvedConnector3">
            <a:avLst>
              <a:gd name="adj1" fmla="val 50000"/>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cxnSp>
        <p:nvCxnSpPr>
          <p:cNvPr id="30" name="连接符: 曲线 29">
            <a:extLst>
              <a:ext uri="{FF2B5EF4-FFF2-40B4-BE49-F238E27FC236}">
                <a16:creationId xmlns:a16="http://schemas.microsoft.com/office/drawing/2014/main" id="{618DB980-D4ED-3F1D-6A1B-FBB336730B94}"/>
              </a:ext>
            </a:extLst>
          </p:cNvPr>
          <p:cNvCxnSpPr>
            <a:cxnSpLocks/>
            <a:stCxn id="8" idx="3"/>
            <a:endCxn id="12" idx="1"/>
          </p:cNvCxnSpPr>
          <p:nvPr/>
        </p:nvCxnSpPr>
        <p:spPr>
          <a:xfrm>
            <a:off x="7488124" y="3324914"/>
            <a:ext cx="1154824" cy="1718777"/>
          </a:xfrm>
          <a:prstGeom prst="curvedConnector3">
            <a:avLst>
              <a:gd name="adj1" fmla="val 50000"/>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BCE49145-A670-7349-1852-316D81A95B7F}"/>
              </a:ext>
            </a:extLst>
          </p:cNvPr>
          <p:cNvCxnSpPr>
            <a:cxnSpLocks/>
            <a:stCxn id="8" idx="3"/>
            <a:endCxn id="13" idx="1"/>
          </p:cNvCxnSpPr>
          <p:nvPr/>
        </p:nvCxnSpPr>
        <p:spPr>
          <a:xfrm>
            <a:off x="7488124" y="3324914"/>
            <a:ext cx="1154824" cy="2509578"/>
          </a:xfrm>
          <a:prstGeom prst="curvedConnector3">
            <a:avLst>
              <a:gd name="adj1" fmla="val 50000"/>
            </a:avLst>
          </a:prstGeom>
          <a:ln w="19050" cap="rnd">
            <a:solidFill>
              <a:schemeClr val="accent2"/>
            </a:solidFill>
            <a:round/>
            <a:tailEnd type="arrow"/>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ED888FD9-3911-BE20-90B9-AA961077FDB3}"/>
              </a:ext>
            </a:extLst>
          </p:cNvPr>
          <p:cNvSpPr txBox="1"/>
          <p:nvPr/>
        </p:nvSpPr>
        <p:spPr>
          <a:xfrm>
            <a:off x="941892" y="2590912"/>
            <a:ext cx="2430073" cy="2124749"/>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秦汉起</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古人用的是一种木制桶</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还有一种就是边洗边加温的“地锅”</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铁制成品</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在锅下用木柴取火</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保证水温。</a:t>
            </a:r>
            <a:endParaRPr lang="en-US" altLang="zh-CN" sz="1400" dirty="0">
              <a:solidFill>
                <a:schemeClr val="tx1">
                  <a:lumMod val="75000"/>
                  <a:lumOff val="25000"/>
                </a:schemeClr>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无论木桶还是“地锅”</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它们就是现代“浴缸”的前身。最早的浴缸由木头加铅衬制而成</a:t>
            </a:r>
            <a:r>
              <a:rPr lang="en-US" altLang="zh-CN" sz="1400" dirty="0">
                <a:solidFill>
                  <a:schemeClr val="tx1">
                    <a:lumMod val="75000"/>
                    <a:lumOff val="25000"/>
                  </a:schemeClr>
                </a:solidFill>
                <a:latin typeface="+mn-ea"/>
                <a:cs typeface="阿里巴巴普惠体 L" panose="00020600040101010101" pitchFamily="18" charset="-122"/>
              </a:rPr>
              <a:t>,</a:t>
            </a:r>
            <a:r>
              <a:rPr lang="zh-CN" altLang="en-US" sz="1400" dirty="0">
                <a:solidFill>
                  <a:schemeClr val="tx1">
                    <a:lumMod val="75000"/>
                    <a:lumOff val="25000"/>
                  </a:schemeClr>
                </a:solidFill>
                <a:latin typeface="+mn-ea"/>
                <a:cs typeface="阿里巴巴普惠体 L" panose="00020600040101010101" pitchFamily="18" charset="-122"/>
              </a:rPr>
              <a:t>随后出现了大理石浴缸。</a:t>
            </a:r>
          </a:p>
        </p:txBody>
      </p:sp>
      <p:sp>
        <p:nvSpPr>
          <p:cNvPr id="43" name="文本框 42">
            <a:extLst>
              <a:ext uri="{FF2B5EF4-FFF2-40B4-BE49-F238E27FC236}">
                <a16:creationId xmlns:a16="http://schemas.microsoft.com/office/drawing/2014/main" id="{31490930-FEF0-CFAD-4279-AF9A3BA5A4B0}"/>
              </a:ext>
            </a:extLst>
          </p:cNvPr>
          <p:cNvSpPr txBox="1"/>
          <p:nvPr/>
        </p:nvSpPr>
        <p:spPr>
          <a:xfrm>
            <a:off x="4880963" y="2590912"/>
            <a:ext cx="2430073" cy="1272208"/>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始于</a:t>
            </a:r>
            <a:r>
              <a:rPr lang="en-US" altLang="zh-CN" sz="1400" dirty="0">
                <a:solidFill>
                  <a:schemeClr val="tx1">
                    <a:lumMod val="75000"/>
                    <a:lumOff val="25000"/>
                  </a:schemeClr>
                </a:solidFill>
                <a:latin typeface="+mn-ea"/>
                <a:cs typeface="阿里巴巴普惠体 L" panose="00020600040101010101" pitchFamily="18" charset="-122"/>
              </a:rPr>
              <a:t>19</a:t>
            </a:r>
            <a:r>
              <a:rPr lang="zh-CN" altLang="en-US" sz="1400" dirty="0">
                <a:solidFill>
                  <a:schemeClr val="tx1">
                    <a:lumMod val="75000"/>
                    <a:lumOff val="25000"/>
                  </a:schemeClr>
                </a:solidFill>
                <a:latin typeface="+mn-ea"/>
                <a:cs typeface="阿里巴巴普惠体 L" panose="00020600040101010101" pitchFamily="18" charset="-122"/>
              </a:rPr>
              <a:t>世纪的英国，出现了可以洗波浪浴的浴缸，最终又变成一个封闭的沐浴间。到世纪末，新材料铸铁出现，“铸铁浴缸”被浇铸出来。</a:t>
            </a:r>
          </a:p>
        </p:txBody>
      </p:sp>
      <p:sp>
        <p:nvSpPr>
          <p:cNvPr id="44" name="文本框 43">
            <a:extLst>
              <a:ext uri="{FF2B5EF4-FFF2-40B4-BE49-F238E27FC236}">
                <a16:creationId xmlns:a16="http://schemas.microsoft.com/office/drawing/2014/main" id="{BF8D383C-633A-96FA-C878-C4A2D3966417}"/>
              </a:ext>
            </a:extLst>
          </p:cNvPr>
          <p:cNvSpPr txBox="1"/>
          <p:nvPr/>
        </p:nvSpPr>
        <p:spPr>
          <a:xfrm>
            <a:off x="8820035" y="2540960"/>
            <a:ext cx="2430073" cy="260649"/>
          </a:xfrm>
          <a:prstGeom prst="rect">
            <a:avLst/>
          </a:prstGeom>
          <a:noFill/>
        </p:spPr>
        <p:txBody>
          <a:bodyPr wrap="square" lIns="0" tIns="0" rIns="0" bIns="0" rtlCol="0" anchor="t">
            <a:noAutofit/>
          </a:bodyPr>
          <a:lstStyle/>
          <a:p>
            <a:pPr algn="just">
              <a:lnSpc>
                <a:spcPct val="130000"/>
              </a:lnSpc>
              <a:spcAft>
                <a:spcPts val="600"/>
              </a:spcAft>
            </a:pPr>
            <a:r>
              <a:rPr lang="zh-CN" altLang="en-US" sz="1400" dirty="0">
                <a:solidFill>
                  <a:schemeClr val="accent2"/>
                </a:solidFill>
                <a:latin typeface="+mn-ea"/>
                <a:cs typeface="阿里巴巴普惠体 L" panose="00020600040101010101" pitchFamily="18" charset="-122"/>
              </a:rPr>
              <a:t>淋浴花洒水龙头</a:t>
            </a:r>
          </a:p>
        </p:txBody>
      </p:sp>
      <p:sp>
        <p:nvSpPr>
          <p:cNvPr id="48" name="文本框 47">
            <a:extLst>
              <a:ext uri="{FF2B5EF4-FFF2-40B4-BE49-F238E27FC236}">
                <a16:creationId xmlns:a16="http://schemas.microsoft.com/office/drawing/2014/main" id="{DE521194-B5AD-87FF-5D32-CE16DE04152B}"/>
              </a:ext>
            </a:extLst>
          </p:cNvPr>
          <p:cNvSpPr txBox="1"/>
          <p:nvPr/>
        </p:nvSpPr>
        <p:spPr>
          <a:xfrm>
            <a:off x="8820035" y="3331762"/>
            <a:ext cx="2430073" cy="260649"/>
          </a:xfrm>
          <a:prstGeom prst="rect">
            <a:avLst/>
          </a:prstGeom>
          <a:noFill/>
        </p:spPr>
        <p:txBody>
          <a:bodyPr wrap="square" lIns="0" tIns="0" rIns="0" bIns="0" rtlCol="0" anchor="t">
            <a:noAutofit/>
          </a:bodyPr>
          <a:lstStyle/>
          <a:p>
            <a:pPr algn="just">
              <a:lnSpc>
                <a:spcPct val="130000"/>
              </a:lnSpc>
              <a:spcAft>
                <a:spcPts val="600"/>
              </a:spcAft>
            </a:pPr>
            <a:r>
              <a:rPr lang="zh-CN" altLang="en-US" sz="1400" dirty="0">
                <a:solidFill>
                  <a:schemeClr val="accent2"/>
                </a:solidFill>
                <a:latin typeface="+mn-ea"/>
                <a:cs typeface="阿里巴巴普惠体 L" panose="00020600040101010101" pitchFamily="18" charset="-122"/>
              </a:rPr>
              <a:t>儿童婴幼儿硅胶洗澡玩具</a:t>
            </a:r>
          </a:p>
        </p:txBody>
      </p:sp>
      <p:sp>
        <p:nvSpPr>
          <p:cNvPr id="49" name="文本框 48">
            <a:extLst>
              <a:ext uri="{FF2B5EF4-FFF2-40B4-BE49-F238E27FC236}">
                <a16:creationId xmlns:a16="http://schemas.microsoft.com/office/drawing/2014/main" id="{E29F6FDB-2ECB-9107-5A0D-F5E67AD815B8}"/>
              </a:ext>
            </a:extLst>
          </p:cNvPr>
          <p:cNvSpPr txBox="1"/>
          <p:nvPr/>
        </p:nvSpPr>
        <p:spPr>
          <a:xfrm>
            <a:off x="8820035" y="4122564"/>
            <a:ext cx="2430073" cy="260649"/>
          </a:xfrm>
          <a:prstGeom prst="rect">
            <a:avLst/>
          </a:prstGeom>
          <a:noFill/>
        </p:spPr>
        <p:txBody>
          <a:bodyPr wrap="square" lIns="0" tIns="0" rIns="0" bIns="0" rtlCol="0" anchor="t">
            <a:noAutofit/>
          </a:bodyPr>
          <a:lstStyle/>
          <a:p>
            <a:pPr algn="just">
              <a:lnSpc>
                <a:spcPct val="130000"/>
              </a:lnSpc>
              <a:spcAft>
                <a:spcPts val="600"/>
              </a:spcAft>
            </a:pPr>
            <a:r>
              <a:rPr lang="zh-CN" altLang="en-US" sz="1400" dirty="0">
                <a:solidFill>
                  <a:schemeClr val="accent2"/>
                </a:solidFill>
                <a:latin typeface="+mn-ea"/>
                <a:cs typeface="阿里巴巴普惠体 L" panose="00020600040101010101" pitchFamily="18" charset="-122"/>
              </a:rPr>
              <a:t>水暖</a:t>
            </a:r>
            <a:r>
              <a:rPr lang="en-US" altLang="zh-CN" sz="1400" dirty="0">
                <a:solidFill>
                  <a:schemeClr val="accent2"/>
                </a:solidFill>
                <a:latin typeface="+mn-ea"/>
                <a:cs typeface="阿里巴巴普惠体 L" panose="00020600040101010101" pitchFamily="18" charset="-122"/>
              </a:rPr>
              <a:t>S</a:t>
            </a:r>
            <a:r>
              <a:rPr lang="zh-CN" altLang="en-US" sz="1400" dirty="0">
                <a:solidFill>
                  <a:schemeClr val="accent2"/>
                </a:solidFill>
                <a:latin typeface="+mn-ea"/>
                <a:cs typeface="阿里巴巴普惠体 L" panose="00020600040101010101" pitchFamily="18" charset="-122"/>
              </a:rPr>
              <a:t>型下水管</a:t>
            </a:r>
          </a:p>
        </p:txBody>
      </p:sp>
      <p:sp>
        <p:nvSpPr>
          <p:cNvPr id="50" name="文本框 49">
            <a:extLst>
              <a:ext uri="{FF2B5EF4-FFF2-40B4-BE49-F238E27FC236}">
                <a16:creationId xmlns:a16="http://schemas.microsoft.com/office/drawing/2014/main" id="{DFD30C0D-F5CB-FDFF-532D-BBE56895DCA4}"/>
              </a:ext>
            </a:extLst>
          </p:cNvPr>
          <p:cNvSpPr txBox="1"/>
          <p:nvPr/>
        </p:nvSpPr>
        <p:spPr>
          <a:xfrm>
            <a:off x="8820035" y="4913365"/>
            <a:ext cx="2430073" cy="260649"/>
          </a:xfrm>
          <a:prstGeom prst="rect">
            <a:avLst/>
          </a:prstGeom>
          <a:noFill/>
        </p:spPr>
        <p:txBody>
          <a:bodyPr wrap="square" lIns="0" tIns="0" rIns="0" bIns="0" rtlCol="0" anchor="t">
            <a:noAutofit/>
          </a:bodyPr>
          <a:lstStyle/>
          <a:p>
            <a:pPr algn="just">
              <a:lnSpc>
                <a:spcPct val="130000"/>
              </a:lnSpc>
              <a:spcAft>
                <a:spcPts val="600"/>
              </a:spcAft>
            </a:pPr>
            <a:r>
              <a:rPr lang="zh-CN" altLang="en-US" sz="1400" dirty="0">
                <a:solidFill>
                  <a:schemeClr val="accent2"/>
                </a:solidFill>
                <a:latin typeface="+mn-ea"/>
                <a:cs typeface="阿里巴巴普惠体 L" panose="00020600040101010101" pitchFamily="18" charset="-122"/>
              </a:rPr>
              <a:t>太空铝淋浴转化器</a:t>
            </a:r>
          </a:p>
        </p:txBody>
      </p:sp>
      <p:sp>
        <p:nvSpPr>
          <p:cNvPr id="51" name="文本框 50">
            <a:extLst>
              <a:ext uri="{FF2B5EF4-FFF2-40B4-BE49-F238E27FC236}">
                <a16:creationId xmlns:a16="http://schemas.microsoft.com/office/drawing/2014/main" id="{D41C37EC-8965-46A4-B3F2-7443D6267211}"/>
              </a:ext>
            </a:extLst>
          </p:cNvPr>
          <p:cNvSpPr txBox="1"/>
          <p:nvPr/>
        </p:nvSpPr>
        <p:spPr>
          <a:xfrm>
            <a:off x="8820035" y="5704166"/>
            <a:ext cx="2430073" cy="260649"/>
          </a:xfrm>
          <a:prstGeom prst="rect">
            <a:avLst/>
          </a:prstGeom>
          <a:noFill/>
        </p:spPr>
        <p:txBody>
          <a:bodyPr wrap="square" lIns="0" tIns="0" rIns="0" bIns="0" rtlCol="0" anchor="t">
            <a:noAutofit/>
          </a:bodyPr>
          <a:lstStyle/>
          <a:p>
            <a:pPr algn="just">
              <a:lnSpc>
                <a:spcPct val="130000"/>
              </a:lnSpc>
              <a:spcAft>
                <a:spcPts val="600"/>
              </a:spcAft>
            </a:pPr>
            <a:r>
              <a:rPr lang="zh-CN" altLang="en-US" sz="1400" dirty="0">
                <a:solidFill>
                  <a:schemeClr val="accent2"/>
                </a:solidFill>
                <a:latin typeface="+mn-ea"/>
                <a:cs typeface="阿里巴巴普惠体 L" panose="00020600040101010101" pitchFamily="18" charset="-122"/>
              </a:rPr>
              <a:t>恒温花洒混水龙头</a:t>
            </a:r>
          </a:p>
        </p:txBody>
      </p:sp>
    </p:spTree>
    <p:extLst>
      <p:ext uri="{BB962C8B-B14F-4D97-AF65-F5344CB8AC3E}">
        <p14:creationId xmlns:p14="http://schemas.microsoft.com/office/powerpoint/2010/main" val="245428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6B4F8BFC-90BF-E7E5-5567-7A68CACF45EC}"/>
              </a:ext>
            </a:extLst>
          </p:cNvPr>
          <p:cNvGrpSpPr/>
          <p:nvPr/>
        </p:nvGrpSpPr>
        <p:grpSpPr>
          <a:xfrm>
            <a:off x="4258118" y="2206776"/>
            <a:ext cx="3675764" cy="3878760"/>
            <a:chOff x="4258118" y="2206776"/>
            <a:chExt cx="3675764" cy="3878760"/>
          </a:xfrm>
        </p:grpSpPr>
        <p:sp>
          <p:nvSpPr>
            <p:cNvPr id="9" name="矩形: 圆角 8">
              <a:extLst>
                <a:ext uri="{FF2B5EF4-FFF2-40B4-BE49-F238E27FC236}">
                  <a16:creationId xmlns:a16="http://schemas.microsoft.com/office/drawing/2014/main" id="{A8666C86-50B2-AC54-7937-D6F5390D8979}"/>
                </a:ext>
              </a:extLst>
            </p:cNvPr>
            <p:cNvSpPr/>
            <p:nvPr/>
          </p:nvSpPr>
          <p:spPr>
            <a:xfrm>
              <a:off x="4258118" y="2206776"/>
              <a:ext cx="3675764" cy="3878760"/>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a:extLst>
                <a:ext uri="{FF2B5EF4-FFF2-40B4-BE49-F238E27FC236}">
                  <a16:creationId xmlns:a16="http://schemas.microsoft.com/office/drawing/2014/main" id="{9689EBD5-B5CA-F21F-1EDC-8A1633596D80}"/>
                </a:ext>
              </a:extLst>
            </p:cNvPr>
            <p:cNvSpPr/>
            <p:nvPr/>
          </p:nvSpPr>
          <p:spPr>
            <a:xfrm>
              <a:off x="4479942" y="2440848"/>
              <a:ext cx="3232118" cy="3410616"/>
            </a:xfrm>
            <a:prstGeom prst="roundRect">
              <a:avLst>
                <a:gd name="adj" fmla="val 8432"/>
              </a:avLst>
            </a:prstGeom>
            <a:blipFill>
              <a:blip r:embed="rId2"/>
              <a:srcRect/>
              <a:stretch>
                <a:fillRect t="-41925" b="-22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组合 6">
            <a:extLst>
              <a:ext uri="{FF2B5EF4-FFF2-40B4-BE49-F238E27FC236}">
                <a16:creationId xmlns:a16="http://schemas.microsoft.com/office/drawing/2014/main" id="{6F3CA876-535A-6AB2-7CF9-33B2EB3A6346}"/>
              </a:ext>
            </a:extLst>
          </p:cNvPr>
          <p:cNvGrpSpPr/>
          <p:nvPr/>
        </p:nvGrpSpPr>
        <p:grpSpPr>
          <a:xfrm>
            <a:off x="795323" y="2651836"/>
            <a:ext cx="2832228" cy="2988640"/>
            <a:chOff x="795323" y="2651836"/>
            <a:chExt cx="2832228" cy="2988640"/>
          </a:xfrm>
        </p:grpSpPr>
        <p:sp>
          <p:nvSpPr>
            <p:cNvPr id="10" name="矩形: 圆角 9">
              <a:extLst>
                <a:ext uri="{FF2B5EF4-FFF2-40B4-BE49-F238E27FC236}">
                  <a16:creationId xmlns:a16="http://schemas.microsoft.com/office/drawing/2014/main" id="{DAC4B53B-14E9-B319-F26C-D390DC1B6ECA}"/>
                </a:ext>
              </a:extLst>
            </p:cNvPr>
            <p:cNvSpPr/>
            <p:nvPr/>
          </p:nvSpPr>
          <p:spPr>
            <a:xfrm>
              <a:off x="795323" y="2651836"/>
              <a:ext cx="2832228" cy="2988640"/>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36D7849D-68F3-6AC4-70D3-D1C929A7E608}"/>
                </a:ext>
              </a:extLst>
            </p:cNvPr>
            <p:cNvSpPr/>
            <p:nvPr/>
          </p:nvSpPr>
          <p:spPr>
            <a:xfrm>
              <a:off x="966242" y="2832192"/>
              <a:ext cx="2490392" cy="2627928"/>
            </a:xfrm>
            <a:prstGeom prst="roundRect">
              <a:avLst>
                <a:gd name="adj" fmla="val 8432"/>
              </a:avLst>
            </a:prstGeom>
            <a:blipFill>
              <a:blip r:embed="rId2"/>
              <a:srcRect/>
              <a:stretch>
                <a:fillRect t="-41925" b="-22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组合 13">
            <a:extLst>
              <a:ext uri="{FF2B5EF4-FFF2-40B4-BE49-F238E27FC236}">
                <a16:creationId xmlns:a16="http://schemas.microsoft.com/office/drawing/2014/main" id="{38A53445-CF00-5087-6A53-6E32D2C4DCB1}"/>
              </a:ext>
            </a:extLst>
          </p:cNvPr>
          <p:cNvGrpSpPr/>
          <p:nvPr/>
        </p:nvGrpSpPr>
        <p:grpSpPr>
          <a:xfrm>
            <a:off x="8564447" y="2651836"/>
            <a:ext cx="2832228" cy="2988640"/>
            <a:chOff x="8564447" y="2651836"/>
            <a:chExt cx="2832228" cy="2988640"/>
          </a:xfrm>
        </p:grpSpPr>
        <p:sp>
          <p:nvSpPr>
            <p:cNvPr id="12" name="矩形: 圆角 11">
              <a:extLst>
                <a:ext uri="{FF2B5EF4-FFF2-40B4-BE49-F238E27FC236}">
                  <a16:creationId xmlns:a16="http://schemas.microsoft.com/office/drawing/2014/main" id="{BAB22200-2C44-8A0F-64C8-98949FE67F07}"/>
                </a:ext>
              </a:extLst>
            </p:cNvPr>
            <p:cNvSpPr/>
            <p:nvPr/>
          </p:nvSpPr>
          <p:spPr>
            <a:xfrm>
              <a:off x="8564447" y="2651836"/>
              <a:ext cx="2832228" cy="2988640"/>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圆角 12">
              <a:extLst>
                <a:ext uri="{FF2B5EF4-FFF2-40B4-BE49-F238E27FC236}">
                  <a16:creationId xmlns:a16="http://schemas.microsoft.com/office/drawing/2014/main" id="{51FB9193-6DF0-E487-3DCF-5EA8F3D7338A}"/>
                </a:ext>
              </a:extLst>
            </p:cNvPr>
            <p:cNvSpPr/>
            <p:nvPr/>
          </p:nvSpPr>
          <p:spPr>
            <a:xfrm>
              <a:off x="8735366" y="2832192"/>
              <a:ext cx="2490392" cy="2627928"/>
            </a:xfrm>
            <a:prstGeom prst="roundRect">
              <a:avLst>
                <a:gd name="adj" fmla="val 8432"/>
              </a:avLst>
            </a:prstGeom>
            <a:blipFill>
              <a:blip r:embed="rId2"/>
              <a:srcRect/>
              <a:stretch>
                <a:fillRect t="-41925" b="-22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文本框 14">
            <a:extLst>
              <a:ext uri="{FF2B5EF4-FFF2-40B4-BE49-F238E27FC236}">
                <a16:creationId xmlns:a16="http://schemas.microsoft.com/office/drawing/2014/main" id="{E59163D1-E0AB-C5EC-9F89-A4B4283F0D7C}"/>
              </a:ext>
            </a:extLst>
          </p:cNvPr>
          <p:cNvSpPr txBox="1"/>
          <p:nvPr/>
        </p:nvSpPr>
        <p:spPr>
          <a:xfrm>
            <a:off x="5036458" y="1664866"/>
            <a:ext cx="2119086" cy="369332"/>
          </a:xfrm>
          <a:prstGeom prst="rect">
            <a:avLst/>
          </a:prstGeom>
          <a:noFill/>
        </p:spPr>
        <p:txBody>
          <a:bodyPr wrap="square" lIns="0" tIns="0" rIns="0" bIns="0" rtlCol="0" anchor="b">
            <a:noAutofit/>
          </a:bodyPr>
          <a:lstStyle/>
          <a:p>
            <a:pPr algn="ctr"/>
            <a:r>
              <a:rPr lang="zh-CN" altLang="en-US" sz="2400" b="1" dirty="0">
                <a:solidFill>
                  <a:schemeClr val="accent1"/>
                </a:solidFill>
                <a:latin typeface="+mj-ea"/>
                <a:ea typeface="+mj-ea"/>
              </a:rPr>
              <a:t>尊享套餐</a:t>
            </a:r>
            <a:r>
              <a:rPr lang="en-US" altLang="zh-CN" sz="2400" b="1" dirty="0">
                <a:solidFill>
                  <a:schemeClr val="accent1"/>
                </a:solidFill>
                <a:latin typeface="+mj-ea"/>
                <a:ea typeface="+mj-ea"/>
              </a:rPr>
              <a:t>B</a:t>
            </a:r>
            <a:endParaRPr lang="en-US" sz="2400" b="1" dirty="0">
              <a:solidFill>
                <a:schemeClr val="accent1"/>
              </a:solidFill>
              <a:latin typeface="+mj-ea"/>
              <a:ea typeface="+mj-ea"/>
            </a:endParaRPr>
          </a:p>
        </p:txBody>
      </p:sp>
      <p:sp>
        <p:nvSpPr>
          <p:cNvPr id="16" name="文本框 15">
            <a:extLst>
              <a:ext uri="{FF2B5EF4-FFF2-40B4-BE49-F238E27FC236}">
                <a16:creationId xmlns:a16="http://schemas.microsoft.com/office/drawing/2014/main" id="{5F9894D7-C50C-F7CF-771E-75CB63882766}"/>
              </a:ext>
            </a:extLst>
          </p:cNvPr>
          <p:cNvSpPr txBox="1"/>
          <p:nvPr/>
        </p:nvSpPr>
        <p:spPr>
          <a:xfrm>
            <a:off x="8921018" y="2270137"/>
            <a:ext cx="2119086" cy="276999"/>
          </a:xfrm>
          <a:prstGeom prst="rect">
            <a:avLst/>
          </a:prstGeom>
          <a:noFill/>
        </p:spPr>
        <p:txBody>
          <a:bodyPr wrap="square" lIns="0" tIns="0" rIns="0" bIns="0" rtlCol="0" anchor="b">
            <a:noAutofit/>
          </a:bodyPr>
          <a:lstStyle/>
          <a:p>
            <a:pPr algn="ctr"/>
            <a:r>
              <a:rPr lang="zh-CN" altLang="en-US" b="1" dirty="0">
                <a:solidFill>
                  <a:schemeClr val="accent1"/>
                </a:solidFill>
                <a:latin typeface="+mj-ea"/>
                <a:ea typeface="+mj-ea"/>
              </a:rPr>
              <a:t>尊享套餐</a:t>
            </a:r>
            <a:r>
              <a:rPr lang="en-US" altLang="zh-CN" b="1" dirty="0">
                <a:solidFill>
                  <a:schemeClr val="accent1"/>
                </a:solidFill>
                <a:latin typeface="+mj-ea"/>
                <a:ea typeface="+mj-ea"/>
              </a:rPr>
              <a:t>C</a:t>
            </a:r>
            <a:endParaRPr lang="en-US" b="1" dirty="0">
              <a:solidFill>
                <a:schemeClr val="accent1"/>
              </a:solidFill>
              <a:latin typeface="+mj-ea"/>
              <a:ea typeface="+mj-ea"/>
            </a:endParaRPr>
          </a:p>
        </p:txBody>
      </p:sp>
      <p:sp>
        <p:nvSpPr>
          <p:cNvPr id="17" name="文本框 16">
            <a:extLst>
              <a:ext uri="{FF2B5EF4-FFF2-40B4-BE49-F238E27FC236}">
                <a16:creationId xmlns:a16="http://schemas.microsoft.com/office/drawing/2014/main" id="{BAF0FFE3-5D1B-E1F8-3FD1-EE6935F25A10}"/>
              </a:ext>
            </a:extLst>
          </p:cNvPr>
          <p:cNvSpPr txBox="1"/>
          <p:nvPr/>
        </p:nvSpPr>
        <p:spPr>
          <a:xfrm>
            <a:off x="1151894" y="2270137"/>
            <a:ext cx="2119086" cy="276999"/>
          </a:xfrm>
          <a:prstGeom prst="rect">
            <a:avLst/>
          </a:prstGeom>
          <a:noFill/>
        </p:spPr>
        <p:txBody>
          <a:bodyPr wrap="square" lIns="0" tIns="0" rIns="0" bIns="0" rtlCol="0" anchor="b">
            <a:noAutofit/>
          </a:bodyPr>
          <a:lstStyle/>
          <a:p>
            <a:pPr algn="ctr"/>
            <a:r>
              <a:rPr lang="zh-CN" altLang="en-US" b="1" dirty="0">
                <a:solidFill>
                  <a:schemeClr val="accent1"/>
                </a:solidFill>
                <a:latin typeface="+mj-ea"/>
                <a:ea typeface="+mj-ea"/>
              </a:rPr>
              <a:t>尊享套餐</a:t>
            </a:r>
            <a:r>
              <a:rPr lang="en-US" altLang="zh-CN" b="1" dirty="0">
                <a:solidFill>
                  <a:schemeClr val="accent1"/>
                </a:solidFill>
                <a:latin typeface="+mj-ea"/>
                <a:ea typeface="+mj-ea"/>
              </a:rPr>
              <a:t>A</a:t>
            </a:r>
            <a:endParaRPr lang="en-US" b="1" dirty="0">
              <a:solidFill>
                <a:schemeClr val="accent1"/>
              </a:solidFill>
              <a:latin typeface="+mj-ea"/>
              <a:ea typeface="+mj-ea"/>
            </a:endParaRPr>
          </a:p>
        </p:txBody>
      </p:sp>
      <p:sp>
        <p:nvSpPr>
          <p:cNvPr id="18" name="矩形: 圆角 17">
            <a:extLst>
              <a:ext uri="{FF2B5EF4-FFF2-40B4-BE49-F238E27FC236}">
                <a16:creationId xmlns:a16="http://schemas.microsoft.com/office/drawing/2014/main" id="{50DAC2E0-E6E7-8DE2-85C8-DBCD5125BEB6}"/>
              </a:ext>
            </a:extLst>
          </p:cNvPr>
          <p:cNvSpPr/>
          <p:nvPr/>
        </p:nvSpPr>
        <p:spPr>
          <a:xfrm>
            <a:off x="3659543"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文本框 18">
            <a:extLst>
              <a:ext uri="{FF2B5EF4-FFF2-40B4-BE49-F238E27FC236}">
                <a16:creationId xmlns:a16="http://schemas.microsoft.com/office/drawing/2014/main" id="{0DEB6DCF-C8FE-9E57-EBA0-ED0149B1DDE6}"/>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04</a:t>
            </a:r>
            <a:endParaRPr lang="en-US" sz="8800" b="1" dirty="0">
              <a:solidFill>
                <a:schemeClr val="accent2"/>
              </a:solidFill>
              <a:latin typeface="+mj-ea"/>
              <a:ea typeface="+mj-ea"/>
            </a:endParaRPr>
          </a:p>
        </p:txBody>
      </p:sp>
      <p:sp>
        <p:nvSpPr>
          <p:cNvPr id="20" name="文本框 19">
            <a:extLst>
              <a:ext uri="{FF2B5EF4-FFF2-40B4-BE49-F238E27FC236}">
                <a16:creationId xmlns:a16="http://schemas.microsoft.com/office/drawing/2014/main" id="{0743A195-6FE5-D273-6F8A-E2BFE496C79D}"/>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其他衍生产品</a:t>
            </a:r>
          </a:p>
        </p:txBody>
      </p:sp>
      <p:sp>
        <p:nvSpPr>
          <p:cNvPr id="21" name="文本框 20">
            <a:extLst>
              <a:ext uri="{FF2B5EF4-FFF2-40B4-BE49-F238E27FC236}">
                <a16:creationId xmlns:a16="http://schemas.microsoft.com/office/drawing/2014/main" id="{812097A4-F728-835C-587F-C3AEF049C5F9}"/>
              </a:ext>
            </a:extLst>
          </p:cNvPr>
          <p:cNvSpPr txBox="1"/>
          <p:nvPr/>
        </p:nvSpPr>
        <p:spPr>
          <a:xfrm>
            <a:off x="1226360" y="350065"/>
            <a:ext cx="4271747"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DERIVATIVE PRODUCTS</a:t>
            </a:r>
          </a:p>
        </p:txBody>
      </p:sp>
    </p:spTree>
    <p:extLst>
      <p:ext uri="{BB962C8B-B14F-4D97-AF65-F5344CB8AC3E}">
        <p14:creationId xmlns:p14="http://schemas.microsoft.com/office/powerpoint/2010/main" val="77596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3AF67BCD-D60D-FDA8-B762-4288F34D8B61}"/>
              </a:ext>
            </a:extLst>
          </p:cNvPr>
          <p:cNvSpPr txBox="1"/>
          <p:nvPr/>
        </p:nvSpPr>
        <p:spPr>
          <a:xfrm>
            <a:off x="833384" y="1857375"/>
            <a:ext cx="4514056" cy="1354217"/>
          </a:xfrm>
          <a:prstGeom prst="rect">
            <a:avLst/>
          </a:prstGeom>
          <a:noFill/>
        </p:spPr>
        <p:txBody>
          <a:bodyPr wrap="none" lIns="0" tIns="0" rIns="0" bIns="0" rtlCol="0">
            <a:noAutofit/>
          </a:bodyPr>
          <a:lstStyle/>
          <a:p>
            <a:r>
              <a:rPr lang="zh-CN" altLang="en-US" sz="8800" b="1" dirty="0">
                <a:solidFill>
                  <a:schemeClr val="accent1"/>
                </a:solidFill>
                <a:latin typeface="+mj-ea"/>
                <a:ea typeface="+mj-ea"/>
              </a:rPr>
              <a:t>谢谢观看</a:t>
            </a:r>
            <a:endParaRPr lang="en-US" sz="8800" b="1" dirty="0">
              <a:solidFill>
                <a:schemeClr val="accent1"/>
              </a:solidFill>
              <a:latin typeface="+mj-ea"/>
              <a:ea typeface="+mj-ea"/>
            </a:endParaRPr>
          </a:p>
        </p:txBody>
      </p:sp>
      <p:sp>
        <p:nvSpPr>
          <p:cNvPr id="11" name="文本框 10">
            <a:extLst>
              <a:ext uri="{FF2B5EF4-FFF2-40B4-BE49-F238E27FC236}">
                <a16:creationId xmlns:a16="http://schemas.microsoft.com/office/drawing/2014/main" id="{82B39BE2-FE33-259D-BCAB-E7A36A5CCDF3}"/>
              </a:ext>
            </a:extLst>
          </p:cNvPr>
          <p:cNvSpPr txBox="1"/>
          <p:nvPr/>
        </p:nvSpPr>
        <p:spPr>
          <a:xfrm>
            <a:off x="833384" y="3173701"/>
            <a:ext cx="3635611" cy="1107996"/>
          </a:xfrm>
          <a:prstGeom prst="rect">
            <a:avLst/>
          </a:prstGeom>
          <a:noFill/>
        </p:spPr>
        <p:txBody>
          <a:bodyPr wrap="none" lIns="0" tIns="0" rIns="0" bIns="0" rtlCol="0">
            <a:noAutofit/>
          </a:bodyPr>
          <a:lstStyle/>
          <a:p>
            <a:r>
              <a:rPr lang="zh-CN" altLang="en-US" sz="7200" dirty="0">
                <a:solidFill>
                  <a:schemeClr val="tx1">
                    <a:lumMod val="85000"/>
                    <a:lumOff val="15000"/>
                  </a:schemeClr>
                </a:solidFill>
                <a:latin typeface="+mn-ea"/>
              </a:rPr>
              <a:t>项目汇报</a:t>
            </a:r>
            <a:endParaRPr lang="en-US" sz="7200" dirty="0">
              <a:solidFill>
                <a:schemeClr val="tx1">
                  <a:lumMod val="85000"/>
                  <a:lumOff val="15000"/>
                </a:schemeClr>
              </a:solidFill>
              <a:latin typeface="+mn-ea"/>
            </a:endParaRPr>
          </a:p>
        </p:txBody>
      </p:sp>
      <p:sp>
        <p:nvSpPr>
          <p:cNvPr id="70" name="文本框 69">
            <a:extLst>
              <a:ext uri="{FF2B5EF4-FFF2-40B4-BE49-F238E27FC236}">
                <a16:creationId xmlns:a16="http://schemas.microsoft.com/office/drawing/2014/main" id="{05DB8BB8-D52B-624C-050A-06DA6C31A62B}"/>
              </a:ext>
            </a:extLst>
          </p:cNvPr>
          <p:cNvSpPr txBox="1"/>
          <p:nvPr/>
        </p:nvSpPr>
        <p:spPr>
          <a:xfrm>
            <a:off x="833384" y="4892359"/>
            <a:ext cx="1526059" cy="369332"/>
          </a:xfrm>
          <a:prstGeom prst="rect">
            <a:avLst/>
          </a:prstGeom>
          <a:noFill/>
        </p:spPr>
        <p:txBody>
          <a:bodyPr wrap="none" lIns="0" tIns="0" rIns="0" bIns="0" rtlCol="0" anchor="ctr">
            <a:noAutofit/>
          </a:bodyPr>
          <a:lstStyle/>
          <a:p>
            <a:r>
              <a:rPr lang="zh-CN" altLang="en-US" sz="2400" dirty="0">
                <a:solidFill>
                  <a:schemeClr val="tx1">
                    <a:lumMod val="85000"/>
                    <a:lumOff val="15000"/>
                  </a:schemeClr>
                </a:solidFill>
                <a:latin typeface="+mn-ea"/>
              </a:rPr>
              <a:t>汇  报  人：</a:t>
            </a:r>
            <a:endParaRPr lang="en-US" sz="2400" dirty="0">
              <a:solidFill>
                <a:schemeClr val="tx1">
                  <a:lumMod val="85000"/>
                  <a:lumOff val="15000"/>
                </a:schemeClr>
              </a:solidFill>
              <a:latin typeface="+mn-ea"/>
            </a:endParaRPr>
          </a:p>
        </p:txBody>
      </p:sp>
      <p:sp>
        <p:nvSpPr>
          <p:cNvPr id="71" name="文本框 70">
            <a:extLst>
              <a:ext uri="{FF2B5EF4-FFF2-40B4-BE49-F238E27FC236}">
                <a16:creationId xmlns:a16="http://schemas.microsoft.com/office/drawing/2014/main" id="{8ADAA363-03D5-B403-2366-DC31DBB6A4A6}"/>
              </a:ext>
            </a:extLst>
          </p:cNvPr>
          <p:cNvSpPr txBox="1"/>
          <p:nvPr/>
        </p:nvSpPr>
        <p:spPr>
          <a:xfrm>
            <a:off x="833384" y="5413357"/>
            <a:ext cx="1514838" cy="369332"/>
          </a:xfrm>
          <a:prstGeom prst="rect">
            <a:avLst/>
          </a:prstGeom>
          <a:noFill/>
        </p:spPr>
        <p:txBody>
          <a:bodyPr wrap="none" lIns="0" tIns="0" rIns="0" bIns="0" rtlCol="0" anchor="ctr">
            <a:noAutofit/>
          </a:bodyPr>
          <a:lstStyle/>
          <a:p>
            <a:r>
              <a:rPr lang="zh-CN" altLang="en-US" sz="2400" dirty="0">
                <a:solidFill>
                  <a:schemeClr val="tx1">
                    <a:lumMod val="85000"/>
                    <a:lumOff val="15000"/>
                  </a:schemeClr>
                </a:solidFill>
                <a:latin typeface="+mn-ea"/>
              </a:rPr>
              <a:t>汇报时间：</a:t>
            </a:r>
            <a:endParaRPr lang="en-US" sz="2400" dirty="0">
              <a:solidFill>
                <a:schemeClr val="tx1">
                  <a:lumMod val="85000"/>
                  <a:lumOff val="15000"/>
                </a:schemeClr>
              </a:solidFill>
              <a:latin typeface="+mn-ea"/>
            </a:endParaRPr>
          </a:p>
        </p:txBody>
      </p:sp>
      <p:sp>
        <p:nvSpPr>
          <p:cNvPr id="72" name="文本框 71">
            <a:extLst>
              <a:ext uri="{FF2B5EF4-FFF2-40B4-BE49-F238E27FC236}">
                <a16:creationId xmlns:a16="http://schemas.microsoft.com/office/drawing/2014/main" id="{7D867FF7-9DBB-69F3-C7E5-88B798955BCB}"/>
              </a:ext>
            </a:extLst>
          </p:cNvPr>
          <p:cNvSpPr txBox="1"/>
          <p:nvPr/>
        </p:nvSpPr>
        <p:spPr>
          <a:xfrm>
            <a:off x="2306723" y="4892359"/>
            <a:ext cx="1623971" cy="369332"/>
          </a:xfrm>
          <a:prstGeom prst="rect">
            <a:avLst/>
          </a:prstGeom>
          <a:noFill/>
        </p:spPr>
        <p:txBody>
          <a:bodyPr wrap="none" lIns="0" tIns="0" rIns="0" bIns="0" rtlCol="0" anchor="ctr">
            <a:noAutofit/>
          </a:bodyPr>
          <a:lstStyle/>
          <a:p>
            <a:r>
              <a:rPr lang="en-US" altLang="zh-CN" sz="2400" dirty="0" err="1">
                <a:solidFill>
                  <a:schemeClr val="tx1">
                    <a:lumMod val="85000"/>
                    <a:lumOff val="15000"/>
                  </a:schemeClr>
                </a:solidFill>
                <a:latin typeface="+mn-ea"/>
              </a:rPr>
              <a:t>OfficePLUS</a:t>
            </a:r>
            <a:endParaRPr lang="en-US" altLang="zh-CN" sz="2400" dirty="0">
              <a:solidFill>
                <a:schemeClr val="tx1">
                  <a:lumMod val="85000"/>
                  <a:lumOff val="15000"/>
                </a:schemeClr>
              </a:solidFill>
              <a:latin typeface="+mn-ea"/>
            </a:endParaRPr>
          </a:p>
        </p:txBody>
      </p:sp>
      <p:sp>
        <p:nvSpPr>
          <p:cNvPr id="73" name="文本框 72">
            <a:extLst>
              <a:ext uri="{FF2B5EF4-FFF2-40B4-BE49-F238E27FC236}">
                <a16:creationId xmlns:a16="http://schemas.microsoft.com/office/drawing/2014/main" id="{801605FF-1F57-CDA1-8336-4073D0B7ECCF}"/>
              </a:ext>
            </a:extLst>
          </p:cNvPr>
          <p:cNvSpPr txBox="1"/>
          <p:nvPr/>
        </p:nvSpPr>
        <p:spPr>
          <a:xfrm>
            <a:off x="2306723" y="5413357"/>
            <a:ext cx="1692771" cy="369332"/>
          </a:xfrm>
          <a:prstGeom prst="rect">
            <a:avLst/>
          </a:prstGeom>
          <a:noFill/>
        </p:spPr>
        <p:txBody>
          <a:bodyPr wrap="none" lIns="0" tIns="0" rIns="0" bIns="0" rtlCol="0" anchor="ctr">
            <a:noAutofit/>
          </a:bodyPr>
          <a:lstStyle/>
          <a:p>
            <a:r>
              <a:rPr lang="en-US" altLang="zh-CN" sz="2400" dirty="0">
                <a:solidFill>
                  <a:schemeClr val="tx1">
                    <a:lumMod val="85000"/>
                    <a:lumOff val="15000"/>
                  </a:schemeClr>
                </a:solidFill>
                <a:latin typeface="+mn-ea"/>
              </a:rPr>
              <a:t>20XX.XX.XX</a:t>
            </a:r>
            <a:endParaRPr lang="en-US" sz="2400" dirty="0">
              <a:solidFill>
                <a:schemeClr val="tx1">
                  <a:lumMod val="85000"/>
                  <a:lumOff val="15000"/>
                </a:schemeClr>
              </a:solidFill>
              <a:latin typeface="+mn-ea"/>
            </a:endParaRPr>
          </a:p>
        </p:txBody>
      </p:sp>
    </p:spTree>
    <p:extLst>
      <p:ext uri="{BB962C8B-B14F-4D97-AF65-F5344CB8AC3E}">
        <p14:creationId xmlns:p14="http://schemas.microsoft.com/office/powerpoint/2010/main" val="87322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Unsplash</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离逍</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D804A58-F3FE-FE3B-03DB-4199F868561F}"/>
              </a:ext>
            </a:extLst>
          </p:cNvPr>
          <p:cNvSpPr txBox="1"/>
          <p:nvPr/>
        </p:nvSpPr>
        <p:spPr>
          <a:xfrm>
            <a:off x="1162759" y="542846"/>
            <a:ext cx="1846659" cy="1107996"/>
          </a:xfrm>
          <a:prstGeom prst="rect">
            <a:avLst/>
          </a:prstGeom>
          <a:noFill/>
        </p:spPr>
        <p:txBody>
          <a:bodyPr wrap="none" lIns="0" tIns="0" rIns="0" bIns="0" rtlCol="0">
            <a:noAutofit/>
          </a:bodyPr>
          <a:lstStyle/>
          <a:p>
            <a:r>
              <a:rPr lang="zh-CN" altLang="en-US" sz="7200" b="1" i="1" dirty="0">
                <a:solidFill>
                  <a:schemeClr val="accent1"/>
                </a:solidFill>
                <a:latin typeface="+mj-ea"/>
                <a:ea typeface="+mj-ea"/>
              </a:rPr>
              <a:t>目录</a:t>
            </a:r>
            <a:endParaRPr lang="en-US" sz="7200" b="1" i="1" dirty="0">
              <a:solidFill>
                <a:schemeClr val="accent1"/>
              </a:solidFill>
              <a:latin typeface="+mj-ea"/>
              <a:ea typeface="+mj-ea"/>
            </a:endParaRPr>
          </a:p>
        </p:txBody>
      </p:sp>
      <p:grpSp>
        <p:nvGrpSpPr>
          <p:cNvPr id="59" name="组合 58">
            <a:extLst>
              <a:ext uri="{FF2B5EF4-FFF2-40B4-BE49-F238E27FC236}">
                <a16:creationId xmlns:a16="http://schemas.microsoft.com/office/drawing/2014/main" id="{58058F3B-2C22-595C-632D-11421B2E9CFD}"/>
              </a:ext>
            </a:extLst>
          </p:cNvPr>
          <p:cNvGrpSpPr/>
          <p:nvPr/>
        </p:nvGrpSpPr>
        <p:grpSpPr>
          <a:xfrm>
            <a:off x="1162759" y="2109019"/>
            <a:ext cx="4276282" cy="1440959"/>
            <a:chOff x="1162759" y="2109019"/>
            <a:chExt cx="4276282" cy="1440959"/>
          </a:xfrm>
        </p:grpSpPr>
        <p:sp>
          <p:nvSpPr>
            <p:cNvPr id="52" name="矩形: 圆角 51">
              <a:extLst>
                <a:ext uri="{FF2B5EF4-FFF2-40B4-BE49-F238E27FC236}">
                  <a16:creationId xmlns:a16="http://schemas.microsoft.com/office/drawing/2014/main" id="{58CA5EB7-F659-EEEC-B746-A40EB9B2AD53}"/>
                </a:ext>
              </a:extLst>
            </p:cNvPr>
            <p:cNvSpPr/>
            <p:nvPr/>
          </p:nvSpPr>
          <p:spPr>
            <a:xfrm>
              <a:off x="1270145" y="2109019"/>
              <a:ext cx="4168896" cy="1440959"/>
            </a:xfrm>
            <a:prstGeom prst="roundRect">
              <a:avLst>
                <a:gd name="adj" fmla="val 96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31" name="矩形: 圆角 30">
              <a:extLst>
                <a:ext uri="{FF2B5EF4-FFF2-40B4-BE49-F238E27FC236}">
                  <a16:creationId xmlns:a16="http://schemas.microsoft.com/office/drawing/2014/main" id="{CD58241C-F204-C154-1BFF-684C478B8034}"/>
                </a:ext>
              </a:extLst>
            </p:cNvPr>
            <p:cNvSpPr/>
            <p:nvPr/>
          </p:nvSpPr>
          <p:spPr>
            <a:xfrm>
              <a:off x="1162759" y="2109019"/>
              <a:ext cx="4168896" cy="1440959"/>
            </a:xfrm>
            <a:prstGeom prst="roundRect">
              <a:avLst>
                <a:gd name="adj" fmla="val 96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grpSp>
        <p:nvGrpSpPr>
          <p:cNvPr id="57" name="组合 56">
            <a:extLst>
              <a:ext uri="{FF2B5EF4-FFF2-40B4-BE49-F238E27FC236}">
                <a16:creationId xmlns:a16="http://schemas.microsoft.com/office/drawing/2014/main" id="{7CAA7741-D7EC-3B0E-5E13-D553008B5BDB}"/>
              </a:ext>
            </a:extLst>
          </p:cNvPr>
          <p:cNvGrpSpPr/>
          <p:nvPr/>
        </p:nvGrpSpPr>
        <p:grpSpPr>
          <a:xfrm>
            <a:off x="5762894" y="2109019"/>
            <a:ext cx="4276282" cy="1440959"/>
            <a:chOff x="5762894" y="2109019"/>
            <a:chExt cx="4276282" cy="1440959"/>
          </a:xfrm>
        </p:grpSpPr>
        <p:sp>
          <p:nvSpPr>
            <p:cNvPr id="53" name="矩形: 圆角 52">
              <a:extLst>
                <a:ext uri="{FF2B5EF4-FFF2-40B4-BE49-F238E27FC236}">
                  <a16:creationId xmlns:a16="http://schemas.microsoft.com/office/drawing/2014/main" id="{C466C7A4-2ACE-B144-9F1A-403B2E4EBC0A}"/>
                </a:ext>
              </a:extLst>
            </p:cNvPr>
            <p:cNvSpPr/>
            <p:nvPr/>
          </p:nvSpPr>
          <p:spPr>
            <a:xfrm>
              <a:off x="5870280" y="2109019"/>
              <a:ext cx="4168896" cy="1440959"/>
            </a:xfrm>
            <a:prstGeom prst="roundRect">
              <a:avLst>
                <a:gd name="adj" fmla="val 96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32" name="矩形: 圆角 31">
              <a:extLst>
                <a:ext uri="{FF2B5EF4-FFF2-40B4-BE49-F238E27FC236}">
                  <a16:creationId xmlns:a16="http://schemas.microsoft.com/office/drawing/2014/main" id="{EB1E8D5C-6926-1A36-F38F-FFCE07E8AABB}"/>
                </a:ext>
              </a:extLst>
            </p:cNvPr>
            <p:cNvSpPr/>
            <p:nvPr/>
          </p:nvSpPr>
          <p:spPr>
            <a:xfrm>
              <a:off x="5762894" y="2109019"/>
              <a:ext cx="4168896" cy="1440959"/>
            </a:xfrm>
            <a:prstGeom prst="roundRect">
              <a:avLst>
                <a:gd name="adj" fmla="val 96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grpSp>
        <p:nvGrpSpPr>
          <p:cNvPr id="60" name="组合 59">
            <a:extLst>
              <a:ext uri="{FF2B5EF4-FFF2-40B4-BE49-F238E27FC236}">
                <a16:creationId xmlns:a16="http://schemas.microsoft.com/office/drawing/2014/main" id="{564CC3E8-279C-904F-3B99-9374CB5287F5}"/>
              </a:ext>
            </a:extLst>
          </p:cNvPr>
          <p:cNvGrpSpPr/>
          <p:nvPr/>
        </p:nvGrpSpPr>
        <p:grpSpPr>
          <a:xfrm>
            <a:off x="1162759" y="3895614"/>
            <a:ext cx="4276282" cy="1440959"/>
            <a:chOff x="1162759" y="3895614"/>
            <a:chExt cx="4276282" cy="1440959"/>
          </a:xfrm>
        </p:grpSpPr>
        <p:sp>
          <p:nvSpPr>
            <p:cNvPr id="54" name="矩形: 圆角 53">
              <a:extLst>
                <a:ext uri="{FF2B5EF4-FFF2-40B4-BE49-F238E27FC236}">
                  <a16:creationId xmlns:a16="http://schemas.microsoft.com/office/drawing/2014/main" id="{B804496D-24ED-6C6E-9182-F252C918BF35}"/>
                </a:ext>
              </a:extLst>
            </p:cNvPr>
            <p:cNvSpPr/>
            <p:nvPr/>
          </p:nvSpPr>
          <p:spPr>
            <a:xfrm>
              <a:off x="1270145" y="3895614"/>
              <a:ext cx="4168896" cy="1440959"/>
            </a:xfrm>
            <a:prstGeom prst="roundRect">
              <a:avLst>
                <a:gd name="adj" fmla="val 96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33" name="矩形: 圆角 32">
              <a:extLst>
                <a:ext uri="{FF2B5EF4-FFF2-40B4-BE49-F238E27FC236}">
                  <a16:creationId xmlns:a16="http://schemas.microsoft.com/office/drawing/2014/main" id="{C5082871-C548-60BA-8A2D-86102A38A4FF}"/>
                </a:ext>
              </a:extLst>
            </p:cNvPr>
            <p:cNvSpPr/>
            <p:nvPr/>
          </p:nvSpPr>
          <p:spPr>
            <a:xfrm>
              <a:off x="1162759" y="3895614"/>
              <a:ext cx="4168896" cy="1440959"/>
            </a:xfrm>
            <a:prstGeom prst="roundRect">
              <a:avLst>
                <a:gd name="adj" fmla="val 96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grpSp>
        <p:nvGrpSpPr>
          <p:cNvPr id="58" name="组合 57">
            <a:extLst>
              <a:ext uri="{FF2B5EF4-FFF2-40B4-BE49-F238E27FC236}">
                <a16:creationId xmlns:a16="http://schemas.microsoft.com/office/drawing/2014/main" id="{BD52CC60-5814-4D5B-9607-3D1811E819D0}"/>
              </a:ext>
            </a:extLst>
          </p:cNvPr>
          <p:cNvGrpSpPr/>
          <p:nvPr/>
        </p:nvGrpSpPr>
        <p:grpSpPr>
          <a:xfrm>
            <a:off x="5762894" y="3895614"/>
            <a:ext cx="4276282" cy="1440959"/>
            <a:chOff x="5762894" y="3895614"/>
            <a:chExt cx="4276282" cy="1440959"/>
          </a:xfrm>
        </p:grpSpPr>
        <p:sp>
          <p:nvSpPr>
            <p:cNvPr id="55" name="矩形: 圆角 54">
              <a:extLst>
                <a:ext uri="{FF2B5EF4-FFF2-40B4-BE49-F238E27FC236}">
                  <a16:creationId xmlns:a16="http://schemas.microsoft.com/office/drawing/2014/main" id="{AF69785D-E5D7-060D-D9A5-6FCDA7231F3B}"/>
                </a:ext>
              </a:extLst>
            </p:cNvPr>
            <p:cNvSpPr/>
            <p:nvPr/>
          </p:nvSpPr>
          <p:spPr>
            <a:xfrm>
              <a:off x="5870280" y="3895614"/>
              <a:ext cx="4168896" cy="1440959"/>
            </a:xfrm>
            <a:prstGeom prst="roundRect">
              <a:avLst>
                <a:gd name="adj" fmla="val 96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sp>
          <p:nvSpPr>
            <p:cNvPr id="34" name="矩形: 圆角 33">
              <a:extLst>
                <a:ext uri="{FF2B5EF4-FFF2-40B4-BE49-F238E27FC236}">
                  <a16:creationId xmlns:a16="http://schemas.microsoft.com/office/drawing/2014/main" id="{69CED31F-DC33-619D-835C-EEA13269229D}"/>
                </a:ext>
              </a:extLst>
            </p:cNvPr>
            <p:cNvSpPr/>
            <p:nvPr/>
          </p:nvSpPr>
          <p:spPr>
            <a:xfrm>
              <a:off x="5762894" y="3895614"/>
              <a:ext cx="4168896" cy="1440959"/>
            </a:xfrm>
            <a:prstGeom prst="roundRect">
              <a:avLst>
                <a:gd name="adj" fmla="val 96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a:p>
          </p:txBody>
        </p:sp>
      </p:grpSp>
      <p:sp>
        <p:nvSpPr>
          <p:cNvPr id="35" name="文本框 34">
            <a:extLst>
              <a:ext uri="{FF2B5EF4-FFF2-40B4-BE49-F238E27FC236}">
                <a16:creationId xmlns:a16="http://schemas.microsoft.com/office/drawing/2014/main" id="{FDD61A06-827F-1227-E8C5-51921BD1CE8C}"/>
              </a:ext>
            </a:extLst>
          </p:cNvPr>
          <p:cNvSpPr txBox="1"/>
          <p:nvPr/>
        </p:nvSpPr>
        <p:spPr>
          <a:xfrm>
            <a:off x="3247207" y="1247345"/>
            <a:ext cx="1651542" cy="369332"/>
          </a:xfrm>
          <a:prstGeom prst="rect">
            <a:avLst/>
          </a:prstGeom>
          <a:noFill/>
        </p:spPr>
        <p:txBody>
          <a:bodyPr wrap="none" lIns="0" tIns="0" rIns="0" bIns="0" rtlCol="0">
            <a:noAutofit/>
          </a:bodyPr>
          <a:lstStyle/>
          <a:p>
            <a:r>
              <a:rPr lang="en-US" altLang="zh-CN" sz="2400" i="1" dirty="0">
                <a:solidFill>
                  <a:schemeClr val="accent1"/>
                </a:solidFill>
                <a:latin typeface="+mj-ea"/>
                <a:ea typeface="+mj-ea"/>
              </a:rPr>
              <a:t>CONTENTS</a:t>
            </a:r>
            <a:endParaRPr lang="en-US" sz="2400" i="1" dirty="0">
              <a:solidFill>
                <a:schemeClr val="accent1"/>
              </a:solidFill>
              <a:latin typeface="+mj-ea"/>
              <a:ea typeface="+mj-ea"/>
            </a:endParaRPr>
          </a:p>
        </p:txBody>
      </p:sp>
      <p:sp>
        <p:nvSpPr>
          <p:cNvPr id="36" name="文本框 35">
            <a:extLst>
              <a:ext uri="{FF2B5EF4-FFF2-40B4-BE49-F238E27FC236}">
                <a16:creationId xmlns:a16="http://schemas.microsoft.com/office/drawing/2014/main" id="{C1905AAA-671A-770C-FFB8-D5764DAB6394}"/>
              </a:ext>
            </a:extLst>
          </p:cNvPr>
          <p:cNvSpPr txBox="1"/>
          <p:nvPr/>
        </p:nvSpPr>
        <p:spPr>
          <a:xfrm>
            <a:off x="3086404" y="1214008"/>
            <a:ext cx="131446" cy="369332"/>
          </a:xfrm>
          <a:prstGeom prst="rect">
            <a:avLst/>
          </a:prstGeom>
          <a:noFill/>
        </p:spPr>
        <p:txBody>
          <a:bodyPr wrap="none" lIns="0" tIns="0" rIns="0" bIns="0" rtlCol="0">
            <a:noAutofit/>
          </a:bodyPr>
          <a:lstStyle/>
          <a:p>
            <a:r>
              <a:rPr lang="en-US" altLang="zh-CN" sz="2400" i="1" dirty="0">
                <a:solidFill>
                  <a:schemeClr val="accent1"/>
                </a:solidFill>
                <a:latin typeface="+mj-ea"/>
                <a:ea typeface="+mj-ea"/>
              </a:rPr>
              <a:t>/</a:t>
            </a:r>
            <a:endParaRPr lang="en-US" sz="2400" i="1" dirty="0">
              <a:solidFill>
                <a:schemeClr val="accent1"/>
              </a:solidFill>
              <a:latin typeface="+mj-ea"/>
              <a:ea typeface="+mj-ea"/>
            </a:endParaRPr>
          </a:p>
        </p:txBody>
      </p:sp>
      <p:sp>
        <p:nvSpPr>
          <p:cNvPr id="41" name="文本框 40">
            <a:extLst>
              <a:ext uri="{FF2B5EF4-FFF2-40B4-BE49-F238E27FC236}">
                <a16:creationId xmlns:a16="http://schemas.microsoft.com/office/drawing/2014/main" id="{E34D4D83-A56A-F886-BCAE-6AD2BDBBF942}"/>
              </a:ext>
            </a:extLst>
          </p:cNvPr>
          <p:cNvSpPr txBox="1"/>
          <p:nvPr/>
        </p:nvSpPr>
        <p:spPr>
          <a:xfrm>
            <a:off x="1360879" y="2289062"/>
            <a:ext cx="1351167" cy="1107996"/>
          </a:xfrm>
          <a:prstGeom prst="rect">
            <a:avLst/>
          </a:prstGeom>
          <a:noFill/>
        </p:spPr>
        <p:txBody>
          <a:bodyPr wrap="square" lIns="0" tIns="0" rIns="0" bIns="0" rtlCol="0" anchor="b">
            <a:noAutofit/>
          </a:bodyPr>
          <a:lstStyle/>
          <a:p>
            <a:pPr algn="just"/>
            <a:r>
              <a:rPr lang="en-US" altLang="zh-CN" sz="7200" b="1" dirty="0">
                <a:ln w="19050">
                  <a:solidFill>
                    <a:schemeClr val="accent2"/>
                  </a:solidFill>
                </a:ln>
                <a:noFill/>
                <a:latin typeface="+mj-ea"/>
                <a:ea typeface="+mj-ea"/>
              </a:rPr>
              <a:t>01</a:t>
            </a:r>
            <a:endParaRPr lang="en-US" sz="7200" b="1" dirty="0">
              <a:ln w="19050">
                <a:solidFill>
                  <a:schemeClr val="accent2"/>
                </a:solidFill>
              </a:ln>
              <a:noFill/>
              <a:latin typeface="+mj-ea"/>
              <a:ea typeface="+mj-ea"/>
            </a:endParaRPr>
          </a:p>
        </p:txBody>
      </p:sp>
      <p:sp>
        <p:nvSpPr>
          <p:cNvPr id="42" name="文本框 41">
            <a:extLst>
              <a:ext uri="{FF2B5EF4-FFF2-40B4-BE49-F238E27FC236}">
                <a16:creationId xmlns:a16="http://schemas.microsoft.com/office/drawing/2014/main" id="{6F84DC48-4F7E-5BEE-0604-93E608C9B6D8}"/>
              </a:ext>
            </a:extLst>
          </p:cNvPr>
          <p:cNvSpPr txBox="1"/>
          <p:nvPr/>
        </p:nvSpPr>
        <p:spPr>
          <a:xfrm>
            <a:off x="2575088" y="2756672"/>
            <a:ext cx="2581112" cy="492443"/>
          </a:xfrm>
          <a:prstGeom prst="rect">
            <a:avLst/>
          </a:prstGeom>
          <a:noFill/>
        </p:spPr>
        <p:txBody>
          <a:bodyPr wrap="square" lIns="0" tIns="0" rIns="0" bIns="0" rtlCol="0" anchor="ctr">
            <a:noAutofit/>
          </a:bodyPr>
          <a:lstStyle/>
          <a:p>
            <a:r>
              <a:rPr lang="zh-CN" altLang="en-US" sz="3200" dirty="0">
                <a:solidFill>
                  <a:schemeClr val="bg1"/>
                </a:solidFill>
                <a:latin typeface="+mj-ea"/>
                <a:ea typeface="+mj-ea"/>
              </a:rPr>
              <a:t>明星产品说明</a:t>
            </a:r>
            <a:endParaRPr lang="en-US" sz="3200" dirty="0">
              <a:solidFill>
                <a:schemeClr val="bg1"/>
              </a:solidFill>
              <a:latin typeface="+mj-ea"/>
              <a:ea typeface="+mj-ea"/>
            </a:endParaRPr>
          </a:p>
        </p:txBody>
      </p:sp>
      <p:sp>
        <p:nvSpPr>
          <p:cNvPr id="44" name="文本框 43">
            <a:extLst>
              <a:ext uri="{FF2B5EF4-FFF2-40B4-BE49-F238E27FC236}">
                <a16:creationId xmlns:a16="http://schemas.microsoft.com/office/drawing/2014/main" id="{1923F5AE-89CC-0F6A-61FB-0CF000E19155}"/>
              </a:ext>
            </a:extLst>
          </p:cNvPr>
          <p:cNvSpPr txBox="1"/>
          <p:nvPr/>
        </p:nvSpPr>
        <p:spPr>
          <a:xfrm>
            <a:off x="5961014" y="2289062"/>
            <a:ext cx="1351167" cy="1107996"/>
          </a:xfrm>
          <a:prstGeom prst="rect">
            <a:avLst/>
          </a:prstGeom>
          <a:noFill/>
        </p:spPr>
        <p:txBody>
          <a:bodyPr wrap="square" lIns="0" tIns="0" rIns="0" bIns="0" rtlCol="0" anchor="b">
            <a:noAutofit/>
          </a:bodyPr>
          <a:lstStyle/>
          <a:p>
            <a:pPr algn="just"/>
            <a:r>
              <a:rPr lang="en-US" altLang="zh-CN" sz="7200" b="1" dirty="0">
                <a:ln w="19050">
                  <a:solidFill>
                    <a:schemeClr val="accent2"/>
                  </a:solidFill>
                </a:ln>
                <a:noFill/>
                <a:latin typeface="+mj-ea"/>
                <a:ea typeface="+mj-ea"/>
              </a:rPr>
              <a:t>02</a:t>
            </a:r>
            <a:endParaRPr lang="en-US" sz="7200" b="1" dirty="0">
              <a:ln w="19050">
                <a:solidFill>
                  <a:schemeClr val="accent2"/>
                </a:solidFill>
              </a:ln>
              <a:noFill/>
              <a:latin typeface="+mj-ea"/>
              <a:ea typeface="+mj-ea"/>
            </a:endParaRPr>
          </a:p>
        </p:txBody>
      </p:sp>
      <p:sp>
        <p:nvSpPr>
          <p:cNvPr id="45" name="文本框 44">
            <a:extLst>
              <a:ext uri="{FF2B5EF4-FFF2-40B4-BE49-F238E27FC236}">
                <a16:creationId xmlns:a16="http://schemas.microsoft.com/office/drawing/2014/main" id="{7D429862-4135-40F6-F826-5E446AC08CA4}"/>
              </a:ext>
            </a:extLst>
          </p:cNvPr>
          <p:cNvSpPr txBox="1"/>
          <p:nvPr/>
        </p:nvSpPr>
        <p:spPr>
          <a:xfrm>
            <a:off x="7175223" y="2756672"/>
            <a:ext cx="2581112" cy="492443"/>
          </a:xfrm>
          <a:prstGeom prst="rect">
            <a:avLst/>
          </a:prstGeom>
          <a:noFill/>
        </p:spPr>
        <p:txBody>
          <a:bodyPr wrap="square" lIns="0" tIns="0" rIns="0" bIns="0" rtlCol="0" anchor="ctr">
            <a:noAutofit/>
          </a:bodyPr>
          <a:lstStyle/>
          <a:p>
            <a:r>
              <a:rPr lang="zh-CN" altLang="en-US" sz="3200" dirty="0">
                <a:solidFill>
                  <a:schemeClr val="bg1"/>
                </a:solidFill>
                <a:latin typeface="+mj-ea"/>
                <a:ea typeface="+mj-ea"/>
              </a:rPr>
              <a:t>产品应用场景</a:t>
            </a:r>
            <a:endParaRPr lang="en-US" sz="3200" dirty="0">
              <a:solidFill>
                <a:schemeClr val="bg1"/>
              </a:solidFill>
              <a:latin typeface="+mj-ea"/>
              <a:ea typeface="+mj-ea"/>
            </a:endParaRPr>
          </a:p>
        </p:txBody>
      </p:sp>
      <p:sp>
        <p:nvSpPr>
          <p:cNvPr id="47" name="文本框 46">
            <a:extLst>
              <a:ext uri="{FF2B5EF4-FFF2-40B4-BE49-F238E27FC236}">
                <a16:creationId xmlns:a16="http://schemas.microsoft.com/office/drawing/2014/main" id="{133C1F11-4C1F-A193-2FCB-F1D50A2F828D}"/>
              </a:ext>
            </a:extLst>
          </p:cNvPr>
          <p:cNvSpPr txBox="1"/>
          <p:nvPr/>
        </p:nvSpPr>
        <p:spPr>
          <a:xfrm>
            <a:off x="1360879" y="4075657"/>
            <a:ext cx="1351167" cy="1107996"/>
          </a:xfrm>
          <a:prstGeom prst="rect">
            <a:avLst/>
          </a:prstGeom>
          <a:noFill/>
        </p:spPr>
        <p:txBody>
          <a:bodyPr wrap="square" lIns="0" tIns="0" rIns="0" bIns="0" rtlCol="0" anchor="b">
            <a:noAutofit/>
          </a:bodyPr>
          <a:lstStyle/>
          <a:p>
            <a:pPr algn="just"/>
            <a:r>
              <a:rPr lang="en-US" altLang="zh-CN" sz="7200" b="1" dirty="0">
                <a:ln w="19050">
                  <a:solidFill>
                    <a:schemeClr val="accent2"/>
                  </a:solidFill>
                </a:ln>
                <a:noFill/>
                <a:latin typeface="+mj-ea"/>
                <a:ea typeface="+mj-ea"/>
              </a:rPr>
              <a:t>03</a:t>
            </a:r>
            <a:endParaRPr lang="en-US" sz="7200" b="1" dirty="0">
              <a:ln w="19050">
                <a:solidFill>
                  <a:schemeClr val="accent2"/>
                </a:solidFill>
              </a:ln>
              <a:noFill/>
              <a:latin typeface="+mj-ea"/>
              <a:ea typeface="+mj-ea"/>
            </a:endParaRPr>
          </a:p>
        </p:txBody>
      </p:sp>
      <p:sp>
        <p:nvSpPr>
          <p:cNvPr id="48" name="文本框 47">
            <a:extLst>
              <a:ext uri="{FF2B5EF4-FFF2-40B4-BE49-F238E27FC236}">
                <a16:creationId xmlns:a16="http://schemas.microsoft.com/office/drawing/2014/main" id="{AEB08234-6EBD-E066-BA66-7013209EF932}"/>
              </a:ext>
            </a:extLst>
          </p:cNvPr>
          <p:cNvSpPr txBox="1"/>
          <p:nvPr/>
        </p:nvSpPr>
        <p:spPr>
          <a:xfrm>
            <a:off x="2575088" y="4543267"/>
            <a:ext cx="2581112" cy="492443"/>
          </a:xfrm>
          <a:prstGeom prst="rect">
            <a:avLst/>
          </a:prstGeom>
          <a:noFill/>
        </p:spPr>
        <p:txBody>
          <a:bodyPr wrap="square" lIns="0" tIns="0" rIns="0" bIns="0" rtlCol="0" anchor="ctr">
            <a:noAutofit/>
          </a:bodyPr>
          <a:lstStyle/>
          <a:p>
            <a:r>
              <a:rPr lang="zh-CN" altLang="en-US" sz="3200" dirty="0">
                <a:solidFill>
                  <a:schemeClr val="bg1"/>
                </a:solidFill>
                <a:latin typeface="+mj-ea"/>
                <a:ea typeface="+mj-ea"/>
              </a:rPr>
              <a:t>市场发展趋势</a:t>
            </a:r>
            <a:endParaRPr lang="en-US" sz="3200" dirty="0">
              <a:solidFill>
                <a:schemeClr val="bg1"/>
              </a:solidFill>
              <a:latin typeface="+mj-ea"/>
              <a:ea typeface="+mj-ea"/>
            </a:endParaRPr>
          </a:p>
        </p:txBody>
      </p:sp>
      <p:sp>
        <p:nvSpPr>
          <p:cNvPr id="50" name="文本框 49">
            <a:extLst>
              <a:ext uri="{FF2B5EF4-FFF2-40B4-BE49-F238E27FC236}">
                <a16:creationId xmlns:a16="http://schemas.microsoft.com/office/drawing/2014/main" id="{B2B8DE8B-1EA7-D016-2236-630AC9990357}"/>
              </a:ext>
            </a:extLst>
          </p:cNvPr>
          <p:cNvSpPr txBox="1"/>
          <p:nvPr/>
        </p:nvSpPr>
        <p:spPr>
          <a:xfrm>
            <a:off x="5961014" y="4075657"/>
            <a:ext cx="1351167" cy="1107996"/>
          </a:xfrm>
          <a:prstGeom prst="rect">
            <a:avLst/>
          </a:prstGeom>
          <a:noFill/>
        </p:spPr>
        <p:txBody>
          <a:bodyPr wrap="square" lIns="0" tIns="0" rIns="0" bIns="0" rtlCol="0" anchor="b">
            <a:noAutofit/>
          </a:bodyPr>
          <a:lstStyle/>
          <a:p>
            <a:pPr algn="just"/>
            <a:r>
              <a:rPr lang="en-US" altLang="zh-CN" sz="7200" b="1" dirty="0">
                <a:ln w="19050">
                  <a:solidFill>
                    <a:schemeClr val="accent2"/>
                  </a:solidFill>
                </a:ln>
                <a:noFill/>
                <a:latin typeface="+mj-ea"/>
                <a:ea typeface="+mj-ea"/>
              </a:rPr>
              <a:t>04</a:t>
            </a:r>
            <a:endParaRPr lang="en-US" sz="7200" b="1" dirty="0">
              <a:ln w="19050">
                <a:solidFill>
                  <a:schemeClr val="accent2"/>
                </a:solidFill>
              </a:ln>
              <a:noFill/>
              <a:latin typeface="+mj-ea"/>
              <a:ea typeface="+mj-ea"/>
            </a:endParaRPr>
          </a:p>
        </p:txBody>
      </p:sp>
      <p:sp>
        <p:nvSpPr>
          <p:cNvPr id="51" name="文本框 50">
            <a:extLst>
              <a:ext uri="{FF2B5EF4-FFF2-40B4-BE49-F238E27FC236}">
                <a16:creationId xmlns:a16="http://schemas.microsoft.com/office/drawing/2014/main" id="{4519A25F-6BBD-E784-309E-BF209A6B1D31}"/>
              </a:ext>
            </a:extLst>
          </p:cNvPr>
          <p:cNvSpPr txBox="1"/>
          <p:nvPr/>
        </p:nvSpPr>
        <p:spPr>
          <a:xfrm>
            <a:off x="7175223" y="4543267"/>
            <a:ext cx="2581112" cy="492443"/>
          </a:xfrm>
          <a:prstGeom prst="rect">
            <a:avLst/>
          </a:prstGeom>
          <a:noFill/>
        </p:spPr>
        <p:txBody>
          <a:bodyPr wrap="square" lIns="0" tIns="0" rIns="0" bIns="0" rtlCol="0" anchor="ctr">
            <a:noAutofit/>
          </a:bodyPr>
          <a:lstStyle/>
          <a:p>
            <a:r>
              <a:rPr lang="zh-CN" altLang="en-US" sz="3200" dirty="0">
                <a:solidFill>
                  <a:schemeClr val="bg1"/>
                </a:solidFill>
                <a:latin typeface="+mj-ea"/>
                <a:ea typeface="+mj-ea"/>
              </a:rPr>
              <a:t>其他衍生产品</a:t>
            </a:r>
            <a:endParaRPr lang="en-US" sz="3200" dirty="0">
              <a:solidFill>
                <a:schemeClr val="bg1"/>
              </a:solidFill>
              <a:latin typeface="+mj-ea"/>
              <a:ea typeface="+mj-ea"/>
            </a:endParaRPr>
          </a:p>
        </p:txBody>
      </p:sp>
      <p:sp>
        <p:nvSpPr>
          <p:cNvPr id="61" name="文本框 60">
            <a:extLst>
              <a:ext uri="{FF2B5EF4-FFF2-40B4-BE49-F238E27FC236}">
                <a16:creationId xmlns:a16="http://schemas.microsoft.com/office/drawing/2014/main" id="{A47FA726-0C14-1324-4865-2F2E6B7E4A07}"/>
              </a:ext>
            </a:extLst>
          </p:cNvPr>
          <p:cNvSpPr txBox="1"/>
          <p:nvPr/>
        </p:nvSpPr>
        <p:spPr>
          <a:xfrm>
            <a:off x="2575088" y="2583542"/>
            <a:ext cx="2581112" cy="169277"/>
          </a:xfrm>
          <a:prstGeom prst="rect">
            <a:avLst/>
          </a:prstGeom>
          <a:noFill/>
        </p:spPr>
        <p:txBody>
          <a:bodyPr wrap="square" lIns="0" tIns="0" rIns="0" bIns="0" rtlCol="0" anchor="b">
            <a:noAutofit/>
          </a:bodyPr>
          <a:lstStyle/>
          <a:p>
            <a:r>
              <a:rPr lang="en-US" altLang="zh-CN" sz="1100" dirty="0">
                <a:solidFill>
                  <a:schemeClr val="accent1">
                    <a:lumMod val="75000"/>
                  </a:schemeClr>
                </a:solidFill>
                <a:latin typeface="+mn-ea"/>
              </a:rPr>
              <a:t>Star Product Description</a:t>
            </a:r>
            <a:endParaRPr lang="en-US" sz="1100" dirty="0">
              <a:solidFill>
                <a:schemeClr val="accent1">
                  <a:lumMod val="75000"/>
                </a:schemeClr>
              </a:solidFill>
              <a:latin typeface="+mn-ea"/>
            </a:endParaRPr>
          </a:p>
        </p:txBody>
      </p:sp>
      <p:sp>
        <p:nvSpPr>
          <p:cNvPr id="62" name="文本框 61">
            <a:extLst>
              <a:ext uri="{FF2B5EF4-FFF2-40B4-BE49-F238E27FC236}">
                <a16:creationId xmlns:a16="http://schemas.microsoft.com/office/drawing/2014/main" id="{84CF4579-1478-08FE-B577-C6256414EFED}"/>
              </a:ext>
            </a:extLst>
          </p:cNvPr>
          <p:cNvSpPr txBox="1"/>
          <p:nvPr/>
        </p:nvSpPr>
        <p:spPr>
          <a:xfrm>
            <a:off x="7175223" y="2583542"/>
            <a:ext cx="2581112" cy="169277"/>
          </a:xfrm>
          <a:prstGeom prst="rect">
            <a:avLst/>
          </a:prstGeom>
          <a:noFill/>
        </p:spPr>
        <p:txBody>
          <a:bodyPr wrap="square" lIns="0" tIns="0" rIns="0" bIns="0" rtlCol="0" anchor="b">
            <a:noAutofit/>
          </a:bodyPr>
          <a:lstStyle/>
          <a:p>
            <a:r>
              <a:rPr lang="en-US" altLang="zh-CN" sz="1100" dirty="0">
                <a:solidFill>
                  <a:schemeClr val="accent1">
                    <a:lumMod val="75000"/>
                  </a:schemeClr>
                </a:solidFill>
                <a:latin typeface="+mn-ea"/>
              </a:rPr>
              <a:t>Product Application Scenarios</a:t>
            </a:r>
            <a:endParaRPr lang="en-US" sz="1100" dirty="0">
              <a:solidFill>
                <a:schemeClr val="accent1">
                  <a:lumMod val="75000"/>
                </a:schemeClr>
              </a:solidFill>
              <a:latin typeface="+mn-ea"/>
            </a:endParaRPr>
          </a:p>
        </p:txBody>
      </p:sp>
      <p:sp>
        <p:nvSpPr>
          <p:cNvPr id="63" name="文本框 62">
            <a:extLst>
              <a:ext uri="{FF2B5EF4-FFF2-40B4-BE49-F238E27FC236}">
                <a16:creationId xmlns:a16="http://schemas.microsoft.com/office/drawing/2014/main" id="{7FD4BD9D-A885-ED08-ED32-97DA0D5768CA}"/>
              </a:ext>
            </a:extLst>
          </p:cNvPr>
          <p:cNvSpPr txBox="1"/>
          <p:nvPr/>
        </p:nvSpPr>
        <p:spPr>
          <a:xfrm>
            <a:off x="2575088" y="4370137"/>
            <a:ext cx="2581112" cy="169277"/>
          </a:xfrm>
          <a:prstGeom prst="rect">
            <a:avLst/>
          </a:prstGeom>
          <a:noFill/>
        </p:spPr>
        <p:txBody>
          <a:bodyPr wrap="square" lIns="0" tIns="0" rIns="0" bIns="0" rtlCol="0" anchor="b">
            <a:noAutofit/>
          </a:bodyPr>
          <a:lstStyle/>
          <a:p>
            <a:r>
              <a:rPr lang="en-US" altLang="zh-CN" sz="1100" dirty="0">
                <a:solidFill>
                  <a:schemeClr val="accent1">
                    <a:lumMod val="75000"/>
                  </a:schemeClr>
                </a:solidFill>
                <a:latin typeface="+mn-ea"/>
              </a:rPr>
              <a:t>Market Trends</a:t>
            </a:r>
            <a:endParaRPr lang="en-US" sz="1100" dirty="0">
              <a:solidFill>
                <a:schemeClr val="accent1">
                  <a:lumMod val="75000"/>
                </a:schemeClr>
              </a:solidFill>
              <a:latin typeface="+mn-ea"/>
            </a:endParaRPr>
          </a:p>
        </p:txBody>
      </p:sp>
      <p:sp>
        <p:nvSpPr>
          <p:cNvPr id="64" name="文本框 63">
            <a:extLst>
              <a:ext uri="{FF2B5EF4-FFF2-40B4-BE49-F238E27FC236}">
                <a16:creationId xmlns:a16="http://schemas.microsoft.com/office/drawing/2014/main" id="{20433A68-46C6-CA6D-7360-CA9E21EC4264}"/>
              </a:ext>
            </a:extLst>
          </p:cNvPr>
          <p:cNvSpPr txBox="1"/>
          <p:nvPr/>
        </p:nvSpPr>
        <p:spPr>
          <a:xfrm>
            <a:off x="7175223" y="4370137"/>
            <a:ext cx="2581112" cy="169277"/>
          </a:xfrm>
          <a:prstGeom prst="rect">
            <a:avLst/>
          </a:prstGeom>
          <a:noFill/>
        </p:spPr>
        <p:txBody>
          <a:bodyPr wrap="square" lIns="0" tIns="0" rIns="0" bIns="0" rtlCol="0" anchor="b">
            <a:noAutofit/>
          </a:bodyPr>
          <a:lstStyle/>
          <a:p>
            <a:r>
              <a:rPr lang="en-US" altLang="zh-CN" sz="1100" dirty="0">
                <a:solidFill>
                  <a:schemeClr val="accent1">
                    <a:lumMod val="75000"/>
                  </a:schemeClr>
                </a:solidFill>
                <a:latin typeface="+mn-ea"/>
              </a:rPr>
              <a:t>Other Derivative Products</a:t>
            </a:r>
            <a:endParaRPr lang="en-US" sz="1100" dirty="0">
              <a:solidFill>
                <a:schemeClr val="accent1">
                  <a:lumMod val="75000"/>
                </a:schemeClr>
              </a:solidFill>
              <a:latin typeface="+mn-ea"/>
            </a:endParaRPr>
          </a:p>
        </p:txBody>
      </p:sp>
    </p:spTree>
    <p:extLst>
      <p:ext uri="{BB962C8B-B14F-4D97-AF65-F5344CB8AC3E}">
        <p14:creationId xmlns:p14="http://schemas.microsoft.com/office/powerpoint/2010/main" val="276221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910E0DA8-0263-0192-E20B-8F2F0863E9BE}"/>
              </a:ext>
            </a:extLst>
          </p:cNvPr>
          <p:cNvSpPr txBox="1"/>
          <p:nvPr/>
        </p:nvSpPr>
        <p:spPr>
          <a:xfrm>
            <a:off x="4378036" y="882305"/>
            <a:ext cx="3435928" cy="2554545"/>
          </a:xfrm>
          <a:prstGeom prst="rect">
            <a:avLst/>
          </a:prstGeom>
          <a:noFill/>
        </p:spPr>
        <p:txBody>
          <a:bodyPr wrap="square" lIns="0" tIns="0" rIns="0" bIns="0" rtlCol="0">
            <a:noAutofit/>
          </a:bodyPr>
          <a:lstStyle/>
          <a:p>
            <a:pPr algn="ctr"/>
            <a:r>
              <a:rPr lang="en-US" altLang="zh-CN" sz="16600" b="1" dirty="0">
                <a:solidFill>
                  <a:schemeClr val="accent2"/>
                </a:solidFill>
                <a:latin typeface="+mj-ea"/>
                <a:ea typeface="+mj-ea"/>
              </a:rPr>
              <a:t>01</a:t>
            </a:r>
            <a:endParaRPr lang="en-US" sz="16600" b="1" dirty="0">
              <a:solidFill>
                <a:schemeClr val="accent2"/>
              </a:solidFill>
              <a:latin typeface="+mj-ea"/>
              <a:ea typeface="+mj-ea"/>
            </a:endParaRPr>
          </a:p>
        </p:txBody>
      </p:sp>
      <p:sp>
        <p:nvSpPr>
          <p:cNvPr id="29" name="文本框 28">
            <a:extLst>
              <a:ext uri="{FF2B5EF4-FFF2-40B4-BE49-F238E27FC236}">
                <a16:creationId xmlns:a16="http://schemas.microsoft.com/office/drawing/2014/main" id="{15132F17-AF9B-DC1F-D9FD-CB0AD49560A5}"/>
              </a:ext>
            </a:extLst>
          </p:cNvPr>
          <p:cNvSpPr txBox="1"/>
          <p:nvPr/>
        </p:nvSpPr>
        <p:spPr>
          <a:xfrm>
            <a:off x="1671711" y="2295730"/>
            <a:ext cx="8848576" cy="1769715"/>
          </a:xfrm>
          <a:prstGeom prst="rect">
            <a:avLst/>
          </a:prstGeom>
          <a:noFill/>
        </p:spPr>
        <p:txBody>
          <a:bodyPr wrap="none" lIns="0" tIns="0" rIns="0" bIns="0" rtlCol="0">
            <a:noAutofit/>
          </a:bodyPr>
          <a:lstStyle/>
          <a:p>
            <a:pPr algn="ctr"/>
            <a:r>
              <a:rPr lang="zh-CN" altLang="en-US" sz="11500" b="1" dirty="0">
                <a:solidFill>
                  <a:schemeClr val="accent1"/>
                </a:solidFill>
                <a:latin typeface="+mj-ea"/>
                <a:ea typeface="+mj-ea"/>
              </a:rPr>
              <a:t>明星产品说明</a:t>
            </a:r>
          </a:p>
        </p:txBody>
      </p:sp>
      <p:sp>
        <p:nvSpPr>
          <p:cNvPr id="30" name="文本框 29">
            <a:extLst>
              <a:ext uri="{FF2B5EF4-FFF2-40B4-BE49-F238E27FC236}">
                <a16:creationId xmlns:a16="http://schemas.microsoft.com/office/drawing/2014/main" id="{90D01E4F-26F8-7263-119F-9197DBED410E}"/>
              </a:ext>
            </a:extLst>
          </p:cNvPr>
          <p:cNvSpPr txBox="1"/>
          <p:nvPr/>
        </p:nvSpPr>
        <p:spPr>
          <a:xfrm>
            <a:off x="3760969" y="4065445"/>
            <a:ext cx="4670061" cy="369332"/>
          </a:xfrm>
          <a:prstGeom prst="rect">
            <a:avLst/>
          </a:prstGeom>
          <a:noFill/>
        </p:spPr>
        <p:txBody>
          <a:bodyPr wrap="none" lIns="0" tIns="0" rIns="0" bIns="0" rtlCol="0">
            <a:noAutofit/>
          </a:bodyPr>
          <a:lstStyle/>
          <a:p>
            <a:pPr algn="ctr"/>
            <a:r>
              <a:rPr lang="en-US" altLang="zh-CN" sz="2400" b="1" dirty="0">
                <a:ln>
                  <a:solidFill>
                    <a:schemeClr val="tx1">
                      <a:lumMod val="75000"/>
                      <a:lumOff val="25000"/>
                    </a:schemeClr>
                  </a:solidFill>
                </a:ln>
                <a:noFill/>
                <a:latin typeface="+mj-ea"/>
                <a:ea typeface="+mj-ea"/>
              </a:rPr>
              <a:t>STAR PRODUCT DESCRIPTION</a:t>
            </a:r>
            <a:endParaRPr lang="zh-CN" altLang="en-US" sz="2400" b="1" dirty="0">
              <a:ln>
                <a:solidFill>
                  <a:schemeClr val="tx1">
                    <a:lumMod val="75000"/>
                    <a:lumOff val="25000"/>
                  </a:schemeClr>
                </a:solidFill>
              </a:ln>
              <a:noFill/>
              <a:latin typeface="+mj-ea"/>
              <a:ea typeface="+mj-ea"/>
            </a:endParaRPr>
          </a:p>
        </p:txBody>
      </p:sp>
    </p:spTree>
    <p:extLst>
      <p:ext uri="{BB962C8B-B14F-4D97-AF65-F5344CB8AC3E}">
        <p14:creationId xmlns:p14="http://schemas.microsoft.com/office/powerpoint/2010/main" val="164036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8AAF116-E197-975D-2903-B7E3BA8AC294}"/>
              </a:ext>
            </a:extLst>
          </p:cNvPr>
          <p:cNvSpPr/>
          <p:nvPr/>
        </p:nvSpPr>
        <p:spPr>
          <a:xfrm>
            <a:off x="3460750"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A409B7C8-8891-EAC1-5265-AF2D48A77D8A}"/>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01</a:t>
            </a:r>
            <a:endParaRPr lang="en-US" sz="8800" b="1" dirty="0">
              <a:solidFill>
                <a:schemeClr val="accent2"/>
              </a:solidFill>
              <a:latin typeface="+mj-ea"/>
              <a:ea typeface="+mj-ea"/>
            </a:endParaRPr>
          </a:p>
        </p:txBody>
      </p:sp>
      <p:sp>
        <p:nvSpPr>
          <p:cNvPr id="2" name="文本框 1">
            <a:extLst>
              <a:ext uri="{FF2B5EF4-FFF2-40B4-BE49-F238E27FC236}">
                <a16:creationId xmlns:a16="http://schemas.microsoft.com/office/drawing/2014/main" id="{52D7742D-9964-3FF2-6672-88754F7AFCF9}"/>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明星产品说明</a:t>
            </a:r>
          </a:p>
        </p:txBody>
      </p:sp>
      <p:sp>
        <p:nvSpPr>
          <p:cNvPr id="3" name="文本框 2">
            <a:extLst>
              <a:ext uri="{FF2B5EF4-FFF2-40B4-BE49-F238E27FC236}">
                <a16:creationId xmlns:a16="http://schemas.microsoft.com/office/drawing/2014/main" id="{A95F7A77-D4E0-BCCB-0ED1-B9CEA5D0EE1D}"/>
              </a:ext>
            </a:extLst>
          </p:cNvPr>
          <p:cNvSpPr txBox="1"/>
          <p:nvPr/>
        </p:nvSpPr>
        <p:spPr>
          <a:xfrm>
            <a:off x="1226360" y="350065"/>
            <a:ext cx="4407425"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PRODUCT DESCRIPTION</a:t>
            </a:r>
          </a:p>
        </p:txBody>
      </p:sp>
      <p:sp>
        <p:nvSpPr>
          <p:cNvPr id="6" name="文本框 5">
            <a:extLst>
              <a:ext uri="{FF2B5EF4-FFF2-40B4-BE49-F238E27FC236}">
                <a16:creationId xmlns:a16="http://schemas.microsoft.com/office/drawing/2014/main" id="{DFE13B22-D475-C16C-BD11-65866C5F30AB}"/>
              </a:ext>
            </a:extLst>
          </p:cNvPr>
          <p:cNvSpPr txBox="1"/>
          <p:nvPr/>
        </p:nvSpPr>
        <p:spPr>
          <a:xfrm>
            <a:off x="764805" y="1713559"/>
            <a:ext cx="10660434" cy="709361"/>
          </a:xfrm>
          <a:prstGeom prst="rect">
            <a:avLst/>
          </a:prstGeom>
          <a:noFill/>
        </p:spPr>
        <p:txBody>
          <a:bodyPr wrap="square" lIns="0" tIns="0" rIns="0" bIns="0" rtlCol="0" anchor="t">
            <a:noAutofit/>
          </a:bodyPr>
          <a:lstStyle/>
          <a:p>
            <a:pPr>
              <a:lnSpc>
                <a:spcPct val="120000"/>
              </a:lnSpc>
            </a:pPr>
            <a:r>
              <a:rPr lang="zh-CN" altLang="en-US" sz="2000" b="1" dirty="0">
                <a:solidFill>
                  <a:schemeClr val="tx1">
                    <a:lumMod val="85000"/>
                    <a:lumOff val="15000"/>
                  </a:schemeClr>
                </a:solidFill>
                <a:latin typeface="+mn-ea"/>
              </a:rPr>
              <a:t>至尊按摩浴缸：</a:t>
            </a:r>
            <a:r>
              <a:rPr lang="zh-CN" altLang="en-US" sz="2000" dirty="0">
                <a:solidFill>
                  <a:schemeClr val="tx1">
                    <a:lumMod val="85000"/>
                    <a:lumOff val="15000"/>
                  </a:schemeClr>
                </a:solidFill>
                <a:latin typeface="+mn-ea"/>
              </a:rPr>
              <a:t>一些居住条件比较好的人，已不仅仅注重卫浴间的功能性了，一天疲惫之后，让水按摩身体，一个带按摩浴缸浴室就成了放松身心和展现自我品位的场所。</a:t>
            </a:r>
            <a:endParaRPr lang="en-US" sz="2000" dirty="0">
              <a:solidFill>
                <a:schemeClr val="tx1">
                  <a:lumMod val="85000"/>
                  <a:lumOff val="15000"/>
                </a:schemeClr>
              </a:solidFill>
              <a:latin typeface="+mn-ea"/>
            </a:endParaRPr>
          </a:p>
        </p:txBody>
      </p:sp>
      <p:sp>
        <p:nvSpPr>
          <p:cNvPr id="7" name="矩形: 圆角 6">
            <a:extLst>
              <a:ext uri="{FF2B5EF4-FFF2-40B4-BE49-F238E27FC236}">
                <a16:creationId xmlns:a16="http://schemas.microsoft.com/office/drawing/2014/main" id="{787A7B79-10D7-7FED-A8BB-2E64156A90D1}"/>
              </a:ext>
            </a:extLst>
          </p:cNvPr>
          <p:cNvSpPr/>
          <p:nvPr/>
        </p:nvSpPr>
        <p:spPr>
          <a:xfrm>
            <a:off x="766763" y="2784269"/>
            <a:ext cx="2871787" cy="3400425"/>
          </a:xfrm>
          <a:prstGeom prst="roundRect">
            <a:avLst>
              <a:gd name="adj" fmla="val 61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7F66EB25-4A47-E906-7D8A-DFB9B3586AB2}"/>
              </a:ext>
            </a:extLst>
          </p:cNvPr>
          <p:cNvSpPr/>
          <p:nvPr/>
        </p:nvSpPr>
        <p:spPr>
          <a:xfrm>
            <a:off x="4351583" y="2784269"/>
            <a:ext cx="2871787" cy="3400425"/>
          </a:xfrm>
          <a:prstGeom prst="roundRect">
            <a:avLst>
              <a:gd name="adj" fmla="val 61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圆角 8">
            <a:extLst>
              <a:ext uri="{FF2B5EF4-FFF2-40B4-BE49-F238E27FC236}">
                <a16:creationId xmlns:a16="http://schemas.microsoft.com/office/drawing/2014/main" id="{9BE70BD0-F178-C886-24E2-96409A3EC354}"/>
              </a:ext>
            </a:extLst>
          </p:cNvPr>
          <p:cNvSpPr/>
          <p:nvPr/>
        </p:nvSpPr>
        <p:spPr>
          <a:xfrm>
            <a:off x="7936403" y="2784269"/>
            <a:ext cx="2871787" cy="3400425"/>
          </a:xfrm>
          <a:prstGeom prst="roundRect">
            <a:avLst>
              <a:gd name="adj" fmla="val 61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形状 11">
            <a:extLst>
              <a:ext uri="{FF2B5EF4-FFF2-40B4-BE49-F238E27FC236}">
                <a16:creationId xmlns:a16="http://schemas.microsoft.com/office/drawing/2014/main" id="{B065BBDC-AC0A-6C03-2586-98352161BAF6}"/>
              </a:ext>
            </a:extLst>
          </p:cNvPr>
          <p:cNvSpPr/>
          <p:nvPr/>
        </p:nvSpPr>
        <p:spPr>
          <a:xfrm>
            <a:off x="11521223" y="2784269"/>
            <a:ext cx="670777" cy="3400425"/>
          </a:xfrm>
          <a:custGeom>
            <a:avLst/>
            <a:gdLst>
              <a:gd name="connsiteX0" fmla="*/ 176557 w 670777"/>
              <a:gd name="connsiteY0" fmla="*/ 0 h 3400425"/>
              <a:gd name="connsiteX1" fmla="*/ 670777 w 670777"/>
              <a:gd name="connsiteY1" fmla="*/ 0 h 3400425"/>
              <a:gd name="connsiteX2" fmla="*/ 670777 w 670777"/>
              <a:gd name="connsiteY2" fmla="*/ 3400425 h 3400425"/>
              <a:gd name="connsiteX3" fmla="*/ 176557 w 670777"/>
              <a:gd name="connsiteY3" fmla="*/ 3400425 h 3400425"/>
              <a:gd name="connsiteX4" fmla="*/ 0 w 670777"/>
              <a:gd name="connsiteY4" fmla="*/ 3223868 h 3400425"/>
              <a:gd name="connsiteX5" fmla="*/ 0 w 670777"/>
              <a:gd name="connsiteY5" fmla="*/ 176557 h 3400425"/>
              <a:gd name="connsiteX6" fmla="*/ 176557 w 670777"/>
              <a:gd name="connsiteY6" fmla="*/ 0 h 34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777" h="3400425">
                <a:moveTo>
                  <a:pt x="176557" y="0"/>
                </a:moveTo>
                <a:lnTo>
                  <a:pt x="670777" y="0"/>
                </a:lnTo>
                <a:lnTo>
                  <a:pt x="670777" y="3400425"/>
                </a:lnTo>
                <a:lnTo>
                  <a:pt x="176557" y="3400425"/>
                </a:lnTo>
                <a:cubicBezTo>
                  <a:pt x="79047" y="3400425"/>
                  <a:pt x="0" y="3321378"/>
                  <a:pt x="0" y="3223868"/>
                </a:cubicBezTo>
                <a:lnTo>
                  <a:pt x="0" y="176557"/>
                </a:lnTo>
                <a:cubicBezTo>
                  <a:pt x="0" y="79047"/>
                  <a:pt x="79047" y="0"/>
                  <a:pt x="176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文本框 12">
            <a:extLst>
              <a:ext uri="{FF2B5EF4-FFF2-40B4-BE49-F238E27FC236}">
                <a16:creationId xmlns:a16="http://schemas.microsoft.com/office/drawing/2014/main" id="{35B98506-5AF2-BCA9-B1EA-BB33D31E055C}"/>
              </a:ext>
            </a:extLst>
          </p:cNvPr>
          <p:cNvSpPr txBox="1"/>
          <p:nvPr/>
        </p:nvSpPr>
        <p:spPr>
          <a:xfrm>
            <a:off x="899820" y="2810789"/>
            <a:ext cx="653308" cy="744627"/>
          </a:xfrm>
          <a:prstGeom prst="rect">
            <a:avLst/>
          </a:prstGeom>
          <a:noFill/>
        </p:spPr>
        <p:txBody>
          <a:bodyPr wrap="square" lIns="0" tIns="0" rIns="0" bIns="0" rtlCol="0" anchor="b">
            <a:noAutofit/>
          </a:bodyPr>
          <a:lstStyle/>
          <a:p>
            <a:pPr algn="just">
              <a:lnSpc>
                <a:spcPct val="130000"/>
              </a:lnSpc>
            </a:pPr>
            <a:r>
              <a:rPr lang="en-US" altLang="zh-CN" sz="4000" i="1" dirty="0">
                <a:solidFill>
                  <a:schemeClr val="accent1"/>
                </a:solidFill>
                <a:latin typeface="+mj-ea"/>
                <a:ea typeface="+mj-ea"/>
              </a:rPr>
              <a:t>01</a:t>
            </a:r>
            <a:endParaRPr lang="en-US" sz="4000" i="1" dirty="0">
              <a:solidFill>
                <a:schemeClr val="accent1"/>
              </a:solidFill>
              <a:latin typeface="+mj-ea"/>
              <a:ea typeface="+mj-ea"/>
            </a:endParaRPr>
          </a:p>
        </p:txBody>
      </p:sp>
      <p:sp>
        <p:nvSpPr>
          <p:cNvPr id="14" name="文本框 13">
            <a:extLst>
              <a:ext uri="{FF2B5EF4-FFF2-40B4-BE49-F238E27FC236}">
                <a16:creationId xmlns:a16="http://schemas.microsoft.com/office/drawing/2014/main" id="{E2FE0F2F-5EA4-C23C-D103-F716B8B349A0}"/>
              </a:ext>
            </a:extLst>
          </p:cNvPr>
          <p:cNvSpPr txBox="1"/>
          <p:nvPr/>
        </p:nvSpPr>
        <p:spPr>
          <a:xfrm>
            <a:off x="1616628" y="3042177"/>
            <a:ext cx="1844122" cy="446789"/>
          </a:xfrm>
          <a:prstGeom prst="rect">
            <a:avLst/>
          </a:prstGeom>
          <a:noFill/>
        </p:spPr>
        <p:txBody>
          <a:bodyPr wrap="square" lIns="0" tIns="0" rIns="0" bIns="0" rtlCol="0" anchor="ctr">
            <a:noAutofit/>
          </a:bodyPr>
          <a:lstStyle/>
          <a:p>
            <a:pPr>
              <a:lnSpc>
                <a:spcPct val="130000"/>
              </a:lnSpc>
            </a:pPr>
            <a:r>
              <a:rPr lang="zh-CN" altLang="en-US" sz="2400" dirty="0">
                <a:latin typeface="+mj-ea"/>
                <a:ea typeface="+mj-ea"/>
              </a:rPr>
              <a:t>健身治疗</a:t>
            </a:r>
            <a:endParaRPr lang="en-US" sz="2400" dirty="0">
              <a:latin typeface="+mj-ea"/>
              <a:ea typeface="+mj-ea"/>
            </a:endParaRPr>
          </a:p>
        </p:txBody>
      </p:sp>
      <p:sp>
        <p:nvSpPr>
          <p:cNvPr id="16" name="文本框 15">
            <a:extLst>
              <a:ext uri="{FF2B5EF4-FFF2-40B4-BE49-F238E27FC236}">
                <a16:creationId xmlns:a16="http://schemas.microsoft.com/office/drawing/2014/main" id="{AEE04DA7-5439-BD98-8542-B4DFA6654DFD}"/>
              </a:ext>
            </a:extLst>
          </p:cNvPr>
          <p:cNvSpPr txBox="1"/>
          <p:nvPr/>
        </p:nvSpPr>
        <p:spPr>
          <a:xfrm>
            <a:off x="922191" y="3604238"/>
            <a:ext cx="2560930" cy="2201693"/>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先喝一杯室温的水，以帮助清洁体循环系统，水温以</a:t>
            </a:r>
            <a:r>
              <a:rPr lang="en-US" altLang="zh-CN" sz="1400" dirty="0">
                <a:solidFill>
                  <a:schemeClr val="bg1">
                    <a:lumMod val="50000"/>
                  </a:schemeClr>
                </a:solidFill>
                <a:latin typeface="+mn-ea"/>
                <a:cs typeface="阿里巴巴普惠体 L" panose="00020600040101010101" pitchFamily="18" charset="-122"/>
              </a:rPr>
              <a:t>34℃</a:t>
            </a:r>
            <a:r>
              <a:rPr lang="zh-CN" altLang="en-US" sz="1400" dirty="0">
                <a:solidFill>
                  <a:schemeClr val="bg1">
                    <a:lumMod val="50000"/>
                  </a:schemeClr>
                </a:solidFill>
                <a:latin typeface="+mn-ea"/>
                <a:cs typeface="阿里巴巴普惠体 L" panose="00020600040101010101" pitchFamily="18" charset="-122"/>
              </a:rPr>
              <a:t>为宜；</a:t>
            </a:r>
            <a:endParaRPr lang="en-US" altLang="zh-CN" sz="1400" dirty="0">
              <a:solidFill>
                <a:schemeClr val="bg1">
                  <a:lumMod val="50000"/>
                </a:schemeClr>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启动水力按摩系统，运行</a:t>
            </a:r>
            <a:r>
              <a:rPr lang="en-US" altLang="zh-CN" sz="1400" dirty="0">
                <a:solidFill>
                  <a:schemeClr val="bg1">
                    <a:lumMod val="50000"/>
                  </a:schemeClr>
                </a:solidFill>
                <a:latin typeface="+mn-ea"/>
                <a:cs typeface="阿里巴巴普惠体 L" panose="00020600040101010101" pitchFamily="18" charset="-122"/>
              </a:rPr>
              <a:t>8</a:t>
            </a:r>
            <a:r>
              <a:rPr lang="zh-CN" altLang="en-US" sz="1400" dirty="0">
                <a:solidFill>
                  <a:schemeClr val="bg1">
                    <a:lumMod val="50000"/>
                  </a:schemeClr>
                </a:solidFill>
                <a:latin typeface="+mn-ea"/>
                <a:cs typeface="阿里巴巴普惠体 L" panose="00020600040101010101" pitchFamily="18" charset="-122"/>
              </a:rPr>
              <a:t>－</a:t>
            </a:r>
            <a:r>
              <a:rPr lang="en-US" altLang="zh-CN" sz="1400" dirty="0">
                <a:solidFill>
                  <a:schemeClr val="bg1">
                    <a:lumMod val="50000"/>
                  </a:schemeClr>
                </a:solidFill>
                <a:latin typeface="+mn-ea"/>
                <a:cs typeface="阿里巴巴普惠体 L" panose="00020600040101010101" pitchFamily="18" charset="-122"/>
              </a:rPr>
              <a:t>10</a:t>
            </a:r>
            <a:r>
              <a:rPr lang="zh-CN" altLang="en-US" sz="1400" dirty="0">
                <a:solidFill>
                  <a:schemeClr val="bg1">
                    <a:lumMod val="50000"/>
                  </a:schemeClr>
                </a:solidFill>
                <a:latin typeface="+mn-ea"/>
                <a:cs typeface="阿里巴巴普惠体 L" panose="00020600040101010101" pitchFamily="18" charset="-122"/>
              </a:rPr>
              <a:t>分钟，按摩水流能够解除皮肤表层的神经紧张；</a:t>
            </a:r>
            <a:endParaRPr lang="en-US" altLang="zh-CN" sz="1400" dirty="0">
              <a:solidFill>
                <a:schemeClr val="bg1">
                  <a:lumMod val="50000"/>
                </a:schemeClr>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以</a:t>
            </a:r>
            <a:r>
              <a:rPr lang="en-US" altLang="zh-CN" sz="1400" dirty="0">
                <a:solidFill>
                  <a:schemeClr val="bg1">
                    <a:lumMod val="50000"/>
                  </a:schemeClr>
                </a:solidFill>
                <a:latin typeface="+mn-ea"/>
                <a:cs typeface="阿里巴巴普惠体 L" panose="00020600040101010101" pitchFamily="18" charset="-122"/>
              </a:rPr>
              <a:t>20℃</a:t>
            </a:r>
            <a:r>
              <a:rPr lang="zh-CN" altLang="en-US" sz="1400" dirty="0">
                <a:solidFill>
                  <a:schemeClr val="bg1">
                    <a:lumMod val="50000"/>
                  </a:schemeClr>
                </a:solidFill>
                <a:latin typeface="+mn-ea"/>
                <a:cs typeface="阿里巴巴普惠体 L" panose="00020600040101010101" pitchFamily="18" charset="-122"/>
              </a:rPr>
              <a:t>的水进行淋浴：均自下向上地进行、将淋浴花洒放在腹部上、将淋浴花洒放在背部下。</a:t>
            </a:r>
          </a:p>
        </p:txBody>
      </p:sp>
      <p:sp>
        <p:nvSpPr>
          <p:cNvPr id="17" name="文本框 16">
            <a:extLst>
              <a:ext uri="{FF2B5EF4-FFF2-40B4-BE49-F238E27FC236}">
                <a16:creationId xmlns:a16="http://schemas.microsoft.com/office/drawing/2014/main" id="{A0E43FD6-0618-7B7A-4DCC-DAA74318406E}"/>
              </a:ext>
            </a:extLst>
          </p:cNvPr>
          <p:cNvSpPr txBox="1"/>
          <p:nvPr/>
        </p:nvSpPr>
        <p:spPr>
          <a:xfrm>
            <a:off x="4509795" y="2810789"/>
            <a:ext cx="653308" cy="744627"/>
          </a:xfrm>
          <a:prstGeom prst="rect">
            <a:avLst/>
          </a:prstGeom>
          <a:noFill/>
        </p:spPr>
        <p:txBody>
          <a:bodyPr wrap="square" lIns="0" tIns="0" rIns="0" bIns="0" rtlCol="0" anchor="b">
            <a:noAutofit/>
          </a:bodyPr>
          <a:lstStyle/>
          <a:p>
            <a:pPr algn="just">
              <a:lnSpc>
                <a:spcPct val="130000"/>
              </a:lnSpc>
            </a:pPr>
            <a:r>
              <a:rPr lang="en-US" altLang="zh-CN" sz="4000" i="1" dirty="0">
                <a:solidFill>
                  <a:schemeClr val="accent1"/>
                </a:solidFill>
                <a:latin typeface="+mj-ea"/>
                <a:ea typeface="+mj-ea"/>
              </a:rPr>
              <a:t>02</a:t>
            </a:r>
            <a:endParaRPr lang="en-US" sz="4000" i="1" dirty="0">
              <a:solidFill>
                <a:schemeClr val="accent1"/>
              </a:solidFill>
              <a:latin typeface="+mj-ea"/>
              <a:ea typeface="+mj-ea"/>
            </a:endParaRPr>
          </a:p>
        </p:txBody>
      </p:sp>
      <p:sp>
        <p:nvSpPr>
          <p:cNvPr id="18" name="文本框 17">
            <a:extLst>
              <a:ext uri="{FF2B5EF4-FFF2-40B4-BE49-F238E27FC236}">
                <a16:creationId xmlns:a16="http://schemas.microsoft.com/office/drawing/2014/main" id="{1A656F85-F82C-E524-E168-4C8863142F6B}"/>
              </a:ext>
            </a:extLst>
          </p:cNvPr>
          <p:cNvSpPr txBox="1"/>
          <p:nvPr/>
        </p:nvSpPr>
        <p:spPr>
          <a:xfrm>
            <a:off x="5226603" y="3042177"/>
            <a:ext cx="1844122" cy="446789"/>
          </a:xfrm>
          <a:prstGeom prst="rect">
            <a:avLst/>
          </a:prstGeom>
          <a:noFill/>
        </p:spPr>
        <p:txBody>
          <a:bodyPr wrap="square" lIns="0" tIns="0" rIns="0" bIns="0" rtlCol="0" anchor="ctr">
            <a:noAutofit/>
          </a:bodyPr>
          <a:lstStyle/>
          <a:p>
            <a:pPr>
              <a:lnSpc>
                <a:spcPct val="130000"/>
              </a:lnSpc>
            </a:pPr>
            <a:r>
              <a:rPr lang="zh-CN" altLang="en-US" sz="2400" dirty="0">
                <a:latin typeface="+mj-ea"/>
                <a:ea typeface="+mj-ea"/>
              </a:rPr>
              <a:t>缓解压力</a:t>
            </a:r>
            <a:endParaRPr lang="en-US" sz="2400" dirty="0">
              <a:latin typeface="+mj-ea"/>
              <a:ea typeface="+mj-ea"/>
            </a:endParaRPr>
          </a:p>
        </p:txBody>
      </p:sp>
      <p:sp>
        <p:nvSpPr>
          <p:cNvPr id="19" name="文本框 18">
            <a:extLst>
              <a:ext uri="{FF2B5EF4-FFF2-40B4-BE49-F238E27FC236}">
                <a16:creationId xmlns:a16="http://schemas.microsoft.com/office/drawing/2014/main" id="{F49DF5E9-A234-AF65-4A22-66F655329648}"/>
              </a:ext>
            </a:extLst>
          </p:cNvPr>
          <p:cNvSpPr txBox="1"/>
          <p:nvPr/>
        </p:nvSpPr>
        <p:spPr>
          <a:xfrm>
            <a:off x="4532166" y="3604238"/>
            <a:ext cx="2560930" cy="1607684"/>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在浴缸中加满</a:t>
            </a:r>
            <a:r>
              <a:rPr lang="en-US" altLang="zh-CN" sz="1400" dirty="0">
                <a:solidFill>
                  <a:schemeClr val="bg1">
                    <a:lumMod val="50000"/>
                  </a:schemeClr>
                </a:solidFill>
                <a:latin typeface="+mn-ea"/>
                <a:cs typeface="阿里巴巴普惠体 L" panose="00020600040101010101" pitchFamily="18" charset="-122"/>
              </a:rPr>
              <a:t>36℃</a:t>
            </a:r>
            <a:r>
              <a:rPr lang="zh-CN" altLang="en-US" sz="1400" dirty="0">
                <a:solidFill>
                  <a:schemeClr val="bg1">
                    <a:lumMod val="50000"/>
                  </a:schemeClr>
                </a:solidFill>
                <a:latin typeface="+mn-ea"/>
                <a:cs typeface="阿里巴巴普惠体 L" panose="00020600040101010101" pitchFamily="18" charset="-122"/>
              </a:rPr>
              <a:t>的水，可以加一些具有松弛效果的水溶性浴油，用以加强水力按摩的效果；</a:t>
            </a:r>
            <a:endParaRPr lang="en-US" altLang="zh-CN" sz="1400" dirty="0">
              <a:solidFill>
                <a:schemeClr val="bg1">
                  <a:lumMod val="50000"/>
                </a:schemeClr>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启动空气按摩系统，运行</a:t>
            </a:r>
            <a:r>
              <a:rPr lang="en-US" altLang="zh-CN" sz="1400" dirty="0">
                <a:solidFill>
                  <a:schemeClr val="bg1">
                    <a:lumMod val="50000"/>
                  </a:schemeClr>
                </a:solidFill>
                <a:latin typeface="+mn-ea"/>
                <a:cs typeface="阿里巴巴普惠体 L" panose="00020600040101010101" pitchFamily="18" charset="-122"/>
              </a:rPr>
              <a:t>3</a:t>
            </a:r>
            <a:r>
              <a:rPr lang="zh-CN" altLang="en-US" sz="1400" dirty="0">
                <a:solidFill>
                  <a:schemeClr val="bg1">
                    <a:lumMod val="50000"/>
                  </a:schemeClr>
                </a:solidFill>
                <a:latin typeface="+mn-ea"/>
                <a:cs typeface="阿里巴巴普惠体 L" panose="00020600040101010101" pitchFamily="18" charset="-122"/>
              </a:rPr>
              <a:t>分钟，让底部出来的气泡松弛肌肉组织，为皮肤增加弹性。</a:t>
            </a:r>
            <a:endParaRPr lang="en-US" altLang="zh-CN" sz="1400" dirty="0">
              <a:solidFill>
                <a:schemeClr val="bg1">
                  <a:lumMod val="50000"/>
                </a:schemeClr>
              </a:solidFill>
              <a:latin typeface="+mn-ea"/>
              <a:cs typeface="阿里巴巴普惠体 L" panose="00020600040101010101" pitchFamily="18" charset="-122"/>
            </a:endParaRPr>
          </a:p>
        </p:txBody>
      </p:sp>
      <p:sp>
        <p:nvSpPr>
          <p:cNvPr id="20" name="文本框 19">
            <a:extLst>
              <a:ext uri="{FF2B5EF4-FFF2-40B4-BE49-F238E27FC236}">
                <a16:creationId xmlns:a16="http://schemas.microsoft.com/office/drawing/2014/main" id="{F8D0B4D0-90F1-11C4-602C-C9BAF69A0102}"/>
              </a:ext>
            </a:extLst>
          </p:cNvPr>
          <p:cNvSpPr txBox="1"/>
          <p:nvPr/>
        </p:nvSpPr>
        <p:spPr>
          <a:xfrm>
            <a:off x="8119770" y="2810789"/>
            <a:ext cx="653308" cy="744627"/>
          </a:xfrm>
          <a:prstGeom prst="rect">
            <a:avLst/>
          </a:prstGeom>
          <a:noFill/>
        </p:spPr>
        <p:txBody>
          <a:bodyPr wrap="square" lIns="0" tIns="0" rIns="0" bIns="0" rtlCol="0" anchor="b">
            <a:noAutofit/>
          </a:bodyPr>
          <a:lstStyle/>
          <a:p>
            <a:pPr algn="just">
              <a:lnSpc>
                <a:spcPct val="130000"/>
              </a:lnSpc>
            </a:pPr>
            <a:r>
              <a:rPr lang="en-US" altLang="zh-CN" sz="4000" i="1" dirty="0">
                <a:solidFill>
                  <a:schemeClr val="accent1"/>
                </a:solidFill>
                <a:latin typeface="+mj-ea"/>
                <a:ea typeface="+mj-ea"/>
              </a:rPr>
              <a:t>03</a:t>
            </a:r>
            <a:endParaRPr lang="en-US" sz="4000" i="1" dirty="0">
              <a:solidFill>
                <a:schemeClr val="accent1"/>
              </a:solidFill>
              <a:latin typeface="+mj-ea"/>
              <a:ea typeface="+mj-ea"/>
            </a:endParaRPr>
          </a:p>
        </p:txBody>
      </p:sp>
      <p:sp>
        <p:nvSpPr>
          <p:cNvPr id="21" name="文本框 20">
            <a:extLst>
              <a:ext uri="{FF2B5EF4-FFF2-40B4-BE49-F238E27FC236}">
                <a16:creationId xmlns:a16="http://schemas.microsoft.com/office/drawing/2014/main" id="{C5A43A2B-B5B7-F2DB-5786-C673C947F9F7}"/>
              </a:ext>
            </a:extLst>
          </p:cNvPr>
          <p:cNvSpPr txBox="1"/>
          <p:nvPr/>
        </p:nvSpPr>
        <p:spPr>
          <a:xfrm>
            <a:off x="8836578" y="3042177"/>
            <a:ext cx="1844122" cy="446789"/>
          </a:xfrm>
          <a:prstGeom prst="rect">
            <a:avLst/>
          </a:prstGeom>
          <a:noFill/>
        </p:spPr>
        <p:txBody>
          <a:bodyPr wrap="square" lIns="0" tIns="0" rIns="0" bIns="0" rtlCol="0" anchor="ctr">
            <a:noAutofit/>
          </a:bodyPr>
          <a:lstStyle/>
          <a:p>
            <a:pPr>
              <a:lnSpc>
                <a:spcPct val="130000"/>
              </a:lnSpc>
            </a:pPr>
            <a:r>
              <a:rPr lang="zh-CN" altLang="en-US" sz="2400" dirty="0">
                <a:latin typeface="+mj-ea"/>
                <a:ea typeface="+mj-ea"/>
              </a:rPr>
              <a:t>治疗失眠</a:t>
            </a:r>
            <a:endParaRPr lang="en-US" sz="2400" dirty="0">
              <a:latin typeface="+mj-ea"/>
              <a:ea typeface="+mj-ea"/>
            </a:endParaRPr>
          </a:p>
        </p:txBody>
      </p:sp>
      <p:sp>
        <p:nvSpPr>
          <p:cNvPr id="22" name="文本框 21">
            <a:extLst>
              <a:ext uri="{FF2B5EF4-FFF2-40B4-BE49-F238E27FC236}">
                <a16:creationId xmlns:a16="http://schemas.microsoft.com/office/drawing/2014/main" id="{69764D11-25A5-0E8A-7A56-87FF31DC7F65}"/>
              </a:ext>
            </a:extLst>
          </p:cNvPr>
          <p:cNvSpPr txBox="1"/>
          <p:nvPr/>
        </p:nvSpPr>
        <p:spPr>
          <a:xfrm>
            <a:off x="8142141" y="3604238"/>
            <a:ext cx="2560930" cy="1866217"/>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启动水力按摩系统，运行</a:t>
            </a:r>
            <a:r>
              <a:rPr lang="en-US" altLang="zh-CN" sz="1400" dirty="0">
                <a:solidFill>
                  <a:schemeClr val="bg1">
                    <a:lumMod val="50000"/>
                  </a:schemeClr>
                </a:solidFill>
                <a:latin typeface="+mn-ea"/>
                <a:cs typeface="阿里巴巴普惠体 L" panose="00020600040101010101" pitchFamily="18" charset="-122"/>
              </a:rPr>
              <a:t>15</a:t>
            </a:r>
            <a:r>
              <a:rPr lang="zh-CN" altLang="en-US" sz="1400" dirty="0">
                <a:solidFill>
                  <a:schemeClr val="bg1">
                    <a:lumMod val="50000"/>
                  </a:schemeClr>
                </a:solidFill>
                <a:latin typeface="+mn-ea"/>
                <a:cs typeface="阿里巴巴普惠体 L" panose="00020600040101010101" pitchFamily="18" charset="-122"/>
              </a:rPr>
              <a:t>分钟，将水力按摩系统中的空气调节开关闭合。</a:t>
            </a:r>
            <a:endParaRPr lang="en-US" altLang="zh-CN" sz="1400" dirty="0">
              <a:solidFill>
                <a:schemeClr val="bg1">
                  <a:lumMod val="50000"/>
                </a:schemeClr>
              </a:solidFill>
              <a:latin typeface="+mn-ea"/>
              <a:cs typeface="阿里巴巴普惠体 L" panose="00020600040101010101" pitchFamily="18" charset="-122"/>
            </a:endParaRPr>
          </a:p>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按摩水流通过解除皮肤表层的神经紧张，为肌肉组织提供有效的舒缓方式，同时加速体内的血液循环，缓解失眠问题。</a:t>
            </a:r>
          </a:p>
        </p:txBody>
      </p:sp>
    </p:spTree>
    <p:extLst>
      <p:ext uri="{BB962C8B-B14F-4D97-AF65-F5344CB8AC3E}">
        <p14:creationId xmlns:p14="http://schemas.microsoft.com/office/powerpoint/2010/main" val="319733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ACAE5FE0-CFC9-9585-C764-1FFFC26EECB3}"/>
              </a:ext>
            </a:extLst>
          </p:cNvPr>
          <p:cNvGrpSpPr/>
          <p:nvPr/>
        </p:nvGrpSpPr>
        <p:grpSpPr>
          <a:xfrm>
            <a:off x="6377940" y="1848707"/>
            <a:ext cx="5047297" cy="4465007"/>
            <a:chOff x="6377940" y="1848707"/>
            <a:chExt cx="5047297" cy="4465007"/>
          </a:xfrm>
        </p:grpSpPr>
        <p:sp>
          <p:nvSpPr>
            <p:cNvPr id="7" name="矩形: 圆角 6">
              <a:extLst>
                <a:ext uri="{FF2B5EF4-FFF2-40B4-BE49-F238E27FC236}">
                  <a16:creationId xmlns:a16="http://schemas.microsoft.com/office/drawing/2014/main" id="{EA92610F-0F15-C71A-9326-A4E992766788}"/>
                </a:ext>
              </a:extLst>
            </p:cNvPr>
            <p:cNvSpPr/>
            <p:nvPr/>
          </p:nvSpPr>
          <p:spPr>
            <a:xfrm>
              <a:off x="6377940" y="3429000"/>
              <a:ext cx="5047297" cy="2884714"/>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任意多边形: 形状 39">
              <a:extLst>
                <a:ext uri="{FF2B5EF4-FFF2-40B4-BE49-F238E27FC236}">
                  <a16:creationId xmlns:a16="http://schemas.microsoft.com/office/drawing/2014/main" id="{8A11CF9F-EC9F-DB76-445F-8961F02F5F65}"/>
                </a:ext>
              </a:extLst>
            </p:cNvPr>
            <p:cNvSpPr/>
            <p:nvPr/>
          </p:nvSpPr>
          <p:spPr>
            <a:xfrm>
              <a:off x="6801349" y="1935935"/>
              <a:ext cx="4200480" cy="3254933"/>
            </a:xfrm>
            <a:custGeom>
              <a:avLst/>
              <a:gdLst>
                <a:gd name="connsiteX0" fmla="*/ 3871794 w 4200480"/>
                <a:gd name="connsiteY0" fmla="*/ 175997 h 3254933"/>
                <a:gd name="connsiteX1" fmla="*/ 3775276 w 4200480"/>
                <a:gd name="connsiteY1" fmla="*/ 272515 h 3254933"/>
                <a:gd name="connsiteX2" fmla="*/ 3871794 w 4200480"/>
                <a:gd name="connsiteY2" fmla="*/ 369033 h 3254933"/>
                <a:gd name="connsiteX3" fmla="*/ 3968312 w 4200480"/>
                <a:gd name="connsiteY3" fmla="*/ 272515 h 3254933"/>
                <a:gd name="connsiteX4" fmla="*/ 3871794 w 4200480"/>
                <a:gd name="connsiteY4" fmla="*/ 175997 h 3254933"/>
                <a:gd name="connsiteX5" fmla="*/ 328687 w 4200480"/>
                <a:gd name="connsiteY5" fmla="*/ 175997 h 3254933"/>
                <a:gd name="connsiteX6" fmla="*/ 232169 w 4200480"/>
                <a:gd name="connsiteY6" fmla="*/ 272515 h 3254933"/>
                <a:gd name="connsiteX7" fmla="*/ 328687 w 4200480"/>
                <a:gd name="connsiteY7" fmla="*/ 369033 h 3254933"/>
                <a:gd name="connsiteX8" fmla="*/ 425205 w 4200480"/>
                <a:gd name="connsiteY8" fmla="*/ 272515 h 3254933"/>
                <a:gd name="connsiteX9" fmla="*/ 328687 w 4200480"/>
                <a:gd name="connsiteY9" fmla="*/ 175997 h 3254933"/>
                <a:gd name="connsiteX10" fmla="*/ 200113 w 4200480"/>
                <a:gd name="connsiteY10" fmla="*/ 0 h 3254933"/>
                <a:gd name="connsiteX11" fmla="*/ 4000367 w 4200480"/>
                <a:gd name="connsiteY11" fmla="*/ 0 h 3254933"/>
                <a:gd name="connsiteX12" fmla="*/ 4200480 w 4200480"/>
                <a:gd name="connsiteY12" fmla="*/ 200113 h 3254933"/>
                <a:gd name="connsiteX13" fmla="*/ 4200480 w 4200480"/>
                <a:gd name="connsiteY13" fmla="*/ 3054820 h 3254933"/>
                <a:gd name="connsiteX14" fmla="*/ 4000367 w 4200480"/>
                <a:gd name="connsiteY14" fmla="*/ 3254933 h 3254933"/>
                <a:gd name="connsiteX15" fmla="*/ 200113 w 4200480"/>
                <a:gd name="connsiteY15" fmla="*/ 3254933 h 3254933"/>
                <a:gd name="connsiteX16" fmla="*/ 0 w 4200480"/>
                <a:gd name="connsiteY16" fmla="*/ 3054820 h 3254933"/>
                <a:gd name="connsiteX17" fmla="*/ 0 w 4200480"/>
                <a:gd name="connsiteY17" fmla="*/ 200113 h 3254933"/>
                <a:gd name="connsiteX18" fmla="*/ 200113 w 4200480"/>
                <a:gd name="connsiteY18" fmla="*/ 0 h 325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480" h="3254933">
                  <a:moveTo>
                    <a:pt x="3871794" y="175997"/>
                  </a:moveTo>
                  <a:cubicBezTo>
                    <a:pt x="3818489" y="175997"/>
                    <a:pt x="3775276" y="219210"/>
                    <a:pt x="3775276" y="272515"/>
                  </a:cubicBezTo>
                  <a:cubicBezTo>
                    <a:pt x="3775276" y="325820"/>
                    <a:pt x="3818489" y="369033"/>
                    <a:pt x="3871794" y="369033"/>
                  </a:cubicBezTo>
                  <a:cubicBezTo>
                    <a:pt x="3925099" y="369033"/>
                    <a:pt x="3968312" y="325820"/>
                    <a:pt x="3968312" y="272515"/>
                  </a:cubicBezTo>
                  <a:cubicBezTo>
                    <a:pt x="3968312" y="219210"/>
                    <a:pt x="3925099" y="175997"/>
                    <a:pt x="3871794" y="175997"/>
                  </a:cubicBezTo>
                  <a:close/>
                  <a:moveTo>
                    <a:pt x="328687" y="175997"/>
                  </a:moveTo>
                  <a:cubicBezTo>
                    <a:pt x="275382" y="175997"/>
                    <a:pt x="232169" y="219210"/>
                    <a:pt x="232169" y="272515"/>
                  </a:cubicBezTo>
                  <a:cubicBezTo>
                    <a:pt x="232169" y="325820"/>
                    <a:pt x="275382" y="369033"/>
                    <a:pt x="328687" y="369033"/>
                  </a:cubicBezTo>
                  <a:cubicBezTo>
                    <a:pt x="381992" y="369033"/>
                    <a:pt x="425205" y="325820"/>
                    <a:pt x="425205" y="272515"/>
                  </a:cubicBezTo>
                  <a:cubicBezTo>
                    <a:pt x="425205" y="219210"/>
                    <a:pt x="381992" y="175997"/>
                    <a:pt x="328687" y="175997"/>
                  </a:cubicBezTo>
                  <a:close/>
                  <a:moveTo>
                    <a:pt x="200113" y="0"/>
                  </a:moveTo>
                  <a:lnTo>
                    <a:pt x="4000367" y="0"/>
                  </a:lnTo>
                  <a:cubicBezTo>
                    <a:pt x="4110886" y="0"/>
                    <a:pt x="4200480" y="89594"/>
                    <a:pt x="4200480" y="200113"/>
                  </a:cubicBezTo>
                  <a:lnTo>
                    <a:pt x="4200480" y="3054820"/>
                  </a:lnTo>
                  <a:cubicBezTo>
                    <a:pt x="4200480" y="3165339"/>
                    <a:pt x="4110886" y="3254933"/>
                    <a:pt x="4000367" y="3254933"/>
                  </a:cubicBezTo>
                  <a:lnTo>
                    <a:pt x="200113" y="3254933"/>
                  </a:lnTo>
                  <a:cubicBezTo>
                    <a:pt x="89594" y="3254933"/>
                    <a:pt x="0" y="3165339"/>
                    <a:pt x="0" y="3054820"/>
                  </a:cubicBezTo>
                  <a:lnTo>
                    <a:pt x="0" y="200113"/>
                  </a:lnTo>
                  <a:cubicBezTo>
                    <a:pt x="0" y="89594"/>
                    <a:pt x="89594" y="0"/>
                    <a:pt x="200113" y="0"/>
                  </a:cubicBezTo>
                  <a:close/>
                </a:path>
              </a:pathLst>
            </a:custGeom>
            <a:blipFill>
              <a:blip r:embed="rId2"/>
              <a:srcRect/>
              <a:stretch>
                <a:fillRect t="-90903" b="-2671"/>
              </a:stretch>
            </a:blipFill>
            <a:ln>
              <a:noFill/>
            </a:ln>
            <a:effectLst>
              <a:outerShdw blurRad="254000" dist="457200" dir="5400000" sx="90000" sy="90000" algn="tl" rotWithShape="0">
                <a:schemeClr val="accent2">
                  <a:lumMod val="9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矩形: 圆角 41">
              <a:extLst>
                <a:ext uri="{FF2B5EF4-FFF2-40B4-BE49-F238E27FC236}">
                  <a16:creationId xmlns:a16="http://schemas.microsoft.com/office/drawing/2014/main" id="{09E949D2-0DE9-E033-4D50-D11F37ED15FE}"/>
                </a:ext>
              </a:extLst>
            </p:cNvPr>
            <p:cNvSpPr/>
            <p:nvPr/>
          </p:nvSpPr>
          <p:spPr>
            <a:xfrm>
              <a:off x="7786879" y="1848707"/>
              <a:ext cx="2229421" cy="344397"/>
            </a:xfrm>
            <a:prstGeom prst="roundRect">
              <a:avLst>
                <a:gd name="adj" fmla="val 26891"/>
              </a:avLst>
            </a:prstGeom>
            <a:solidFill>
              <a:schemeClr val="accent1"/>
            </a:solidFill>
            <a:ln>
              <a:no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组合 7">
            <a:extLst>
              <a:ext uri="{FF2B5EF4-FFF2-40B4-BE49-F238E27FC236}">
                <a16:creationId xmlns:a16="http://schemas.microsoft.com/office/drawing/2014/main" id="{ED6B7BB6-B66C-F428-B9B8-434E936CE79F}"/>
              </a:ext>
            </a:extLst>
          </p:cNvPr>
          <p:cNvGrpSpPr/>
          <p:nvPr/>
        </p:nvGrpSpPr>
        <p:grpSpPr>
          <a:xfrm>
            <a:off x="766763" y="1848707"/>
            <a:ext cx="5047297" cy="4465007"/>
            <a:chOff x="766763" y="1848707"/>
            <a:chExt cx="5047297" cy="4465007"/>
          </a:xfrm>
        </p:grpSpPr>
        <p:sp>
          <p:nvSpPr>
            <p:cNvPr id="6" name="矩形: 圆角 5">
              <a:extLst>
                <a:ext uri="{FF2B5EF4-FFF2-40B4-BE49-F238E27FC236}">
                  <a16:creationId xmlns:a16="http://schemas.microsoft.com/office/drawing/2014/main" id="{D4C9C11F-DCCF-E431-9301-8F8901EE19DC}"/>
                </a:ext>
              </a:extLst>
            </p:cNvPr>
            <p:cNvSpPr/>
            <p:nvPr/>
          </p:nvSpPr>
          <p:spPr>
            <a:xfrm>
              <a:off x="766763" y="3429000"/>
              <a:ext cx="5047297" cy="2884714"/>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任意多边形: 形状 38">
              <a:extLst>
                <a:ext uri="{FF2B5EF4-FFF2-40B4-BE49-F238E27FC236}">
                  <a16:creationId xmlns:a16="http://schemas.microsoft.com/office/drawing/2014/main" id="{8F6FEE61-CD05-3B79-D17E-517D413B706E}"/>
                </a:ext>
              </a:extLst>
            </p:cNvPr>
            <p:cNvSpPr/>
            <p:nvPr/>
          </p:nvSpPr>
          <p:spPr>
            <a:xfrm>
              <a:off x="1190172" y="1935935"/>
              <a:ext cx="4200480" cy="3254933"/>
            </a:xfrm>
            <a:custGeom>
              <a:avLst/>
              <a:gdLst>
                <a:gd name="connsiteX0" fmla="*/ 3871794 w 4200480"/>
                <a:gd name="connsiteY0" fmla="*/ 175997 h 3254933"/>
                <a:gd name="connsiteX1" fmla="*/ 3775276 w 4200480"/>
                <a:gd name="connsiteY1" fmla="*/ 272515 h 3254933"/>
                <a:gd name="connsiteX2" fmla="*/ 3871794 w 4200480"/>
                <a:gd name="connsiteY2" fmla="*/ 369033 h 3254933"/>
                <a:gd name="connsiteX3" fmla="*/ 3968312 w 4200480"/>
                <a:gd name="connsiteY3" fmla="*/ 272515 h 3254933"/>
                <a:gd name="connsiteX4" fmla="*/ 3871794 w 4200480"/>
                <a:gd name="connsiteY4" fmla="*/ 175997 h 3254933"/>
                <a:gd name="connsiteX5" fmla="*/ 328687 w 4200480"/>
                <a:gd name="connsiteY5" fmla="*/ 175997 h 3254933"/>
                <a:gd name="connsiteX6" fmla="*/ 232169 w 4200480"/>
                <a:gd name="connsiteY6" fmla="*/ 272515 h 3254933"/>
                <a:gd name="connsiteX7" fmla="*/ 328687 w 4200480"/>
                <a:gd name="connsiteY7" fmla="*/ 369033 h 3254933"/>
                <a:gd name="connsiteX8" fmla="*/ 425205 w 4200480"/>
                <a:gd name="connsiteY8" fmla="*/ 272515 h 3254933"/>
                <a:gd name="connsiteX9" fmla="*/ 328687 w 4200480"/>
                <a:gd name="connsiteY9" fmla="*/ 175997 h 3254933"/>
                <a:gd name="connsiteX10" fmla="*/ 200113 w 4200480"/>
                <a:gd name="connsiteY10" fmla="*/ 0 h 3254933"/>
                <a:gd name="connsiteX11" fmla="*/ 4000367 w 4200480"/>
                <a:gd name="connsiteY11" fmla="*/ 0 h 3254933"/>
                <a:gd name="connsiteX12" fmla="*/ 4200480 w 4200480"/>
                <a:gd name="connsiteY12" fmla="*/ 200113 h 3254933"/>
                <a:gd name="connsiteX13" fmla="*/ 4200480 w 4200480"/>
                <a:gd name="connsiteY13" fmla="*/ 3054820 h 3254933"/>
                <a:gd name="connsiteX14" fmla="*/ 4000367 w 4200480"/>
                <a:gd name="connsiteY14" fmla="*/ 3254933 h 3254933"/>
                <a:gd name="connsiteX15" fmla="*/ 200113 w 4200480"/>
                <a:gd name="connsiteY15" fmla="*/ 3254933 h 3254933"/>
                <a:gd name="connsiteX16" fmla="*/ 0 w 4200480"/>
                <a:gd name="connsiteY16" fmla="*/ 3054820 h 3254933"/>
                <a:gd name="connsiteX17" fmla="*/ 0 w 4200480"/>
                <a:gd name="connsiteY17" fmla="*/ 200113 h 3254933"/>
                <a:gd name="connsiteX18" fmla="*/ 200113 w 4200480"/>
                <a:gd name="connsiteY18" fmla="*/ 0 h 325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480" h="3254933">
                  <a:moveTo>
                    <a:pt x="3871794" y="175997"/>
                  </a:moveTo>
                  <a:cubicBezTo>
                    <a:pt x="3818489" y="175997"/>
                    <a:pt x="3775276" y="219210"/>
                    <a:pt x="3775276" y="272515"/>
                  </a:cubicBezTo>
                  <a:cubicBezTo>
                    <a:pt x="3775276" y="325820"/>
                    <a:pt x="3818489" y="369033"/>
                    <a:pt x="3871794" y="369033"/>
                  </a:cubicBezTo>
                  <a:cubicBezTo>
                    <a:pt x="3925099" y="369033"/>
                    <a:pt x="3968312" y="325820"/>
                    <a:pt x="3968312" y="272515"/>
                  </a:cubicBezTo>
                  <a:cubicBezTo>
                    <a:pt x="3968312" y="219210"/>
                    <a:pt x="3925099" y="175997"/>
                    <a:pt x="3871794" y="175997"/>
                  </a:cubicBezTo>
                  <a:close/>
                  <a:moveTo>
                    <a:pt x="328687" y="175997"/>
                  </a:moveTo>
                  <a:cubicBezTo>
                    <a:pt x="275382" y="175997"/>
                    <a:pt x="232169" y="219210"/>
                    <a:pt x="232169" y="272515"/>
                  </a:cubicBezTo>
                  <a:cubicBezTo>
                    <a:pt x="232169" y="325820"/>
                    <a:pt x="275382" y="369033"/>
                    <a:pt x="328687" y="369033"/>
                  </a:cubicBezTo>
                  <a:cubicBezTo>
                    <a:pt x="381992" y="369033"/>
                    <a:pt x="425205" y="325820"/>
                    <a:pt x="425205" y="272515"/>
                  </a:cubicBezTo>
                  <a:cubicBezTo>
                    <a:pt x="425205" y="219210"/>
                    <a:pt x="381992" y="175997"/>
                    <a:pt x="328687" y="175997"/>
                  </a:cubicBezTo>
                  <a:close/>
                  <a:moveTo>
                    <a:pt x="200113" y="0"/>
                  </a:moveTo>
                  <a:lnTo>
                    <a:pt x="4000367" y="0"/>
                  </a:lnTo>
                  <a:cubicBezTo>
                    <a:pt x="4110886" y="0"/>
                    <a:pt x="4200480" y="89594"/>
                    <a:pt x="4200480" y="200113"/>
                  </a:cubicBezTo>
                  <a:lnTo>
                    <a:pt x="4200480" y="3054820"/>
                  </a:lnTo>
                  <a:cubicBezTo>
                    <a:pt x="4200480" y="3165339"/>
                    <a:pt x="4110886" y="3254933"/>
                    <a:pt x="4000367" y="3254933"/>
                  </a:cubicBezTo>
                  <a:lnTo>
                    <a:pt x="200113" y="3254933"/>
                  </a:lnTo>
                  <a:cubicBezTo>
                    <a:pt x="89594" y="3254933"/>
                    <a:pt x="0" y="3165339"/>
                    <a:pt x="0" y="3054820"/>
                  </a:cubicBezTo>
                  <a:lnTo>
                    <a:pt x="0" y="200113"/>
                  </a:lnTo>
                  <a:cubicBezTo>
                    <a:pt x="0" y="89594"/>
                    <a:pt x="89594" y="0"/>
                    <a:pt x="200113" y="0"/>
                  </a:cubicBezTo>
                  <a:close/>
                </a:path>
              </a:pathLst>
            </a:custGeom>
            <a:blipFill>
              <a:blip r:embed="rId2"/>
              <a:srcRect/>
              <a:stretch>
                <a:fillRect t="-90903" b="-2671"/>
              </a:stretch>
            </a:blipFill>
            <a:ln>
              <a:noFill/>
            </a:ln>
            <a:effectLst>
              <a:outerShdw blurRad="254000" dist="457200" dir="5400000" sx="90000" sy="90000" algn="tl" rotWithShape="0">
                <a:schemeClr val="accent2">
                  <a:lumMod val="9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矩形: 圆角 40">
              <a:extLst>
                <a:ext uri="{FF2B5EF4-FFF2-40B4-BE49-F238E27FC236}">
                  <a16:creationId xmlns:a16="http://schemas.microsoft.com/office/drawing/2014/main" id="{08AC1918-93D5-2A35-BD36-2341F5BA2A3D}"/>
                </a:ext>
              </a:extLst>
            </p:cNvPr>
            <p:cNvSpPr/>
            <p:nvPr/>
          </p:nvSpPr>
          <p:spPr>
            <a:xfrm>
              <a:off x="2175702" y="1848707"/>
              <a:ext cx="2229421" cy="344397"/>
            </a:xfrm>
            <a:prstGeom prst="roundRect">
              <a:avLst>
                <a:gd name="adj" fmla="val 26891"/>
              </a:avLst>
            </a:prstGeom>
            <a:solidFill>
              <a:schemeClr val="accent1"/>
            </a:solidFill>
            <a:ln>
              <a:no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文本框 10">
            <a:extLst>
              <a:ext uri="{FF2B5EF4-FFF2-40B4-BE49-F238E27FC236}">
                <a16:creationId xmlns:a16="http://schemas.microsoft.com/office/drawing/2014/main" id="{4E7B83D7-D1DD-7782-1955-0FD6E29208DC}"/>
              </a:ext>
            </a:extLst>
          </p:cNvPr>
          <p:cNvSpPr txBox="1"/>
          <p:nvPr/>
        </p:nvSpPr>
        <p:spPr>
          <a:xfrm>
            <a:off x="1000124" y="5383218"/>
            <a:ext cx="4543123" cy="761555"/>
          </a:xfrm>
          <a:prstGeom prst="rect">
            <a:avLst/>
          </a:prstGeom>
          <a:noFill/>
        </p:spPr>
        <p:txBody>
          <a:bodyPr wrap="square" lIns="0" tIns="0" rIns="0" bIns="0" rtlCol="0" anchor="t">
            <a:noAutofit/>
          </a:bodyPr>
          <a:lstStyle/>
          <a:p>
            <a:pPr algn="ctr">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水容量</a:t>
            </a:r>
            <a:r>
              <a:rPr lang="en-US" altLang="zh-CN" sz="1400" dirty="0">
                <a:solidFill>
                  <a:schemeClr val="tx1">
                    <a:lumMod val="75000"/>
                    <a:lumOff val="25000"/>
                  </a:schemeClr>
                </a:solidFill>
                <a:latin typeface="+mn-ea"/>
                <a:cs typeface="阿里巴巴普惠体 L" panose="00020600040101010101" pitchFamily="18" charset="-122"/>
              </a:rPr>
              <a:t>230-320L</a:t>
            </a:r>
            <a:r>
              <a:rPr lang="zh-CN" altLang="en-US" sz="1400" dirty="0">
                <a:solidFill>
                  <a:schemeClr val="tx1">
                    <a:lumMod val="75000"/>
                    <a:lumOff val="25000"/>
                  </a:schemeClr>
                </a:solidFill>
                <a:latin typeface="+mn-ea"/>
                <a:cs typeface="阿里巴巴普惠体 L" panose="00020600040101010101" pitchFamily="18" charset="-122"/>
              </a:rPr>
              <a:t>，高</a:t>
            </a:r>
            <a:r>
              <a:rPr lang="en-US" altLang="zh-CN" sz="1400" dirty="0">
                <a:solidFill>
                  <a:schemeClr val="tx1">
                    <a:lumMod val="75000"/>
                    <a:lumOff val="25000"/>
                  </a:schemeClr>
                </a:solidFill>
                <a:latin typeface="+mn-ea"/>
                <a:cs typeface="阿里巴巴普惠体 L" panose="00020600040101010101" pitchFamily="18" charset="-122"/>
              </a:rPr>
              <a:t>80CM</a:t>
            </a:r>
            <a:r>
              <a:rPr lang="zh-CN" altLang="en-US" sz="1400" dirty="0">
                <a:solidFill>
                  <a:schemeClr val="tx1">
                    <a:lumMod val="75000"/>
                    <a:lumOff val="25000"/>
                  </a:schemeClr>
                </a:solidFill>
                <a:latin typeface="+mn-ea"/>
                <a:cs typeface="阿里巴巴普惠体 L" panose="00020600040101010101" pitchFamily="18" charset="-122"/>
              </a:rPr>
              <a:t>，宽</a:t>
            </a:r>
            <a:r>
              <a:rPr lang="en-US" altLang="zh-CN" sz="1400" dirty="0">
                <a:solidFill>
                  <a:schemeClr val="tx1">
                    <a:lumMod val="75000"/>
                    <a:lumOff val="25000"/>
                  </a:schemeClr>
                </a:solidFill>
                <a:latin typeface="+mn-ea"/>
                <a:cs typeface="阿里巴巴普惠体 L" panose="00020600040101010101" pitchFamily="18" charset="-122"/>
              </a:rPr>
              <a:t>140CM</a:t>
            </a:r>
            <a:r>
              <a:rPr lang="zh-CN" altLang="en-US" sz="1400" dirty="0">
                <a:solidFill>
                  <a:schemeClr val="tx1">
                    <a:lumMod val="75000"/>
                    <a:lumOff val="25000"/>
                  </a:schemeClr>
                </a:solidFill>
                <a:latin typeface="+mn-ea"/>
                <a:cs typeface="阿里巴巴普惠体 L" panose="00020600040101010101" pitchFamily="18" charset="-122"/>
              </a:rPr>
              <a:t>，采取铸铁搪瓷材质，可承受最高</a:t>
            </a:r>
            <a:r>
              <a:rPr lang="en-US" altLang="zh-CN" sz="1400" dirty="0">
                <a:solidFill>
                  <a:schemeClr val="tx1">
                    <a:lumMod val="75000"/>
                    <a:lumOff val="25000"/>
                  </a:schemeClr>
                </a:solidFill>
                <a:latin typeface="+mn-ea"/>
                <a:cs typeface="阿里巴巴普惠体 L" panose="00020600040101010101" pitchFamily="18" charset="-122"/>
              </a:rPr>
              <a:t>400KG</a:t>
            </a:r>
            <a:r>
              <a:rPr lang="zh-CN" altLang="en-US" sz="1400" dirty="0">
                <a:solidFill>
                  <a:schemeClr val="tx1">
                    <a:lumMod val="75000"/>
                    <a:lumOff val="25000"/>
                  </a:schemeClr>
                </a:solidFill>
                <a:latin typeface="+mn-ea"/>
                <a:cs typeface="阿里巴巴普惠体 L" panose="00020600040101010101" pitchFamily="18" charset="-122"/>
              </a:rPr>
              <a:t>重量，底部做防滑设计，适合老人及行动不便者使用。</a:t>
            </a:r>
          </a:p>
        </p:txBody>
      </p:sp>
      <p:sp>
        <p:nvSpPr>
          <p:cNvPr id="19" name="文本框 18">
            <a:extLst>
              <a:ext uri="{FF2B5EF4-FFF2-40B4-BE49-F238E27FC236}">
                <a16:creationId xmlns:a16="http://schemas.microsoft.com/office/drawing/2014/main" id="{27A97A27-A322-55C2-2D41-5B38CEAC3006}"/>
              </a:ext>
            </a:extLst>
          </p:cNvPr>
          <p:cNvSpPr txBox="1"/>
          <p:nvPr/>
        </p:nvSpPr>
        <p:spPr>
          <a:xfrm>
            <a:off x="6648752" y="5383218"/>
            <a:ext cx="4543123" cy="761555"/>
          </a:xfrm>
          <a:prstGeom prst="rect">
            <a:avLst/>
          </a:prstGeom>
          <a:noFill/>
        </p:spPr>
        <p:txBody>
          <a:bodyPr wrap="square" lIns="0" tIns="0" rIns="0" bIns="0" rtlCol="0" anchor="t">
            <a:noAutofit/>
          </a:bodyPr>
          <a:lstStyle/>
          <a:p>
            <a:pPr algn="ctr">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水容量</a:t>
            </a:r>
            <a:r>
              <a:rPr lang="en-US" altLang="zh-CN" sz="1400" dirty="0">
                <a:solidFill>
                  <a:schemeClr val="tx1">
                    <a:lumMod val="75000"/>
                    <a:lumOff val="25000"/>
                  </a:schemeClr>
                </a:solidFill>
                <a:latin typeface="+mn-ea"/>
                <a:cs typeface="阿里巴巴普惠体 L" panose="00020600040101010101" pitchFamily="18" charset="-122"/>
              </a:rPr>
              <a:t>230-320L</a:t>
            </a:r>
            <a:r>
              <a:rPr lang="zh-CN" altLang="en-US" sz="1400" dirty="0">
                <a:solidFill>
                  <a:schemeClr val="tx1">
                    <a:lumMod val="75000"/>
                    <a:lumOff val="25000"/>
                  </a:schemeClr>
                </a:solidFill>
                <a:latin typeface="+mn-ea"/>
                <a:cs typeface="阿里巴巴普惠体 L" panose="00020600040101010101" pitchFamily="18" charset="-122"/>
              </a:rPr>
              <a:t>，高</a:t>
            </a:r>
            <a:r>
              <a:rPr lang="en-US" altLang="zh-CN" sz="1400" dirty="0">
                <a:solidFill>
                  <a:schemeClr val="tx1">
                    <a:lumMod val="75000"/>
                    <a:lumOff val="25000"/>
                  </a:schemeClr>
                </a:solidFill>
                <a:latin typeface="+mn-ea"/>
                <a:cs typeface="阿里巴巴普惠体 L" panose="00020600040101010101" pitchFamily="18" charset="-122"/>
              </a:rPr>
              <a:t>80CM</a:t>
            </a:r>
            <a:r>
              <a:rPr lang="zh-CN" altLang="en-US" sz="1400" dirty="0">
                <a:solidFill>
                  <a:schemeClr val="tx1">
                    <a:lumMod val="75000"/>
                    <a:lumOff val="25000"/>
                  </a:schemeClr>
                </a:solidFill>
                <a:latin typeface="+mn-ea"/>
                <a:cs typeface="阿里巴巴普惠体 L" panose="00020600040101010101" pitchFamily="18" charset="-122"/>
              </a:rPr>
              <a:t>，宽</a:t>
            </a:r>
            <a:r>
              <a:rPr lang="en-US" altLang="zh-CN" sz="1400" dirty="0">
                <a:solidFill>
                  <a:schemeClr val="tx1">
                    <a:lumMod val="75000"/>
                    <a:lumOff val="25000"/>
                  </a:schemeClr>
                </a:solidFill>
                <a:latin typeface="+mn-ea"/>
                <a:cs typeface="阿里巴巴普惠体 L" panose="00020600040101010101" pitchFamily="18" charset="-122"/>
              </a:rPr>
              <a:t>140CM</a:t>
            </a:r>
            <a:r>
              <a:rPr lang="zh-CN" altLang="en-US" sz="1400" dirty="0">
                <a:solidFill>
                  <a:schemeClr val="tx1">
                    <a:lumMod val="75000"/>
                    <a:lumOff val="25000"/>
                  </a:schemeClr>
                </a:solidFill>
                <a:latin typeface="+mn-ea"/>
                <a:cs typeface="阿里巴巴普惠体 L" panose="00020600040101010101" pitchFamily="18" charset="-122"/>
              </a:rPr>
              <a:t>，采取铸铁搪瓷材质，可承受最高</a:t>
            </a:r>
            <a:r>
              <a:rPr lang="en-US" altLang="zh-CN" sz="1400" dirty="0">
                <a:solidFill>
                  <a:schemeClr val="tx1">
                    <a:lumMod val="75000"/>
                    <a:lumOff val="25000"/>
                  </a:schemeClr>
                </a:solidFill>
                <a:latin typeface="+mn-ea"/>
                <a:cs typeface="阿里巴巴普惠体 L" panose="00020600040101010101" pitchFamily="18" charset="-122"/>
              </a:rPr>
              <a:t>400KG</a:t>
            </a:r>
            <a:r>
              <a:rPr lang="zh-CN" altLang="en-US" sz="1400" dirty="0">
                <a:solidFill>
                  <a:schemeClr val="tx1">
                    <a:lumMod val="75000"/>
                    <a:lumOff val="25000"/>
                  </a:schemeClr>
                </a:solidFill>
                <a:latin typeface="+mn-ea"/>
                <a:cs typeface="阿里巴巴普惠体 L" panose="00020600040101010101" pitchFamily="18" charset="-122"/>
              </a:rPr>
              <a:t>重量，附带</a:t>
            </a:r>
            <a:r>
              <a:rPr lang="en-US" altLang="zh-CN" sz="1400" dirty="0">
                <a:solidFill>
                  <a:schemeClr val="tx1">
                    <a:lumMod val="75000"/>
                    <a:lumOff val="25000"/>
                  </a:schemeClr>
                </a:solidFill>
                <a:latin typeface="+mn-ea"/>
                <a:cs typeface="阿里巴巴普惠体 L" panose="00020600040101010101" pitchFamily="18" charset="-122"/>
              </a:rPr>
              <a:t>36</a:t>
            </a:r>
            <a:r>
              <a:rPr lang="zh-CN" altLang="en-US" sz="1400" dirty="0">
                <a:solidFill>
                  <a:schemeClr val="tx1">
                    <a:lumMod val="75000"/>
                    <a:lumOff val="25000"/>
                  </a:schemeClr>
                </a:solidFill>
                <a:latin typeface="+mn-ea"/>
                <a:cs typeface="阿里巴巴普惠体 L" panose="00020600040101010101" pitchFamily="18" charset="-122"/>
              </a:rPr>
              <a:t>种按摩模式可供选择，适合老人、小孩以及行动不便者使用。</a:t>
            </a:r>
          </a:p>
        </p:txBody>
      </p:sp>
      <p:sp>
        <p:nvSpPr>
          <p:cNvPr id="10" name="文本框 9">
            <a:extLst>
              <a:ext uri="{FF2B5EF4-FFF2-40B4-BE49-F238E27FC236}">
                <a16:creationId xmlns:a16="http://schemas.microsoft.com/office/drawing/2014/main" id="{E8D699CD-01CB-EBFC-DC1C-A797B3977831}"/>
              </a:ext>
            </a:extLst>
          </p:cNvPr>
          <p:cNvSpPr txBox="1"/>
          <p:nvPr/>
        </p:nvSpPr>
        <p:spPr>
          <a:xfrm>
            <a:off x="2456823" y="1882406"/>
            <a:ext cx="1667178" cy="276999"/>
          </a:xfrm>
          <a:prstGeom prst="rect">
            <a:avLst/>
          </a:prstGeom>
          <a:noFill/>
        </p:spPr>
        <p:txBody>
          <a:bodyPr wrap="square" lIns="0" tIns="0" rIns="0" bIns="0" rtlCol="0" anchor="b">
            <a:noAutofit/>
          </a:bodyPr>
          <a:lstStyle/>
          <a:p>
            <a:pPr algn="ctr"/>
            <a:r>
              <a:rPr lang="zh-CN" altLang="en-US" b="1" dirty="0">
                <a:solidFill>
                  <a:schemeClr val="accent2"/>
                </a:solidFill>
                <a:latin typeface="+mj-ea"/>
                <a:ea typeface="+mj-ea"/>
              </a:rPr>
              <a:t>至尊浴缸</a:t>
            </a:r>
            <a:endParaRPr lang="en-US" b="1" dirty="0">
              <a:solidFill>
                <a:schemeClr val="accent2"/>
              </a:solidFill>
              <a:latin typeface="+mj-ea"/>
              <a:ea typeface="+mj-ea"/>
            </a:endParaRPr>
          </a:p>
        </p:txBody>
      </p:sp>
      <p:sp>
        <p:nvSpPr>
          <p:cNvPr id="43" name="文本框 42">
            <a:extLst>
              <a:ext uri="{FF2B5EF4-FFF2-40B4-BE49-F238E27FC236}">
                <a16:creationId xmlns:a16="http://schemas.microsoft.com/office/drawing/2014/main" id="{FB427401-C3DA-9BA6-AD90-7861C2A958D0}"/>
              </a:ext>
            </a:extLst>
          </p:cNvPr>
          <p:cNvSpPr txBox="1"/>
          <p:nvPr/>
        </p:nvSpPr>
        <p:spPr>
          <a:xfrm>
            <a:off x="8086724" y="1882406"/>
            <a:ext cx="1667178" cy="276999"/>
          </a:xfrm>
          <a:prstGeom prst="rect">
            <a:avLst/>
          </a:prstGeom>
          <a:noFill/>
        </p:spPr>
        <p:txBody>
          <a:bodyPr wrap="square" lIns="0" tIns="0" rIns="0" bIns="0" rtlCol="0" anchor="b">
            <a:noAutofit/>
          </a:bodyPr>
          <a:lstStyle/>
          <a:p>
            <a:pPr algn="ctr"/>
            <a:r>
              <a:rPr lang="zh-CN" altLang="en-US" b="1" dirty="0">
                <a:solidFill>
                  <a:schemeClr val="accent2"/>
                </a:solidFill>
                <a:latin typeface="+mj-ea"/>
                <a:ea typeface="+mj-ea"/>
              </a:rPr>
              <a:t>至尊按摩浴缸</a:t>
            </a:r>
            <a:endParaRPr lang="en-US" b="1" dirty="0">
              <a:solidFill>
                <a:schemeClr val="accent2"/>
              </a:solidFill>
              <a:latin typeface="+mj-ea"/>
              <a:ea typeface="+mj-ea"/>
            </a:endParaRPr>
          </a:p>
        </p:txBody>
      </p:sp>
      <p:sp>
        <p:nvSpPr>
          <p:cNvPr id="49" name="任意多边形: 形状 48">
            <a:extLst>
              <a:ext uri="{FF2B5EF4-FFF2-40B4-BE49-F238E27FC236}">
                <a16:creationId xmlns:a16="http://schemas.microsoft.com/office/drawing/2014/main" id="{BCFD2A5F-B34E-2A32-5F91-49A536C1CECD}"/>
              </a:ext>
            </a:extLst>
          </p:cNvPr>
          <p:cNvSpPr/>
          <p:nvPr/>
        </p:nvSpPr>
        <p:spPr>
          <a:xfrm>
            <a:off x="0" y="3429000"/>
            <a:ext cx="202883" cy="2884714"/>
          </a:xfrm>
          <a:custGeom>
            <a:avLst/>
            <a:gdLst>
              <a:gd name="connsiteX0" fmla="*/ 0 w 202883"/>
              <a:gd name="connsiteY0" fmla="*/ 0 h 2884714"/>
              <a:gd name="connsiteX1" fmla="*/ 25531 w 202883"/>
              <a:gd name="connsiteY1" fmla="*/ 0 h 2884714"/>
              <a:gd name="connsiteX2" fmla="*/ 202883 w 202883"/>
              <a:gd name="connsiteY2" fmla="*/ 177352 h 2884714"/>
              <a:gd name="connsiteX3" fmla="*/ 202883 w 202883"/>
              <a:gd name="connsiteY3" fmla="*/ 2707362 h 2884714"/>
              <a:gd name="connsiteX4" fmla="*/ 25531 w 202883"/>
              <a:gd name="connsiteY4" fmla="*/ 2884714 h 2884714"/>
              <a:gd name="connsiteX5" fmla="*/ 0 w 202883"/>
              <a:gd name="connsiteY5" fmla="*/ 2884714 h 28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83" h="2884714">
                <a:moveTo>
                  <a:pt x="0" y="0"/>
                </a:moveTo>
                <a:lnTo>
                  <a:pt x="25531" y="0"/>
                </a:lnTo>
                <a:cubicBezTo>
                  <a:pt x="123480" y="0"/>
                  <a:pt x="202883" y="79403"/>
                  <a:pt x="202883" y="177352"/>
                </a:cubicBezTo>
                <a:lnTo>
                  <a:pt x="202883" y="2707362"/>
                </a:lnTo>
                <a:cubicBezTo>
                  <a:pt x="202883" y="2805311"/>
                  <a:pt x="123480" y="2884714"/>
                  <a:pt x="25531" y="2884714"/>
                </a:cubicBezTo>
                <a:lnTo>
                  <a:pt x="0" y="2884714"/>
                </a:lnTo>
                <a:close/>
              </a:path>
            </a:pathLst>
          </a:cu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任意多边形: 形状 46">
            <a:extLst>
              <a:ext uri="{FF2B5EF4-FFF2-40B4-BE49-F238E27FC236}">
                <a16:creationId xmlns:a16="http://schemas.microsoft.com/office/drawing/2014/main" id="{533F57BE-8601-9AFE-BE36-60CE426EC8FF}"/>
              </a:ext>
            </a:extLst>
          </p:cNvPr>
          <p:cNvSpPr/>
          <p:nvPr/>
        </p:nvSpPr>
        <p:spPr>
          <a:xfrm>
            <a:off x="11989117" y="3429000"/>
            <a:ext cx="202883" cy="2884714"/>
          </a:xfrm>
          <a:custGeom>
            <a:avLst/>
            <a:gdLst>
              <a:gd name="connsiteX0" fmla="*/ 177352 w 202883"/>
              <a:gd name="connsiteY0" fmla="*/ 0 h 2884714"/>
              <a:gd name="connsiteX1" fmla="*/ 202883 w 202883"/>
              <a:gd name="connsiteY1" fmla="*/ 0 h 2884714"/>
              <a:gd name="connsiteX2" fmla="*/ 202883 w 202883"/>
              <a:gd name="connsiteY2" fmla="*/ 2884714 h 2884714"/>
              <a:gd name="connsiteX3" fmla="*/ 177352 w 202883"/>
              <a:gd name="connsiteY3" fmla="*/ 2884714 h 2884714"/>
              <a:gd name="connsiteX4" fmla="*/ 0 w 202883"/>
              <a:gd name="connsiteY4" fmla="*/ 2707362 h 2884714"/>
              <a:gd name="connsiteX5" fmla="*/ 0 w 202883"/>
              <a:gd name="connsiteY5" fmla="*/ 177352 h 2884714"/>
              <a:gd name="connsiteX6" fmla="*/ 177352 w 202883"/>
              <a:gd name="connsiteY6" fmla="*/ 0 h 28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3" h="2884714">
                <a:moveTo>
                  <a:pt x="177352" y="0"/>
                </a:moveTo>
                <a:lnTo>
                  <a:pt x="202883" y="0"/>
                </a:lnTo>
                <a:lnTo>
                  <a:pt x="202883" y="2884714"/>
                </a:lnTo>
                <a:lnTo>
                  <a:pt x="177352" y="2884714"/>
                </a:lnTo>
                <a:cubicBezTo>
                  <a:pt x="79403" y="2884714"/>
                  <a:pt x="0" y="2805311"/>
                  <a:pt x="0" y="2707362"/>
                </a:cubicBezTo>
                <a:lnTo>
                  <a:pt x="0" y="177352"/>
                </a:lnTo>
                <a:cubicBezTo>
                  <a:pt x="0" y="79403"/>
                  <a:pt x="79403" y="0"/>
                  <a:pt x="177352" y="0"/>
                </a:cubicBezTo>
                <a:close/>
              </a:path>
            </a:pathLst>
          </a:cu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任意多边形: 形状 55">
            <a:extLst>
              <a:ext uri="{FF2B5EF4-FFF2-40B4-BE49-F238E27FC236}">
                <a16:creationId xmlns:a16="http://schemas.microsoft.com/office/drawing/2014/main" id="{0E945825-20BA-4E5F-83A8-0C597372D769}"/>
              </a:ext>
            </a:extLst>
          </p:cNvPr>
          <p:cNvSpPr/>
          <p:nvPr/>
        </p:nvSpPr>
        <p:spPr>
          <a:xfrm rot="10800000" flipV="1">
            <a:off x="8773666" y="1411106"/>
            <a:ext cx="293295" cy="262657"/>
          </a:xfrm>
          <a:custGeom>
            <a:avLst/>
            <a:gdLst>
              <a:gd name="connsiteX0" fmla="*/ 257240 w 293295"/>
              <a:gd name="connsiteY0" fmla="*/ 0 h 262657"/>
              <a:gd name="connsiteX1" fmla="*/ 36056 w 293295"/>
              <a:gd name="connsiteY1" fmla="*/ 0 h 262657"/>
              <a:gd name="connsiteX2" fmla="*/ 4915 w 293295"/>
              <a:gd name="connsiteY2" fmla="*/ 54062 h 262657"/>
              <a:gd name="connsiteX3" fmla="*/ 115507 w 293295"/>
              <a:gd name="connsiteY3" fmla="*/ 244738 h 262657"/>
              <a:gd name="connsiteX4" fmla="*/ 177789 w 293295"/>
              <a:gd name="connsiteY4" fmla="*/ 244738 h 262657"/>
              <a:gd name="connsiteX5" fmla="*/ 288381 w 293295"/>
              <a:gd name="connsiteY5" fmla="*/ 54062 h 262657"/>
              <a:gd name="connsiteX6" fmla="*/ 257240 w 293295"/>
              <a:gd name="connsiteY6" fmla="*/ 0 h 26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295" h="262657">
                <a:moveTo>
                  <a:pt x="257240" y="0"/>
                </a:moveTo>
                <a:lnTo>
                  <a:pt x="36056" y="0"/>
                </a:lnTo>
                <a:cubicBezTo>
                  <a:pt x="8307" y="0"/>
                  <a:pt x="-9007" y="30058"/>
                  <a:pt x="4915" y="54062"/>
                </a:cubicBezTo>
                <a:lnTo>
                  <a:pt x="115507" y="244738"/>
                </a:lnTo>
                <a:cubicBezTo>
                  <a:pt x="129365" y="268631"/>
                  <a:pt x="163932" y="268631"/>
                  <a:pt x="177789" y="244738"/>
                </a:cubicBezTo>
                <a:lnTo>
                  <a:pt x="288381" y="54062"/>
                </a:lnTo>
                <a:cubicBezTo>
                  <a:pt x="302303" y="30058"/>
                  <a:pt x="284989" y="0"/>
                  <a:pt x="2572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0" name="矩形: 圆角 19">
            <a:extLst>
              <a:ext uri="{FF2B5EF4-FFF2-40B4-BE49-F238E27FC236}">
                <a16:creationId xmlns:a16="http://schemas.microsoft.com/office/drawing/2014/main" id="{2D2DC763-7E13-040E-B30D-88D1E68FD899}"/>
              </a:ext>
            </a:extLst>
          </p:cNvPr>
          <p:cNvSpPr/>
          <p:nvPr/>
        </p:nvSpPr>
        <p:spPr>
          <a:xfrm>
            <a:off x="3460750"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a:extLst>
              <a:ext uri="{FF2B5EF4-FFF2-40B4-BE49-F238E27FC236}">
                <a16:creationId xmlns:a16="http://schemas.microsoft.com/office/drawing/2014/main" id="{EB63C22F-8B23-A8E8-E7BF-3646300164AF}"/>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01</a:t>
            </a:r>
            <a:endParaRPr lang="en-US" sz="8800" b="1" dirty="0">
              <a:solidFill>
                <a:schemeClr val="accent2"/>
              </a:solidFill>
              <a:latin typeface="+mj-ea"/>
              <a:ea typeface="+mj-ea"/>
            </a:endParaRPr>
          </a:p>
        </p:txBody>
      </p:sp>
      <p:sp>
        <p:nvSpPr>
          <p:cNvPr id="22" name="文本框 21">
            <a:extLst>
              <a:ext uri="{FF2B5EF4-FFF2-40B4-BE49-F238E27FC236}">
                <a16:creationId xmlns:a16="http://schemas.microsoft.com/office/drawing/2014/main" id="{DABADA34-15D5-D9FC-4F89-8EC214AC02BD}"/>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明星产品说明</a:t>
            </a:r>
          </a:p>
        </p:txBody>
      </p:sp>
      <p:sp>
        <p:nvSpPr>
          <p:cNvPr id="23" name="文本框 22">
            <a:extLst>
              <a:ext uri="{FF2B5EF4-FFF2-40B4-BE49-F238E27FC236}">
                <a16:creationId xmlns:a16="http://schemas.microsoft.com/office/drawing/2014/main" id="{721C9731-014F-D75C-9600-F35B54BA23C8}"/>
              </a:ext>
            </a:extLst>
          </p:cNvPr>
          <p:cNvSpPr txBox="1"/>
          <p:nvPr/>
        </p:nvSpPr>
        <p:spPr>
          <a:xfrm>
            <a:off x="1226360" y="350065"/>
            <a:ext cx="4407425"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PRODUCT DESCRIPTION</a:t>
            </a:r>
          </a:p>
        </p:txBody>
      </p:sp>
    </p:spTree>
    <p:extLst>
      <p:ext uri="{BB962C8B-B14F-4D97-AF65-F5344CB8AC3E}">
        <p14:creationId xmlns:p14="http://schemas.microsoft.com/office/powerpoint/2010/main" val="41980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910E0DA8-0263-0192-E20B-8F2F0863E9BE}"/>
              </a:ext>
            </a:extLst>
          </p:cNvPr>
          <p:cNvSpPr txBox="1"/>
          <p:nvPr/>
        </p:nvSpPr>
        <p:spPr>
          <a:xfrm>
            <a:off x="4294909" y="882305"/>
            <a:ext cx="3602182" cy="2554545"/>
          </a:xfrm>
          <a:prstGeom prst="rect">
            <a:avLst/>
          </a:prstGeom>
          <a:noFill/>
        </p:spPr>
        <p:txBody>
          <a:bodyPr wrap="square" lIns="0" tIns="0" rIns="0" bIns="0" rtlCol="0">
            <a:noAutofit/>
          </a:bodyPr>
          <a:lstStyle/>
          <a:p>
            <a:pPr algn="ctr"/>
            <a:r>
              <a:rPr lang="en-US" altLang="zh-CN" sz="16600" b="1" dirty="0">
                <a:solidFill>
                  <a:schemeClr val="accent2"/>
                </a:solidFill>
                <a:latin typeface="+mj-ea"/>
                <a:ea typeface="+mj-ea"/>
              </a:rPr>
              <a:t>02</a:t>
            </a:r>
            <a:endParaRPr lang="en-US" sz="16600" b="1" dirty="0">
              <a:solidFill>
                <a:schemeClr val="accent2"/>
              </a:solidFill>
              <a:latin typeface="+mj-ea"/>
              <a:ea typeface="+mj-ea"/>
            </a:endParaRPr>
          </a:p>
        </p:txBody>
      </p:sp>
      <p:sp>
        <p:nvSpPr>
          <p:cNvPr id="29" name="文本框 28">
            <a:extLst>
              <a:ext uri="{FF2B5EF4-FFF2-40B4-BE49-F238E27FC236}">
                <a16:creationId xmlns:a16="http://schemas.microsoft.com/office/drawing/2014/main" id="{15132F17-AF9B-DC1F-D9FD-CB0AD49560A5}"/>
              </a:ext>
            </a:extLst>
          </p:cNvPr>
          <p:cNvSpPr txBox="1"/>
          <p:nvPr/>
        </p:nvSpPr>
        <p:spPr>
          <a:xfrm>
            <a:off x="1671711" y="2295730"/>
            <a:ext cx="8848576" cy="1769715"/>
          </a:xfrm>
          <a:prstGeom prst="rect">
            <a:avLst/>
          </a:prstGeom>
          <a:noFill/>
        </p:spPr>
        <p:txBody>
          <a:bodyPr wrap="none" lIns="0" tIns="0" rIns="0" bIns="0" rtlCol="0">
            <a:noAutofit/>
          </a:bodyPr>
          <a:lstStyle/>
          <a:p>
            <a:pPr algn="ctr"/>
            <a:r>
              <a:rPr lang="zh-CN" altLang="en-US" sz="11500" b="1" dirty="0">
                <a:solidFill>
                  <a:schemeClr val="accent1"/>
                </a:solidFill>
                <a:latin typeface="+mj-ea"/>
                <a:ea typeface="+mj-ea"/>
              </a:rPr>
              <a:t>产品应用场景</a:t>
            </a:r>
          </a:p>
        </p:txBody>
      </p:sp>
      <p:sp>
        <p:nvSpPr>
          <p:cNvPr id="30" name="文本框 29">
            <a:extLst>
              <a:ext uri="{FF2B5EF4-FFF2-40B4-BE49-F238E27FC236}">
                <a16:creationId xmlns:a16="http://schemas.microsoft.com/office/drawing/2014/main" id="{90D01E4F-26F8-7263-119F-9197DBED410E}"/>
              </a:ext>
            </a:extLst>
          </p:cNvPr>
          <p:cNvSpPr txBox="1"/>
          <p:nvPr/>
        </p:nvSpPr>
        <p:spPr>
          <a:xfrm>
            <a:off x="3259228" y="4065445"/>
            <a:ext cx="5673541" cy="369332"/>
          </a:xfrm>
          <a:prstGeom prst="rect">
            <a:avLst/>
          </a:prstGeom>
          <a:noFill/>
        </p:spPr>
        <p:txBody>
          <a:bodyPr wrap="none" lIns="0" tIns="0" rIns="0" bIns="0" rtlCol="0">
            <a:noAutofit/>
          </a:bodyPr>
          <a:lstStyle/>
          <a:p>
            <a:pPr algn="ctr"/>
            <a:r>
              <a:rPr lang="en-US" altLang="zh-CN" sz="2400" b="1" dirty="0">
                <a:ln>
                  <a:solidFill>
                    <a:schemeClr val="tx1">
                      <a:lumMod val="75000"/>
                      <a:lumOff val="25000"/>
                    </a:schemeClr>
                  </a:solidFill>
                </a:ln>
                <a:noFill/>
                <a:latin typeface="+mj-ea"/>
                <a:ea typeface="+mj-ea"/>
              </a:rPr>
              <a:t>PRODUCT APPLICATION SCENARIOS</a:t>
            </a:r>
            <a:endParaRPr lang="zh-CN" altLang="en-US" sz="2400" b="1" dirty="0">
              <a:ln>
                <a:solidFill>
                  <a:schemeClr val="tx1">
                    <a:lumMod val="75000"/>
                    <a:lumOff val="25000"/>
                  </a:schemeClr>
                </a:solidFill>
              </a:ln>
              <a:noFill/>
              <a:latin typeface="+mj-ea"/>
              <a:ea typeface="+mj-ea"/>
            </a:endParaRPr>
          </a:p>
        </p:txBody>
      </p:sp>
    </p:spTree>
    <p:extLst>
      <p:ext uri="{BB962C8B-B14F-4D97-AF65-F5344CB8AC3E}">
        <p14:creationId xmlns:p14="http://schemas.microsoft.com/office/powerpoint/2010/main" val="136070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3A3ABA4-6D28-3E62-7D44-83BAE86E995C}"/>
              </a:ext>
            </a:extLst>
          </p:cNvPr>
          <p:cNvGrpSpPr/>
          <p:nvPr/>
        </p:nvGrpSpPr>
        <p:grpSpPr>
          <a:xfrm>
            <a:off x="6855196" y="0"/>
            <a:ext cx="5336804" cy="7774214"/>
            <a:chOff x="6855196" y="0"/>
            <a:chExt cx="5336804" cy="7774214"/>
          </a:xfrm>
        </p:grpSpPr>
        <p:sp>
          <p:nvSpPr>
            <p:cNvPr id="38" name="任意多边形: 形状 37">
              <a:extLst>
                <a:ext uri="{FF2B5EF4-FFF2-40B4-BE49-F238E27FC236}">
                  <a16:creationId xmlns:a16="http://schemas.microsoft.com/office/drawing/2014/main" id="{65C3F121-2B7F-B444-A5F6-31283DCA7DD2}"/>
                </a:ext>
              </a:extLst>
            </p:cNvPr>
            <p:cNvSpPr/>
            <p:nvPr/>
          </p:nvSpPr>
          <p:spPr>
            <a:xfrm>
              <a:off x="6855196" y="0"/>
              <a:ext cx="5336804"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6828703 h 6858000"/>
                <a:gd name="connsiteX5" fmla="*/ 13105 w 4572000"/>
                <a:gd name="connsiteY5" fmla="*/ 6824635 h 6858000"/>
                <a:gd name="connsiteX6" fmla="*/ 272418 w 4572000"/>
                <a:gd name="connsiteY6" fmla="*/ 6433421 h 6858000"/>
                <a:gd name="connsiteX7" fmla="*/ 272418 w 4572000"/>
                <a:gd name="connsiteY7" fmla="*/ 424579 h 6858000"/>
                <a:gd name="connsiteX8" fmla="*/ 13105 w 4572000"/>
                <a:gd name="connsiteY8" fmla="*/ 33366 h 6858000"/>
                <a:gd name="connsiteX9" fmla="*/ 0 w 4572000"/>
                <a:gd name="connsiteY9" fmla="*/ 292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6858000">
                  <a:moveTo>
                    <a:pt x="0" y="0"/>
                  </a:moveTo>
                  <a:lnTo>
                    <a:pt x="4572000" y="0"/>
                  </a:lnTo>
                  <a:lnTo>
                    <a:pt x="4572000" y="6858000"/>
                  </a:lnTo>
                  <a:lnTo>
                    <a:pt x="0" y="6858000"/>
                  </a:lnTo>
                  <a:lnTo>
                    <a:pt x="0" y="6828703"/>
                  </a:lnTo>
                  <a:lnTo>
                    <a:pt x="13105" y="6824635"/>
                  </a:lnTo>
                  <a:cubicBezTo>
                    <a:pt x="165493" y="6760180"/>
                    <a:pt x="272418" y="6609288"/>
                    <a:pt x="272418" y="6433421"/>
                  </a:cubicBezTo>
                  <a:lnTo>
                    <a:pt x="272418" y="424579"/>
                  </a:lnTo>
                  <a:cubicBezTo>
                    <a:pt x="272418" y="248712"/>
                    <a:pt x="165493" y="97820"/>
                    <a:pt x="13105" y="33366"/>
                  </a:cubicBezTo>
                  <a:lnTo>
                    <a:pt x="0" y="29298"/>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文本框 9">
              <a:extLst>
                <a:ext uri="{FF2B5EF4-FFF2-40B4-BE49-F238E27FC236}">
                  <a16:creationId xmlns:a16="http://schemas.microsoft.com/office/drawing/2014/main" id="{E8D699CD-01CB-EBFC-DC1C-A797B3977831}"/>
                </a:ext>
              </a:extLst>
            </p:cNvPr>
            <p:cNvSpPr txBox="1"/>
            <p:nvPr/>
          </p:nvSpPr>
          <p:spPr>
            <a:xfrm>
              <a:off x="10275728" y="1003130"/>
              <a:ext cx="1324815" cy="6771084"/>
            </a:xfrm>
            <a:prstGeom prst="rect">
              <a:avLst/>
            </a:prstGeom>
            <a:noFill/>
          </p:spPr>
          <p:txBody>
            <a:bodyPr wrap="square" lIns="0" tIns="0" rIns="0" bIns="0" rtlCol="0" anchor="t">
              <a:noAutofit/>
            </a:bodyPr>
            <a:lstStyle/>
            <a:p>
              <a:pPr algn="ctr"/>
              <a:r>
                <a:rPr lang="zh-CN" altLang="en-US" sz="8800" b="1" dirty="0">
                  <a:ln w="28575">
                    <a:solidFill>
                      <a:schemeClr val="bg1"/>
                    </a:solidFill>
                  </a:ln>
                  <a:noFill/>
                  <a:latin typeface="+mj-ea"/>
                  <a:ea typeface="+mj-ea"/>
                </a:rPr>
                <a:t>尊贵大浴缸</a:t>
              </a:r>
              <a:endParaRPr lang="en-US" sz="8800" b="1" dirty="0">
                <a:ln w="28575">
                  <a:solidFill>
                    <a:schemeClr val="bg1"/>
                  </a:solidFill>
                </a:ln>
                <a:noFill/>
                <a:latin typeface="+mj-ea"/>
                <a:ea typeface="+mj-ea"/>
              </a:endParaRPr>
            </a:p>
          </p:txBody>
        </p:sp>
      </p:grpSp>
      <p:sp>
        <p:nvSpPr>
          <p:cNvPr id="2" name="矩形: 圆角 1">
            <a:extLst>
              <a:ext uri="{FF2B5EF4-FFF2-40B4-BE49-F238E27FC236}">
                <a16:creationId xmlns:a16="http://schemas.microsoft.com/office/drawing/2014/main" id="{5961E43D-4588-E06B-69EF-97D92CF93A1B}"/>
              </a:ext>
            </a:extLst>
          </p:cNvPr>
          <p:cNvSpPr/>
          <p:nvPr/>
        </p:nvSpPr>
        <p:spPr>
          <a:xfrm>
            <a:off x="3544914"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文本框 2">
            <a:extLst>
              <a:ext uri="{FF2B5EF4-FFF2-40B4-BE49-F238E27FC236}">
                <a16:creationId xmlns:a16="http://schemas.microsoft.com/office/drawing/2014/main" id="{2A0DBF90-8E18-2646-79FC-969535E67D51}"/>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02</a:t>
            </a:r>
            <a:endParaRPr lang="en-US" sz="8800" b="1" dirty="0">
              <a:solidFill>
                <a:schemeClr val="accent2"/>
              </a:solidFill>
              <a:latin typeface="+mj-ea"/>
              <a:ea typeface="+mj-ea"/>
            </a:endParaRPr>
          </a:p>
        </p:txBody>
      </p:sp>
      <p:sp>
        <p:nvSpPr>
          <p:cNvPr id="4" name="文本框 3">
            <a:extLst>
              <a:ext uri="{FF2B5EF4-FFF2-40B4-BE49-F238E27FC236}">
                <a16:creationId xmlns:a16="http://schemas.microsoft.com/office/drawing/2014/main" id="{CA649792-0788-3AC4-7492-ECE720F223F3}"/>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产品应用场景</a:t>
            </a:r>
          </a:p>
        </p:txBody>
      </p:sp>
      <p:sp>
        <p:nvSpPr>
          <p:cNvPr id="5" name="文本框 4">
            <a:extLst>
              <a:ext uri="{FF2B5EF4-FFF2-40B4-BE49-F238E27FC236}">
                <a16:creationId xmlns:a16="http://schemas.microsoft.com/office/drawing/2014/main" id="{CDCC1C4E-57BF-7914-82C6-0DB9D756ECAC}"/>
              </a:ext>
            </a:extLst>
          </p:cNvPr>
          <p:cNvSpPr txBox="1"/>
          <p:nvPr/>
        </p:nvSpPr>
        <p:spPr>
          <a:xfrm>
            <a:off x="1226360" y="350065"/>
            <a:ext cx="2117567"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SCENARIOS</a:t>
            </a:r>
          </a:p>
        </p:txBody>
      </p:sp>
      <p:sp>
        <p:nvSpPr>
          <p:cNvPr id="23" name="矩形: 圆角 22">
            <a:extLst>
              <a:ext uri="{FF2B5EF4-FFF2-40B4-BE49-F238E27FC236}">
                <a16:creationId xmlns:a16="http://schemas.microsoft.com/office/drawing/2014/main" id="{F7994926-97A5-6EEE-474F-4992DAA5C5FB}"/>
              </a:ext>
            </a:extLst>
          </p:cNvPr>
          <p:cNvSpPr/>
          <p:nvPr/>
        </p:nvSpPr>
        <p:spPr>
          <a:xfrm>
            <a:off x="6407186" y="1003130"/>
            <a:ext cx="3420532" cy="5130800"/>
          </a:xfrm>
          <a:prstGeom prst="roundRect">
            <a:avLst>
              <a:gd name="adj" fmla="val 7005"/>
            </a:avLst>
          </a:prstGeom>
          <a:blipFill>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 name="组合 6">
            <a:extLst>
              <a:ext uri="{FF2B5EF4-FFF2-40B4-BE49-F238E27FC236}">
                <a16:creationId xmlns:a16="http://schemas.microsoft.com/office/drawing/2014/main" id="{7C9CDF0A-9490-13D7-1AEF-1C379EC94660}"/>
              </a:ext>
            </a:extLst>
          </p:cNvPr>
          <p:cNvGrpSpPr/>
          <p:nvPr/>
        </p:nvGrpSpPr>
        <p:grpSpPr>
          <a:xfrm>
            <a:off x="766763" y="3568530"/>
            <a:ext cx="5881989" cy="2286340"/>
            <a:chOff x="766763" y="3568530"/>
            <a:chExt cx="5881989" cy="2286340"/>
          </a:xfrm>
        </p:grpSpPr>
        <p:sp>
          <p:nvSpPr>
            <p:cNvPr id="25" name="矩形: 圆角 24">
              <a:extLst>
                <a:ext uri="{FF2B5EF4-FFF2-40B4-BE49-F238E27FC236}">
                  <a16:creationId xmlns:a16="http://schemas.microsoft.com/office/drawing/2014/main" id="{97A33C68-1E3D-8CD7-91D1-683639237EA9}"/>
                </a:ext>
              </a:extLst>
            </p:cNvPr>
            <p:cNvSpPr/>
            <p:nvPr/>
          </p:nvSpPr>
          <p:spPr>
            <a:xfrm>
              <a:off x="766763" y="3568530"/>
              <a:ext cx="3203938" cy="1912257"/>
            </a:xfrm>
            <a:prstGeom prst="roundRect">
              <a:avLst>
                <a:gd name="adj" fmla="val 6148"/>
              </a:avLst>
            </a:prstGeom>
            <a:solidFill>
              <a:schemeClr val="accent1"/>
            </a:solidFill>
            <a:ln>
              <a:no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矩形: 圆角 23">
              <a:extLst>
                <a:ext uri="{FF2B5EF4-FFF2-40B4-BE49-F238E27FC236}">
                  <a16:creationId xmlns:a16="http://schemas.microsoft.com/office/drawing/2014/main" id="{21E7B52F-D668-67AA-ED80-9122DB452412}"/>
                </a:ext>
              </a:extLst>
            </p:cNvPr>
            <p:cNvSpPr/>
            <p:nvPr/>
          </p:nvSpPr>
          <p:spPr>
            <a:xfrm>
              <a:off x="766763" y="3942613"/>
              <a:ext cx="5881989" cy="1912257"/>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1" name="文本框 10">
            <a:extLst>
              <a:ext uri="{FF2B5EF4-FFF2-40B4-BE49-F238E27FC236}">
                <a16:creationId xmlns:a16="http://schemas.microsoft.com/office/drawing/2014/main" id="{4E7B83D7-D1DD-7782-1955-0FD6E29208DC}"/>
              </a:ext>
            </a:extLst>
          </p:cNvPr>
          <p:cNvSpPr txBox="1"/>
          <p:nvPr/>
        </p:nvSpPr>
        <p:spPr>
          <a:xfrm>
            <a:off x="1000123" y="4430626"/>
            <a:ext cx="5481217" cy="260649"/>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极简风、原木风、森系风等温馨自然的装修风格</a:t>
            </a:r>
          </a:p>
        </p:txBody>
      </p:sp>
      <p:sp>
        <p:nvSpPr>
          <p:cNvPr id="26" name="文本框 25">
            <a:extLst>
              <a:ext uri="{FF2B5EF4-FFF2-40B4-BE49-F238E27FC236}">
                <a16:creationId xmlns:a16="http://schemas.microsoft.com/office/drawing/2014/main" id="{E713F3AC-3252-A080-CD97-0F48062E8266}"/>
              </a:ext>
            </a:extLst>
          </p:cNvPr>
          <p:cNvSpPr txBox="1"/>
          <p:nvPr/>
        </p:nvSpPr>
        <p:spPr>
          <a:xfrm>
            <a:off x="1000123" y="4142683"/>
            <a:ext cx="5481217"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适合风格：</a:t>
            </a:r>
          </a:p>
        </p:txBody>
      </p:sp>
      <p:sp>
        <p:nvSpPr>
          <p:cNvPr id="27" name="文本框 26">
            <a:extLst>
              <a:ext uri="{FF2B5EF4-FFF2-40B4-BE49-F238E27FC236}">
                <a16:creationId xmlns:a16="http://schemas.microsoft.com/office/drawing/2014/main" id="{48699865-61BD-152A-6B33-4203A08B411D}"/>
              </a:ext>
            </a:extLst>
          </p:cNvPr>
          <p:cNvSpPr txBox="1"/>
          <p:nvPr/>
        </p:nvSpPr>
        <p:spPr>
          <a:xfrm>
            <a:off x="1000123" y="5142259"/>
            <a:ext cx="5481217"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tx1">
                    <a:lumMod val="75000"/>
                    <a:lumOff val="25000"/>
                  </a:schemeClr>
                </a:solidFill>
                <a:latin typeface="+mn-ea"/>
                <a:cs typeface="阿里巴巴普惠体 L" panose="00020600040101010101" pitchFamily="18" charset="-122"/>
              </a:rPr>
              <a:t>浴缸的大小要根据浴室的尺寸来确定，对于单面有裙边的浴缸，购买的时候要根据下水口、墙面的位置注意裙边的方向</a:t>
            </a:r>
          </a:p>
        </p:txBody>
      </p:sp>
      <p:sp>
        <p:nvSpPr>
          <p:cNvPr id="28" name="文本框 27">
            <a:extLst>
              <a:ext uri="{FF2B5EF4-FFF2-40B4-BE49-F238E27FC236}">
                <a16:creationId xmlns:a16="http://schemas.microsoft.com/office/drawing/2014/main" id="{C90C3E1B-CA3E-A210-E394-0A5506602E7D}"/>
              </a:ext>
            </a:extLst>
          </p:cNvPr>
          <p:cNvSpPr txBox="1"/>
          <p:nvPr/>
        </p:nvSpPr>
        <p:spPr>
          <a:xfrm>
            <a:off x="1000123" y="4854316"/>
            <a:ext cx="5481217"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装修要点：</a:t>
            </a:r>
          </a:p>
        </p:txBody>
      </p:sp>
      <p:sp>
        <p:nvSpPr>
          <p:cNvPr id="29" name="文本框 28">
            <a:extLst>
              <a:ext uri="{FF2B5EF4-FFF2-40B4-BE49-F238E27FC236}">
                <a16:creationId xmlns:a16="http://schemas.microsoft.com/office/drawing/2014/main" id="{7EFCAC78-02E0-6343-96A6-FD9C6823808D}"/>
              </a:ext>
            </a:extLst>
          </p:cNvPr>
          <p:cNvSpPr txBox="1"/>
          <p:nvPr/>
        </p:nvSpPr>
        <p:spPr>
          <a:xfrm>
            <a:off x="1000123" y="3624673"/>
            <a:ext cx="1185865" cy="276999"/>
          </a:xfrm>
          <a:prstGeom prst="rect">
            <a:avLst/>
          </a:prstGeom>
          <a:noFill/>
        </p:spPr>
        <p:txBody>
          <a:bodyPr wrap="square" lIns="0" tIns="0" rIns="0" bIns="0" rtlCol="0" anchor="b">
            <a:noAutofit/>
          </a:bodyPr>
          <a:lstStyle/>
          <a:p>
            <a:r>
              <a:rPr lang="zh-CN" altLang="en-US" dirty="0">
                <a:solidFill>
                  <a:schemeClr val="accent2"/>
                </a:solidFill>
                <a:latin typeface="+mj-ea"/>
                <a:ea typeface="+mj-ea"/>
              </a:rPr>
              <a:t>至尊大浴缸</a:t>
            </a:r>
            <a:endParaRPr lang="en-US" dirty="0">
              <a:solidFill>
                <a:schemeClr val="accent2"/>
              </a:solidFill>
              <a:latin typeface="+mj-ea"/>
              <a:ea typeface="+mj-ea"/>
            </a:endParaRPr>
          </a:p>
        </p:txBody>
      </p:sp>
      <p:sp>
        <p:nvSpPr>
          <p:cNvPr id="30" name="文本框 29">
            <a:extLst>
              <a:ext uri="{FF2B5EF4-FFF2-40B4-BE49-F238E27FC236}">
                <a16:creationId xmlns:a16="http://schemas.microsoft.com/office/drawing/2014/main" id="{857587E7-B7A2-D71D-1159-D672575D93DA}"/>
              </a:ext>
            </a:extLst>
          </p:cNvPr>
          <p:cNvSpPr txBox="1"/>
          <p:nvPr/>
        </p:nvSpPr>
        <p:spPr>
          <a:xfrm>
            <a:off x="2293431" y="3624673"/>
            <a:ext cx="1185865" cy="257819"/>
          </a:xfrm>
          <a:prstGeom prst="rect">
            <a:avLst/>
          </a:prstGeom>
          <a:noFill/>
        </p:spPr>
        <p:txBody>
          <a:bodyPr wrap="square" lIns="0" tIns="0" rIns="0" bIns="0" rtlCol="0" anchor="b">
            <a:noAutofit/>
          </a:bodyPr>
          <a:lstStyle/>
          <a:p>
            <a:r>
              <a:rPr lang="en-US" altLang="zh-CN" sz="800" dirty="0">
                <a:solidFill>
                  <a:schemeClr val="accent2"/>
                </a:solidFill>
              </a:rPr>
              <a:t>PREMIUM LARGE BATHTUB</a:t>
            </a:r>
            <a:endParaRPr lang="en-US" sz="2400" dirty="0">
              <a:solidFill>
                <a:schemeClr val="accent2"/>
              </a:solidFill>
            </a:endParaRPr>
          </a:p>
        </p:txBody>
      </p:sp>
      <p:sp>
        <p:nvSpPr>
          <p:cNvPr id="31" name="文本框 30">
            <a:extLst>
              <a:ext uri="{FF2B5EF4-FFF2-40B4-BE49-F238E27FC236}">
                <a16:creationId xmlns:a16="http://schemas.microsoft.com/office/drawing/2014/main" id="{ECEE5482-7C90-BE1C-C3F1-CC2CD3E74106}"/>
              </a:ext>
            </a:extLst>
          </p:cNvPr>
          <p:cNvSpPr txBox="1"/>
          <p:nvPr/>
        </p:nvSpPr>
        <p:spPr>
          <a:xfrm>
            <a:off x="2158269" y="3613708"/>
            <a:ext cx="135162" cy="307777"/>
          </a:xfrm>
          <a:prstGeom prst="rect">
            <a:avLst/>
          </a:prstGeom>
          <a:noFill/>
        </p:spPr>
        <p:txBody>
          <a:bodyPr wrap="square" lIns="0" tIns="0" rIns="0" bIns="0" rtlCol="0" anchor="b">
            <a:noAutofit/>
          </a:bodyPr>
          <a:lstStyle/>
          <a:p>
            <a:r>
              <a:rPr lang="en-US" altLang="zh-CN" sz="2000" dirty="0">
                <a:solidFill>
                  <a:schemeClr val="accent2"/>
                </a:solidFill>
              </a:rPr>
              <a:t>/</a:t>
            </a:r>
            <a:endParaRPr lang="en-US" sz="6600" dirty="0">
              <a:solidFill>
                <a:schemeClr val="accent2"/>
              </a:solidFill>
            </a:endParaRPr>
          </a:p>
        </p:txBody>
      </p:sp>
      <p:sp>
        <p:nvSpPr>
          <p:cNvPr id="32" name="矩形: 圆角 31">
            <a:extLst>
              <a:ext uri="{FF2B5EF4-FFF2-40B4-BE49-F238E27FC236}">
                <a16:creationId xmlns:a16="http://schemas.microsoft.com/office/drawing/2014/main" id="{F6C2D608-381E-1F2B-B23E-719C2C97AF69}"/>
              </a:ext>
            </a:extLst>
          </p:cNvPr>
          <p:cNvSpPr/>
          <p:nvPr/>
        </p:nvSpPr>
        <p:spPr>
          <a:xfrm>
            <a:off x="764804" y="1806190"/>
            <a:ext cx="1720701" cy="1333363"/>
          </a:xfrm>
          <a:prstGeom prst="roundRect">
            <a:avLst>
              <a:gd name="adj" fmla="val 8773"/>
            </a:avLst>
          </a:prstGeom>
          <a:blipFill>
            <a:blip r:embed="rId3"/>
            <a:srcRect/>
            <a:stretch>
              <a:fillRect t="-46787" b="-46787"/>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矩形: 圆角 32">
            <a:extLst>
              <a:ext uri="{FF2B5EF4-FFF2-40B4-BE49-F238E27FC236}">
                <a16:creationId xmlns:a16="http://schemas.microsoft.com/office/drawing/2014/main" id="{14E32563-208C-74EC-398A-F4BEF2BE4118}"/>
              </a:ext>
            </a:extLst>
          </p:cNvPr>
          <p:cNvSpPr/>
          <p:nvPr/>
        </p:nvSpPr>
        <p:spPr>
          <a:xfrm>
            <a:off x="2905245" y="1806190"/>
            <a:ext cx="1720701" cy="1333363"/>
          </a:xfrm>
          <a:prstGeom prst="roundRect">
            <a:avLst>
              <a:gd name="adj" fmla="val 8773"/>
            </a:avLst>
          </a:prstGeom>
          <a:blipFill>
            <a:blip r:embed="rId4"/>
            <a:srcRect/>
            <a:stretch>
              <a:fillRect l="-484" t="-35858" r="-57430"/>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a:p>
        </p:txBody>
      </p:sp>
      <p:sp>
        <p:nvSpPr>
          <p:cNvPr id="34" name="矩形: 圆角 33">
            <a:extLst>
              <a:ext uri="{FF2B5EF4-FFF2-40B4-BE49-F238E27FC236}">
                <a16:creationId xmlns:a16="http://schemas.microsoft.com/office/drawing/2014/main" id="{9F54D16F-2B27-44EE-3F65-11FA65A6E267}"/>
              </a:ext>
            </a:extLst>
          </p:cNvPr>
          <p:cNvSpPr/>
          <p:nvPr/>
        </p:nvSpPr>
        <p:spPr>
          <a:xfrm>
            <a:off x="5045686" y="1806190"/>
            <a:ext cx="1720701" cy="1333363"/>
          </a:xfrm>
          <a:prstGeom prst="roundRect">
            <a:avLst>
              <a:gd name="adj" fmla="val 8773"/>
            </a:avLst>
          </a:prstGeom>
          <a:blipFill>
            <a:blip r:embed="rId5"/>
            <a:srcRect/>
            <a:stretch>
              <a:fillRect t="-39505" b="-54047"/>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a:p>
        </p:txBody>
      </p:sp>
    </p:spTree>
    <p:extLst>
      <p:ext uri="{BB962C8B-B14F-4D97-AF65-F5344CB8AC3E}">
        <p14:creationId xmlns:p14="http://schemas.microsoft.com/office/powerpoint/2010/main" val="225082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551BAD49-77E1-2320-0D02-70A3A227CB45}"/>
              </a:ext>
            </a:extLst>
          </p:cNvPr>
          <p:cNvSpPr/>
          <p:nvPr/>
        </p:nvSpPr>
        <p:spPr>
          <a:xfrm>
            <a:off x="7500938" y="0"/>
            <a:ext cx="2871787" cy="6858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任意多边形: 形状 7">
            <a:extLst>
              <a:ext uri="{FF2B5EF4-FFF2-40B4-BE49-F238E27FC236}">
                <a16:creationId xmlns:a16="http://schemas.microsoft.com/office/drawing/2014/main" id="{37371ED8-18DE-B267-5F97-D67058F377C7}"/>
              </a:ext>
            </a:extLst>
          </p:cNvPr>
          <p:cNvSpPr/>
          <p:nvPr/>
        </p:nvSpPr>
        <p:spPr>
          <a:xfrm>
            <a:off x="0" y="2004443"/>
            <a:ext cx="12192000" cy="3917392"/>
          </a:xfrm>
          <a:custGeom>
            <a:avLst/>
            <a:gdLst>
              <a:gd name="connsiteX0" fmla="*/ 0 w 12192000"/>
              <a:gd name="connsiteY0" fmla="*/ 0 h 3505200"/>
              <a:gd name="connsiteX1" fmla="*/ 12192000 w 12192000"/>
              <a:gd name="connsiteY1" fmla="*/ 0 h 3505200"/>
              <a:gd name="connsiteX2" fmla="*/ 12192000 w 12192000"/>
              <a:gd name="connsiteY2" fmla="*/ 3505200 h 3505200"/>
              <a:gd name="connsiteX3" fmla="*/ 0 w 121920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12192000" h="3505200">
                <a:moveTo>
                  <a:pt x="0" y="0"/>
                </a:moveTo>
                <a:lnTo>
                  <a:pt x="12192000" y="0"/>
                </a:lnTo>
                <a:lnTo>
                  <a:pt x="12192000" y="3505200"/>
                </a:lnTo>
                <a:lnTo>
                  <a:pt x="0" y="35052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文本框 9">
            <a:extLst>
              <a:ext uri="{FF2B5EF4-FFF2-40B4-BE49-F238E27FC236}">
                <a16:creationId xmlns:a16="http://schemas.microsoft.com/office/drawing/2014/main" id="{630817D0-00DB-536E-198A-EFD434DB2028}"/>
              </a:ext>
            </a:extLst>
          </p:cNvPr>
          <p:cNvSpPr txBox="1"/>
          <p:nvPr/>
        </p:nvSpPr>
        <p:spPr>
          <a:xfrm>
            <a:off x="1610519" y="2597409"/>
            <a:ext cx="2041525"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嵌入式浴缸</a:t>
            </a:r>
            <a:endParaRPr lang="en-US" sz="2400" b="1" dirty="0">
              <a:solidFill>
                <a:schemeClr val="bg1"/>
              </a:solidFill>
              <a:latin typeface="+mj-ea"/>
              <a:ea typeface="+mj-ea"/>
            </a:endParaRPr>
          </a:p>
        </p:txBody>
      </p:sp>
      <p:sp>
        <p:nvSpPr>
          <p:cNvPr id="12" name="文本框 11">
            <a:extLst>
              <a:ext uri="{FF2B5EF4-FFF2-40B4-BE49-F238E27FC236}">
                <a16:creationId xmlns:a16="http://schemas.microsoft.com/office/drawing/2014/main" id="{5043908E-8293-A742-2968-70051EC0E9A9}"/>
              </a:ext>
            </a:extLst>
          </p:cNvPr>
          <p:cNvSpPr txBox="1"/>
          <p:nvPr/>
        </p:nvSpPr>
        <p:spPr>
          <a:xfrm>
            <a:off x="785019" y="3167028"/>
            <a:ext cx="3000375" cy="2221185"/>
          </a:xfrm>
          <a:prstGeom prst="rect">
            <a:avLst/>
          </a:prstGeom>
          <a:noFill/>
        </p:spPr>
        <p:txBody>
          <a:bodyPr wrap="square" lIns="0" tIns="0" rIns="0" bIns="0" rtlCol="0" anchor="t">
            <a:noAutofit/>
          </a:bodyPr>
          <a:lstStyle/>
          <a:p>
            <a:pPr algn="just">
              <a:lnSpc>
                <a:spcPct val="120000"/>
              </a:lnSpc>
            </a:pPr>
            <a:r>
              <a:rPr lang="zh-CN" altLang="en-US" sz="1400" dirty="0">
                <a:solidFill>
                  <a:schemeClr val="bg1"/>
                </a:solidFill>
                <a:latin typeface="+mn-ea"/>
                <a:cs typeface="阿里巴巴普惠体 L" panose="00020600040101010101" pitchFamily="18" charset="-122"/>
              </a:rPr>
              <a:t>嵌入式浴缸，其设计目的是将其安装在构造好的甲板上，顶部和裸露的侧面均用瓷砖或其他材料完成。</a:t>
            </a:r>
            <a:endParaRPr lang="en-US" altLang="zh-CN" sz="1400" dirty="0">
              <a:solidFill>
                <a:schemeClr val="bg1"/>
              </a:solidFill>
              <a:latin typeface="+mn-ea"/>
              <a:cs typeface="阿里巴巴普惠体 L" panose="00020600040101010101" pitchFamily="18" charset="-122"/>
            </a:endParaRPr>
          </a:p>
          <a:p>
            <a:pPr algn="just">
              <a:lnSpc>
                <a:spcPct val="120000"/>
              </a:lnSpc>
            </a:pPr>
            <a:r>
              <a:rPr lang="zh-CN" altLang="en-US" sz="1400" dirty="0">
                <a:solidFill>
                  <a:schemeClr val="bg1"/>
                </a:solidFill>
                <a:latin typeface="+mn-ea"/>
                <a:cs typeface="阿里巴巴普惠体 L" panose="00020600040101010101" pitchFamily="18" charset="-122"/>
              </a:rPr>
              <a:t>这些浴缸根本没有工厂精加工的一面。它们只是掉进甲板上的一个开口中，就像插入式水槽适合洗手盆台面一样。这是一种常用于豪华漩涡浴缸或大型两人浴缸的样式。</a:t>
            </a:r>
          </a:p>
        </p:txBody>
      </p:sp>
      <p:sp>
        <p:nvSpPr>
          <p:cNvPr id="13" name="文本框 12">
            <a:extLst>
              <a:ext uri="{FF2B5EF4-FFF2-40B4-BE49-F238E27FC236}">
                <a16:creationId xmlns:a16="http://schemas.microsoft.com/office/drawing/2014/main" id="{7FCEA3BA-F717-F97B-7B19-43950D2A3DE5}"/>
              </a:ext>
            </a:extLst>
          </p:cNvPr>
          <p:cNvSpPr txBox="1"/>
          <p:nvPr/>
        </p:nvSpPr>
        <p:spPr>
          <a:xfrm>
            <a:off x="785019" y="2368549"/>
            <a:ext cx="673101" cy="638737"/>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000" b="1" dirty="0">
                <a:solidFill>
                  <a:schemeClr val="bg1"/>
                </a:solidFill>
                <a:latin typeface="+mj-ea"/>
                <a:ea typeface="+mj-ea"/>
              </a:rPr>
              <a:t>01</a:t>
            </a:r>
            <a:endParaRPr lang="en-US" sz="4000" b="1" dirty="0">
              <a:solidFill>
                <a:schemeClr val="bg1"/>
              </a:solidFill>
              <a:latin typeface="+mj-ea"/>
              <a:ea typeface="+mj-ea"/>
            </a:endParaRPr>
          </a:p>
        </p:txBody>
      </p:sp>
      <p:sp>
        <p:nvSpPr>
          <p:cNvPr id="14" name="文本框 13">
            <a:extLst>
              <a:ext uri="{FF2B5EF4-FFF2-40B4-BE49-F238E27FC236}">
                <a16:creationId xmlns:a16="http://schemas.microsoft.com/office/drawing/2014/main" id="{02DD2D0E-7980-4ECE-C624-D3200AF4E455}"/>
              </a:ext>
            </a:extLst>
          </p:cNvPr>
          <p:cNvSpPr txBox="1"/>
          <p:nvPr/>
        </p:nvSpPr>
        <p:spPr>
          <a:xfrm>
            <a:off x="1610519" y="2500580"/>
            <a:ext cx="2041525" cy="181525"/>
          </a:xfrm>
          <a:prstGeom prst="rect">
            <a:avLst/>
          </a:prstGeom>
          <a:noFill/>
        </p:spPr>
        <p:txBody>
          <a:bodyPr wrap="square" lIns="0" tIns="0" rIns="0" bIns="0" rtlCol="0" anchor="b">
            <a:noAutofit/>
          </a:bodyPr>
          <a:lstStyle/>
          <a:p>
            <a:pPr algn="just">
              <a:lnSpc>
                <a:spcPct val="130000"/>
              </a:lnSpc>
            </a:pPr>
            <a:r>
              <a:rPr lang="en-US" altLang="zh-CN" sz="1000" dirty="0">
                <a:solidFill>
                  <a:schemeClr val="accent1">
                    <a:lumMod val="60000"/>
                    <a:lumOff val="40000"/>
                  </a:schemeClr>
                </a:solidFill>
                <a:latin typeface="+mn-ea"/>
              </a:rPr>
              <a:t>BUILT-IN BATHTUB</a:t>
            </a:r>
            <a:endParaRPr lang="zh-CN" altLang="en-US" sz="1000" dirty="0">
              <a:solidFill>
                <a:schemeClr val="accent1">
                  <a:lumMod val="60000"/>
                  <a:lumOff val="40000"/>
                </a:schemeClr>
              </a:solidFill>
              <a:latin typeface="+mn-ea"/>
            </a:endParaRPr>
          </a:p>
        </p:txBody>
      </p:sp>
      <p:sp>
        <p:nvSpPr>
          <p:cNvPr id="17" name="文本框 16">
            <a:extLst>
              <a:ext uri="{FF2B5EF4-FFF2-40B4-BE49-F238E27FC236}">
                <a16:creationId xmlns:a16="http://schemas.microsoft.com/office/drawing/2014/main" id="{B3E7F97A-6A3C-6114-690F-2C01590B577C}"/>
              </a:ext>
            </a:extLst>
          </p:cNvPr>
          <p:cNvSpPr txBox="1"/>
          <p:nvPr/>
        </p:nvSpPr>
        <p:spPr>
          <a:xfrm>
            <a:off x="5430440" y="2597409"/>
            <a:ext cx="2041525"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椭圆形浴缸</a:t>
            </a:r>
            <a:endParaRPr lang="en-US" sz="2400" b="1" dirty="0">
              <a:solidFill>
                <a:schemeClr val="bg1"/>
              </a:solidFill>
              <a:latin typeface="+mj-ea"/>
              <a:ea typeface="+mj-ea"/>
            </a:endParaRPr>
          </a:p>
        </p:txBody>
      </p:sp>
      <p:sp>
        <p:nvSpPr>
          <p:cNvPr id="18" name="文本框 17">
            <a:extLst>
              <a:ext uri="{FF2B5EF4-FFF2-40B4-BE49-F238E27FC236}">
                <a16:creationId xmlns:a16="http://schemas.microsoft.com/office/drawing/2014/main" id="{0D3132E6-EBEE-191A-2DC1-9FA776A530DB}"/>
              </a:ext>
            </a:extLst>
          </p:cNvPr>
          <p:cNvSpPr txBox="1"/>
          <p:nvPr/>
        </p:nvSpPr>
        <p:spPr>
          <a:xfrm>
            <a:off x="4604940" y="3167028"/>
            <a:ext cx="3000375" cy="2214773"/>
          </a:xfrm>
          <a:prstGeom prst="rect">
            <a:avLst/>
          </a:prstGeom>
          <a:noFill/>
        </p:spPr>
        <p:txBody>
          <a:bodyPr wrap="square" lIns="0" tIns="0" rIns="0" bIns="0" rtlCol="0" anchor="t">
            <a:noAutofit/>
          </a:bodyPr>
          <a:lstStyle/>
          <a:p>
            <a:pPr algn="just">
              <a:lnSpc>
                <a:spcPct val="120000"/>
              </a:lnSpc>
            </a:pPr>
            <a:r>
              <a:rPr lang="zh-CN" altLang="en-US" sz="1400" dirty="0">
                <a:solidFill>
                  <a:schemeClr val="bg1"/>
                </a:solidFill>
                <a:latin typeface="+mn-ea"/>
                <a:cs typeface="阿里巴巴普惠体 L" panose="00020600040101010101" pitchFamily="18" charset="-122"/>
              </a:rPr>
              <a:t>即使椭圆形的浴缸在各个方向上看起来都比较大，但实际上它们只是更宽而不是更长。</a:t>
            </a:r>
            <a:endParaRPr lang="en-US" altLang="zh-CN" sz="1400" dirty="0">
              <a:solidFill>
                <a:schemeClr val="bg1"/>
              </a:solidFill>
              <a:latin typeface="+mn-ea"/>
              <a:cs typeface="阿里巴巴普惠体 L" panose="00020600040101010101" pitchFamily="18" charset="-122"/>
            </a:endParaRPr>
          </a:p>
          <a:p>
            <a:pPr algn="just">
              <a:lnSpc>
                <a:spcPct val="120000"/>
              </a:lnSpc>
            </a:pPr>
            <a:r>
              <a:rPr lang="zh-CN" altLang="en-US" sz="1400" dirty="0">
                <a:solidFill>
                  <a:schemeClr val="bg1"/>
                </a:solidFill>
                <a:latin typeface="+mn-ea"/>
                <a:cs typeface="阿里巴巴普惠体 L" panose="00020600040101010101" pitchFamily="18" charset="-122"/>
              </a:rPr>
              <a:t>标准尺寸的椭圆形浴缸与大小相似的壁槽式浴缸（</a:t>
            </a:r>
            <a:r>
              <a:rPr lang="en-US" altLang="zh-CN" sz="1400" dirty="0">
                <a:solidFill>
                  <a:schemeClr val="bg1"/>
                </a:solidFill>
                <a:latin typeface="+mn-ea"/>
                <a:cs typeface="阿里巴巴普惠体 L" panose="00020600040101010101" pitchFamily="18" charset="-122"/>
              </a:rPr>
              <a:t>152</a:t>
            </a:r>
            <a:r>
              <a:rPr lang="zh-CN" altLang="en-US" sz="1400" dirty="0">
                <a:solidFill>
                  <a:schemeClr val="bg1"/>
                </a:solidFill>
                <a:latin typeface="+mn-ea"/>
                <a:cs typeface="阿里巴巴普惠体 L" panose="00020600040101010101" pitchFamily="18" charset="-122"/>
              </a:rPr>
              <a:t>厘米）进行比较，您必须建立一个更大的空间，以便浴缸可以放入其中，在设计浴室布局时必须进行规划。</a:t>
            </a:r>
          </a:p>
        </p:txBody>
      </p:sp>
      <p:sp>
        <p:nvSpPr>
          <p:cNvPr id="19" name="文本框 18">
            <a:extLst>
              <a:ext uri="{FF2B5EF4-FFF2-40B4-BE49-F238E27FC236}">
                <a16:creationId xmlns:a16="http://schemas.microsoft.com/office/drawing/2014/main" id="{FC1F961F-3ECA-573C-B7CF-BAEFE6F547C8}"/>
              </a:ext>
            </a:extLst>
          </p:cNvPr>
          <p:cNvSpPr txBox="1"/>
          <p:nvPr/>
        </p:nvSpPr>
        <p:spPr>
          <a:xfrm>
            <a:off x="4604940" y="2368549"/>
            <a:ext cx="673101" cy="638737"/>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000" b="1" dirty="0">
                <a:solidFill>
                  <a:schemeClr val="bg1"/>
                </a:solidFill>
                <a:latin typeface="+mj-ea"/>
                <a:ea typeface="+mj-ea"/>
              </a:rPr>
              <a:t>02</a:t>
            </a:r>
            <a:endParaRPr lang="en-US" sz="4000" b="1" dirty="0">
              <a:solidFill>
                <a:schemeClr val="bg1"/>
              </a:solidFill>
              <a:latin typeface="+mj-ea"/>
              <a:ea typeface="+mj-ea"/>
            </a:endParaRPr>
          </a:p>
        </p:txBody>
      </p:sp>
      <p:sp>
        <p:nvSpPr>
          <p:cNvPr id="20" name="文本框 19">
            <a:extLst>
              <a:ext uri="{FF2B5EF4-FFF2-40B4-BE49-F238E27FC236}">
                <a16:creationId xmlns:a16="http://schemas.microsoft.com/office/drawing/2014/main" id="{B352608F-AFFA-FB34-A889-AD26A2732935}"/>
              </a:ext>
            </a:extLst>
          </p:cNvPr>
          <p:cNvSpPr txBox="1"/>
          <p:nvPr/>
        </p:nvSpPr>
        <p:spPr>
          <a:xfrm>
            <a:off x="5430440" y="2500580"/>
            <a:ext cx="2041525" cy="181525"/>
          </a:xfrm>
          <a:prstGeom prst="rect">
            <a:avLst/>
          </a:prstGeom>
          <a:noFill/>
        </p:spPr>
        <p:txBody>
          <a:bodyPr wrap="square" lIns="0" tIns="0" rIns="0" bIns="0" rtlCol="0" anchor="b">
            <a:noAutofit/>
          </a:bodyPr>
          <a:lstStyle/>
          <a:p>
            <a:pPr algn="just">
              <a:lnSpc>
                <a:spcPct val="130000"/>
              </a:lnSpc>
            </a:pPr>
            <a:r>
              <a:rPr lang="en-US" altLang="zh-CN" sz="1000" dirty="0">
                <a:solidFill>
                  <a:schemeClr val="accent1">
                    <a:lumMod val="60000"/>
                    <a:lumOff val="40000"/>
                  </a:schemeClr>
                </a:solidFill>
                <a:latin typeface="+mn-ea"/>
              </a:rPr>
              <a:t>OVAL BATHTUB</a:t>
            </a:r>
            <a:endParaRPr lang="en-US" sz="1000" dirty="0">
              <a:solidFill>
                <a:schemeClr val="accent1">
                  <a:lumMod val="60000"/>
                  <a:lumOff val="40000"/>
                </a:schemeClr>
              </a:solidFill>
              <a:latin typeface="+mn-ea"/>
            </a:endParaRPr>
          </a:p>
        </p:txBody>
      </p:sp>
      <p:sp>
        <p:nvSpPr>
          <p:cNvPr id="22" name="文本框 21">
            <a:extLst>
              <a:ext uri="{FF2B5EF4-FFF2-40B4-BE49-F238E27FC236}">
                <a16:creationId xmlns:a16="http://schemas.microsoft.com/office/drawing/2014/main" id="{6831F0B2-4F5B-C958-CD56-8AC020DE5698}"/>
              </a:ext>
            </a:extLst>
          </p:cNvPr>
          <p:cNvSpPr txBox="1"/>
          <p:nvPr/>
        </p:nvSpPr>
        <p:spPr>
          <a:xfrm>
            <a:off x="9250363" y="2597409"/>
            <a:ext cx="2041525" cy="446789"/>
          </a:xfrm>
          <a:prstGeom prst="rect">
            <a:avLst/>
          </a:prstGeom>
          <a:noFill/>
        </p:spPr>
        <p:txBody>
          <a:bodyPr wrap="square" lIns="0" tIns="0" rIns="0" bIns="0" rtlCol="0" anchor="b">
            <a:noAutofit/>
          </a:bodyPr>
          <a:lstStyle/>
          <a:p>
            <a:pPr algn="just">
              <a:lnSpc>
                <a:spcPct val="130000"/>
              </a:lnSpc>
            </a:pPr>
            <a:r>
              <a:rPr lang="zh-CN" altLang="en-US" sz="2400" b="1" dirty="0">
                <a:solidFill>
                  <a:schemeClr val="bg1"/>
                </a:solidFill>
                <a:latin typeface="+mj-ea"/>
                <a:ea typeface="+mj-ea"/>
              </a:rPr>
              <a:t>转角浴缸</a:t>
            </a:r>
            <a:endParaRPr lang="en-US" sz="2400" b="1" dirty="0">
              <a:solidFill>
                <a:schemeClr val="bg1"/>
              </a:solidFill>
              <a:latin typeface="+mj-ea"/>
              <a:ea typeface="+mj-ea"/>
            </a:endParaRPr>
          </a:p>
        </p:txBody>
      </p:sp>
      <p:sp>
        <p:nvSpPr>
          <p:cNvPr id="23" name="文本框 22">
            <a:extLst>
              <a:ext uri="{FF2B5EF4-FFF2-40B4-BE49-F238E27FC236}">
                <a16:creationId xmlns:a16="http://schemas.microsoft.com/office/drawing/2014/main" id="{36969CDC-2923-9952-D335-3DFD3B21DC30}"/>
              </a:ext>
            </a:extLst>
          </p:cNvPr>
          <p:cNvSpPr txBox="1"/>
          <p:nvPr/>
        </p:nvSpPr>
        <p:spPr>
          <a:xfrm>
            <a:off x="8424863" y="3167028"/>
            <a:ext cx="3000375" cy="1934697"/>
          </a:xfrm>
          <a:prstGeom prst="rect">
            <a:avLst/>
          </a:prstGeom>
          <a:noFill/>
        </p:spPr>
        <p:txBody>
          <a:bodyPr wrap="square" lIns="0" tIns="0" rIns="0" bIns="0" rtlCol="0" anchor="t">
            <a:noAutofit/>
          </a:bodyPr>
          <a:lstStyle/>
          <a:p>
            <a:pPr algn="just">
              <a:lnSpc>
                <a:spcPct val="120000"/>
              </a:lnSpc>
            </a:pPr>
            <a:r>
              <a:rPr lang="zh-CN" altLang="en-US" sz="1400" dirty="0">
                <a:solidFill>
                  <a:schemeClr val="bg1"/>
                </a:solidFill>
                <a:latin typeface="+mn-ea"/>
                <a:cs typeface="阿里巴巴普惠体 L" panose="00020600040101010101" pitchFamily="18" charset="-122"/>
              </a:rPr>
              <a:t>角落浴缸是主浴室的绝佳选择，尤其是当您只喜欢躺在浴缸里拿着一本好书或看壁挂电视时，更是如此。</a:t>
            </a:r>
            <a:endParaRPr lang="en-US" altLang="zh-CN" sz="1400" dirty="0">
              <a:solidFill>
                <a:schemeClr val="bg1"/>
              </a:solidFill>
              <a:latin typeface="+mn-ea"/>
              <a:cs typeface="阿里巴巴普惠体 L" panose="00020600040101010101" pitchFamily="18" charset="-122"/>
            </a:endParaRPr>
          </a:p>
          <a:p>
            <a:pPr algn="just">
              <a:lnSpc>
                <a:spcPct val="120000"/>
              </a:lnSpc>
            </a:pPr>
            <a:r>
              <a:rPr lang="zh-CN" altLang="en-US" sz="1400" dirty="0">
                <a:solidFill>
                  <a:schemeClr val="bg1"/>
                </a:solidFill>
                <a:latin typeface="+mn-ea"/>
                <a:cs typeface="阿里巴巴普惠体 L" panose="00020600040101010101" pitchFamily="18" charset="-122"/>
              </a:rPr>
              <a:t>角盆可通过多种方式配置。有些浴缸的确具有三角形外壳的形状，但是也可以使用插入式的浴缸，该浴缸可以安装在房间角落的三角形甲板上。</a:t>
            </a:r>
          </a:p>
        </p:txBody>
      </p:sp>
      <p:sp>
        <p:nvSpPr>
          <p:cNvPr id="24" name="文本框 23">
            <a:extLst>
              <a:ext uri="{FF2B5EF4-FFF2-40B4-BE49-F238E27FC236}">
                <a16:creationId xmlns:a16="http://schemas.microsoft.com/office/drawing/2014/main" id="{43B19E58-34EA-94FF-AA57-0616E7DC4DFC}"/>
              </a:ext>
            </a:extLst>
          </p:cNvPr>
          <p:cNvSpPr txBox="1"/>
          <p:nvPr/>
        </p:nvSpPr>
        <p:spPr>
          <a:xfrm>
            <a:off x="8424863" y="2368549"/>
            <a:ext cx="673101" cy="638737"/>
          </a:xfrm>
          <a:prstGeom prst="rect">
            <a:avLst/>
          </a:prstGeom>
          <a:noFill/>
        </p:spPr>
        <p:txBody>
          <a:bodyPr wrap="square" lIns="0" tIns="0" rIns="0" bIns="0" rtlCol="0" anchor="b">
            <a:prstTxWarp prst="textPlain">
              <a:avLst/>
            </a:prstTxWarp>
            <a:noAutofit/>
          </a:bodyPr>
          <a:lstStyle/>
          <a:p>
            <a:pPr algn="just">
              <a:lnSpc>
                <a:spcPct val="130000"/>
              </a:lnSpc>
            </a:pPr>
            <a:r>
              <a:rPr lang="en-US" altLang="zh-CN" sz="4000" b="1" dirty="0">
                <a:solidFill>
                  <a:schemeClr val="bg1"/>
                </a:solidFill>
                <a:latin typeface="+mj-ea"/>
                <a:ea typeface="+mj-ea"/>
              </a:rPr>
              <a:t>03</a:t>
            </a:r>
            <a:endParaRPr lang="en-US" sz="4000" b="1" dirty="0">
              <a:solidFill>
                <a:schemeClr val="bg1"/>
              </a:solidFill>
              <a:latin typeface="+mj-ea"/>
              <a:ea typeface="+mj-ea"/>
            </a:endParaRPr>
          </a:p>
        </p:txBody>
      </p:sp>
      <p:sp>
        <p:nvSpPr>
          <p:cNvPr id="25" name="文本框 24">
            <a:extLst>
              <a:ext uri="{FF2B5EF4-FFF2-40B4-BE49-F238E27FC236}">
                <a16:creationId xmlns:a16="http://schemas.microsoft.com/office/drawing/2014/main" id="{67FB58DE-260F-6B0F-67AB-17457763705E}"/>
              </a:ext>
            </a:extLst>
          </p:cNvPr>
          <p:cNvSpPr txBox="1"/>
          <p:nvPr/>
        </p:nvSpPr>
        <p:spPr>
          <a:xfrm>
            <a:off x="9250363" y="2500580"/>
            <a:ext cx="2041525" cy="181525"/>
          </a:xfrm>
          <a:prstGeom prst="rect">
            <a:avLst/>
          </a:prstGeom>
          <a:noFill/>
        </p:spPr>
        <p:txBody>
          <a:bodyPr wrap="square" lIns="0" tIns="0" rIns="0" bIns="0" rtlCol="0" anchor="b">
            <a:noAutofit/>
          </a:bodyPr>
          <a:lstStyle/>
          <a:p>
            <a:pPr algn="just">
              <a:lnSpc>
                <a:spcPct val="130000"/>
              </a:lnSpc>
            </a:pPr>
            <a:r>
              <a:rPr lang="en-US" altLang="zh-CN" sz="1000" dirty="0">
                <a:solidFill>
                  <a:schemeClr val="accent1">
                    <a:lumMod val="60000"/>
                    <a:lumOff val="40000"/>
                  </a:schemeClr>
                </a:solidFill>
                <a:latin typeface="+mn-ea"/>
              </a:rPr>
              <a:t>CORNER BATH</a:t>
            </a:r>
            <a:endParaRPr lang="zh-CN" altLang="en-US" sz="1000" dirty="0">
              <a:solidFill>
                <a:schemeClr val="accent1">
                  <a:lumMod val="60000"/>
                  <a:lumOff val="40000"/>
                </a:schemeClr>
              </a:solidFill>
              <a:latin typeface="+mn-ea"/>
            </a:endParaRPr>
          </a:p>
        </p:txBody>
      </p:sp>
      <p:cxnSp>
        <p:nvCxnSpPr>
          <p:cNvPr id="27" name="直接连接符 26">
            <a:extLst>
              <a:ext uri="{FF2B5EF4-FFF2-40B4-BE49-F238E27FC236}">
                <a16:creationId xmlns:a16="http://schemas.microsoft.com/office/drawing/2014/main" id="{65AE875F-EE14-3AEC-0B11-5AEBE9CE99E0}"/>
              </a:ext>
            </a:extLst>
          </p:cNvPr>
          <p:cNvCxnSpPr>
            <a:cxnSpLocks/>
          </p:cNvCxnSpPr>
          <p:nvPr/>
        </p:nvCxnSpPr>
        <p:spPr>
          <a:xfrm>
            <a:off x="4195167" y="2517015"/>
            <a:ext cx="0" cy="2892249"/>
          </a:xfrm>
          <a:prstGeom prst="line">
            <a:avLst/>
          </a:prstGeom>
          <a:ln w="127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6045AED-987C-4544-5117-C66457A5EED2}"/>
              </a:ext>
            </a:extLst>
          </p:cNvPr>
          <p:cNvCxnSpPr>
            <a:cxnSpLocks/>
          </p:cNvCxnSpPr>
          <p:nvPr/>
        </p:nvCxnSpPr>
        <p:spPr>
          <a:xfrm>
            <a:off x="8015088" y="2517015"/>
            <a:ext cx="0" cy="2892249"/>
          </a:xfrm>
          <a:prstGeom prst="line">
            <a:avLst/>
          </a:prstGeom>
          <a:ln w="127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矩形: 圆角 25">
            <a:extLst>
              <a:ext uri="{FF2B5EF4-FFF2-40B4-BE49-F238E27FC236}">
                <a16:creationId xmlns:a16="http://schemas.microsoft.com/office/drawing/2014/main" id="{0149CC93-ECAC-01D8-90A6-CBCA9E5CE2CB}"/>
              </a:ext>
            </a:extLst>
          </p:cNvPr>
          <p:cNvSpPr/>
          <p:nvPr/>
        </p:nvSpPr>
        <p:spPr>
          <a:xfrm>
            <a:off x="3544914"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文本框 28">
            <a:extLst>
              <a:ext uri="{FF2B5EF4-FFF2-40B4-BE49-F238E27FC236}">
                <a16:creationId xmlns:a16="http://schemas.microsoft.com/office/drawing/2014/main" id="{6C0C918D-A646-1F84-3865-6A005B903F98}"/>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02</a:t>
            </a:r>
            <a:endParaRPr lang="en-US" sz="8800" b="1" dirty="0">
              <a:solidFill>
                <a:schemeClr val="accent2"/>
              </a:solidFill>
              <a:latin typeface="+mj-ea"/>
              <a:ea typeface="+mj-ea"/>
            </a:endParaRPr>
          </a:p>
        </p:txBody>
      </p:sp>
      <p:sp>
        <p:nvSpPr>
          <p:cNvPr id="30" name="文本框 29">
            <a:extLst>
              <a:ext uri="{FF2B5EF4-FFF2-40B4-BE49-F238E27FC236}">
                <a16:creationId xmlns:a16="http://schemas.microsoft.com/office/drawing/2014/main" id="{128BA0D2-9768-C542-7818-E00B6F18015B}"/>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产品应用场景</a:t>
            </a:r>
          </a:p>
        </p:txBody>
      </p:sp>
      <p:sp>
        <p:nvSpPr>
          <p:cNvPr id="31" name="文本框 30">
            <a:extLst>
              <a:ext uri="{FF2B5EF4-FFF2-40B4-BE49-F238E27FC236}">
                <a16:creationId xmlns:a16="http://schemas.microsoft.com/office/drawing/2014/main" id="{67476EC5-E831-7E9A-F9AA-9C8C8D5D9453}"/>
              </a:ext>
            </a:extLst>
          </p:cNvPr>
          <p:cNvSpPr txBox="1"/>
          <p:nvPr/>
        </p:nvSpPr>
        <p:spPr>
          <a:xfrm>
            <a:off x="1226360" y="350065"/>
            <a:ext cx="2117567"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SCENARIOS</a:t>
            </a:r>
          </a:p>
        </p:txBody>
      </p:sp>
    </p:spTree>
    <p:extLst>
      <p:ext uri="{BB962C8B-B14F-4D97-AF65-F5344CB8AC3E}">
        <p14:creationId xmlns:p14="http://schemas.microsoft.com/office/powerpoint/2010/main" val="130997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FC2FC46D-CD64-DFFE-EE77-BFCABB0E517A}"/>
              </a:ext>
            </a:extLst>
          </p:cNvPr>
          <p:cNvSpPr/>
          <p:nvPr/>
        </p:nvSpPr>
        <p:spPr>
          <a:xfrm>
            <a:off x="1226360" y="4557486"/>
            <a:ext cx="10198878" cy="1542798"/>
          </a:xfrm>
          <a:prstGeom prst="roundRect">
            <a:avLst>
              <a:gd name="adj" fmla="val 6148"/>
            </a:avLst>
          </a:prstGeom>
          <a:solidFill>
            <a:schemeClr val="accent2"/>
          </a:solidFill>
          <a:ln>
            <a:solidFill>
              <a:schemeClr val="accent2"/>
            </a:solidFill>
          </a:ln>
          <a:effectLst>
            <a:outerShdw blurRad="254000" dist="152400" dir="2700000" algn="tl" rotWithShape="0">
              <a:schemeClr val="accent2">
                <a:lumMod val="9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矩形: 圆角 5">
            <a:extLst>
              <a:ext uri="{FF2B5EF4-FFF2-40B4-BE49-F238E27FC236}">
                <a16:creationId xmlns:a16="http://schemas.microsoft.com/office/drawing/2014/main" id="{A25F453C-1AB8-84EF-5681-A100C83BBF64}"/>
              </a:ext>
            </a:extLst>
          </p:cNvPr>
          <p:cNvSpPr/>
          <p:nvPr/>
        </p:nvSpPr>
        <p:spPr>
          <a:xfrm>
            <a:off x="766763" y="1842475"/>
            <a:ext cx="4806723" cy="4257809"/>
          </a:xfrm>
          <a:prstGeom prst="roundRect">
            <a:avLst>
              <a:gd name="adj" fmla="val 8432"/>
            </a:avLst>
          </a:prstGeom>
          <a:blipFill>
            <a:blip r:embed="rId2"/>
            <a:srcRect/>
            <a:stretch>
              <a:fillRect t="-68291" b="-104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矩形: 圆角 12">
            <a:extLst>
              <a:ext uri="{FF2B5EF4-FFF2-40B4-BE49-F238E27FC236}">
                <a16:creationId xmlns:a16="http://schemas.microsoft.com/office/drawing/2014/main" id="{F7B86A44-07A2-D972-B0EF-6017D58B02DB}"/>
              </a:ext>
            </a:extLst>
          </p:cNvPr>
          <p:cNvSpPr>
            <a:spLocks/>
          </p:cNvSpPr>
          <p:nvPr/>
        </p:nvSpPr>
        <p:spPr>
          <a:xfrm>
            <a:off x="6033083" y="4777993"/>
            <a:ext cx="1421849" cy="1101785"/>
          </a:xfrm>
          <a:prstGeom prst="roundRect">
            <a:avLst>
              <a:gd name="adj" fmla="val 8773"/>
            </a:avLst>
          </a:prstGeom>
          <a:blipFill>
            <a:blip r:embed="rId3"/>
            <a:srcRect/>
            <a:stretch>
              <a:fillRect t="-46787" b="-46787"/>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矩形: 圆角 13">
            <a:extLst>
              <a:ext uri="{FF2B5EF4-FFF2-40B4-BE49-F238E27FC236}">
                <a16:creationId xmlns:a16="http://schemas.microsoft.com/office/drawing/2014/main" id="{611F322A-B2B4-31A6-3F96-C730F7AF5C75}"/>
              </a:ext>
            </a:extLst>
          </p:cNvPr>
          <p:cNvSpPr>
            <a:spLocks/>
          </p:cNvSpPr>
          <p:nvPr/>
        </p:nvSpPr>
        <p:spPr>
          <a:xfrm>
            <a:off x="7788437" y="4777993"/>
            <a:ext cx="1421849" cy="1101785"/>
          </a:xfrm>
          <a:prstGeom prst="roundRect">
            <a:avLst>
              <a:gd name="adj" fmla="val 8773"/>
            </a:avLst>
          </a:prstGeom>
          <a:blipFill>
            <a:blip r:embed="rId4"/>
            <a:srcRect/>
            <a:stretch>
              <a:fillRect l="-484" t="-35858" r="-57430"/>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a:p>
        </p:txBody>
      </p:sp>
      <p:sp>
        <p:nvSpPr>
          <p:cNvPr id="15" name="矩形: 圆角 14">
            <a:extLst>
              <a:ext uri="{FF2B5EF4-FFF2-40B4-BE49-F238E27FC236}">
                <a16:creationId xmlns:a16="http://schemas.microsoft.com/office/drawing/2014/main" id="{0633AB0A-C694-07A0-3D74-5F407C765D6A}"/>
              </a:ext>
            </a:extLst>
          </p:cNvPr>
          <p:cNvSpPr>
            <a:spLocks/>
          </p:cNvSpPr>
          <p:nvPr/>
        </p:nvSpPr>
        <p:spPr>
          <a:xfrm>
            <a:off x="9543791" y="4777993"/>
            <a:ext cx="1421849" cy="1101785"/>
          </a:xfrm>
          <a:prstGeom prst="roundRect">
            <a:avLst>
              <a:gd name="adj" fmla="val 8773"/>
            </a:avLst>
          </a:prstGeom>
          <a:blipFill>
            <a:blip r:embed="rId5"/>
            <a:srcRect/>
            <a:stretch>
              <a:fillRect t="-39505" b="-54047"/>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a:p>
        </p:txBody>
      </p:sp>
      <p:sp>
        <p:nvSpPr>
          <p:cNvPr id="16" name="文本框 15">
            <a:extLst>
              <a:ext uri="{FF2B5EF4-FFF2-40B4-BE49-F238E27FC236}">
                <a16:creationId xmlns:a16="http://schemas.microsoft.com/office/drawing/2014/main" id="{D2BBBA03-B7A6-97F9-9DC2-16CD5B09B476}"/>
              </a:ext>
            </a:extLst>
          </p:cNvPr>
          <p:cNvSpPr txBox="1"/>
          <p:nvPr/>
        </p:nvSpPr>
        <p:spPr>
          <a:xfrm>
            <a:off x="6064412" y="1514099"/>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最优质的浴缸材质，拥有极好的承重能力和安全性。</a:t>
            </a:r>
          </a:p>
        </p:txBody>
      </p:sp>
      <p:sp>
        <p:nvSpPr>
          <p:cNvPr id="17" name="文本框 16">
            <a:extLst>
              <a:ext uri="{FF2B5EF4-FFF2-40B4-BE49-F238E27FC236}">
                <a16:creationId xmlns:a16="http://schemas.microsoft.com/office/drawing/2014/main" id="{DA665E3E-D980-FE59-06CF-826EA809001E}"/>
              </a:ext>
            </a:extLst>
          </p:cNvPr>
          <p:cNvSpPr txBox="1"/>
          <p:nvPr/>
        </p:nvSpPr>
        <p:spPr>
          <a:xfrm>
            <a:off x="6064412" y="1226156"/>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铸铁材质：</a:t>
            </a:r>
          </a:p>
        </p:txBody>
      </p:sp>
      <p:sp>
        <p:nvSpPr>
          <p:cNvPr id="18" name="文本框 17">
            <a:extLst>
              <a:ext uri="{FF2B5EF4-FFF2-40B4-BE49-F238E27FC236}">
                <a16:creationId xmlns:a16="http://schemas.microsoft.com/office/drawing/2014/main" id="{5D38C907-786C-A5B3-778E-3FE90A9DD854}"/>
              </a:ext>
            </a:extLst>
          </p:cNvPr>
          <p:cNvSpPr txBox="1"/>
          <p:nvPr/>
        </p:nvSpPr>
        <p:spPr>
          <a:xfrm>
            <a:off x="8995164" y="1514099"/>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底部和边缘设置防滑纹理，避免使用者滑到。</a:t>
            </a:r>
          </a:p>
        </p:txBody>
      </p:sp>
      <p:sp>
        <p:nvSpPr>
          <p:cNvPr id="19" name="文本框 18">
            <a:extLst>
              <a:ext uri="{FF2B5EF4-FFF2-40B4-BE49-F238E27FC236}">
                <a16:creationId xmlns:a16="http://schemas.microsoft.com/office/drawing/2014/main" id="{79331DF9-5764-6E55-F31F-120DCF338964}"/>
              </a:ext>
            </a:extLst>
          </p:cNvPr>
          <p:cNvSpPr txBox="1"/>
          <p:nvPr/>
        </p:nvSpPr>
        <p:spPr>
          <a:xfrm>
            <a:off x="8995164" y="1226156"/>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防滑设计：</a:t>
            </a:r>
          </a:p>
        </p:txBody>
      </p:sp>
      <p:sp>
        <p:nvSpPr>
          <p:cNvPr id="20" name="文本框 19">
            <a:extLst>
              <a:ext uri="{FF2B5EF4-FFF2-40B4-BE49-F238E27FC236}">
                <a16:creationId xmlns:a16="http://schemas.microsoft.com/office/drawing/2014/main" id="{B71F27F7-905B-7511-1E90-867151AD984F}"/>
              </a:ext>
            </a:extLst>
          </p:cNvPr>
          <p:cNvSpPr txBox="1"/>
          <p:nvPr/>
        </p:nvSpPr>
        <p:spPr>
          <a:xfrm>
            <a:off x="6064412" y="2646835"/>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附带持续恒温功能，保持水温长期维持在</a:t>
            </a:r>
            <a:r>
              <a:rPr lang="en-US" altLang="zh-CN" sz="1400" dirty="0">
                <a:solidFill>
                  <a:schemeClr val="bg1">
                    <a:lumMod val="50000"/>
                  </a:schemeClr>
                </a:solidFill>
                <a:latin typeface="+mn-ea"/>
                <a:cs typeface="阿里巴巴普惠体 L" panose="00020600040101010101" pitchFamily="18" charset="-122"/>
              </a:rPr>
              <a:t>40°</a:t>
            </a:r>
            <a:r>
              <a:rPr lang="zh-CN" altLang="en-US" sz="1400" dirty="0">
                <a:solidFill>
                  <a:schemeClr val="bg1">
                    <a:lumMod val="50000"/>
                  </a:schemeClr>
                </a:solidFill>
                <a:latin typeface="+mn-ea"/>
                <a:cs typeface="阿里巴巴普惠体 L" panose="00020600040101010101" pitchFamily="18" charset="-122"/>
              </a:rPr>
              <a:t>。</a:t>
            </a:r>
          </a:p>
        </p:txBody>
      </p:sp>
      <p:sp>
        <p:nvSpPr>
          <p:cNvPr id="21" name="文本框 20">
            <a:extLst>
              <a:ext uri="{FF2B5EF4-FFF2-40B4-BE49-F238E27FC236}">
                <a16:creationId xmlns:a16="http://schemas.microsoft.com/office/drawing/2014/main" id="{D39DDAB9-2248-6A29-B0F7-1D99D007E28A}"/>
              </a:ext>
            </a:extLst>
          </p:cNvPr>
          <p:cNvSpPr txBox="1"/>
          <p:nvPr/>
        </p:nvSpPr>
        <p:spPr>
          <a:xfrm>
            <a:off x="6064412" y="2358892"/>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持续恒温：</a:t>
            </a:r>
          </a:p>
        </p:txBody>
      </p:sp>
      <p:sp>
        <p:nvSpPr>
          <p:cNvPr id="26" name="文本框 25">
            <a:extLst>
              <a:ext uri="{FF2B5EF4-FFF2-40B4-BE49-F238E27FC236}">
                <a16:creationId xmlns:a16="http://schemas.microsoft.com/office/drawing/2014/main" id="{AF9E6CAF-C71C-6F74-F69F-E0E39D8554DE}"/>
              </a:ext>
            </a:extLst>
          </p:cNvPr>
          <p:cNvSpPr txBox="1"/>
          <p:nvPr/>
        </p:nvSpPr>
        <p:spPr>
          <a:xfrm>
            <a:off x="8995164" y="2646835"/>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有</a:t>
            </a:r>
            <a:r>
              <a:rPr lang="en-US" altLang="zh-CN" sz="1400" dirty="0">
                <a:solidFill>
                  <a:schemeClr val="bg1">
                    <a:lumMod val="50000"/>
                  </a:schemeClr>
                </a:solidFill>
                <a:latin typeface="+mn-ea"/>
                <a:cs typeface="阿里巴巴普惠体 L" panose="00020600040101010101" pitchFamily="18" charset="-122"/>
              </a:rPr>
              <a:t>300L</a:t>
            </a:r>
            <a:r>
              <a:rPr lang="zh-CN" altLang="en-US" sz="1400" dirty="0">
                <a:solidFill>
                  <a:schemeClr val="bg1">
                    <a:lumMod val="50000"/>
                  </a:schemeClr>
                </a:solidFill>
                <a:latin typeface="+mn-ea"/>
                <a:cs typeface="阿里巴巴普惠体 L" panose="00020600040101010101" pitchFamily="18" charset="-122"/>
              </a:rPr>
              <a:t>、</a:t>
            </a:r>
            <a:r>
              <a:rPr lang="en-US" altLang="zh-CN" sz="1400" dirty="0">
                <a:solidFill>
                  <a:schemeClr val="bg1">
                    <a:lumMod val="50000"/>
                  </a:schemeClr>
                </a:solidFill>
                <a:latin typeface="+mn-ea"/>
                <a:cs typeface="阿里巴巴普惠体 L" panose="00020600040101010101" pitchFamily="18" charset="-122"/>
              </a:rPr>
              <a:t>400L</a:t>
            </a:r>
            <a:r>
              <a:rPr lang="zh-CN" altLang="en-US" sz="1400" dirty="0">
                <a:solidFill>
                  <a:schemeClr val="bg1">
                    <a:lumMod val="50000"/>
                  </a:schemeClr>
                </a:solidFill>
                <a:latin typeface="+mn-ea"/>
                <a:cs typeface="阿里巴巴普惠体 L" panose="00020600040101010101" pitchFamily="18" charset="-122"/>
              </a:rPr>
              <a:t>、</a:t>
            </a:r>
            <a:r>
              <a:rPr lang="en-US" altLang="zh-CN" sz="1400" dirty="0">
                <a:solidFill>
                  <a:schemeClr val="bg1">
                    <a:lumMod val="50000"/>
                  </a:schemeClr>
                </a:solidFill>
                <a:latin typeface="+mn-ea"/>
                <a:cs typeface="阿里巴巴普惠体 L" panose="00020600040101010101" pitchFamily="18" charset="-122"/>
              </a:rPr>
              <a:t>500L</a:t>
            </a:r>
            <a:r>
              <a:rPr lang="zh-CN" altLang="en-US" sz="1400" dirty="0">
                <a:solidFill>
                  <a:schemeClr val="bg1">
                    <a:lumMod val="50000"/>
                  </a:schemeClr>
                </a:solidFill>
                <a:latin typeface="+mn-ea"/>
                <a:cs typeface="阿里巴巴普惠体 L" panose="00020600040101010101" pitchFamily="18" charset="-122"/>
              </a:rPr>
              <a:t>等尺寸可以选择，满足常规需求。</a:t>
            </a:r>
          </a:p>
        </p:txBody>
      </p:sp>
      <p:sp>
        <p:nvSpPr>
          <p:cNvPr id="27" name="文本框 26">
            <a:extLst>
              <a:ext uri="{FF2B5EF4-FFF2-40B4-BE49-F238E27FC236}">
                <a16:creationId xmlns:a16="http://schemas.microsoft.com/office/drawing/2014/main" id="{7A0F31A8-9F55-3A5E-5921-601D2A036DBA}"/>
              </a:ext>
            </a:extLst>
          </p:cNvPr>
          <p:cNvSpPr txBox="1"/>
          <p:nvPr/>
        </p:nvSpPr>
        <p:spPr>
          <a:xfrm>
            <a:off x="8995164" y="2358892"/>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尺寸超多：</a:t>
            </a:r>
          </a:p>
        </p:txBody>
      </p:sp>
      <p:sp>
        <p:nvSpPr>
          <p:cNvPr id="28" name="文本框 27">
            <a:extLst>
              <a:ext uri="{FF2B5EF4-FFF2-40B4-BE49-F238E27FC236}">
                <a16:creationId xmlns:a16="http://schemas.microsoft.com/office/drawing/2014/main" id="{01480B1B-0A75-FEDE-D94E-05D0492537F0}"/>
              </a:ext>
            </a:extLst>
          </p:cNvPr>
          <p:cNvSpPr txBox="1"/>
          <p:nvPr/>
        </p:nvSpPr>
        <p:spPr>
          <a:xfrm>
            <a:off x="6064412" y="3779571"/>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拥有</a:t>
            </a:r>
            <a:r>
              <a:rPr lang="en-US" altLang="zh-CN" sz="1400" dirty="0">
                <a:solidFill>
                  <a:schemeClr val="bg1">
                    <a:lumMod val="50000"/>
                  </a:schemeClr>
                </a:solidFill>
                <a:latin typeface="+mn-ea"/>
                <a:cs typeface="阿里巴巴普惠体 L" panose="00020600040101010101" pitchFamily="18" charset="-122"/>
              </a:rPr>
              <a:t>3</a:t>
            </a:r>
            <a:r>
              <a:rPr lang="zh-CN" altLang="en-US" sz="1400" dirty="0">
                <a:solidFill>
                  <a:schemeClr val="bg1">
                    <a:lumMod val="50000"/>
                  </a:schemeClr>
                </a:solidFill>
                <a:latin typeface="+mn-ea"/>
                <a:cs typeface="阿里巴巴普惠体 L" panose="00020600040101010101" pitchFamily="18" charset="-122"/>
              </a:rPr>
              <a:t>个置物架设计，可以防止洗发水、沐浴露等物品。</a:t>
            </a:r>
          </a:p>
        </p:txBody>
      </p:sp>
      <p:sp>
        <p:nvSpPr>
          <p:cNvPr id="29" name="文本框 28">
            <a:extLst>
              <a:ext uri="{FF2B5EF4-FFF2-40B4-BE49-F238E27FC236}">
                <a16:creationId xmlns:a16="http://schemas.microsoft.com/office/drawing/2014/main" id="{C744AA11-2E6F-025C-482D-D1FFB3277C8B}"/>
              </a:ext>
            </a:extLst>
          </p:cNvPr>
          <p:cNvSpPr txBox="1"/>
          <p:nvPr/>
        </p:nvSpPr>
        <p:spPr>
          <a:xfrm>
            <a:off x="6064412" y="3491628"/>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置物架：</a:t>
            </a:r>
          </a:p>
        </p:txBody>
      </p:sp>
      <p:sp>
        <p:nvSpPr>
          <p:cNvPr id="30" name="文本框 29">
            <a:extLst>
              <a:ext uri="{FF2B5EF4-FFF2-40B4-BE49-F238E27FC236}">
                <a16:creationId xmlns:a16="http://schemas.microsoft.com/office/drawing/2014/main" id="{DC98D587-1E3A-4C23-E07B-358CBF941C46}"/>
              </a:ext>
            </a:extLst>
          </p:cNvPr>
          <p:cNvSpPr txBox="1"/>
          <p:nvPr/>
        </p:nvSpPr>
        <p:spPr>
          <a:xfrm>
            <a:off x="8995164" y="3779571"/>
            <a:ext cx="2430073" cy="540725"/>
          </a:xfrm>
          <a:prstGeom prst="rect">
            <a:avLst/>
          </a:prstGeom>
          <a:noFill/>
        </p:spPr>
        <p:txBody>
          <a:bodyPr wrap="square" lIns="0" tIns="0" rIns="0" bIns="0" rtlCol="0" anchor="t">
            <a:noAutofit/>
          </a:bodyPr>
          <a:lstStyle/>
          <a:p>
            <a:pPr algn="just">
              <a:lnSpc>
                <a:spcPct val="120000"/>
              </a:lnSpc>
              <a:spcAft>
                <a:spcPts val="600"/>
              </a:spcAft>
            </a:pPr>
            <a:r>
              <a:rPr lang="zh-CN" altLang="en-US" sz="1400" dirty="0">
                <a:solidFill>
                  <a:schemeClr val="bg1">
                    <a:lumMod val="50000"/>
                  </a:schemeClr>
                </a:solidFill>
                <a:latin typeface="+mn-ea"/>
                <a:cs typeface="阿里巴巴普惠体 L" panose="00020600040101010101" pitchFamily="18" charset="-122"/>
              </a:rPr>
              <a:t>螺旋式出水系统，更强力也更安全，远超压强式。</a:t>
            </a:r>
          </a:p>
        </p:txBody>
      </p:sp>
      <p:sp>
        <p:nvSpPr>
          <p:cNvPr id="31" name="文本框 30">
            <a:extLst>
              <a:ext uri="{FF2B5EF4-FFF2-40B4-BE49-F238E27FC236}">
                <a16:creationId xmlns:a16="http://schemas.microsoft.com/office/drawing/2014/main" id="{95D666DB-9EB7-2F1A-AAAA-875843D34AAE}"/>
              </a:ext>
            </a:extLst>
          </p:cNvPr>
          <p:cNvSpPr txBox="1"/>
          <p:nvPr/>
        </p:nvSpPr>
        <p:spPr>
          <a:xfrm>
            <a:off x="8995164" y="3491628"/>
            <a:ext cx="1609725" cy="276999"/>
          </a:xfrm>
          <a:prstGeom prst="rect">
            <a:avLst/>
          </a:prstGeom>
          <a:noFill/>
        </p:spPr>
        <p:txBody>
          <a:bodyPr wrap="square" lIns="0" tIns="0" rIns="0" bIns="0" rtlCol="0" anchor="t">
            <a:noAutofit/>
          </a:bodyPr>
          <a:lstStyle/>
          <a:p>
            <a:pPr algn="just">
              <a:spcAft>
                <a:spcPts val="600"/>
              </a:spcAft>
            </a:pPr>
            <a:r>
              <a:rPr lang="zh-CN" altLang="en-US" dirty="0">
                <a:solidFill>
                  <a:schemeClr val="tx1">
                    <a:lumMod val="75000"/>
                    <a:lumOff val="25000"/>
                  </a:schemeClr>
                </a:solidFill>
                <a:latin typeface="+mj-ea"/>
                <a:ea typeface="+mj-ea"/>
                <a:cs typeface="阿里巴巴普惠体 L" panose="00020600040101010101" pitchFamily="18" charset="-122"/>
              </a:rPr>
              <a:t>螺旋式出水：</a:t>
            </a:r>
          </a:p>
        </p:txBody>
      </p:sp>
      <p:sp>
        <p:nvSpPr>
          <p:cNvPr id="34" name="矩形: 单圆角 33">
            <a:extLst>
              <a:ext uri="{FF2B5EF4-FFF2-40B4-BE49-F238E27FC236}">
                <a16:creationId xmlns:a16="http://schemas.microsoft.com/office/drawing/2014/main" id="{6F628278-5A3E-B34E-D6F4-023E9990C401}"/>
              </a:ext>
            </a:extLst>
          </p:cNvPr>
          <p:cNvSpPr/>
          <p:nvPr/>
        </p:nvSpPr>
        <p:spPr>
          <a:xfrm flipV="1">
            <a:off x="766763" y="1842475"/>
            <a:ext cx="2857500" cy="467347"/>
          </a:xfrm>
          <a:prstGeom prst="round1Rect">
            <a:avLst>
              <a:gd name="adj" fmla="val 452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文本框 35">
            <a:extLst>
              <a:ext uri="{FF2B5EF4-FFF2-40B4-BE49-F238E27FC236}">
                <a16:creationId xmlns:a16="http://schemas.microsoft.com/office/drawing/2014/main" id="{1B8196A4-A8FA-9977-E263-BB2C92AB1789}"/>
              </a:ext>
            </a:extLst>
          </p:cNvPr>
          <p:cNvSpPr txBox="1"/>
          <p:nvPr/>
        </p:nvSpPr>
        <p:spPr>
          <a:xfrm>
            <a:off x="940696" y="1929869"/>
            <a:ext cx="1688204" cy="276999"/>
          </a:xfrm>
          <a:prstGeom prst="rect">
            <a:avLst/>
          </a:prstGeom>
          <a:noFill/>
        </p:spPr>
        <p:txBody>
          <a:bodyPr wrap="square" lIns="0" tIns="0" rIns="0" bIns="0" rtlCol="0" anchor="b">
            <a:noAutofit/>
          </a:bodyPr>
          <a:lstStyle/>
          <a:p>
            <a:r>
              <a:rPr lang="zh-CN" altLang="en-US" dirty="0">
                <a:solidFill>
                  <a:schemeClr val="accent2"/>
                </a:solidFill>
                <a:latin typeface="+mj-ea"/>
                <a:ea typeface="+mj-ea"/>
              </a:rPr>
              <a:t>尊贵按摩大浴缸</a:t>
            </a:r>
            <a:endParaRPr lang="en-US" dirty="0">
              <a:solidFill>
                <a:schemeClr val="accent2"/>
              </a:solidFill>
              <a:latin typeface="+mj-ea"/>
              <a:ea typeface="+mj-ea"/>
            </a:endParaRPr>
          </a:p>
        </p:txBody>
      </p:sp>
      <p:sp>
        <p:nvSpPr>
          <p:cNvPr id="37" name="文本框 36">
            <a:extLst>
              <a:ext uri="{FF2B5EF4-FFF2-40B4-BE49-F238E27FC236}">
                <a16:creationId xmlns:a16="http://schemas.microsoft.com/office/drawing/2014/main" id="{3114C259-194F-2EEB-AC78-F7315E2742C0}"/>
              </a:ext>
            </a:extLst>
          </p:cNvPr>
          <p:cNvSpPr txBox="1"/>
          <p:nvPr/>
        </p:nvSpPr>
        <p:spPr>
          <a:xfrm>
            <a:off x="2750994" y="1960475"/>
            <a:ext cx="873269" cy="246221"/>
          </a:xfrm>
          <a:prstGeom prst="rect">
            <a:avLst/>
          </a:prstGeom>
          <a:noFill/>
        </p:spPr>
        <p:txBody>
          <a:bodyPr wrap="square" lIns="0" tIns="0" rIns="0" bIns="0" rtlCol="0" anchor="b">
            <a:noAutofit/>
          </a:bodyPr>
          <a:lstStyle/>
          <a:p>
            <a:r>
              <a:rPr lang="en-US" altLang="zh-CN" sz="800" dirty="0">
                <a:solidFill>
                  <a:schemeClr val="accent2"/>
                </a:solidFill>
              </a:rPr>
              <a:t>PREMIUM LARGE BATHTUB</a:t>
            </a:r>
            <a:endParaRPr lang="en-US" sz="2400" dirty="0">
              <a:solidFill>
                <a:schemeClr val="accent2"/>
              </a:solidFill>
            </a:endParaRPr>
          </a:p>
        </p:txBody>
      </p:sp>
      <p:sp>
        <p:nvSpPr>
          <p:cNvPr id="38" name="文本框 37">
            <a:extLst>
              <a:ext uri="{FF2B5EF4-FFF2-40B4-BE49-F238E27FC236}">
                <a16:creationId xmlns:a16="http://schemas.microsoft.com/office/drawing/2014/main" id="{FCE223F3-11AE-6607-1554-A4549469D78D}"/>
              </a:ext>
            </a:extLst>
          </p:cNvPr>
          <p:cNvSpPr txBox="1"/>
          <p:nvPr/>
        </p:nvSpPr>
        <p:spPr>
          <a:xfrm>
            <a:off x="2609850" y="1918904"/>
            <a:ext cx="135162" cy="307777"/>
          </a:xfrm>
          <a:prstGeom prst="rect">
            <a:avLst/>
          </a:prstGeom>
          <a:noFill/>
        </p:spPr>
        <p:txBody>
          <a:bodyPr wrap="square" lIns="0" tIns="0" rIns="0" bIns="0" rtlCol="0" anchor="b">
            <a:noAutofit/>
          </a:bodyPr>
          <a:lstStyle/>
          <a:p>
            <a:r>
              <a:rPr lang="en-US" altLang="zh-CN" sz="2000" dirty="0">
                <a:solidFill>
                  <a:schemeClr val="accent2"/>
                </a:solidFill>
              </a:rPr>
              <a:t>/</a:t>
            </a:r>
            <a:endParaRPr lang="en-US" sz="6600" dirty="0">
              <a:solidFill>
                <a:schemeClr val="accent2"/>
              </a:solidFill>
            </a:endParaRPr>
          </a:p>
        </p:txBody>
      </p:sp>
      <p:sp>
        <p:nvSpPr>
          <p:cNvPr id="39" name="空心弧 38">
            <a:extLst>
              <a:ext uri="{FF2B5EF4-FFF2-40B4-BE49-F238E27FC236}">
                <a16:creationId xmlns:a16="http://schemas.microsoft.com/office/drawing/2014/main" id="{202FBB17-D6DC-921B-63DD-801CE51BC38F}"/>
              </a:ext>
            </a:extLst>
          </p:cNvPr>
          <p:cNvSpPr/>
          <p:nvPr/>
        </p:nvSpPr>
        <p:spPr>
          <a:xfrm>
            <a:off x="5962988" y="1133636"/>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40" name="空心弧 39">
            <a:extLst>
              <a:ext uri="{FF2B5EF4-FFF2-40B4-BE49-F238E27FC236}">
                <a16:creationId xmlns:a16="http://schemas.microsoft.com/office/drawing/2014/main" id="{15C47CD1-802E-F3E7-0EE5-6448CFDC513D}"/>
              </a:ext>
            </a:extLst>
          </p:cNvPr>
          <p:cNvSpPr/>
          <p:nvPr/>
        </p:nvSpPr>
        <p:spPr>
          <a:xfrm>
            <a:off x="5962988" y="2266372"/>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41" name="空心弧 40">
            <a:extLst>
              <a:ext uri="{FF2B5EF4-FFF2-40B4-BE49-F238E27FC236}">
                <a16:creationId xmlns:a16="http://schemas.microsoft.com/office/drawing/2014/main" id="{7B30722F-8F5D-856F-9CD8-5E620170D938}"/>
              </a:ext>
            </a:extLst>
          </p:cNvPr>
          <p:cNvSpPr/>
          <p:nvPr/>
        </p:nvSpPr>
        <p:spPr>
          <a:xfrm>
            <a:off x="5962988" y="3399832"/>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42" name="空心弧 41">
            <a:extLst>
              <a:ext uri="{FF2B5EF4-FFF2-40B4-BE49-F238E27FC236}">
                <a16:creationId xmlns:a16="http://schemas.microsoft.com/office/drawing/2014/main" id="{84434548-5C48-A4D5-CE13-9DEF3DD99A74}"/>
              </a:ext>
            </a:extLst>
          </p:cNvPr>
          <p:cNvSpPr/>
          <p:nvPr/>
        </p:nvSpPr>
        <p:spPr>
          <a:xfrm>
            <a:off x="8893740" y="1133636"/>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43" name="空心弧 42">
            <a:extLst>
              <a:ext uri="{FF2B5EF4-FFF2-40B4-BE49-F238E27FC236}">
                <a16:creationId xmlns:a16="http://schemas.microsoft.com/office/drawing/2014/main" id="{049771C5-B9DC-FC04-90C4-8045E2E2475B}"/>
              </a:ext>
            </a:extLst>
          </p:cNvPr>
          <p:cNvSpPr/>
          <p:nvPr/>
        </p:nvSpPr>
        <p:spPr>
          <a:xfrm>
            <a:off x="8893740" y="2266372"/>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44" name="空心弧 43">
            <a:extLst>
              <a:ext uri="{FF2B5EF4-FFF2-40B4-BE49-F238E27FC236}">
                <a16:creationId xmlns:a16="http://schemas.microsoft.com/office/drawing/2014/main" id="{04F17EC8-5AD7-AF3E-8D07-755B555D2B82}"/>
              </a:ext>
            </a:extLst>
          </p:cNvPr>
          <p:cNvSpPr/>
          <p:nvPr/>
        </p:nvSpPr>
        <p:spPr>
          <a:xfrm>
            <a:off x="8893740" y="3399832"/>
            <a:ext cx="202848" cy="202848"/>
          </a:xfrm>
          <a:prstGeom prst="blockArc">
            <a:avLst>
              <a:gd name="adj1" fmla="val 5380107"/>
              <a:gd name="adj2" fmla="val 137675"/>
              <a:gd name="adj3" fmla="val 25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3" name="矩形: 圆角 32">
            <a:extLst>
              <a:ext uri="{FF2B5EF4-FFF2-40B4-BE49-F238E27FC236}">
                <a16:creationId xmlns:a16="http://schemas.microsoft.com/office/drawing/2014/main" id="{4255468E-546F-EE83-C673-976AE3C9701C}"/>
              </a:ext>
            </a:extLst>
          </p:cNvPr>
          <p:cNvSpPr/>
          <p:nvPr/>
        </p:nvSpPr>
        <p:spPr>
          <a:xfrm>
            <a:off x="3544914" y="971550"/>
            <a:ext cx="1758845" cy="2544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 name="文本框 34">
            <a:extLst>
              <a:ext uri="{FF2B5EF4-FFF2-40B4-BE49-F238E27FC236}">
                <a16:creationId xmlns:a16="http://schemas.microsoft.com/office/drawing/2014/main" id="{BC554DF5-F2CA-9CA2-081F-AEE20ABD6179}"/>
              </a:ext>
            </a:extLst>
          </p:cNvPr>
          <p:cNvSpPr txBox="1"/>
          <p:nvPr/>
        </p:nvSpPr>
        <p:spPr>
          <a:xfrm>
            <a:off x="376184" y="57370"/>
            <a:ext cx="1391407" cy="1354217"/>
          </a:xfrm>
          <a:prstGeom prst="rect">
            <a:avLst/>
          </a:prstGeom>
          <a:noFill/>
        </p:spPr>
        <p:txBody>
          <a:bodyPr wrap="none" lIns="0" tIns="0" rIns="0" bIns="0" rtlCol="0">
            <a:noAutofit/>
          </a:bodyPr>
          <a:lstStyle/>
          <a:p>
            <a:r>
              <a:rPr lang="en-US" altLang="zh-CN" sz="8800" b="1" dirty="0">
                <a:solidFill>
                  <a:schemeClr val="accent2"/>
                </a:solidFill>
                <a:latin typeface="+mj-ea"/>
                <a:ea typeface="+mj-ea"/>
              </a:rPr>
              <a:t>02</a:t>
            </a:r>
            <a:endParaRPr lang="en-US" sz="8800" b="1" dirty="0">
              <a:solidFill>
                <a:schemeClr val="accent2"/>
              </a:solidFill>
              <a:latin typeface="+mj-ea"/>
              <a:ea typeface="+mj-ea"/>
            </a:endParaRPr>
          </a:p>
        </p:txBody>
      </p:sp>
      <p:sp>
        <p:nvSpPr>
          <p:cNvPr id="45" name="文本框 44">
            <a:extLst>
              <a:ext uri="{FF2B5EF4-FFF2-40B4-BE49-F238E27FC236}">
                <a16:creationId xmlns:a16="http://schemas.microsoft.com/office/drawing/2014/main" id="{76649336-F5AF-677C-93A0-9AEF82174A2C}"/>
              </a:ext>
            </a:extLst>
          </p:cNvPr>
          <p:cNvSpPr txBox="1"/>
          <p:nvPr/>
        </p:nvSpPr>
        <p:spPr>
          <a:xfrm>
            <a:off x="764804" y="757716"/>
            <a:ext cx="3385542" cy="677108"/>
          </a:xfrm>
          <a:prstGeom prst="rect">
            <a:avLst/>
          </a:prstGeom>
          <a:noFill/>
        </p:spPr>
        <p:txBody>
          <a:bodyPr wrap="none" lIns="0" tIns="0" rIns="0" bIns="0" rtlCol="0">
            <a:noAutofit/>
          </a:bodyPr>
          <a:lstStyle/>
          <a:p>
            <a:r>
              <a:rPr lang="zh-CN" altLang="en-US" sz="4400" b="1" i="1" dirty="0">
                <a:solidFill>
                  <a:schemeClr val="accent1"/>
                </a:solidFill>
                <a:latin typeface="+mj-ea"/>
                <a:ea typeface="+mj-ea"/>
              </a:rPr>
              <a:t>产品应用场景</a:t>
            </a:r>
          </a:p>
        </p:txBody>
      </p:sp>
      <p:sp>
        <p:nvSpPr>
          <p:cNvPr id="46" name="文本框 45">
            <a:extLst>
              <a:ext uri="{FF2B5EF4-FFF2-40B4-BE49-F238E27FC236}">
                <a16:creationId xmlns:a16="http://schemas.microsoft.com/office/drawing/2014/main" id="{4F106C34-7649-1441-0B71-689303AD975E}"/>
              </a:ext>
            </a:extLst>
          </p:cNvPr>
          <p:cNvSpPr txBox="1"/>
          <p:nvPr/>
        </p:nvSpPr>
        <p:spPr>
          <a:xfrm>
            <a:off x="1226360" y="350065"/>
            <a:ext cx="2117567" cy="430887"/>
          </a:xfrm>
          <a:prstGeom prst="rect">
            <a:avLst/>
          </a:prstGeom>
          <a:noFill/>
        </p:spPr>
        <p:txBody>
          <a:bodyPr wrap="none" lIns="0" tIns="0" rIns="0" bIns="0" rtlCol="0">
            <a:noAutofit/>
          </a:bodyPr>
          <a:lstStyle/>
          <a:p>
            <a:r>
              <a:rPr lang="en-US" altLang="zh-CN" sz="2800" b="1" i="1" dirty="0">
                <a:ln>
                  <a:solidFill>
                    <a:schemeClr val="tx1">
                      <a:lumMod val="75000"/>
                      <a:lumOff val="25000"/>
                    </a:schemeClr>
                  </a:solidFill>
                </a:ln>
                <a:noFill/>
                <a:latin typeface="+mj-ea"/>
                <a:ea typeface="+mj-ea"/>
              </a:rPr>
              <a:t>SCENARIOS</a:t>
            </a:r>
          </a:p>
        </p:txBody>
      </p:sp>
    </p:spTree>
    <p:extLst>
      <p:ext uri="{BB962C8B-B14F-4D97-AF65-F5344CB8AC3E}">
        <p14:creationId xmlns:p14="http://schemas.microsoft.com/office/powerpoint/2010/main" val="1294632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P" val="193.7365"/>
  <p:tag name="LEFT" val="-203.6621"/>
  <p:tag name="WIDTH" val="467.4461"/>
  <p:tag name="HEIGHT" val="79.97346"/>
  <p:tag name="SHADOWVISIBLE" val="0"/>
  <p:tag name="LINEVISIBLE" val="0"/>
  <p:tag name="SHAPEREFLECTION" val="-2.147484E+09"/>
  <p:tag name="SHAPEGLOW" val="0"/>
  <p:tag name="SOFTEDGE" val="0"/>
  <p:tag name="SHAPETHREEDVISIBLE" val="1"/>
  <p:tag name="HASTEXT" val="1"/>
  <p:tag name="TEXT" val="CONTENTS"/>
  <p:tag name="FONTSIZE" val="66"/>
  <p:tag name="FONTCOLOR" val="16777215"/>
  <p:tag name="FONTBOLD" val="-1"/>
  <p:tag name="FONTITALIC" val="0"/>
  <p:tag name="FONTNAME" val="微软雅黑"/>
  <p:tag name="NAMEASCII" val="微软雅黑"/>
  <p:tag name="NAMECOMPLEXSCRIPT" val="+mn-cs"/>
  <p:tag name="NAMEFAREAST" val="微软雅黑"/>
  <p:tag name="FONTNAMEASCII" val="微软雅黑"/>
  <p:tag name="TEXTALIGNMENT" val="5"/>
  <p:tag name="FONTSPACING" val="0"/>
  <p:tag name="SPACEWITHIN" val="1"/>
  <p:tag name="SPACEBEFORE" val="0"/>
  <p:tag name="SPACEAFTER" val="0"/>
  <p:tag name="MARGINBOTTOM" val="0"/>
  <p:tag name="MARGINLEFT" val="0"/>
  <p:tag name="MARGINRIGHT" val="0"/>
  <p:tag name="MARGINTOP" val="0"/>
  <p:tag name="LINERULEAFTER" val="0"/>
  <p:tag name="ALIGNMENT" val="5"/>
  <p:tag name="WORDWRAP" val="-1"/>
  <p:tag name="AUTOSIZE" val="1"/>
  <p:tag name="TEXTLINEWEIGHT" val="1.5"/>
  <p:tag name="TEXTREFLECTION" val="0"/>
  <p:tag name="TEXTGLOW" val="0"/>
  <p:tag name="T_HASTEXT" val="1"/>
  <p:tag name="T_LEFT" val="-203.6621"/>
  <p:tag name="T_TOP" val="193.7365"/>
  <p:tag name="T_WIDTH" val="467.4461"/>
  <p:tag name="T_HEIGTH" val="79.97346"/>
  <p:tag name="T_TEXT" val="CONTENTS"/>
  <p:tag name="T_FONTCOLOR" val="16777215"/>
  <p:tag name="T_FONTNAME" val="微软雅黑"/>
  <p:tag name="T_FONTNAMEASCII" val="微软雅黑"/>
  <p:tag name="T_NAMECOMPLEXSCRIPT" val="+mn-cs"/>
  <p:tag name="T_NAMEFAREAST" val="微软雅黑"/>
  <p:tag name="T_FONTBOLD" val="-1"/>
  <p:tag name="T_FONTSIZE" val="66"/>
  <p:tag name="T_FONTUNDERLINE" val="0"/>
  <p:tag name="T_FONTITALIC" val="0"/>
  <p:tag name="T_FONTSPACING" val="0"/>
  <p:tag name="T_MARGINTOP" val="0"/>
  <p:tag name="T_MARGINRIGHT" val="0"/>
  <p:tag name="T_MARGINBOTTOM" val="0"/>
  <p:tag name="T_MARGINLEFT" val="0"/>
  <p:tag name="T_TEXTLINEDASHSTYLE" val="1"/>
  <p:tag name="T_TEXTLINEWEIGHT" val="1.5"/>
  <p:tag name="T_TEXTLINEFORECOLOR" val="16380914"/>
  <p:tag name="T_TEXTLINEFILLBACKCOLOR" val="16777215"/>
  <p:tag name="T_TEXTLINEFILLTRANSPARENCY" val="1"/>
  <p:tag name="T_TEXTALIGNMENT" val="5"/>
  <p:tag name="T_SPACEBEFORE" val="0"/>
  <p:tag name="T_SPACEWITHIN" val="1"/>
  <p:tag name="T_SPACEAFTER" val="0"/>
  <p:tag name="T_LINERULEBEFORE" val="-1"/>
  <p:tag name="T_TEXTREFLECTION" val="0"/>
  <p:tag name="T_TEXTGLOW" val="0"/>
  <p:tag name="OFFSETTOP" val="14.44283"/>
  <p:tag name="OFFSETLEFT" val="3.55307"/>
  <p:tag name="OFFSETWIDTH" val="462.7002"/>
  <p:tag name="OFFSETHEIGHT" val="51.62693"/>
</p:tagLst>
</file>

<file path=ppt/theme/theme1.xml><?xml version="1.0" encoding="utf-8"?>
<a:theme xmlns:a="http://schemas.openxmlformats.org/drawingml/2006/main" name="空白默认">
  <a:themeElements>
    <a:clrScheme name="商务极简">
      <a:dk1>
        <a:sysClr val="windowText" lastClr="000000"/>
      </a:dk1>
      <a:lt1>
        <a:sysClr val="window" lastClr="FFFFFF"/>
      </a:lt1>
      <a:dk2>
        <a:srgbClr val="44546A"/>
      </a:dk2>
      <a:lt2>
        <a:srgbClr val="E7E6E6"/>
      </a:lt2>
      <a:accent1>
        <a:srgbClr val="3D5BFD"/>
      </a:accent1>
      <a:accent2>
        <a:srgbClr val="F2F3F9"/>
      </a:accent2>
      <a:accent3>
        <a:srgbClr val="FF733B"/>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7200" dirty="0" smtClean="0">
            <a:solidFill>
              <a:schemeClr val="tx1">
                <a:lumMod val="85000"/>
                <a:lumOff val="15000"/>
              </a:schemeClr>
            </a:solidFill>
            <a:latin typeface="+mn-ea"/>
          </a:defRPr>
        </a:defPPr>
      </a:lstStyle>
    </a:txDef>
  </a:objectDefaults>
  <a:extraClrSchemeLst/>
  <a:extLst>
    <a:ext uri="{05A4C25C-085E-4340-85A3-A5531E510DB2}">
      <thm15:themeFamily xmlns:thm15="http://schemas.microsoft.com/office/thememl/2012/main" name="空白默认" id="{58D94081-1485-4D6E-80E4-07D7E0903902}" vid="{DB041D20-2E23-435A-8CA7-3429365BB71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空白默认</Template>
  <TotalTime>280</TotalTime>
  <Words>1646</Words>
  <Application>Microsoft Office PowerPoint</Application>
  <PresentationFormat>宽屏</PresentationFormat>
  <Paragraphs>205</Paragraphs>
  <Slides>19</Slides>
  <Notes>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19</vt:i4>
      </vt:variant>
    </vt:vector>
  </HeadingPairs>
  <TitlesOfParts>
    <vt:vector size="23" baseType="lpstr">
      <vt:lpstr>微软雅黑</vt:lpstr>
      <vt:lpstr>微软雅黑 Light</vt:lpstr>
      <vt:lpstr>Arial</vt:lpstr>
      <vt:lpstr>空白默认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离 逍</dc:creator>
  <cp:lastModifiedBy>MR C</cp:lastModifiedBy>
  <cp:revision>51</cp:revision>
  <dcterms:created xsi:type="dcterms:W3CDTF">2022-06-23T18:46:34Z</dcterms:created>
  <dcterms:modified xsi:type="dcterms:W3CDTF">2022-07-14T09:35:03Z</dcterms:modified>
</cp:coreProperties>
</file>