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1" r:id="rId6"/>
    <p:sldId id="263" r:id="rId7"/>
    <p:sldId id="264" r:id="rId8"/>
    <p:sldId id="265" r:id="rId9"/>
    <p:sldId id="272" r:id="rId10"/>
    <p:sldId id="266" r:id="rId11"/>
    <p:sldId id="267" r:id="rId12"/>
    <p:sldId id="261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OPPOSans H" panose="00020600040101010101" pitchFamily="18" charset="-122"/>
      <p:regular r:id="rId17"/>
    </p:embeddedFont>
    <p:embeddedFont>
      <p:font typeface="OPPOSans R" panose="00020600040101010101" pitchFamily="18" charset="-122"/>
      <p:regular r:id="rId18"/>
    </p:embeddedFont>
    <p:embeddedFont>
      <p:font typeface="演示佛系体" panose="00000500000000000000" pitchFamily="2" charset="-122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16">
          <p15:clr>
            <a:srgbClr val="A4A3A4"/>
          </p15:clr>
        </p15:guide>
        <p15:guide id="3" pos="461">
          <p15:clr>
            <a:srgbClr val="A4A3A4"/>
          </p15:clr>
        </p15:guide>
        <p15:guide id="4" orient="horz" pos="414">
          <p15:clr>
            <a:srgbClr val="A4A3A4"/>
          </p15:clr>
        </p15:guide>
        <p15:guide id="5" orient="horz" pos="4076">
          <p15:clr>
            <a:srgbClr val="A4A3A4"/>
          </p15:clr>
        </p15:guide>
        <p15:guide id="6" pos="72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0D4"/>
    <a:srgbClr val="B1A7C6"/>
    <a:srgbClr val="CDA8C9"/>
    <a:srgbClr val="F27AB0"/>
    <a:srgbClr val="F9D281"/>
    <a:srgbClr val="21296A"/>
    <a:srgbClr val="FED684"/>
    <a:srgbClr val="6988D8"/>
    <a:srgbClr val="B6AACA"/>
    <a:srgbClr val="9D9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14" y="486"/>
      </p:cViewPr>
      <p:guideLst>
        <p:guide orient="horz" pos="2205"/>
        <p:guide pos="3816"/>
        <p:guide pos="461"/>
        <p:guide orient="horz" pos="414"/>
        <p:guide orient="horz" pos="4076"/>
        <p:guide pos="72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矩形 23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0000">
                <a:schemeClr val="accent5"/>
              </a:gs>
              <a:gs pos="100000">
                <a:schemeClr val="accent6"/>
              </a:gs>
              <a:gs pos="4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1" name="组合 500"/>
          <p:cNvGrpSpPr/>
          <p:nvPr userDrawn="1"/>
        </p:nvGrpSpPr>
        <p:grpSpPr>
          <a:xfrm>
            <a:off x="-1020652" y="4333363"/>
            <a:ext cx="15102971" cy="2145904"/>
            <a:chOff x="-991156" y="4244873"/>
            <a:chExt cx="15102971" cy="2145904"/>
          </a:xfrm>
        </p:grpSpPr>
        <p:pic>
          <p:nvPicPr>
            <p:cNvPr id="497" name="图片 49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-991156" y="4244873"/>
              <a:ext cx="7123669" cy="1968923"/>
            </a:xfrm>
            <a:custGeom>
              <a:avLst/>
              <a:gdLst>
                <a:gd name="connsiteX0" fmla="*/ 558 w 4962525"/>
                <a:gd name="connsiteY0" fmla="*/ 72 h 1371600"/>
                <a:gd name="connsiteX1" fmla="*/ 4963083 w 4962525"/>
                <a:gd name="connsiteY1" fmla="*/ 72 h 1371600"/>
                <a:gd name="connsiteX2" fmla="*/ 4963083 w 4962525"/>
                <a:gd name="connsiteY2" fmla="*/ 1371673 h 1371600"/>
                <a:gd name="connsiteX3" fmla="*/ 558 w 4962525"/>
                <a:gd name="connsiteY3" fmla="*/ 1371673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2525" h="1371600">
                  <a:moveTo>
                    <a:pt x="558" y="72"/>
                  </a:moveTo>
                  <a:lnTo>
                    <a:pt x="4963083" y="72"/>
                  </a:lnTo>
                  <a:lnTo>
                    <a:pt x="4963083" y="1371673"/>
                  </a:lnTo>
                  <a:lnTo>
                    <a:pt x="558" y="1371673"/>
                  </a:lnTo>
                  <a:close/>
                </a:path>
              </a:pathLst>
            </a:custGeom>
          </p:spPr>
        </p:pic>
        <p:pic>
          <p:nvPicPr>
            <p:cNvPr id="498" name="图片 49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50861" y="4318368"/>
              <a:ext cx="4729030" cy="1304878"/>
            </a:xfrm>
            <a:custGeom>
              <a:avLst/>
              <a:gdLst>
                <a:gd name="connsiteX0" fmla="*/ 78 w 4867275"/>
                <a:gd name="connsiteY0" fmla="*/ 446 h 1343025"/>
                <a:gd name="connsiteX1" fmla="*/ 4867353 w 4867275"/>
                <a:gd name="connsiteY1" fmla="*/ 446 h 1343025"/>
                <a:gd name="connsiteX2" fmla="*/ 4867353 w 4867275"/>
                <a:gd name="connsiteY2" fmla="*/ 1343472 h 1343025"/>
                <a:gd name="connsiteX3" fmla="*/ 78 w 4867275"/>
                <a:gd name="connsiteY3" fmla="*/ 1343472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7275" h="1343025">
                  <a:moveTo>
                    <a:pt x="78" y="446"/>
                  </a:moveTo>
                  <a:lnTo>
                    <a:pt x="4867353" y="446"/>
                  </a:lnTo>
                  <a:lnTo>
                    <a:pt x="4867353" y="1343472"/>
                  </a:lnTo>
                  <a:lnTo>
                    <a:pt x="78" y="1343472"/>
                  </a:lnTo>
                  <a:close/>
                </a:path>
              </a:pathLst>
            </a:custGeom>
          </p:spPr>
        </p:pic>
        <p:pic>
          <p:nvPicPr>
            <p:cNvPr id="499" name="图片 4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8146" y="4421854"/>
              <a:ext cx="7123669" cy="1968923"/>
            </a:xfrm>
            <a:custGeom>
              <a:avLst/>
              <a:gdLst>
                <a:gd name="connsiteX0" fmla="*/ 558 w 4962525"/>
                <a:gd name="connsiteY0" fmla="*/ 72 h 1371600"/>
                <a:gd name="connsiteX1" fmla="*/ 4963083 w 4962525"/>
                <a:gd name="connsiteY1" fmla="*/ 72 h 1371600"/>
                <a:gd name="connsiteX2" fmla="*/ 4963083 w 4962525"/>
                <a:gd name="connsiteY2" fmla="*/ 1371673 h 1371600"/>
                <a:gd name="connsiteX3" fmla="*/ 558 w 4962525"/>
                <a:gd name="connsiteY3" fmla="*/ 1371673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2525" h="1371600">
                  <a:moveTo>
                    <a:pt x="558" y="72"/>
                  </a:moveTo>
                  <a:lnTo>
                    <a:pt x="4963083" y="72"/>
                  </a:lnTo>
                  <a:lnTo>
                    <a:pt x="4963083" y="1371673"/>
                  </a:lnTo>
                  <a:lnTo>
                    <a:pt x="558" y="1371673"/>
                  </a:lnTo>
                  <a:close/>
                </a:path>
              </a:pathLst>
            </a:custGeom>
          </p:spPr>
        </p:pic>
        <p:pic>
          <p:nvPicPr>
            <p:cNvPr id="500" name="图片 49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023409" y="4347865"/>
              <a:ext cx="4729030" cy="1304878"/>
            </a:xfrm>
            <a:custGeom>
              <a:avLst/>
              <a:gdLst>
                <a:gd name="connsiteX0" fmla="*/ 78 w 4867275"/>
                <a:gd name="connsiteY0" fmla="*/ 446 h 1343025"/>
                <a:gd name="connsiteX1" fmla="*/ 4867353 w 4867275"/>
                <a:gd name="connsiteY1" fmla="*/ 446 h 1343025"/>
                <a:gd name="connsiteX2" fmla="*/ 4867353 w 4867275"/>
                <a:gd name="connsiteY2" fmla="*/ 1343472 h 1343025"/>
                <a:gd name="connsiteX3" fmla="*/ 78 w 4867275"/>
                <a:gd name="connsiteY3" fmla="*/ 1343472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7275" h="1343025">
                  <a:moveTo>
                    <a:pt x="78" y="446"/>
                  </a:moveTo>
                  <a:lnTo>
                    <a:pt x="4867353" y="446"/>
                  </a:lnTo>
                  <a:lnTo>
                    <a:pt x="4867353" y="1343472"/>
                  </a:lnTo>
                  <a:lnTo>
                    <a:pt x="78" y="1343472"/>
                  </a:lnTo>
                  <a:close/>
                </a:path>
              </a:pathLst>
            </a:custGeom>
          </p:spPr>
        </p:pic>
      </p:grpSp>
      <p:pic>
        <p:nvPicPr>
          <p:cNvPr id="211" name="图片 2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0427" y="882244"/>
            <a:ext cx="3434027" cy="949407"/>
          </a:xfrm>
          <a:custGeom>
            <a:avLst/>
            <a:gdLst>
              <a:gd name="connsiteX0" fmla="*/ 0 w 4857750"/>
              <a:gd name="connsiteY0" fmla="*/ 500 h 1343025"/>
              <a:gd name="connsiteX1" fmla="*/ 4857750 w 4857750"/>
              <a:gd name="connsiteY1" fmla="*/ 500 h 1343025"/>
              <a:gd name="connsiteX2" fmla="*/ 4857750 w 4857750"/>
              <a:gd name="connsiteY2" fmla="*/ 1343526 h 1343025"/>
              <a:gd name="connsiteX3" fmla="*/ 0 w 4857750"/>
              <a:gd name="connsiteY3" fmla="*/ 1343526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0" h="1343025">
                <a:moveTo>
                  <a:pt x="0" y="500"/>
                </a:moveTo>
                <a:lnTo>
                  <a:pt x="4857750" y="500"/>
                </a:lnTo>
                <a:lnTo>
                  <a:pt x="4857750" y="1343526"/>
                </a:lnTo>
                <a:lnTo>
                  <a:pt x="0" y="1343526"/>
                </a:lnTo>
                <a:close/>
              </a:path>
            </a:pathLst>
          </a:custGeom>
        </p:spPr>
      </p:pic>
      <p:sp>
        <p:nvSpPr>
          <p:cNvPr id="435" name="任意多边形: 形状 434"/>
          <p:cNvSpPr/>
          <p:nvPr userDrawn="1"/>
        </p:nvSpPr>
        <p:spPr>
          <a:xfrm>
            <a:off x="0" y="2979420"/>
            <a:ext cx="3970655" cy="3878580"/>
          </a:xfrm>
          <a:custGeom>
            <a:avLst/>
            <a:gdLst>
              <a:gd name="connsiteX0" fmla="*/ 0 w 2684811"/>
              <a:gd name="connsiteY0" fmla="*/ 0 h 2622899"/>
              <a:gd name="connsiteX1" fmla="*/ 2684812 w 2684811"/>
              <a:gd name="connsiteY1" fmla="*/ 2622899 h 2622899"/>
              <a:gd name="connsiteX2" fmla="*/ 0 w 2684811"/>
              <a:gd name="connsiteY2" fmla="*/ 2622899 h 2622899"/>
              <a:gd name="connsiteX3" fmla="*/ 0 w 2684811"/>
              <a:gd name="connsiteY3" fmla="*/ 0 h 262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4811" h="2622899">
                <a:moveTo>
                  <a:pt x="0" y="0"/>
                </a:moveTo>
                <a:cubicBezTo>
                  <a:pt x="780669" y="737330"/>
                  <a:pt x="1493520" y="2622899"/>
                  <a:pt x="2684812" y="2622899"/>
                </a:cubicBezTo>
                <a:lnTo>
                  <a:pt x="0" y="26228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37FD3"/>
              </a:gs>
              <a:gs pos="50000">
                <a:srgbClr val="9465AF"/>
              </a:gs>
              <a:gs pos="100000">
                <a:srgbClr val="464C8B"/>
              </a:gs>
            </a:gsLst>
            <a:lin ang="4917932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6" name="任意多边形: 形状 435"/>
          <p:cNvSpPr/>
          <p:nvPr userDrawn="1"/>
        </p:nvSpPr>
        <p:spPr>
          <a:xfrm>
            <a:off x="0" y="2979420"/>
            <a:ext cx="2244090" cy="2938145"/>
          </a:xfrm>
          <a:custGeom>
            <a:avLst/>
            <a:gdLst>
              <a:gd name="connsiteX0" fmla="*/ 479393 w 1517332"/>
              <a:gd name="connsiteY0" fmla="*/ 761143 h 1987105"/>
              <a:gd name="connsiteX1" fmla="*/ 446437 w 1517332"/>
              <a:gd name="connsiteY1" fmla="*/ 1547717 h 1987105"/>
              <a:gd name="connsiteX2" fmla="*/ 1517333 w 1517332"/>
              <a:gd name="connsiteY2" fmla="*/ 1987106 h 1987105"/>
              <a:gd name="connsiteX3" fmla="*/ 0 w 1517332"/>
              <a:gd name="connsiteY3" fmla="*/ 0 h 1987105"/>
              <a:gd name="connsiteX4" fmla="*/ 479393 w 1517332"/>
              <a:gd name="connsiteY4" fmla="*/ 761143 h 19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332" h="1987105">
                <a:moveTo>
                  <a:pt x="479393" y="761143"/>
                </a:moveTo>
                <a:cubicBezTo>
                  <a:pt x="694563" y="885254"/>
                  <a:pt x="285083" y="1357408"/>
                  <a:pt x="446437" y="1547717"/>
                </a:cubicBezTo>
                <a:cubicBezTo>
                  <a:pt x="607790" y="1738027"/>
                  <a:pt x="1296543" y="1770031"/>
                  <a:pt x="1517333" y="1987106"/>
                </a:cubicBezTo>
                <a:cubicBezTo>
                  <a:pt x="949166" y="1369886"/>
                  <a:pt x="487871" y="460820"/>
                  <a:pt x="0" y="0"/>
                </a:cubicBezTo>
                <a:cubicBezTo>
                  <a:pt x="317754" y="359188"/>
                  <a:pt x="264223" y="637032"/>
                  <a:pt x="479393" y="761143"/>
                </a:cubicBezTo>
                <a:close/>
              </a:path>
            </a:pathLst>
          </a:custGeom>
          <a:gradFill>
            <a:gsLst>
              <a:gs pos="0">
                <a:srgbClr val="E37FD3"/>
              </a:gs>
              <a:gs pos="50000">
                <a:srgbClr val="9465AF"/>
              </a:gs>
              <a:gs pos="100000">
                <a:srgbClr val="464C8B"/>
              </a:gs>
            </a:gsLst>
            <a:lin ang="4917932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8" name="任意多边形: 形状 437"/>
          <p:cNvSpPr/>
          <p:nvPr userDrawn="1"/>
        </p:nvSpPr>
        <p:spPr>
          <a:xfrm>
            <a:off x="0" y="2979420"/>
            <a:ext cx="3970655" cy="3878580"/>
          </a:xfrm>
          <a:custGeom>
            <a:avLst/>
            <a:gdLst>
              <a:gd name="connsiteX0" fmla="*/ 0 w 2684811"/>
              <a:gd name="connsiteY0" fmla="*/ 0 h 2622899"/>
              <a:gd name="connsiteX1" fmla="*/ 2684812 w 2684811"/>
              <a:gd name="connsiteY1" fmla="*/ 2622899 h 2622899"/>
              <a:gd name="connsiteX2" fmla="*/ 0 w 2684811"/>
              <a:gd name="connsiteY2" fmla="*/ 2622899 h 2622899"/>
              <a:gd name="connsiteX3" fmla="*/ 0 w 2684811"/>
              <a:gd name="connsiteY3" fmla="*/ 0 h 262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4811" h="2622899">
                <a:moveTo>
                  <a:pt x="0" y="0"/>
                </a:moveTo>
                <a:cubicBezTo>
                  <a:pt x="780669" y="737330"/>
                  <a:pt x="1493520" y="2622899"/>
                  <a:pt x="2684812" y="2622899"/>
                </a:cubicBezTo>
                <a:lnTo>
                  <a:pt x="0" y="26228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37FD3"/>
              </a:gs>
              <a:gs pos="50000">
                <a:srgbClr val="9465AF"/>
              </a:gs>
              <a:gs pos="100000">
                <a:srgbClr val="464C8B"/>
              </a:gs>
            </a:gsLst>
            <a:lin ang="4917932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9" name="任意多边形: 形状 438"/>
          <p:cNvSpPr/>
          <p:nvPr userDrawn="1"/>
        </p:nvSpPr>
        <p:spPr>
          <a:xfrm>
            <a:off x="0" y="2979420"/>
            <a:ext cx="2244090" cy="2938145"/>
          </a:xfrm>
          <a:custGeom>
            <a:avLst/>
            <a:gdLst>
              <a:gd name="connsiteX0" fmla="*/ 479393 w 1517332"/>
              <a:gd name="connsiteY0" fmla="*/ 761143 h 1987105"/>
              <a:gd name="connsiteX1" fmla="*/ 446437 w 1517332"/>
              <a:gd name="connsiteY1" fmla="*/ 1547717 h 1987105"/>
              <a:gd name="connsiteX2" fmla="*/ 1517333 w 1517332"/>
              <a:gd name="connsiteY2" fmla="*/ 1987106 h 1987105"/>
              <a:gd name="connsiteX3" fmla="*/ 0 w 1517332"/>
              <a:gd name="connsiteY3" fmla="*/ 0 h 1987105"/>
              <a:gd name="connsiteX4" fmla="*/ 479393 w 1517332"/>
              <a:gd name="connsiteY4" fmla="*/ 761143 h 19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332" h="1987105">
                <a:moveTo>
                  <a:pt x="479393" y="761143"/>
                </a:moveTo>
                <a:cubicBezTo>
                  <a:pt x="694563" y="885254"/>
                  <a:pt x="285083" y="1357408"/>
                  <a:pt x="446437" y="1547717"/>
                </a:cubicBezTo>
                <a:cubicBezTo>
                  <a:pt x="607790" y="1738027"/>
                  <a:pt x="1296543" y="1770031"/>
                  <a:pt x="1517333" y="1987106"/>
                </a:cubicBezTo>
                <a:cubicBezTo>
                  <a:pt x="949166" y="1369886"/>
                  <a:pt x="487871" y="460820"/>
                  <a:pt x="0" y="0"/>
                </a:cubicBezTo>
                <a:cubicBezTo>
                  <a:pt x="317754" y="359188"/>
                  <a:pt x="264223" y="637032"/>
                  <a:pt x="479393" y="761143"/>
                </a:cubicBezTo>
                <a:close/>
              </a:path>
            </a:pathLst>
          </a:custGeom>
          <a:gradFill>
            <a:gsLst>
              <a:gs pos="0">
                <a:srgbClr val="E37FD3"/>
              </a:gs>
              <a:gs pos="50000">
                <a:srgbClr val="9465AF"/>
              </a:gs>
              <a:gs pos="100000">
                <a:srgbClr val="464C8B"/>
              </a:gs>
            </a:gsLst>
            <a:lin ang="4917932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41" name="任意多边形: 形状 440"/>
          <p:cNvSpPr/>
          <p:nvPr userDrawn="1"/>
        </p:nvSpPr>
        <p:spPr>
          <a:xfrm>
            <a:off x="0" y="2979420"/>
            <a:ext cx="3970655" cy="3878580"/>
          </a:xfrm>
          <a:custGeom>
            <a:avLst/>
            <a:gdLst>
              <a:gd name="connsiteX0" fmla="*/ 0 w 2684811"/>
              <a:gd name="connsiteY0" fmla="*/ 0 h 2622899"/>
              <a:gd name="connsiteX1" fmla="*/ 2684812 w 2684811"/>
              <a:gd name="connsiteY1" fmla="*/ 2622899 h 2622899"/>
              <a:gd name="connsiteX2" fmla="*/ 0 w 2684811"/>
              <a:gd name="connsiteY2" fmla="*/ 2622899 h 2622899"/>
              <a:gd name="connsiteX3" fmla="*/ 0 w 2684811"/>
              <a:gd name="connsiteY3" fmla="*/ 0 h 262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4811" h="2622899">
                <a:moveTo>
                  <a:pt x="0" y="0"/>
                </a:moveTo>
                <a:cubicBezTo>
                  <a:pt x="780669" y="737330"/>
                  <a:pt x="1493520" y="2622899"/>
                  <a:pt x="2684812" y="2622899"/>
                </a:cubicBezTo>
                <a:lnTo>
                  <a:pt x="0" y="26228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4917932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442" name="任意多边形: 形状 441"/>
          <p:cNvSpPr/>
          <p:nvPr userDrawn="1"/>
        </p:nvSpPr>
        <p:spPr>
          <a:xfrm>
            <a:off x="101600" y="3093085"/>
            <a:ext cx="2244090" cy="2938145"/>
          </a:xfrm>
          <a:custGeom>
            <a:avLst/>
            <a:gdLst>
              <a:gd name="connsiteX0" fmla="*/ 479393 w 1517332"/>
              <a:gd name="connsiteY0" fmla="*/ 761143 h 1987105"/>
              <a:gd name="connsiteX1" fmla="*/ 446437 w 1517332"/>
              <a:gd name="connsiteY1" fmla="*/ 1547717 h 1987105"/>
              <a:gd name="connsiteX2" fmla="*/ 1517333 w 1517332"/>
              <a:gd name="connsiteY2" fmla="*/ 1987106 h 1987105"/>
              <a:gd name="connsiteX3" fmla="*/ 0 w 1517332"/>
              <a:gd name="connsiteY3" fmla="*/ 0 h 1987105"/>
              <a:gd name="connsiteX4" fmla="*/ 479393 w 1517332"/>
              <a:gd name="connsiteY4" fmla="*/ 761143 h 19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332" h="1987105">
                <a:moveTo>
                  <a:pt x="479393" y="761143"/>
                </a:moveTo>
                <a:cubicBezTo>
                  <a:pt x="694563" y="885254"/>
                  <a:pt x="285083" y="1357408"/>
                  <a:pt x="446437" y="1547717"/>
                </a:cubicBezTo>
                <a:cubicBezTo>
                  <a:pt x="607790" y="1738027"/>
                  <a:pt x="1296543" y="1770031"/>
                  <a:pt x="1517333" y="1987106"/>
                </a:cubicBezTo>
                <a:cubicBezTo>
                  <a:pt x="949166" y="1369886"/>
                  <a:pt x="487871" y="460820"/>
                  <a:pt x="0" y="0"/>
                </a:cubicBezTo>
                <a:cubicBezTo>
                  <a:pt x="317754" y="359188"/>
                  <a:pt x="264223" y="637032"/>
                  <a:pt x="479393" y="76114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91000">
                <a:schemeClr val="accent1"/>
              </a:gs>
            </a:gsLst>
            <a:lin ang="4917932" scaled="1"/>
          </a:gradFill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6" name="任意多边形: 形状 455"/>
          <p:cNvSpPr/>
          <p:nvPr userDrawn="1"/>
        </p:nvSpPr>
        <p:spPr>
          <a:xfrm>
            <a:off x="7661910" y="2108200"/>
            <a:ext cx="4530090" cy="4749800"/>
          </a:xfrm>
          <a:custGeom>
            <a:avLst/>
            <a:gdLst>
              <a:gd name="connsiteX0" fmla="*/ 3063145 w 3063144"/>
              <a:gd name="connsiteY0" fmla="*/ 0 h 3211829"/>
              <a:gd name="connsiteX1" fmla="*/ 0 w 3063144"/>
              <a:gd name="connsiteY1" fmla="*/ 3211830 h 3211829"/>
              <a:gd name="connsiteX2" fmla="*/ 3063145 w 3063144"/>
              <a:gd name="connsiteY2" fmla="*/ 3211830 h 3211829"/>
              <a:gd name="connsiteX3" fmla="*/ 3063145 w 3063144"/>
              <a:gd name="connsiteY3" fmla="*/ 0 h 321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144" h="3211829">
                <a:moveTo>
                  <a:pt x="3063145" y="0"/>
                </a:moveTo>
                <a:cubicBezTo>
                  <a:pt x="2172462" y="902970"/>
                  <a:pt x="1359122" y="3211830"/>
                  <a:pt x="0" y="3211830"/>
                </a:cubicBezTo>
                <a:lnTo>
                  <a:pt x="3063145" y="3211830"/>
                </a:lnTo>
                <a:lnTo>
                  <a:pt x="3063145" y="0"/>
                </a:lnTo>
                <a:close/>
              </a:path>
            </a:pathLst>
          </a:custGeom>
          <a:gradFill>
            <a:gsLst>
              <a:gs pos="0">
                <a:srgbClr val="E37FD3"/>
              </a:gs>
              <a:gs pos="50000">
                <a:srgbClr val="9465AF"/>
              </a:gs>
              <a:gs pos="100000">
                <a:srgbClr val="464C8B"/>
              </a:gs>
            </a:gsLst>
            <a:lin ang="4917932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7" name="任意多边形: 形状 456"/>
          <p:cNvSpPr/>
          <p:nvPr userDrawn="1"/>
        </p:nvSpPr>
        <p:spPr>
          <a:xfrm>
            <a:off x="9631680" y="2108200"/>
            <a:ext cx="2560320" cy="3598545"/>
          </a:xfrm>
          <a:custGeom>
            <a:avLst/>
            <a:gdLst>
              <a:gd name="connsiteX0" fmla="*/ 1184148 w 1731168"/>
              <a:gd name="connsiteY0" fmla="*/ 932116 h 2433256"/>
              <a:gd name="connsiteX1" fmla="*/ 1221772 w 1731168"/>
              <a:gd name="connsiteY1" fmla="*/ 1895285 h 2433256"/>
              <a:gd name="connsiteX2" fmla="*/ 0 w 1731168"/>
              <a:gd name="connsiteY2" fmla="*/ 2433257 h 2433256"/>
              <a:gd name="connsiteX3" fmla="*/ 1731169 w 1731168"/>
              <a:gd name="connsiteY3" fmla="*/ 0 h 2433256"/>
              <a:gd name="connsiteX4" fmla="*/ 1184148 w 1731168"/>
              <a:gd name="connsiteY4" fmla="*/ 932116 h 243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168" h="2433256">
                <a:moveTo>
                  <a:pt x="1184148" y="932116"/>
                </a:moveTo>
                <a:cubicBezTo>
                  <a:pt x="938689" y="1084136"/>
                  <a:pt x="1405890" y="1662303"/>
                  <a:pt x="1221772" y="1895285"/>
                </a:cubicBezTo>
                <a:cubicBezTo>
                  <a:pt x="1037654" y="2128266"/>
                  <a:pt x="251841" y="2167509"/>
                  <a:pt x="0" y="2433257"/>
                </a:cubicBezTo>
                <a:cubicBezTo>
                  <a:pt x="648177" y="1677448"/>
                  <a:pt x="1174623" y="564166"/>
                  <a:pt x="1731169" y="0"/>
                </a:cubicBezTo>
                <a:cubicBezTo>
                  <a:pt x="1368457" y="439864"/>
                  <a:pt x="1429608" y="780097"/>
                  <a:pt x="1184148" y="932116"/>
                </a:cubicBezTo>
                <a:close/>
              </a:path>
            </a:pathLst>
          </a:custGeom>
          <a:gradFill>
            <a:gsLst>
              <a:gs pos="0">
                <a:srgbClr val="E37FD3"/>
              </a:gs>
              <a:gs pos="50000">
                <a:srgbClr val="9465AF"/>
              </a:gs>
              <a:gs pos="100000">
                <a:srgbClr val="464C8B"/>
              </a:gs>
            </a:gsLst>
            <a:lin ang="4917932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9" name="任意多边形: 形状 458"/>
          <p:cNvSpPr/>
          <p:nvPr userDrawn="1"/>
        </p:nvSpPr>
        <p:spPr>
          <a:xfrm>
            <a:off x="7661910" y="2108200"/>
            <a:ext cx="4530090" cy="4749800"/>
          </a:xfrm>
          <a:custGeom>
            <a:avLst/>
            <a:gdLst>
              <a:gd name="connsiteX0" fmla="*/ 3063145 w 3063144"/>
              <a:gd name="connsiteY0" fmla="*/ 0 h 3211829"/>
              <a:gd name="connsiteX1" fmla="*/ 0 w 3063144"/>
              <a:gd name="connsiteY1" fmla="*/ 3211830 h 3211829"/>
              <a:gd name="connsiteX2" fmla="*/ 3063145 w 3063144"/>
              <a:gd name="connsiteY2" fmla="*/ 3211830 h 3211829"/>
              <a:gd name="connsiteX3" fmla="*/ 3063145 w 3063144"/>
              <a:gd name="connsiteY3" fmla="*/ 0 h 321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144" h="3211829">
                <a:moveTo>
                  <a:pt x="3063145" y="0"/>
                </a:moveTo>
                <a:cubicBezTo>
                  <a:pt x="2172462" y="902970"/>
                  <a:pt x="1359122" y="3211830"/>
                  <a:pt x="0" y="3211830"/>
                </a:cubicBezTo>
                <a:lnTo>
                  <a:pt x="3063145" y="3211830"/>
                </a:lnTo>
                <a:lnTo>
                  <a:pt x="3063145" y="0"/>
                </a:lnTo>
                <a:close/>
              </a:path>
            </a:pathLst>
          </a:custGeom>
          <a:gradFill>
            <a:gsLst>
              <a:gs pos="0">
                <a:srgbClr val="E37FD3"/>
              </a:gs>
              <a:gs pos="50000">
                <a:srgbClr val="9465AF"/>
              </a:gs>
              <a:gs pos="100000">
                <a:srgbClr val="464C8B"/>
              </a:gs>
            </a:gsLst>
            <a:lin ang="4917932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0" name="任意多边形: 形状 459"/>
          <p:cNvSpPr/>
          <p:nvPr userDrawn="1"/>
        </p:nvSpPr>
        <p:spPr>
          <a:xfrm>
            <a:off x="9631680" y="2108200"/>
            <a:ext cx="2560320" cy="3598545"/>
          </a:xfrm>
          <a:custGeom>
            <a:avLst/>
            <a:gdLst>
              <a:gd name="connsiteX0" fmla="*/ 1184148 w 1731168"/>
              <a:gd name="connsiteY0" fmla="*/ 932116 h 2433256"/>
              <a:gd name="connsiteX1" fmla="*/ 1221772 w 1731168"/>
              <a:gd name="connsiteY1" fmla="*/ 1895285 h 2433256"/>
              <a:gd name="connsiteX2" fmla="*/ 0 w 1731168"/>
              <a:gd name="connsiteY2" fmla="*/ 2433257 h 2433256"/>
              <a:gd name="connsiteX3" fmla="*/ 1731169 w 1731168"/>
              <a:gd name="connsiteY3" fmla="*/ 0 h 2433256"/>
              <a:gd name="connsiteX4" fmla="*/ 1184148 w 1731168"/>
              <a:gd name="connsiteY4" fmla="*/ 932116 h 243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168" h="2433256">
                <a:moveTo>
                  <a:pt x="1184148" y="932116"/>
                </a:moveTo>
                <a:cubicBezTo>
                  <a:pt x="938689" y="1084136"/>
                  <a:pt x="1405890" y="1662303"/>
                  <a:pt x="1221772" y="1895285"/>
                </a:cubicBezTo>
                <a:cubicBezTo>
                  <a:pt x="1037654" y="2128266"/>
                  <a:pt x="251841" y="2167509"/>
                  <a:pt x="0" y="2433257"/>
                </a:cubicBezTo>
                <a:cubicBezTo>
                  <a:pt x="648177" y="1677448"/>
                  <a:pt x="1174623" y="564166"/>
                  <a:pt x="1731169" y="0"/>
                </a:cubicBezTo>
                <a:cubicBezTo>
                  <a:pt x="1368457" y="439864"/>
                  <a:pt x="1429608" y="780097"/>
                  <a:pt x="1184148" y="932116"/>
                </a:cubicBezTo>
                <a:close/>
              </a:path>
            </a:pathLst>
          </a:custGeom>
          <a:gradFill>
            <a:gsLst>
              <a:gs pos="0">
                <a:srgbClr val="E37FD3"/>
              </a:gs>
              <a:gs pos="50000">
                <a:srgbClr val="9465AF"/>
              </a:gs>
              <a:gs pos="100000">
                <a:srgbClr val="464C8B"/>
              </a:gs>
            </a:gsLst>
            <a:lin ang="4917932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2" name="任意多边形: 形状 461"/>
          <p:cNvSpPr/>
          <p:nvPr userDrawn="1"/>
        </p:nvSpPr>
        <p:spPr>
          <a:xfrm>
            <a:off x="7661910" y="2108200"/>
            <a:ext cx="4530090" cy="4749800"/>
          </a:xfrm>
          <a:custGeom>
            <a:avLst/>
            <a:gdLst>
              <a:gd name="connsiteX0" fmla="*/ 3063145 w 3063144"/>
              <a:gd name="connsiteY0" fmla="*/ 0 h 3211829"/>
              <a:gd name="connsiteX1" fmla="*/ 0 w 3063144"/>
              <a:gd name="connsiteY1" fmla="*/ 3211830 h 3211829"/>
              <a:gd name="connsiteX2" fmla="*/ 3063145 w 3063144"/>
              <a:gd name="connsiteY2" fmla="*/ 3211830 h 3211829"/>
              <a:gd name="connsiteX3" fmla="*/ 3063145 w 3063144"/>
              <a:gd name="connsiteY3" fmla="*/ 0 h 321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144" h="3211829">
                <a:moveTo>
                  <a:pt x="3063145" y="0"/>
                </a:moveTo>
                <a:cubicBezTo>
                  <a:pt x="2172462" y="902970"/>
                  <a:pt x="1359122" y="3211830"/>
                  <a:pt x="0" y="3211830"/>
                </a:cubicBezTo>
                <a:lnTo>
                  <a:pt x="3063145" y="3211830"/>
                </a:lnTo>
                <a:lnTo>
                  <a:pt x="3063145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4917932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3" name="任意多边形: 形状 462"/>
          <p:cNvSpPr/>
          <p:nvPr userDrawn="1"/>
        </p:nvSpPr>
        <p:spPr>
          <a:xfrm>
            <a:off x="9631680" y="2108200"/>
            <a:ext cx="2560320" cy="3598545"/>
          </a:xfrm>
          <a:custGeom>
            <a:avLst/>
            <a:gdLst>
              <a:gd name="connsiteX0" fmla="*/ 1184148 w 1731168"/>
              <a:gd name="connsiteY0" fmla="*/ 932116 h 2433256"/>
              <a:gd name="connsiteX1" fmla="*/ 1221772 w 1731168"/>
              <a:gd name="connsiteY1" fmla="*/ 1895285 h 2433256"/>
              <a:gd name="connsiteX2" fmla="*/ 0 w 1731168"/>
              <a:gd name="connsiteY2" fmla="*/ 2433257 h 2433256"/>
              <a:gd name="connsiteX3" fmla="*/ 1731169 w 1731168"/>
              <a:gd name="connsiteY3" fmla="*/ 0 h 2433256"/>
              <a:gd name="connsiteX4" fmla="*/ 1184148 w 1731168"/>
              <a:gd name="connsiteY4" fmla="*/ 932116 h 243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168" h="2433256">
                <a:moveTo>
                  <a:pt x="1184148" y="932116"/>
                </a:moveTo>
                <a:cubicBezTo>
                  <a:pt x="938689" y="1084136"/>
                  <a:pt x="1405890" y="1662303"/>
                  <a:pt x="1221772" y="1895285"/>
                </a:cubicBezTo>
                <a:cubicBezTo>
                  <a:pt x="1037654" y="2128266"/>
                  <a:pt x="251841" y="2167509"/>
                  <a:pt x="0" y="2433257"/>
                </a:cubicBezTo>
                <a:cubicBezTo>
                  <a:pt x="648177" y="1677448"/>
                  <a:pt x="1174623" y="564166"/>
                  <a:pt x="1731169" y="0"/>
                </a:cubicBezTo>
                <a:cubicBezTo>
                  <a:pt x="1368457" y="439864"/>
                  <a:pt x="1429608" y="780097"/>
                  <a:pt x="1184148" y="93211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81000">
                <a:schemeClr val="accent1"/>
              </a:gs>
            </a:gsLst>
            <a:lin ang="4917932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429" name="图形 4"/>
          <p:cNvGrpSpPr/>
          <p:nvPr userDrawn="1"/>
        </p:nvGrpSpPr>
        <p:grpSpPr>
          <a:xfrm>
            <a:off x="4109400" y="6382389"/>
            <a:ext cx="3331924" cy="475611"/>
            <a:chOff x="2192867" y="5208890"/>
            <a:chExt cx="2458923" cy="350996"/>
          </a:xfrm>
        </p:grpSpPr>
        <p:sp>
          <p:nvSpPr>
            <p:cNvPr id="430" name="任意多边形: 形状 429"/>
            <p:cNvSpPr/>
            <p:nvPr/>
          </p:nvSpPr>
          <p:spPr>
            <a:xfrm>
              <a:off x="2192867" y="5313665"/>
              <a:ext cx="1345641" cy="246221"/>
            </a:xfrm>
            <a:custGeom>
              <a:avLst/>
              <a:gdLst>
                <a:gd name="connsiteX0" fmla="*/ 0 w 1345641"/>
                <a:gd name="connsiteY0" fmla="*/ 246221 h 246221"/>
                <a:gd name="connsiteX1" fmla="*/ 660368 w 1345641"/>
                <a:gd name="connsiteY1" fmla="*/ 0 h 246221"/>
                <a:gd name="connsiteX2" fmla="*/ 1338263 w 1345641"/>
                <a:gd name="connsiteY2" fmla="*/ 246221 h 246221"/>
                <a:gd name="connsiteX3" fmla="*/ 0 w 1345641"/>
                <a:gd name="connsiteY3" fmla="*/ 246221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5641" h="246221">
                  <a:moveTo>
                    <a:pt x="0" y="246221"/>
                  </a:moveTo>
                  <a:cubicBezTo>
                    <a:pt x="352139" y="190024"/>
                    <a:pt x="510635" y="0"/>
                    <a:pt x="660368" y="0"/>
                  </a:cubicBezTo>
                  <a:cubicBezTo>
                    <a:pt x="810006" y="0"/>
                    <a:pt x="1215009" y="246221"/>
                    <a:pt x="1338263" y="246221"/>
                  </a:cubicBezTo>
                  <a:cubicBezTo>
                    <a:pt x="1461516" y="246221"/>
                    <a:pt x="0" y="246221"/>
                    <a:pt x="0" y="24622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4917932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1" name="任意多边形: 形状 430"/>
            <p:cNvSpPr/>
            <p:nvPr/>
          </p:nvSpPr>
          <p:spPr>
            <a:xfrm>
              <a:off x="3166322" y="5208890"/>
              <a:ext cx="1485468" cy="350996"/>
            </a:xfrm>
            <a:custGeom>
              <a:avLst/>
              <a:gdLst>
                <a:gd name="connsiteX0" fmla="*/ 0 w 1485468"/>
                <a:gd name="connsiteY0" fmla="*/ 350996 h 350996"/>
                <a:gd name="connsiteX1" fmla="*/ 728948 w 1485468"/>
                <a:gd name="connsiteY1" fmla="*/ 0 h 350996"/>
                <a:gd name="connsiteX2" fmla="*/ 1477328 w 1485468"/>
                <a:gd name="connsiteY2" fmla="*/ 350996 h 350996"/>
                <a:gd name="connsiteX3" fmla="*/ 0 w 1485468"/>
                <a:gd name="connsiteY3" fmla="*/ 350996 h 3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468" h="350996">
                  <a:moveTo>
                    <a:pt x="0" y="350996"/>
                  </a:moveTo>
                  <a:cubicBezTo>
                    <a:pt x="388715" y="270796"/>
                    <a:pt x="563689" y="0"/>
                    <a:pt x="728948" y="0"/>
                  </a:cubicBezTo>
                  <a:cubicBezTo>
                    <a:pt x="894207" y="0"/>
                    <a:pt x="1341216" y="350996"/>
                    <a:pt x="1477328" y="350996"/>
                  </a:cubicBezTo>
                  <a:cubicBezTo>
                    <a:pt x="1613344" y="350996"/>
                    <a:pt x="0" y="350996"/>
                    <a:pt x="0" y="35099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4917932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9" name="任意多边形: 形状 28"/>
          <p:cNvSpPr/>
          <p:nvPr userDrawn="1"/>
        </p:nvSpPr>
        <p:spPr>
          <a:xfrm>
            <a:off x="3415958" y="2941596"/>
            <a:ext cx="4328762" cy="2587232"/>
          </a:xfrm>
          <a:custGeom>
            <a:avLst/>
            <a:gdLst>
              <a:gd name="connsiteX0" fmla="*/ 0 w 5831967"/>
              <a:gd name="connsiteY0" fmla="*/ 0 h 3485673"/>
              <a:gd name="connsiteX1" fmla="*/ 5831968 w 5831967"/>
              <a:gd name="connsiteY1" fmla="*/ 0 h 3485673"/>
              <a:gd name="connsiteX2" fmla="*/ 5831968 w 5831967"/>
              <a:gd name="connsiteY2" fmla="*/ 3485674 h 3485673"/>
              <a:gd name="connsiteX3" fmla="*/ 0 w 5831967"/>
              <a:gd name="connsiteY3" fmla="*/ 3485674 h 348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1967" h="3485673">
                <a:moveTo>
                  <a:pt x="0" y="0"/>
                </a:moveTo>
                <a:lnTo>
                  <a:pt x="5831968" y="0"/>
                </a:lnTo>
                <a:lnTo>
                  <a:pt x="5831968" y="3485674"/>
                </a:lnTo>
                <a:lnTo>
                  <a:pt x="0" y="3485674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30" name="图形 19"/>
          <p:cNvGrpSpPr/>
          <p:nvPr userDrawn="1"/>
        </p:nvGrpSpPr>
        <p:grpSpPr>
          <a:xfrm>
            <a:off x="3480559" y="139018"/>
            <a:ext cx="5230883" cy="5230883"/>
            <a:chOff x="4166139" y="228600"/>
            <a:chExt cx="4110037" cy="4110037"/>
          </a:xfrm>
        </p:grpSpPr>
        <p:sp>
          <p:nvSpPr>
            <p:cNvPr id="31" name="任意多边形: 形状 30"/>
            <p:cNvSpPr/>
            <p:nvPr/>
          </p:nvSpPr>
          <p:spPr>
            <a:xfrm>
              <a:off x="4166139" y="228600"/>
              <a:ext cx="4110037" cy="4110037"/>
            </a:xfrm>
            <a:custGeom>
              <a:avLst/>
              <a:gdLst>
                <a:gd name="connsiteX0" fmla="*/ 4110038 w 4110037"/>
                <a:gd name="connsiteY0" fmla="*/ 2055019 h 4110037"/>
                <a:gd name="connsiteX1" fmla="*/ 2055019 w 4110037"/>
                <a:gd name="connsiteY1" fmla="*/ 4110038 h 4110037"/>
                <a:gd name="connsiteX2" fmla="*/ 0 w 4110037"/>
                <a:gd name="connsiteY2" fmla="*/ 2055019 h 4110037"/>
                <a:gd name="connsiteX3" fmla="*/ 2055019 w 4110037"/>
                <a:gd name="connsiteY3" fmla="*/ 0 h 4110037"/>
                <a:gd name="connsiteX4" fmla="*/ 4110038 w 4110037"/>
                <a:gd name="connsiteY4" fmla="*/ 2055019 h 41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0037" h="4110037">
                  <a:moveTo>
                    <a:pt x="4110038" y="2055019"/>
                  </a:moveTo>
                  <a:cubicBezTo>
                    <a:pt x="4110038" y="3190018"/>
                    <a:pt x="3189922" y="4110038"/>
                    <a:pt x="2055019" y="4110038"/>
                  </a:cubicBezTo>
                  <a:cubicBezTo>
                    <a:pt x="920020" y="4110038"/>
                    <a:pt x="0" y="3189923"/>
                    <a:pt x="0" y="2055019"/>
                  </a:cubicBezTo>
                  <a:cubicBezTo>
                    <a:pt x="0" y="920020"/>
                    <a:pt x="920020" y="0"/>
                    <a:pt x="2055019" y="0"/>
                  </a:cubicBezTo>
                  <a:cubicBezTo>
                    <a:pt x="3189922" y="0"/>
                    <a:pt x="4110038" y="920020"/>
                    <a:pt x="4110038" y="205501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DF8E6"/>
                </a:gs>
                <a:gs pos="100000">
                  <a:srgbClr val="FCF2CE"/>
                </a:gs>
              </a:gsLst>
              <a:lin ang="3790673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4294536" y="1060513"/>
              <a:ext cx="3981640" cy="3278124"/>
            </a:xfrm>
            <a:custGeom>
              <a:avLst/>
              <a:gdLst>
                <a:gd name="connsiteX0" fmla="*/ 3578067 w 3981640"/>
                <a:gd name="connsiteY0" fmla="*/ 0 h 3278124"/>
                <a:gd name="connsiteX1" fmla="*/ 3706463 w 3981640"/>
                <a:gd name="connsiteY1" fmla="*/ 716375 h 3278124"/>
                <a:gd name="connsiteX2" fmla="*/ 1651445 w 3981640"/>
                <a:gd name="connsiteY2" fmla="*/ 2771394 h 3278124"/>
                <a:gd name="connsiteX3" fmla="*/ 0 w 3981640"/>
                <a:gd name="connsiteY3" fmla="*/ 1939481 h 3278124"/>
                <a:gd name="connsiteX4" fmla="*/ 1926622 w 3981640"/>
                <a:gd name="connsiteY4" fmla="*/ 3278124 h 3278124"/>
                <a:gd name="connsiteX5" fmla="*/ 3981641 w 3981640"/>
                <a:gd name="connsiteY5" fmla="*/ 1223105 h 3278124"/>
                <a:gd name="connsiteX6" fmla="*/ 3578067 w 3981640"/>
                <a:gd name="connsiteY6" fmla="*/ 0 h 32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1640" h="3278124">
                  <a:moveTo>
                    <a:pt x="3578067" y="0"/>
                  </a:moveTo>
                  <a:cubicBezTo>
                    <a:pt x="3661029" y="223076"/>
                    <a:pt x="3706463" y="464439"/>
                    <a:pt x="3706463" y="716375"/>
                  </a:cubicBezTo>
                  <a:cubicBezTo>
                    <a:pt x="3706463" y="1851374"/>
                    <a:pt x="2786349" y="2771394"/>
                    <a:pt x="1651445" y="2771394"/>
                  </a:cubicBezTo>
                  <a:cubicBezTo>
                    <a:pt x="974693" y="2771394"/>
                    <a:pt x="374428" y="2444211"/>
                    <a:pt x="0" y="1939481"/>
                  </a:cubicBezTo>
                  <a:cubicBezTo>
                    <a:pt x="290798" y="2721197"/>
                    <a:pt x="1043559" y="3278124"/>
                    <a:pt x="1926622" y="3278124"/>
                  </a:cubicBezTo>
                  <a:cubicBezTo>
                    <a:pt x="3061525" y="3278124"/>
                    <a:pt x="3981641" y="2358009"/>
                    <a:pt x="3981641" y="1223105"/>
                  </a:cubicBezTo>
                  <a:cubicBezTo>
                    <a:pt x="3981641" y="764858"/>
                    <a:pt x="3831622" y="341757"/>
                    <a:pt x="3578067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DF8E6"/>
                </a:gs>
                <a:gs pos="100000">
                  <a:srgbClr val="FCF2CE"/>
                </a:gs>
              </a:gsLst>
              <a:lin ang="3790682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3" name="图形 19"/>
            <p:cNvGrpSpPr/>
            <p:nvPr/>
          </p:nvGrpSpPr>
          <p:grpSpPr>
            <a:xfrm>
              <a:off x="4677051" y="342903"/>
              <a:ext cx="2856990" cy="3642562"/>
              <a:chOff x="4677051" y="342903"/>
              <a:chExt cx="2856990" cy="3642562"/>
            </a:xfrm>
            <a:solidFill>
              <a:srgbClr val="FCF2CE">
                <a:alpha val="70000"/>
              </a:srgbClr>
            </a:solidFill>
          </p:grpSpPr>
          <p:sp>
            <p:nvSpPr>
              <p:cNvPr id="34" name="任意多边形: 形状 33"/>
              <p:cNvSpPr/>
              <p:nvPr/>
            </p:nvSpPr>
            <p:spPr>
              <a:xfrm>
                <a:off x="5835994" y="3225256"/>
                <a:ext cx="958314" cy="760209"/>
              </a:xfrm>
              <a:custGeom>
                <a:avLst/>
                <a:gdLst>
                  <a:gd name="connsiteX0" fmla="*/ 588808 w 958314"/>
                  <a:gd name="connsiteY0" fmla="*/ 731047 h 760209"/>
                  <a:gd name="connsiteX1" fmla="*/ 12831 w 958314"/>
                  <a:gd name="connsiteY1" fmla="*/ 525784 h 760209"/>
                  <a:gd name="connsiteX2" fmla="*/ 369542 w 958314"/>
                  <a:gd name="connsiteY2" fmla="*/ 29150 h 760209"/>
                  <a:gd name="connsiteX3" fmla="*/ 945519 w 958314"/>
                  <a:gd name="connsiteY3" fmla="*/ 234319 h 760209"/>
                  <a:gd name="connsiteX4" fmla="*/ 588808 w 958314"/>
                  <a:gd name="connsiteY4" fmla="*/ 731047 h 7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314" h="760209">
                    <a:moveTo>
                      <a:pt x="588808" y="731047"/>
                    </a:moveTo>
                    <a:cubicBezTo>
                      <a:pt x="331252" y="811534"/>
                      <a:pt x="73410" y="719713"/>
                      <a:pt x="12831" y="525784"/>
                    </a:cubicBezTo>
                    <a:cubicBezTo>
                      <a:pt x="-47748" y="332045"/>
                      <a:pt x="111987" y="109636"/>
                      <a:pt x="369542" y="29150"/>
                    </a:cubicBezTo>
                    <a:cubicBezTo>
                      <a:pt x="627098" y="-51336"/>
                      <a:pt x="885035" y="40580"/>
                      <a:pt x="945519" y="234319"/>
                    </a:cubicBezTo>
                    <a:cubicBezTo>
                      <a:pt x="1006003" y="428152"/>
                      <a:pt x="846269" y="650466"/>
                      <a:pt x="588808" y="731047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5733996" y="342903"/>
                <a:ext cx="974322" cy="739418"/>
              </a:xfrm>
              <a:custGeom>
                <a:avLst/>
                <a:gdLst>
                  <a:gd name="connsiteX0" fmla="*/ 530500 w 974322"/>
                  <a:gd name="connsiteY0" fmla="*/ 734850 h 739418"/>
                  <a:gd name="connsiteX1" fmla="*/ 1958 w 974322"/>
                  <a:gd name="connsiteY1" fmla="*/ 427288 h 739418"/>
                  <a:gd name="connsiteX2" fmla="*/ 443823 w 974322"/>
                  <a:gd name="connsiteY2" fmla="*/ 4568 h 739418"/>
                  <a:gd name="connsiteX3" fmla="*/ 972365 w 974322"/>
                  <a:gd name="connsiteY3" fmla="*/ 312131 h 739418"/>
                  <a:gd name="connsiteX4" fmla="*/ 530500 w 974322"/>
                  <a:gd name="connsiteY4" fmla="*/ 734850 h 73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322" h="739418">
                    <a:moveTo>
                      <a:pt x="530500" y="734850"/>
                    </a:moveTo>
                    <a:cubicBezTo>
                      <a:pt x="262562" y="766664"/>
                      <a:pt x="25961" y="628932"/>
                      <a:pt x="1958" y="427288"/>
                    </a:cubicBezTo>
                    <a:cubicBezTo>
                      <a:pt x="-21950" y="225644"/>
                      <a:pt x="175884" y="36477"/>
                      <a:pt x="443823" y="4568"/>
                    </a:cubicBezTo>
                    <a:cubicBezTo>
                      <a:pt x="711760" y="-27245"/>
                      <a:pt x="948362" y="110486"/>
                      <a:pt x="972365" y="312131"/>
                    </a:cubicBezTo>
                    <a:cubicBezTo>
                      <a:pt x="996273" y="513870"/>
                      <a:pt x="798438" y="703132"/>
                      <a:pt x="530500" y="734850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4761874" y="2494234"/>
                <a:ext cx="661592" cy="625793"/>
              </a:xfrm>
              <a:custGeom>
                <a:avLst/>
                <a:gdLst>
                  <a:gd name="connsiteX0" fmla="*/ 157692 w 661592"/>
                  <a:gd name="connsiteY0" fmla="*/ 525000 h 625793"/>
                  <a:gd name="connsiteX1" fmla="*/ 48917 w 661592"/>
                  <a:gd name="connsiteY1" fmla="*/ 82849 h 625793"/>
                  <a:gd name="connsiteX2" fmla="*/ 503831 w 661592"/>
                  <a:gd name="connsiteY2" fmla="*/ 100756 h 625793"/>
                  <a:gd name="connsiteX3" fmla="*/ 612702 w 661592"/>
                  <a:gd name="connsiteY3" fmla="*/ 542907 h 625793"/>
                  <a:gd name="connsiteX4" fmla="*/ 157692 w 661592"/>
                  <a:gd name="connsiteY4" fmla="*/ 525000 h 62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592" h="625793">
                    <a:moveTo>
                      <a:pt x="157692" y="525000"/>
                    </a:moveTo>
                    <a:cubicBezTo>
                      <a:pt x="2054" y="397937"/>
                      <a:pt x="-46619" y="200007"/>
                      <a:pt x="48917" y="82849"/>
                    </a:cubicBezTo>
                    <a:cubicBezTo>
                      <a:pt x="144453" y="-34213"/>
                      <a:pt x="348192" y="-26307"/>
                      <a:pt x="503831" y="100756"/>
                    </a:cubicBezTo>
                    <a:cubicBezTo>
                      <a:pt x="659469" y="227820"/>
                      <a:pt x="708237" y="425749"/>
                      <a:pt x="612702" y="542907"/>
                    </a:cubicBezTo>
                    <a:cubicBezTo>
                      <a:pt x="517166" y="660064"/>
                      <a:pt x="313426" y="652063"/>
                      <a:pt x="157692" y="525000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7073259" y="2937695"/>
                <a:ext cx="419498" cy="419491"/>
              </a:xfrm>
              <a:custGeom>
                <a:avLst/>
                <a:gdLst>
                  <a:gd name="connsiteX0" fmla="*/ 200697 w 419498"/>
                  <a:gd name="connsiteY0" fmla="*/ 419296 h 419491"/>
                  <a:gd name="connsiteX1" fmla="*/ 196 w 419498"/>
                  <a:gd name="connsiteY1" fmla="*/ 200697 h 419491"/>
                  <a:gd name="connsiteX2" fmla="*/ 218890 w 419498"/>
                  <a:gd name="connsiteY2" fmla="*/ 196 h 419491"/>
                  <a:gd name="connsiteX3" fmla="*/ 419296 w 419498"/>
                  <a:gd name="connsiteY3" fmla="*/ 218889 h 419491"/>
                  <a:gd name="connsiteX4" fmla="*/ 200697 w 419498"/>
                  <a:gd name="connsiteY4" fmla="*/ 419296 h 419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498" h="419491">
                    <a:moveTo>
                      <a:pt x="200697" y="419296"/>
                    </a:moveTo>
                    <a:cubicBezTo>
                      <a:pt x="84968" y="414247"/>
                      <a:pt x="-4758" y="316426"/>
                      <a:pt x="196" y="200697"/>
                    </a:cubicBezTo>
                    <a:cubicBezTo>
                      <a:pt x="5244" y="84968"/>
                      <a:pt x="103161" y="-4757"/>
                      <a:pt x="218890" y="196"/>
                    </a:cubicBezTo>
                    <a:cubicBezTo>
                      <a:pt x="334618" y="5244"/>
                      <a:pt x="424344" y="103161"/>
                      <a:pt x="419296" y="218889"/>
                    </a:cubicBezTo>
                    <a:cubicBezTo>
                      <a:pt x="414342" y="334523"/>
                      <a:pt x="316521" y="424248"/>
                      <a:pt x="200697" y="419296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6098895" y="2138435"/>
                <a:ext cx="378674" cy="397900"/>
              </a:xfrm>
              <a:custGeom>
                <a:avLst/>
                <a:gdLst>
                  <a:gd name="connsiteX0" fmla="*/ 318954 w 378674"/>
                  <a:gd name="connsiteY0" fmla="*/ 366926 h 397900"/>
                  <a:gd name="connsiteX1" fmla="*/ 51302 w 378674"/>
                  <a:gd name="connsiteY1" fmla="*/ 305489 h 397900"/>
                  <a:gd name="connsiteX2" fmla="*/ 59684 w 378674"/>
                  <a:gd name="connsiteY2" fmla="*/ 30979 h 397900"/>
                  <a:gd name="connsiteX3" fmla="*/ 327336 w 378674"/>
                  <a:gd name="connsiteY3" fmla="*/ 92320 h 397900"/>
                  <a:gd name="connsiteX4" fmla="*/ 318954 w 378674"/>
                  <a:gd name="connsiteY4" fmla="*/ 366926 h 39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674" h="397900">
                    <a:moveTo>
                      <a:pt x="318954" y="366926"/>
                    </a:moveTo>
                    <a:cubicBezTo>
                      <a:pt x="242754" y="425790"/>
                      <a:pt x="122834" y="398263"/>
                      <a:pt x="51302" y="305489"/>
                    </a:cubicBezTo>
                    <a:cubicBezTo>
                      <a:pt x="-20231" y="212811"/>
                      <a:pt x="-16516" y="89843"/>
                      <a:pt x="59684" y="30979"/>
                    </a:cubicBezTo>
                    <a:cubicBezTo>
                      <a:pt x="135884" y="-27886"/>
                      <a:pt x="255803" y="-358"/>
                      <a:pt x="327336" y="92320"/>
                    </a:cubicBezTo>
                    <a:cubicBezTo>
                      <a:pt x="398964" y="185093"/>
                      <a:pt x="395154" y="308061"/>
                      <a:pt x="318954" y="366926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5045937" y="948498"/>
                <a:ext cx="406178" cy="437770"/>
              </a:xfrm>
              <a:custGeom>
                <a:avLst/>
                <a:gdLst>
                  <a:gd name="connsiteX0" fmla="*/ 79846 w 406178"/>
                  <a:gd name="connsiteY0" fmla="*/ 411957 h 437770"/>
                  <a:gd name="connsiteX1" fmla="*/ 41650 w 406178"/>
                  <a:gd name="connsiteY1" fmla="*/ 115825 h 437770"/>
                  <a:gd name="connsiteX2" fmla="*/ 326352 w 406178"/>
                  <a:gd name="connsiteY2" fmla="*/ 25814 h 437770"/>
                  <a:gd name="connsiteX3" fmla="*/ 364452 w 406178"/>
                  <a:gd name="connsiteY3" fmla="*/ 321946 h 437770"/>
                  <a:gd name="connsiteX4" fmla="*/ 79846 w 406178"/>
                  <a:gd name="connsiteY4" fmla="*/ 411957 h 43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178" h="437770">
                    <a:moveTo>
                      <a:pt x="79846" y="411957"/>
                    </a:moveTo>
                    <a:cubicBezTo>
                      <a:pt x="-9309" y="354997"/>
                      <a:pt x="-26358" y="222505"/>
                      <a:pt x="41650" y="115825"/>
                    </a:cubicBezTo>
                    <a:cubicBezTo>
                      <a:pt x="109754" y="9145"/>
                      <a:pt x="237199" y="-31051"/>
                      <a:pt x="326352" y="25814"/>
                    </a:cubicBezTo>
                    <a:cubicBezTo>
                      <a:pt x="415507" y="82773"/>
                      <a:pt x="432556" y="215266"/>
                      <a:pt x="364452" y="321946"/>
                    </a:cubicBezTo>
                    <a:cubicBezTo>
                      <a:pt x="296444" y="428626"/>
                      <a:pt x="168999" y="468821"/>
                      <a:pt x="79846" y="411957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4677051" y="2125502"/>
                <a:ext cx="211758" cy="211648"/>
              </a:xfrm>
              <a:custGeom>
                <a:avLst/>
                <a:gdLst>
                  <a:gd name="connsiteX0" fmla="*/ 101260 w 211758"/>
                  <a:gd name="connsiteY0" fmla="*/ 211552 h 211648"/>
                  <a:gd name="connsiteX1" fmla="*/ 104 w 211758"/>
                  <a:gd name="connsiteY1" fmla="*/ 101252 h 211648"/>
                  <a:gd name="connsiteX2" fmla="*/ 110499 w 211758"/>
                  <a:gd name="connsiteY2" fmla="*/ 97 h 211648"/>
                  <a:gd name="connsiteX3" fmla="*/ 211654 w 211758"/>
                  <a:gd name="connsiteY3" fmla="*/ 110397 h 211648"/>
                  <a:gd name="connsiteX4" fmla="*/ 101260 w 211758"/>
                  <a:gd name="connsiteY4" fmla="*/ 211552 h 21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758" h="211648">
                    <a:moveTo>
                      <a:pt x="101260" y="211552"/>
                    </a:moveTo>
                    <a:cubicBezTo>
                      <a:pt x="42871" y="208980"/>
                      <a:pt x="-2468" y="159641"/>
                      <a:pt x="104" y="101252"/>
                    </a:cubicBezTo>
                    <a:cubicBezTo>
                      <a:pt x="2676" y="42864"/>
                      <a:pt x="52015" y="-2380"/>
                      <a:pt x="110499" y="97"/>
                    </a:cubicBezTo>
                    <a:cubicBezTo>
                      <a:pt x="168887" y="2669"/>
                      <a:pt x="214226" y="52008"/>
                      <a:pt x="211654" y="110397"/>
                    </a:cubicBezTo>
                    <a:cubicBezTo>
                      <a:pt x="209083" y="168785"/>
                      <a:pt x="159648" y="214028"/>
                      <a:pt x="101260" y="211552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7283143" y="1687147"/>
                <a:ext cx="250898" cy="278726"/>
              </a:xfrm>
              <a:custGeom>
                <a:avLst/>
                <a:gdLst>
                  <a:gd name="connsiteX0" fmla="*/ 119401 w 250898"/>
                  <a:gd name="connsiteY0" fmla="*/ 278622 h 278726"/>
                  <a:gd name="connsiteX1" fmla="*/ 148 w 250898"/>
                  <a:gd name="connsiteY1" fmla="*/ 133937 h 278726"/>
                  <a:gd name="connsiteX2" fmla="*/ 131497 w 250898"/>
                  <a:gd name="connsiteY2" fmla="*/ 111 h 278726"/>
                  <a:gd name="connsiteX3" fmla="*/ 250751 w 250898"/>
                  <a:gd name="connsiteY3" fmla="*/ 144796 h 278726"/>
                  <a:gd name="connsiteX4" fmla="*/ 119401 w 250898"/>
                  <a:gd name="connsiteY4" fmla="*/ 278622 h 27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898" h="278726">
                    <a:moveTo>
                      <a:pt x="119401" y="278622"/>
                    </a:moveTo>
                    <a:cubicBezTo>
                      <a:pt x="50249" y="275574"/>
                      <a:pt x="-3186" y="210899"/>
                      <a:pt x="148" y="133937"/>
                    </a:cubicBezTo>
                    <a:cubicBezTo>
                      <a:pt x="3481" y="57071"/>
                      <a:pt x="62251" y="-2937"/>
                      <a:pt x="131497" y="111"/>
                    </a:cubicBezTo>
                    <a:cubicBezTo>
                      <a:pt x="200649" y="3159"/>
                      <a:pt x="254084" y="67929"/>
                      <a:pt x="250751" y="144796"/>
                    </a:cubicBezTo>
                    <a:cubicBezTo>
                      <a:pt x="247321" y="221758"/>
                      <a:pt x="188552" y="281575"/>
                      <a:pt x="119401" y="278622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3" name="图形 19"/>
          <p:cNvGrpSpPr/>
          <p:nvPr userDrawn="1"/>
        </p:nvGrpSpPr>
        <p:grpSpPr>
          <a:xfrm>
            <a:off x="4469130" y="3500391"/>
            <a:ext cx="3469562" cy="2331135"/>
            <a:chOff x="3328224" y="1445133"/>
            <a:chExt cx="5704808" cy="3832954"/>
          </a:xfrm>
          <a:solidFill>
            <a:srgbClr val="FFFFFF"/>
          </a:solidFill>
        </p:grpSpPr>
        <p:grpSp>
          <p:nvGrpSpPr>
            <p:cNvPr id="44" name="图形 19"/>
            <p:cNvGrpSpPr/>
            <p:nvPr/>
          </p:nvGrpSpPr>
          <p:grpSpPr>
            <a:xfrm>
              <a:off x="8388762" y="4846224"/>
              <a:ext cx="431863" cy="431863"/>
              <a:chOff x="8388762" y="4846224"/>
              <a:chExt cx="431863" cy="431863"/>
            </a:xfrm>
            <a:solidFill>
              <a:srgbClr val="FFFFFF"/>
            </a:solidFill>
          </p:grpSpPr>
          <p:sp>
            <p:nvSpPr>
              <p:cNvPr id="45" name="任意多边形: 形状 44"/>
              <p:cNvSpPr/>
              <p:nvPr/>
            </p:nvSpPr>
            <p:spPr>
              <a:xfrm>
                <a:off x="8388762" y="5026056"/>
                <a:ext cx="431863" cy="72199"/>
              </a:xfrm>
              <a:custGeom>
                <a:avLst/>
                <a:gdLst>
                  <a:gd name="connsiteX0" fmla="*/ 0 w 431863"/>
                  <a:gd name="connsiteY0" fmla="*/ 36100 h 72199"/>
                  <a:gd name="connsiteX1" fmla="*/ 215932 w 431863"/>
                  <a:gd name="connsiteY1" fmla="*/ 72199 h 72199"/>
                  <a:gd name="connsiteX2" fmla="*/ 431863 w 431863"/>
                  <a:gd name="connsiteY2" fmla="*/ 36100 h 72199"/>
                  <a:gd name="connsiteX3" fmla="*/ 215932 w 431863"/>
                  <a:gd name="connsiteY3" fmla="*/ 0 h 72199"/>
                  <a:gd name="connsiteX4" fmla="*/ 0 w 431863"/>
                  <a:gd name="connsiteY4" fmla="*/ 36100 h 7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63" h="72199">
                    <a:moveTo>
                      <a:pt x="0" y="36100"/>
                    </a:moveTo>
                    <a:cubicBezTo>
                      <a:pt x="0" y="56007"/>
                      <a:pt x="96678" y="72199"/>
                      <a:pt x="215932" y="72199"/>
                    </a:cubicBezTo>
                    <a:cubicBezTo>
                      <a:pt x="335185" y="72199"/>
                      <a:pt x="431863" y="56007"/>
                      <a:pt x="431863" y="36100"/>
                    </a:cubicBezTo>
                    <a:cubicBezTo>
                      <a:pt x="431863" y="16192"/>
                      <a:pt x="335185" y="0"/>
                      <a:pt x="215932" y="0"/>
                    </a:cubicBezTo>
                    <a:cubicBezTo>
                      <a:pt x="96678" y="0"/>
                      <a:pt x="0" y="16192"/>
                      <a:pt x="0" y="36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8568594" y="4846224"/>
                <a:ext cx="72199" cy="431863"/>
              </a:xfrm>
              <a:custGeom>
                <a:avLst/>
                <a:gdLst>
                  <a:gd name="connsiteX0" fmla="*/ 36100 w 72199"/>
                  <a:gd name="connsiteY0" fmla="*/ 0 h 431863"/>
                  <a:gd name="connsiteX1" fmla="*/ 0 w 72199"/>
                  <a:gd name="connsiteY1" fmla="*/ 215932 h 431863"/>
                  <a:gd name="connsiteX2" fmla="*/ 36100 w 72199"/>
                  <a:gd name="connsiteY2" fmla="*/ 431863 h 431863"/>
                  <a:gd name="connsiteX3" fmla="*/ 72199 w 72199"/>
                  <a:gd name="connsiteY3" fmla="*/ 215932 h 431863"/>
                  <a:gd name="connsiteX4" fmla="*/ 36100 w 72199"/>
                  <a:gd name="connsiteY4" fmla="*/ 0 h 43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99" h="431863">
                    <a:moveTo>
                      <a:pt x="36100" y="0"/>
                    </a:moveTo>
                    <a:cubicBezTo>
                      <a:pt x="16192" y="0"/>
                      <a:pt x="0" y="96679"/>
                      <a:pt x="0" y="215932"/>
                    </a:cubicBezTo>
                    <a:cubicBezTo>
                      <a:pt x="0" y="335184"/>
                      <a:pt x="16192" y="431863"/>
                      <a:pt x="36100" y="431863"/>
                    </a:cubicBezTo>
                    <a:cubicBezTo>
                      <a:pt x="56006" y="431863"/>
                      <a:pt x="72199" y="335184"/>
                      <a:pt x="72199" y="215932"/>
                    </a:cubicBezTo>
                    <a:cubicBezTo>
                      <a:pt x="72199" y="96679"/>
                      <a:pt x="56102" y="0"/>
                      <a:pt x="3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8529452" y="4986914"/>
                <a:ext cx="150483" cy="150483"/>
              </a:xfrm>
              <a:custGeom>
                <a:avLst/>
                <a:gdLst>
                  <a:gd name="connsiteX0" fmla="*/ 1042 w 150483"/>
                  <a:gd name="connsiteY0" fmla="*/ 149441 h 150483"/>
                  <a:gd name="connsiteX1" fmla="*/ 87624 w 150483"/>
                  <a:gd name="connsiteY1" fmla="*/ 87624 h 150483"/>
                  <a:gd name="connsiteX2" fmla="*/ 149441 w 150483"/>
                  <a:gd name="connsiteY2" fmla="*/ 1042 h 150483"/>
                  <a:gd name="connsiteX3" fmla="*/ 62859 w 150483"/>
                  <a:gd name="connsiteY3" fmla="*/ 62859 h 150483"/>
                  <a:gd name="connsiteX4" fmla="*/ 1042 w 150483"/>
                  <a:gd name="connsiteY4" fmla="*/ 149441 h 15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3" h="150483">
                    <a:moveTo>
                      <a:pt x="1042" y="149441"/>
                    </a:moveTo>
                    <a:cubicBezTo>
                      <a:pt x="7900" y="156299"/>
                      <a:pt x="46667" y="128582"/>
                      <a:pt x="87624" y="87624"/>
                    </a:cubicBezTo>
                    <a:cubicBezTo>
                      <a:pt x="128581" y="46667"/>
                      <a:pt x="156299" y="7900"/>
                      <a:pt x="149441" y="1042"/>
                    </a:cubicBezTo>
                    <a:cubicBezTo>
                      <a:pt x="142583" y="-5816"/>
                      <a:pt x="103817" y="21902"/>
                      <a:pt x="62859" y="62859"/>
                    </a:cubicBezTo>
                    <a:cubicBezTo>
                      <a:pt x="21902" y="103817"/>
                      <a:pt x="-5816" y="142584"/>
                      <a:pt x="1042" y="1494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8529452" y="4986914"/>
                <a:ext cx="150483" cy="150483"/>
              </a:xfrm>
              <a:custGeom>
                <a:avLst/>
                <a:gdLst>
                  <a:gd name="connsiteX0" fmla="*/ 1042 w 150483"/>
                  <a:gd name="connsiteY0" fmla="*/ 1042 h 150483"/>
                  <a:gd name="connsiteX1" fmla="*/ 62859 w 150483"/>
                  <a:gd name="connsiteY1" fmla="*/ 87624 h 150483"/>
                  <a:gd name="connsiteX2" fmla="*/ 149441 w 150483"/>
                  <a:gd name="connsiteY2" fmla="*/ 149441 h 150483"/>
                  <a:gd name="connsiteX3" fmla="*/ 87624 w 150483"/>
                  <a:gd name="connsiteY3" fmla="*/ 62859 h 150483"/>
                  <a:gd name="connsiteX4" fmla="*/ 1042 w 150483"/>
                  <a:gd name="connsiteY4" fmla="*/ 1042 h 15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3" h="150483">
                    <a:moveTo>
                      <a:pt x="1042" y="1042"/>
                    </a:moveTo>
                    <a:cubicBezTo>
                      <a:pt x="-5816" y="7900"/>
                      <a:pt x="21902" y="46667"/>
                      <a:pt x="62859" y="87624"/>
                    </a:cubicBezTo>
                    <a:cubicBezTo>
                      <a:pt x="103817" y="128582"/>
                      <a:pt x="142583" y="156299"/>
                      <a:pt x="149441" y="149441"/>
                    </a:cubicBezTo>
                    <a:cubicBezTo>
                      <a:pt x="156299" y="142584"/>
                      <a:pt x="128581" y="103817"/>
                      <a:pt x="87624" y="62859"/>
                    </a:cubicBezTo>
                    <a:cubicBezTo>
                      <a:pt x="46667" y="21902"/>
                      <a:pt x="7900" y="-5816"/>
                      <a:pt x="1042" y="1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9" name="图形 19"/>
            <p:cNvGrpSpPr/>
            <p:nvPr/>
          </p:nvGrpSpPr>
          <p:grpSpPr>
            <a:xfrm>
              <a:off x="4308252" y="3503580"/>
              <a:ext cx="431863" cy="431863"/>
              <a:chOff x="4308252" y="3503580"/>
              <a:chExt cx="431863" cy="431863"/>
            </a:xfrm>
            <a:solidFill>
              <a:srgbClr val="FFFFFF"/>
            </a:solidFill>
          </p:grpSpPr>
          <p:sp>
            <p:nvSpPr>
              <p:cNvPr id="50" name="任意多边形: 形状 49"/>
              <p:cNvSpPr/>
              <p:nvPr/>
            </p:nvSpPr>
            <p:spPr>
              <a:xfrm>
                <a:off x="4308252" y="3683507"/>
                <a:ext cx="431863" cy="72199"/>
              </a:xfrm>
              <a:custGeom>
                <a:avLst/>
                <a:gdLst>
                  <a:gd name="connsiteX0" fmla="*/ 0 w 431863"/>
                  <a:gd name="connsiteY0" fmla="*/ 36100 h 72199"/>
                  <a:gd name="connsiteX1" fmla="*/ 215932 w 431863"/>
                  <a:gd name="connsiteY1" fmla="*/ 72200 h 72199"/>
                  <a:gd name="connsiteX2" fmla="*/ 431863 w 431863"/>
                  <a:gd name="connsiteY2" fmla="*/ 36100 h 72199"/>
                  <a:gd name="connsiteX3" fmla="*/ 215932 w 431863"/>
                  <a:gd name="connsiteY3" fmla="*/ 0 h 72199"/>
                  <a:gd name="connsiteX4" fmla="*/ 0 w 431863"/>
                  <a:gd name="connsiteY4" fmla="*/ 36100 h 7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63" h="72199">
                    <a:moveTo>
                      <a:pt x="0" y="36100"/>
                    </a:moveTo>
                    <a:cubicBezTo>
                      <a:pt x="0" y="56007"/>
                      <a:pt x="96679" y="72200"/>
                      <a:pt x="215932" y="72200"/>
                    </a:cubicBezTo>
                    <a:cubicBezTo>
                      <a:pt x="335185" y="72200"/>
                      <a:pt x="431863" y="56007"/>
                      <a:pt x="431863" y="36100"/>
                    </a:cubicBezTo>
                    <a:cubicBezTo>
                      <a:pt x="431863" y="16193"/>
                      <a:pt x="335185" y="0"/>
                      <a:pt x="215932" y="0"/>
                    </a:cubicBezTo>
                    <a:cubicBezTo>
                      <a:pt x="96679" y="-95"/>
                      <a:pt x="0" y="16098"/>
                      <a:pt x="0" y="36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4488179" y="3503580"/>
                <a:ext cx="72199" cy="431863"/>
              </a:xfrm>
              <a:custGeom>
                <a:avLst/>
                <a:gdLst>
                  <a:gd name="connsiteX0" fmla="*/ 36100 w 72199"/>
                  <a:gd name="connsiteY0" fmla="*/ 0 h 431863"/>
                  <a:gd name="connsiteX1" fmla="*/ 0 w 72199"/>
                  <a:gd name="connsiteY1" fmla="*/ 215932 h 431863"/>
                  <a:gd name="connsiteX2" fmla="*/ 36100 w 72199"/>
                  <a:gd name="connsiteY2" fmla="*/ 431864 h 431863"/>
                  <a:gd name="connsiteX3" fmla="*/ 72199 w 72199"/>
                  <a:gd name="connsiteY3" fmla="*/ 215932 h 431863"/>
                  <a:gd name="connsiteX4" fmla="*/ 36100 w 72199"/>
                  <a:gd name="connsiteY4" fmla="*/ 0 h 43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99" h="431863">
                    <a:moveTo>
                      <a:pt x="36100" y="0"/>
                    </a:moveTo>
                    <a:cubicBezTo>
                      <a:pt x="16192" y="0"/>
                      <a:pt x="0" y="96679"/>
                      <a:pt x="0" y="215932"/>
                    </a:cubicBezTo>
                    <a:cubicBezTo>
                      <a:pt x="0" y="335185"/>
                      <a:pt x="16192" y="431864"/>
                      <a:pt x="36100" y="431864"/>
                    </a:cubicBezTo>
                    <a:cubicBezTo>
                      <a:pt x="56007" y="431864"/>
                      <a:pt x="72199" y="335185"/>
                      <a:pt x="72199" y="215932"/>
                    </a:cubicBezTo>
                    <a:cubicBezTo>
                      <a:pt x="72199" y="96679"/>
                      <a:pt x="56007" y="0"/>
                      <a:pt x="3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>
                <a:off x="4448965" y="3644365"/>
                <a:ext cx="150459" cy="150483"/>
              </a:xfrm>
              <a:custGeom>
                <a:avLst/>
                <a:gdLst>
                  <a:gd name="connsiteX0" fmla="*/ 1019 w 150459"/>
                  <a:gd name="connsiteY0" fmla="*/ 149441 h 150483"/>
                  <a:gd name="connsiteX1" fmla="*/ 87601 w 150459"/>
                  <a:gd name="connsiteY1" fmla="*/ 87624 h 150483"/>
                  <a:gd name="connsiteX2" fmla="*/ 149418 w 150459"/>
                  <a:gd name="connsiteY2" fmla="*/ 1042 h 150483"/>
                  <a:gd name="connsiteX3" fmla="*/ 62836 w 150459"/>
                  <a:gd name="connsiteY3" fmla="*/ 62859 h 150483"/>
                  <a:gd name="connsiteX4" fmla="*/ 1019 w 150459"/>
                  <a:gd name="connsiteY4" fmla="*/ 149441 h 15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59" h="150483">
                    <a:moveTo>
                      <a:pt x="1019" y="149441"/>
                    </a:moveTo>
                    <a:cubicBezTo>
                      <a:pt x="7877" y="156299"/>
                      <a:pt x="46643" y="128582"/>
                      <a:pt x="87601" y="87624"/>
                    </a:cubicBezTo>
                    <a:cubicBezTo>
                      <a:pt x="128558" y="46667"/>
                      <a:pt x="156276" y="7900"/>
                      <a:pt x="149418" y="1042"/>
                    </a:cubicBezTo>
                    <a:cubicBezTo>
                      <a:pt x="142560" y="-5816"/>
                      <a:pt x="103793" y="21902"/>
                      <a:pt x="62836" y="62859"/>
                    </a:cubicBezTo>
                    <a:cubicBezTo>
                      <a:pt x="21878" y="103817"/>
                      <a:pt x="-5744" y="142583"/>
                      <a:pt x="1019" y="1494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>
                <a:off x="4448942" y="3644363"/>
                <a:ext cx="150483" cy="150486"/>
              </a:xfrm>
              <a:custGeom>
                <a:avLst/>
                <a:gdLst>
                  <a:gd name="connsiteX0" fmla="*/ 1042 w 150483"/>
                  <a:gd name="connsiteY0" fmla="*/ 1045 h 150486"/>
                  <a:gd name="connsiteX1" fmla="*/ 62859 w 150483"/>
                  <a:gd name="connsiteY1" fmla="*/ 87627 h 150486"/>
                  <a:gd name="connsiteX2" fmla="*/ 149441 w 150483"/>
                  <a:gd name="connsiteY2" fmla="*/ 149444 h 150486"/>
                  <a:gd name="connsiteX3" fmla="*/ 87624 w 150483"/>
                  <a:gd name="connsiteY3" fmla="*/ 62862 h 150486"/>
                  <a:gd name="connsiteX4" fmla="*/ 1042 w 150483"/>
                  <a:gd name="connsiteY4" fmla="*/ 1045 h 15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3" h="150486">
                    <a:moveTo>
                      <a:pt x="1042" y="1045"/>
                    </a:moveTo>
                    <a:cubicBezTo>
                      <a:pt x="-5816" y="7903"/>
                      <a:pt x="21902" y="46670"/>
                      <a:pt x="62859" y="87627"/>
                    </a:cubicBezTo>
                    <a:cubicBezTo>
                      <a:pt x="103817" y="128584"/>
                      <a:pt x="142583" y="156302"/>
                      <a:pt x="149441" y="149444"/>
                    </a:cubicBezTo>
                    <a:cubicBezTo>
                      <a:pt x="156299" y="142586"/>
                      <a:pt x="128582" y="103820"/>
                      <a:pt x="87624" y="62862"/>
                    </a:cubicBezTo>
                    <a:cubicBezTo>
                      <a:pt x="46762" y="21809"/>
                      <a:pt x="7900" y="-5813"/>
                      <a:pt x="1042" y="10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4" name="图形 19"/>
            <p:cNvGrpSpPr/>
            <p:nvPr/>
          </p:nvGrpSpPr>
          <p:grpSpPr>
            <a:xfrm>
              <a:off x="4451984" y="4007834"/>
              <a:ext cx="431863" cy="431863"/>
              <a:chOff x="4451984" y="4007834"/>
              <a:chExt cx="431863" cy="431863"/>
            </a:xfrm>
            <a:solidFill>
              <a:srgbClr val="FFFFFF"/>
            </a:solidFill>
          </p:grpSpPr>
          <p:sp>
            <p:nvSpPr>
              <p:cNvPr id="55" name="任意多边形: 形状 54"/>
              <p:cNvSpPr/>
              <p:nvPr/>
            </p:nvSpPr>
            <p:spPr>
              <a:xfrm>
                <a:off x="4451984" y="4187666"/>
                <a:ext cx="431863" cy="72199"/>
              </a:xfrm>
              <a:custGeom>
                <a:avLst/>
                <a:gdLst>
                  <a:gd name="connsiteX0" fmla="*/ 0 w 431863"/>
                  <a:gd name="connsiteY0" fmla="*/ 36100 h 72199"/>
                  <a:gd name="connsiteX1" fmla="*/ 215932 w 431863"/>
                  <a:gd name="connsiteY1" fmla="*/ 72200 h 72199"/>
                  <a:gd name="connsiteX2" fmla="*/ 431863 w 431863"/>
                  <a:gd name="connsiteY2" fmla="*/ 36100 h 72199"/>
                  <a:gd name="connsiteX3" fmla="*/ 215932 w 431863"/>
                  <a:gd name="connsiteY3" fmla="*/ 0 h 72199"/>
                  <a:gd name="connsiteX4" fmla="*/ 0 w 431863"/>
                  <a:gd name="connsiteY4" fmla="*/ 36100 h 7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63" h="72199">
                    <a:moveTo>
                      <a:pt x="0" y="36100"/>
                    </a:moveTo>
                    <a:cubicBezTo>
                      <a:pt x="0" y="56007"/>
                      <a:pt x="96679" y="72200"/>
                      <a:pt x="215932" y="72200"/>
                    </a:cubicBezTo>
                    <a:cubicBezTo>
                      <a:pt x="335185" y="72200"/>
                      <a:pt x="431863" y="56007"/>
                      <a:pt x="431863" y="36100"/>
                    </a:cubicBezTo>
                    <a:cubicBezTo>
                      <a:pt x="431863" y="16193"/>
                      <a:pt x="335185" y="0"/>
                      <a:pt x="215932" y="0"/>
                    </a:cubicBezTo>
                    <a:cubicBezTo>
                      <a:pt x="96679" y="0"/>
                      <a:pt x="0" y="16193"/>
                      <a:pt x="0" y="36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>
                <a:off x="4631911" y="4007834"/>
                <a:ext cx="72199" cy="431863"/>
              </a:xfrm>
              <a:custGeom>
                <a:avLst/>
                <a:gdLst>
                  <a:gd name="connsiteX0" fmla="*/ 36100 w 72199"/>
                  <a:gd name="connsiteY0" fmla="*/ 0 h 431863"/>
                  <a:gd name="connsiteX1" fmla="*/ 0 w 72199"/>
                  <a:gd name="connsiteY1" fmla="*/ 215932 h 431863"/>
                  <a:gd name="connsiteX2" fmla="*/ 36100 w 72199"/>
                  <a:gd name="connsiteY2" fmla="*/ 431863 h 431863"/>
                  <a:gd name="connsiteX3" fmla="*/ 72199 w 72199"/>
                  <a:gd name="connsiteY3" fmla="*/ 215932 h 431863"/>
                  <a:gd name="connsiteX4" fmla="*/ 36100 w 72199"/>
                  <a:gd name="connsiteY4" fmla="*/ 0 h 43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99" h="431863">
                    <a:moveTo>
                      <a:pt x="36100" y="0"/>
                    </a:moveTo>
                    <a:cubicBezTo>
                      <a:pt x="16192" y="0"/>
                      <a:pt x="0" y="96679"/>
                      <a:pt x="0" y="215932"/>
                    </a:cubicBezTo>
                    <a:cubicBezTo>
                      <a:pt x="0" y="335185"/>
                      <a:pt x="16192" y="431863"/>
                      <a:pt x="36100" y="431863"/>
                    </a:cubicBezTo>
                    <a:cubicBezTo>
                      <a:pt x="56007" y="431863"/>
                      <a:pt x="72199" y="335185"/>
                      <a:pt x="72199" y="215932"/>
                    </a:cubicBezTo>
                    <a:cubicBezTo>
                      <a:pt x="72199" y="96679"/>
                      <a:pt x="56007" y="0"/>
                      <a:pt x="3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4592767" y="4148521"/>
                <a:ext cx="150486" cy="150489"/>
              </a:xfrm>
              <a:custGeom>
                <a:avLst/>
                <a:gdLst>
                  <a:gd name="connsiteX0" fmla="*/ 1045 w 150486"/>
                  <a:gd name="connsiteY0" fmla="*/ 149444 h 150489"/>
                  <a:gd name="connsiteX1" fmla="*/ 87627 w 150486"/>
                  <a:gd name="connsiteY1" fmla="*/ 87627 h 150489"/>
                  <a:gd name="connsiteX2" fmla="*/ 149444 w 150486"/>
                  <a:gd name="connsiteY2" fmla="*/ 1045 h 150489"/>
                  <a:gd name="connsiteX3" fmla="*/ 62862 w 150486"/>
                  <a:gd name="connsiteY3" fmla="*/ 62862 h 150489"/>
                  <a:gd name="connsiteX4" fmla="*/ 1045 w 150486"/>
                  <a:gd name="connsiteY4" fmla="*/ 149444 h 15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6" h="150489">
                    <a:moveTo>
                      <a:pt x="1045" y="149444"/>
                    </a:moveTo>
                    <a:cubicBezTo>
                      <a:pt x="7903" y="156302"/>
                      <a:pt x="46669" y="128680"/>
                      <a:pt x="87627" y="87627"/>
                    </a:cubicBezTo>
                    <a:cubicBezTo>
                      <a:pt x="128584" y="46670"/>
                      <a:pt x="156302" y="7903"/>
                      <a:pt x="149444" y="1045"/>
                    </a:cubicBezTo>
                    <a:cubicBezTo>
                      <a:pt x="142586" y="-5813"/>
                      <a:pt x="103819" y="21809"/>
                      <a:pt x="62862" y="62862"/>
                    </a:cubicBezTo>
                    <a:cubicBezTo>
                      <a:pt x="21809" y="103820"/>
                      <a:pt x="-5813" y="142586"/>
                      <a:pt x="1045" y="1494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4592767" y="4148521"/>
                <a:ext cx="150486" cy="150486"/>
              </a:xfrm>
              <a:custGeom>
                <a:avLst/>
                <a:gdLst>
                  <a:gd name="connsiteX0" fmla="*/ 1045 w 150486"/>
                  <a:gd name="connsiteY0" fmla="*/ 1045 h 150486"/>
                  <a:gd name="connsiteX1" fmla="*/ 62862 w 150486"/>
                  <a:gd name="connsiteY1" fmla="*/ 87627 h 150486"/>
                  <a:gd name="connsiteX2" fmla="*/ 149444 w 150486"/>
                  <a:gd name="connsiteY2" fmla="*/ 149444 h 150486"/>
                  <a:gd name="connsiteX3" fmla="*/ 87627 w 150486"/>
                  <a:gd name="connsiteY3" fmla="*/ 62862 h 150486"/>
                  <a:gd name="connsiteX4" fmla="*/ 1045 w 150486"/>
                  <a:gd name="connsiteY4" fmla="*/ 1045 h 15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6" h="150486">
                    <a:moveTo>
                      <a:pt x="1045" y="1045"/>
                    </a:moveTo>
                    <a:cubicBezTo>
                      <a:pt x="-5813" y="7903"/>
                      <a:pt x="21809" y="46670"/>
                      <a:pt x="62862" y="87627"/>
                    </a:cubicBezTo>
                    <a:cubicBezTo>
                      <a:pt x="103819" y="128585"/>
                      <a:pt x="142586" y="156302"/>
                      <a:pt x="149444" y="149444"/>
                    </a:cubicBezTo>
                    <a:cubicBezTo>
                      <a:pt x="156302" y="142586"/>
                      <a:pt x="128584" y="103820"/>
                      <a:pt x="87627" y="62862"/>
                    </a:cubicBezTo>
                    <a:cubicBezTo>
                      <a:pt x="46669" y="21809"/>
                      <a:pt x="7903" y="-5813"/>
                      <a:pt x="1045" y="10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9" name="图形 19"/>
            <p:cNvGrpSpPr/>
            <p:nvPr/>
          </p:nvGrpSpPr>
          <p:grpSpPr>
            <a:xfrm>
              <a:off x="7521129" y="4013930"/>
              <a:ext cx="644080" cy="644080"/>
              <a:chOff x="7521129" y="4013930"/>
              <a:chExt cx="644080" cy="644080"/>
            </a:xfrm>
            <a:solidFill>
              <a:srgbClr val="FFFFFF"/>
            </a:solidFill>
          </p:grpSpPr>
          <p:sp>
            <p:nvSpPr>
              <p:cNvPr id="60" name="任意多边形: 形状 59"/>
              <p:cNvSpPr/>
              <p:nvPr/>
            </p:nvSpPr>
            <p:spPr>
              <a:xfrm>
                <a:off x="7521129" y="4282154"/>
                <a:ext cx="644080" cy="107632"/>
              </a:xfrm>
              <a:custGeom>
                <a:avLst/>
                <a:gdLst>
                  <a:gd name="connsiteX0" fmla="*/ 0 w 644080"/>
                  <a:gd name="connsiteY0" fmla="*/ 53816 h 107632"/>
                  <a:gd name="connsiteX1" fmla="*/ 322040 w 644080"/>
                  <a:gd name="connsiteY1" fmla="*/ 107633 h 107632"/>
                  <a:gd name="connsiteX2" fmla="*/ 644080 w 644080"/>
                  <a:gd name="connsiteY2" fmla="*/ 53816 h 107632"/>
                  <a:gd name="connsiteX3" fmla="*/ 322040 w 644080"/>
                  <a:gd name="connsiteY3" fmla="*/ 0 h 107632"/>
                  <a:gd name="connsiteX4" fmla="*/ 0 w 644080"/>
                  <a:gd name="connsiteY4" fmla="*/ 53816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4080" h="107632">
                    <a:moveTo>
                      <a:pt x="0" y="53816"/>
                    </a:moveTo>
                    <a:cubicBezTo>
                      <a:pt x="0" y="83534"/>
                      <a:pt x="144209" y="107633"/>
                      <a:pt x="322040" y="107633"/>
                    </a:cubicBezTo>
                    <a:cubicBezTo>
                      <a:pt x="499872" y="107633"/>
                      <a:pt x="644080" y="83534"/>
                      <a:pt x="644080" y="53816"/>
                    </a:cubicBezTo>
                    <a:cubicBezTo>
                      <a:pt x="644080" y="24099"/>
                      <a:pt x="499872" y="0"/>
                      <a:pt x="322040" y="0"/>
                    </a:cubicBezTo>
                    <a:cubicBezTo>
                      <a:pt x="144209" y="-95"/>
                      <a:pt x="0" y="24099"/>
                      <a:pt x="0" y="538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>
                <a:off x="7789354" y="4013930"/>
                <a:ext cx="107632" cy="644080"/>
              </a:xfrm>
              <a:custGeom>
                <a:avLst/>
                <a:gdLst>
                  <a:gd name="connsiteX0" fmla="*/ 53816 w 107632"/>
                  <a:gd name="connsiteY0" fmla="*/ 0 h 644080"/>
                  <a:gd name="connsiteX1" fmla="*/ 0 w 107632"/>
                  <a:gd name="connsiteY1" fmla="*/ 322040 h 644080"/>
                  <a:gd name="connsiteX2" fmla="*/ 53816 w 107632"/>
                  <a:gd name="connsiteY2" fmla="*/ 644080 h 644080"/>
                  <a:gd name="connsiteX3" fmla="*/ 107632 w 107632"/>
                  <a:gd name="connsiteY3" fmla="*/ 322040 h 644080"/>
                  <a:gd name="connsiteX4" fmla="*/ 53816 w 107632"/>
                  <a:gd name="connsiteY4" fmla="*/ 0 h 64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32" h="644080">
                    <a:moveTo>
                      <a:pt x="53816" y="0"/>
                    </a:moveTo>
                    <a:cubicBezTo>
                      <a:pt x="24098" y="0"/>
                      <a:pt x="0" y="144208"/>
                      <a:pt x="0" y="322040"/>
                    </a:cubicBezTo>
                    <a:cubicBezTo>
                      <a:pt x="0" y="499872"/>
                      <a:pt x="24098" y="644080"/>
                      <a:pt x="53816" y="644080"/>
                    </a:cubicBezTo>
                    <a:cubicBezTo>
                      <a:pt x="83534" y="644080"/>
                      <a:pt x="107632" y="499872"/>
                      <a:pt x="107632" y="322040"/>
                    </a:cubicBezTo>
                    <a:cubicBezTo>
                      <a:pt x="107632" y="144208"/>
                      <a:pt x="83534" y="0"/>
                      <a:pt x="538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/>
              <p:cNvSpPr/>
              <p:nvPr/>
            </p:nvSpPr>
            <p:spPr>
              <a:xfrm>
                <a:off x="7730942" y="4223743"/>
                <a:ext cx="224385" cy="224359"/>
              </a:xfrm>
              <a:custGeom>
                <a:avLst/>
                <a:gdLst>
                  <a:gd name="connsiteX0" fmla="*/ 1547 w 224385"/>
                  <a:gd name="connsiteY0" fmla="*/ 222812 h 224359"/>
                  <a:gd name="connsiteX1" fmla="*/ 130706 w 224385"/>
                  <a:gd name="connsiteY1" fmla="*/ 130706 h 224359"/>
                  <a:gd name="connsiteX2" fmla="*/ 222812 w 224385"/>
                  <a:gd name="connsiteY2" fmla="*/ 1547 h 224359"/>
                  <a:gd name="connsiteX3" fmla="*/ 93653 w 224385"/>
                  <a:gd name="connsiteY3" fmla="*/ 93653 h 224359"/>
                  <a:gd name="connsiteX4" fmla="*/ 1547 w 224385"/>
                  <a:gd name="connsiteY4" fmla="*/ 222812 h 22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385" h="224359">
                    <a:moveTo>
                      <a:pt x="1547" y="222812"/>
                    </a:moveTo>
                    <a:cubicBezTo>
                      <a:pt x="11739" y="233004"/>
                      <a:pt x="69556" y="191761"/>
                      <a:pt x="130706" y="130706"/>
                    </a:cubicBezTo>
                    <a:cubicBezTo>
                      <a:pt x="191856" y="69555"/>
                      <a:pt x="233100" y="11739"/>
                      <a:pt x="222812" y="1547"/>
                    </a:cubicBezTo>
                    <a:cubicBezTo>
                      <a:pt x="212621" y="-8645"/>
                      <a:pt x="154804" y="32598"/>
                      <a:pt x="93653" y="93653"/>
                    </a:cubicBezTo>
                    <a:cubicBezTo>
                      <a:pt x="32598" y="154804"/>
                      <a:pt x="-8645" y="212621"/>
                      <a:pt x="1547" y="2228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/>
              <p:cNvSpPr/>
              <p:nvPr/>
            </p:nvSpPr>
            <p:spPr>
              <a:xfrm>
                <a:off x="7730942" y="4223743"/>
                <a:ext cx="224359" cy="224385"/>
              </a:xfrm>
              <a:custGeom>
                <a:avLst/>
                <a:gdLst>
                  <a:gd name="connsiteX0" fmla="*/ 1547 w 224359"/>
                  <a:gd name="connsiteY0" fmla="*/ 1547 h 224385"/>
                  <a:gd name="connsiteX1" fmla="*/ 93653 w 224359"/>
                  <a:gd name="connsiteY1" fmla="*/ 130706 h 224385"/>
                  <a:gd name="connsiteX2" fmla="*/ 222812 w 224359"/>
                  <a:gd name="connsiteY2" fmla="*/ 222812 h 224385"/>
                  <a:gd name="connsiteX3" fmla="*/ 130706 w 224359"/>
                  <a:gd name="connsiteY3" fmla="*/ 93653 h 224385"/>
                  <a:gd name="connsiteX4" fmla="*/ 1547 w 224359"/>
                  <a:gd name="connsiteY4" fmla="*/ 1547 h 22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359" h="224385">
                    <a:moveTo>
                      <a:pt x="1547" y="1547"/>
                    </a:moveTo>
                    <a:cubicBezTo>
                      <a:pt x="-8645" y="11739"/>
                      <a:pt x="32598" y="69555"/>
                      <a:pt x="93653" y="130706"/>
                    </a:cubicBezTo>
                    <a:cubicBezTo>
                      <a:pt x="154804" y="191856"/>
                      <a:pt x="212621" y="233100"/>
                      <a:pt x="222812" y="222812"/>
                    </a:cubicBezTo>
                    <a:cubicBezTo>
                      <a:pt x="233004" y="212621"/>
                      <a:pt x="191761" y="154804"/>
                      <a:pt x="130706" y="93653"/>
                    </a:cubicBezTo>
                    <a:cubicBezTo>
                      <a:pt x="69651" y="32598"/>
                      <a:pt x="11834" y="-8645"/>
                      <a:pt x="1547" y="1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4" name="图形 19"/>
            <p:cNvGrpSpPr/>
            <p:nvPr/>
          </p:nvGrpSpPr>
          <p:grpSpPr>
            <a:xfrm>
              <a:off x="3436905" y="1445133"/>
              <a:ext cx="306705" cy="306704"/>
              <a:chOff x="3436905" y="1445133"/>
              <a:chExt cx="306705" cy="306704"/>
            </a:xfrm>
            <a:solidFill>
              <a:srgbClr val="FFFFFF"/>
            </a:solidFill>
          </p:grpSpPr>
          <p:sp>
            <p:nvSpPr>
              <p:cNvPr id="65" name="任意多边形: 形状 64"/>
              <p:cNvSpPr/>
              <p:nvPr/>
            </p:nvSpPr>
            <p:spPr>
              <a:xfrm>
                <a:off x="3436905" y="1572863"/>
                <a:ext cx="306705" cy="51244"/>
              </a:xfrm>
              <a:custGeom>
                <a:avLst/>
                <a:gdLst>
                  <a:gd name="connsiteX0" fmla="*/ 0 w 306705"/>
                  <a:gd name="connsiteY0" fmla="*/ 25622 h 51244"/>
                  <a:gd name="connsiteX1" fmla="*/ 153353 w 306705"/>
                  <a:gd name="connsiteY1" fmla="*/ 51244 h 51244"/>
                  <a:gd name="connsiteX2" fmla="*/ 306705 w 306705"/>
                  <a:gd name="connsiteY2" fmla="*/ 25622 h 51244"/>
                  <a:gd name="connsiteX3" fmla="*/ 153353 w 306705"/>
                  <a:gd name="connsiteY3" fmla="*/ 0 h 51244"/>
                  <a:gd name="connsiteX4" fmla="*/ 0 w 306705"/>
                  <a:gd name="connsiteY4" fmla="*/ 25622 h 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51244">
                    <a:moveTo>
                      <a:pt x="0" y="25622"/>
                    </a:moveTo>
                    <a:cubicBezTo>
                      <a:pt x="0" y="39814"/>
                      <a:pt x="68675" y="51244"/>
                      <a:pt x="153353" y="51244"/>
                    </a:cubicBezTo>
                    <a:cubicBezTo>
                      <a:pt x="238030" y="51244"/>
                      <a:pt x="306705" y="39719"/>
                      <a:pt x="306705" y="25622"/>
                    </a:cubicBezTo>
                    <a:cubicBezTo>
                      <a:pt x="306705" y="11525"/>
                      <a:pt x="238030" y="0"/>
                      <a:pt x="153353" y="0"/>
                    </a:cubicBezTo>
                    <a:cubicBezTo>
                      <a:pt x="68675" y="0"/>
                      <a:pt x="0" y="11525"/>
                      <a:pt x="0" y="256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/>
              <p:cNvSpPr/>
              <p:nvPr/>
            </p:nvSpPr>
            <p:spPr>
              <a:xfrm>
                <a:off x="3564635" y="1445133"/>
                <a:ext cx="51244" cy="306704"/>
              </a:xfrm>
              <a:custGeom>
                <a:avLst/>
                <a:gdLst>
                  <a:gd name="connsiteX0" fmla="*/ 25622 w 51244"/>
                  <a:gd name="connsiteY0" fmla="*/ 0 h 306704"/>
                  <a:gd name="connsiteX1" fmla="*/ 0 w 51244"/>
                  <a:gd name="connsiteY1" fmla="*/ 153353 h 306704"/>
                  <a:gd name="connsiteX2" fmla="*/ 25622 w 51244"/>
                  <a:gd name="connsiteY2" fmla="*/ 306705 h 306704"/>
                  <a:gd name="connsiteX3" fmla="*/ 51245 w 51244"/>
                  <a:gd name="connsiteY3" fmla="*/ 153353 h 306704"/>
                  <a:gd name="connsiteX4" fmla="*/ 25622 w 51244"/>
                  <a:gd name="connsiteY4" fmla="*/ 0 h 30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4" h="306704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3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719" y="306705"/>
                      <a:pt x="51245" y="238030"/>
                      <a:pt x="51245" y="153353"/>
                    </a:cubicBezTo>
                    <a:cubicBezTo>
                      <a:pt x="51245" y="68675"/>
                      <a:pt x="39815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/>
              <p:cNvSpPr/>
              <p:nvPr/>
            </p:nvSpPr>
            <p:spPr>
              <a:xfrm>
                <a:off x="3536846" y="1545073"/>
                <a:ext cx="106915" cy="106918"/>
              </a:xfrm>
              <a:custGeom>
                <a:avLst/>
                <a:gdLst>
                  <a:gd name="connsiteX0" fmla="*/ 738 w 106915"/>
                  <a:gd name="connsiteY0" fmla="*/ 106180 h 106918"/>
                  <a:gd name="connsiteX1" fmla="*/ 62270 w 106915"/>
                  <a:gd name="connsiteY1" fmla="*/ 62270 h 106918"/>
                  <a:gd name="connsiteX2" fmla="*/ 106180 w 106915"/>
                  <a:gd name="connsiteY2" fmla="*/ 738 h 106918"/>
                  <a:gd name="connsiteX3" fmla="*/ 44649 w 106915"/>
                  <a:gd name="connsiteY3" fmla="*/ 44649 h 106918"/>
                  <a:gd name="connsiteX4" fmla="*/ 738 w 106915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5" h="106918">
                    <a:moveTo>
                      <a:pt x="738" y="106180"/>
                    </a:moveTo>
                    <a:cubicBezTo>
                      <a:pt x="5596" y="111038"/>
                      <a:pt x="33123" y="91416"/>
                      <a:pt x="62270" y="62270"/>
                    </a:cubicBezTo>
                    <a:cubicBezTo>
                      <a:pt x="91321" y="33123"/>
                      <a:pt x="111038" y="5596"/>
                      <a:pt x="106180" y="738"/>
                    </a:cubicBezTo>
                    <a:cubicBezTo>
                      <a:pt x="101322" y="-4119"/>
                      <a:pt x="73795" y="15502"/>
                      <a:pt x="44649" y="44649"/>
                    </a:cubicBezTo>
                    <a:cubicBezTo>
                      <a:pt x="15502" y="73700"/>
                      <a:pt x="-4119" y="101322"/>
                      <a:pt x="738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/>
              <p:cNvSpPr/>
              <p:nvPr/>
            </p:nvSpPr>
            <p:spPr>
              <a:xfrm>
                <a:off x="3536846" y="1545073"/>
                <a:ext cx="106918" cy="106915"/>
              </a:xfrm>
              <a:custGeom>
                <a:avLst/>
                <a:gdLst>
                  <a:gd name="connsiteX0" fmla="*/ 738 w 106918"/>
                  <a:gd name="connsiteY0" fmla="*/ 738 h 106915"/>
                  <a:gd name="connsiteX1" fmla="*/ 44649 w 106918"/>
                  <a:gd name="connsiteY1" fmla="*/ 62270 h 106915"/>
                  <a:gd name="connsiteX2" fmla="*/ 106180 w 106918"/>
                  <a:gd name="connsiteY2" fmla="*/ 106180 h 106915"/>
                  <a:gd name="connsiteX3" fmla="*/ 62270 w 106918"/>
                  <a:gd name="connsiteY3" fmla="*/ 44649 h 106915"/>
                  <a:gd name="connsiteX4" fmla="*/ 738 w 106918"/>
                  <a:gd name="connsiteY4" fmla="*/ 738 h 10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5">
                    <a:moveTo>
                      <a:pt x="738" y="738"/>
                    </a:moveTo>
                    <a:cubicBezTo>
                      <a:pt x="-4119" y="5596"/>
                      <a:pt x="15502" y="33123"/>
                      <a:pt x="44649" y="62270"/>
                    </a:cubicBezTo>
                    <a:cubicBezTo>
                      <a:pt x="73700" y="91321"/>
                      <a:pt x="101322" y="111038"/>
                      <a:pt x="106180" y="106180"/>
                    </a:cubicBezTo>
                    <a:cubicBezTo>
                      <a:pt x="111038" y="101322"/>
                      <a:pt x="91416" y="73795"/>
                      <a:pt x="62270" y="44649"/>
                    </a:cubicBezTo>
                    <a:cubicBezTo>
                      <a:pt x="33123" y="15502"/>
                      <a:pt x="5596" y="-4119"/>
                      <a:pt x="738" y="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图形 19"/>
            <p:cNvGrpSpPr/>
            <p:nvPr/>
          </p:nvGrpSpPr>
          <p:grpSpPr>
            <a:xfrm>
              <a:off x="3526345" y="2315432"/>
              <a:ext cx="1004506" cy="1004506"/>
              <a:chOff x="3526345" y="2315432"/>
              <a:chExt cx="1004506" cy="1004506"/>
            </a:xfrm>
            <a:solidFill>
              <a:srgbClr val="FFFFFF"/>
            </a:solidFill>
          </p:grpSpPr>
          <p:sp>
            <p:nvSpPr>
              <p:cNvPr id="70" name="任意多边形: 形状 69"/>
              <p:cNvSpPr/>
              <p:nvPr/>
            </p:nvSpPr>
            <p:spPr>
              <a:xfrm>
                <a:off x="3526345" y="2733675"/>
                <a:ext cx="1004506" cy="168021"/>
              </a:xfrm>
              <a:custGeom>
                <a:avLst/>
                <a:gdLst>
                  <a:gd name="connsiteX0" fmla="*/ 0 w 1004506"/>
                  <a:gd name="connsiteY0" fmla="*/ 84011 h 168021"/>
                  <a:gd name="connsiteX1" fmla="*/ 502253 w 1004506"/>
                  <a:gd name="connsiteY1" fmla="*/ 168021 h 168021"/>
                  <a:gd name="connsiteX2" fmla="*/ 1004506 w 1004506"/>
                  <a:gd name="connsiteY2" fmla="*/ 84011 h 168021"/>
                  <a:gd name="connsiteX3" fmla="*/ 502253 w 1004506"/>
                  <a:gd name="connsiteY3" fmla="*/ 0 h 168021"/>
                  <a:gd name="connsiteX4" fmla="*/ 0 w 1004506"/>
                  <a:gd name="connsiteY4" fmla="*/ 84011 h 16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506" h="168021">
                    <a:moveTo>
                      <a:pt x="0" y="84011"/>
                    </a:moveTo>
                    <a:cubicBezTo>
                      <a:pt x="0" y="130397"/>
                      <a:pt x="224885" y="168021"/>
                      <a:pt x="502253" y="168021"/>
                    </a:cubicBezTo>
                    <a:cubicBezTo>
                      <a:pt x="779621" y="168021"/>
                      <a:pt x="1004506" y="130397"/>
                      <a:pt x="1004506" y="84011"/>
                    </a:cubicBezTo>
                    <a:cubicBezTo>
                      <a:pt x="1004506" y="37624"/>
                      <a:pt x="779621" y="0"/>
                      <a:pt x="502253" y="0"/>
                    </a:cubicBezTo>
                    <a:cubicBezTo>
                      <a:pt x="224885" y="0"/>
                      <a:pt x="0" y="37624"/>
                      <a:pt x="0" y="840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/>
              <p:cNvSpPr/>
              <p:nvPr/>
            </p:nvSpPr>
            <p:spPr>
              <a:xfrm>
                <a:off x="3944587" y="2315432"/>
                <a:ext cx="168020" cy="1004506"/>
              </a:xfrm>
              <a:custGeom>
                <a:avLst/>
                <a:gdLst>
                  <a:gd name="connsiteX0" fmla="*/ 84011 w 168020"/>
                  <a:gd name="connsiteY0" fmla="*/ 0 h 1004506"/>
                  <a:gd name="connsiteX1" fmla="*/ 0 w 168020"/>
                  <a:gd name="connsiteY1" fmla="*/ 502253 h 1004506"/>
                  <a:gd name="connsiteX2" fmla="*/ 84011 w 168020"/>
                  <a:gd name="connsiteY2" fmla="*/ 1004506 h 1004506"/>
                  <a:gd name="connsiteX3" fmla="*/ 168021 w 168020"/>
                  <a:gd name="connsiteY3" fmla="*/ 502253 h 1004506"/>
                  <a:gd name="connsiteX4" fmla="*/ 84011 w 168020"/>
                  <a:gd name="connsiteY4" fmla="*/ 0 h 100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20" h="1004506">
                    <a:moveTo>
                      <a:pt x="84011" y="0"/>
                    </a:moveTo>
                    <a:cubicBezTo>
                      <a:pt x="37624" y="0"/>
                      <a:pt x="0" y="224885"/>
                      <a:pt x="0" y="502253"/>
                    </a:cubicBezTo>
                    <a:cubicBezTo>
                      <a:pt x="0" y="779621"/>
                      <a:pt x="37624" y="1004506"/>
                      <a:pt x="84011" y="1004506"/>
                    </a:cubicBezTo>
                    <a:cubicBezTo>
                      <a:pt x="130397" y="1004506"/>
                      <a:pt x="168021" y="779621"/>
                      <a:pt x="168021" y="502253"/>
                    </a:cubicBezTo>
                    <a:cubicBezTo>
                      <a:pt x="168021" y="224885"/>
                      <a:pt x="130397" y="0"/>
                      <a:pt x="84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: 形状 71"/>
              <p:cNvSpPr/>
              <p:nvPr/>
            </p:nvSpPr>
            <p:spPr>
              <a:xfrm>
                <a:off x="3853588" y="2642676"/>
                <a:ext cx="350018" cy="350018"/>
              </a:xfrm>
              <a:custGeom>
                <a:avLst/>
                <a:gdLst>
                  <a:gd name="connsiteX0" fmla="*/ 2416 w 350018"/>
                  <a:gd name="connsiteY0" fmla="*/ 347603 h 350018"/>
                  <a:gd name="connsiteX1" fmla="*/ 203870 w 350018"/>
                  <a:gd name="connsiteY1" fmla="*/ 203870 h 350018"/>
                  <a:gd name="connsiteX2" fmla="*/ 347603 w 350018"/>
                  <a:gd name="connsiteY2" fmla="*/ 2416 h 350018"/>
                  <a:gd name="connsiteX3" fmla="*/ 146149 w 350018"/>
                  <a:gd name="connsiteY3" fmla="*/ 146149 h 350018"/>
                  <a:gd name="connsiteX4" fmla="*/ 2416 w 350018"/>
                  <a:gd name="connsiteY4" fmla="*/ 347603 h 35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018" h="350018">
                    <a:moveTo>
                      <a:pt x="2416" y="347603"/>
                    </a:moveTo>
                    <a:cubicBezTo>
                      <a:pt x="18323" y="363509"/>
                      <a:pt x="108525" y="299215"/>
                      <a:pt x="203870" y="203870"/>
                    </a:cubicBezTo>
                    <a:cubicBezTo>
                      <a:pt x="299215" y="108525"/>
                      <a:pt x="363509" y="18419"/>
                      <a:pt x="347603" y="2416"/>
                    </a:cubicBezTo>
                    <a:cubicBezTo>
                      <a:pt x="331696" y="-13490"/>
                      <a:pt x="241494" y="50803"/>
                      <a:pt x="146149" y="146149"/>
                    </a:cubicBezTo>
                    <a:cubicBezTo>
                      <a:pt x="50804" y="241494"/>
                      <a:pt x="-13490" y="331696"/>
                      <a:pt x="2416" y="3476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/>
              <p:cNvSpPr/>
              <p:nvPr/>
            </p:nvSpPr>
            <p:spPr>
              <a:xfrm>
                <a:off x="3853588" y="2642678"/>
                <a:ext cx="350018" cy="350016"/>
              </a:xfrm>
              <a:custGeom>
                <a:avLst/>
                <a:gdLst>
                  <a:gd name="connsiteX0" fmla="*/ 2416 w 350018"/>
                  <a:gd name="connsiteY0" fmla="*/ 2414 h 350016"/>
                  <a:gd name="connsiteX1" fmla="*/ 146149 w 350018"/>
                  <a:gd name="connsiteY1" fmla="*/ 203868 h 350016"/>
                  <a:gd name="connsiteX2" fmla="*/ 347603 w 350018"/>
                  <a:gd name="connsiteY2" fmla="*/ 347600 h 350016"/>
                  <a:gd name="connsiteX3" fmla="*/ 203870 w 350018"/>
                  <a:gd name="connsiteY3" fmla="*/ 146146 h 350016"/>
                  <a:gd name="connsiteX4" fmla="*/ 2416 w 350018"/>
                  <a:gd name="connsiteY4" fmla="*/ 2414 h 35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018" h="350016">
                    <a:moveTo>
                      <a:pt x="2416" y="2414"/>
                    </a:moveTo>
                    <a:cubicBezTo>
                      <a:pt x="-13490" y="18320"/>
                      <a:pt x="50804" y="108522"/>
                      <a:pt x="146149" y="203868"/>
                    </a:cubicBezTo>
                    <a:cubicBezTo>
                      <a:pt x="241494" y="299213"/>
                      <a:pt x="331601" y="363506"/>
                      <a:pt x="347603" y="347600"/>
                    </a:cubicBezTo>
                    <a:cubicBezTo>
                      <a:pt x="363509" y="331693"/>
                      <a:pt x="299215" y="241491"/>
                      <a:pt x="203870" y="146146"/>
                    </a:cubicBezTo>
                    <a:cubicBezTo>
                      <a:pt x="108525" y="50896"/>
                      <a:pt x="18323" y="-13493"/>
                      <a:pt x="2416" y="2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74" name="图形 19"/>
            <p:cNvGrpSpPr/>
            <p:nvPr/>
          </p:nvGrpSpPr>
          <p:grpSpPr>
            <a:xfrm>
              <a:off x="8633173" y="1549241"/>
              <a:ext cx="306705" cy="306705"/>
              <a:chOff x="8633173" y="1549241"/>
              <a:chExt cx="306705" cy="306705"/>
            </a:xfrm>
            <a:solidFill>
              <a:srgbClr val="FFFFFF"/>
            </a:solidFill>
          </p:grpSpPr>
          <p:sp>
            <p:nvSpPr>
              <p:cNvPr id="75" name="任意多边形: 形状 74"/>
              <p:cNvSpPr/>
              <p:nvPr/>
            </p:nvSpPr>
            <p:spPr>
              <a:xfrm>
                <a:off x="8633173" y="1676971"/>
                <a:ext cx="306705" cy="51244"/>
              </a:xfrm>
              <a:custGeom>
                <a:avLst/>
                <a:gdLst>
                  <a:gd name="connsiteX0" fmla="*/ 0 w 306705"/>
                  <a:gd name="connsiteY0" fmla="*/ 25622 h 51244"/>
                  <a:gd name="connsiteX1" fmla="*/ 153352 w 306705"/>
                  <a:gd name="connsiteY1" fmla="*/ 51245 h 51244"/>
                  <a:gd name="connsiteX2" fmla="*/ 306705 w 306705"/>
                  <a:gd name="connsiteY2" fmla="*/ 25622 h 51244"/>
                  <a:gd name="connsiteX3" fmla="*/ 153352 w 306705"/>
                  <a:gd name="connsiteY3" fmla="*/ 0 h 51244"/>
                  <a:gd name="connsiteX4" fmla="*/ 0 w 306705"/>
                  <a:gd name="connsiteY4" fmla="*/ 25622 h 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51244">
                    <a:moveTo>
                      <a:pt x="0" y="25622"/>
                    </a:moveTo>
                    <a:cubicBezTo>
                      <a:pt x="0" y="39815"/>
                      <a:pt x="68675" y="51245"/>
                      <a:pt x="153352" y="51245"/>
                    </a:cubicBezTo>
                    <a:cubicBezTo>
                      <a:pt x="238030" y="51245"/>
                      <a:pt x="306705" y="39719"/>
                      <a:pt x="306705" y="25622"/>
                    </a:cubicBezTo>
                    <a:cubicBezTo>
                      <a:pt x="306705" y="11525"/>
                      <a:pt x="238030" y="0"/>
                      <a:pt x="153352" y="0"/>
                    </a:cubicBezTo>
                    <a:cubicBezTo>
                      <a:pt x="68675" y="0"/>
                      <a:pt x="0" y="11430"/>
                      <a:pt x="0" y="256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/>
              <p:cNvSpPr/>
              <p:nvPr/>
            </p:nvSpPr>
            <p:spPr>
              <a:xfrm>
                <a:off x="8760904" y="1549241"/>
                <a:ext cx="51243" cy="306705"/>
              </a:xfrm>
              <a:custGeom>
                <a:avLst/>
                <a:gdLst>
                  <a:gd name="connsiteX0" fmla="*/ 25622 w 51243"/>
                  <a:gd name="connsiteY0" fmla="*/ 0 h 306705"/>
                  <a:gd name="connsiteX1" fmla="*/ 0 w 51243"/>
                  <a:gd name="connsiteY1" fmla="*/ 153353 h 306705"/>
                  <a:gd name="connsiteX2" fmla="*/ 25622 w 51243"/>
                  <a:gd name="connsiteY2" fmla="*/ 306705 h 306705"/>
                  <a:gd name="connsiteX3" fmla="*/ 51244 w 51243"/>
                  <a:gd name="connsiteY3" fmla="*/ 153353 h 306705"/>
                  <a:gd name="connsiteX4" fmla="*/ 25622 w 51243"/>
                  <a:gd name="connsiteY4" fmla="*/ 0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3" h="306705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3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814" y="306705"/>
                      <a:pt x="51244" y="238030"/>
                      <a:pt x="51244" y="153353"/>
                    </a:cubicBezTo>
                    <a:cubicBezTo>
                      <a:pt x="51244" y="68580"/>
                      <a:pt x="39814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/>
              <p:cNvSpPr/>
              <p:nvPr/>
            </p:nvSpPr>
            <p:spPr>
              <a:xfrm>
                <a:off x="8733114" y="1649086"/>
                <a:ext cx="106915" cy="106918"/>
              </a:xfrm>
              <a:custGeom>
                <a:avLst/>
                <a:gdLst>
                  <a:gd name="connsiteX0" fmla="*/ 738 w 106915"/>
                  <a:gd name="connsiteY0" fmla="*/ 106180 h 106918"/>
                  <a:gd name="connsiteX1" fmla="*/ 62270 w 106915"/>
                  <a:gd name="connsiteY1" fmla="*/ 62270 h 106918"/>
                  <a:gd name="connsiteX2" fmla="*/ 106180 w 106915"/>
                  <a:gd name="connsiteY2" fmla="*/ 738 h 106918"/>
                  <a:gd name="connsiteX3" fmla="*/ 44648 w 106915"/>
                  <a:gd name="connsiteY3" fmla="*/ 44649 h 106918"/>
                  <a:gd name="connsiteX4" fmla="*/ 738 w 106915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5" h="106918">
                    <a:moveTo>
                      <a:pt x="738" y="106180"/>
                    </a:moveTo>
                    <a:cubicBezTo>
                      <a:pt x="5596" y="111038"/>
                      <a:pt x="33124" y="91416"/>
                      <a:pt x="62270" y="62270"/>
                    </a:cubicBezTo>
                    <a:cubicBezTo>
                      <a:pt x="91321" y="33123"/>
                      <a:pt x="111038" y="5596"/>
                      <a:pt x="106180" y="738"/>
                    </a:cubicBezTo>
                    <a:cubicBezTo>
                      <a:pt x="101322" y="-4120"/>
                      <a:pt x="73795" y="15502"/>
                      <a:pt x="44648" y="44649"/>
                    </a:cubicBezTo>
                    <a:cubicBezTo>
                      <a:pt x="15502" y="73795"/>
                      <a:pt x="-4120" y="101322"/>
                      <a:pt x="738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/>
              <p:cNvSpPr/>
              <p:nvPr/>
            </p:nvSpPr>
            <p:spPr>
              <a:xfrm>
                <a:off x="8733114" y="1649089"/>
                <a:ext cx="106918" cy="106912"/>
              </a:xfrm>
              <a:custGeom>
                <a:avLst/>
                <a:gdLst>
                  <a:gd name="connsiteX0" fmla="*/ 738 w 106918"/>
                  <a:gd name="connsiteY0" fmla="*/ 736 h 106912"/>
                  <a:gd name="connsiteX1" fmla="*/ 44648 w 106918"/>
                  <a:gd name="connsiteY1" fmla="*/ 62267 h 106912"/>
                  <a:gd name="connsiteX2" fmla="*/ 106180 w 106918"/>
                  <a:gd name="connsiteY2" fmla="*/ 106177 h 106912"/>
                  <a:gd name="connsiteX3" fmla="*/ 62270 w 106918"/>
                  <a:gd name="connsiteY3" fmla="*/ 44646 h 106912"/>
                  <a:gd name="connsiteX4" fmla="*/ 738 w 106918"/>
                  <a:gd name="connsiteY4" fmla="*/ 736 h 10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2">
                    <a:moveTo>
                      <a:pt x="738" y="736"/>
                    </a:moveTo>
                    <a:cubicBezTo>
                      <a:pt x="-4120" y="5593"/>
                      <a:pt x="15502" y="33121"/>
                      <a:pt x="44648" y="62267"/>
                    </a:cubicBezTo>
                    <a:cubicBezTo>
                      <a:pt x="73700" y="91318"/>
                      <a:pt x="101322" y="111035"/>
                      <a:pt x="106180" y="106177"/>
                    </a:cubicBezTo>
                    <a:cubicBezTo>
                      <a:pt x="111038" y="101320"/>
                      <a:pt x="91417" y="73792"/>
                      <a:pt x="62270" y="44646"/>
                    </a:cubicBezTo>
                    <a:cubicBezTo>
                      <a:pt x="33124" y="15595"/>
                      <a:pt x="5596" y="-4122"/>
                      <a:pt x="738" y="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79" name="图形 19"/>
            <p:cNvGrpSpPr/>
            <p:nvPr/>
          </p:nvGrpSpPr>
          <p:grpSpPr>
            <a:xfrm>
              <a:off x="8488774" y="2411158"/>
              <a:ext cx="544258" cy="544258"/>
              <a:chOff x="8488774" y="2411158"/>
              <a:chExt cx="544258" cy="544258"/>
            </a:xfrm>
            <a:solidFill>
              <a:srgbClr val="FFFFFF"/>
            </a:solidFill>
          </p:grpSpPr>
          <p:sp>
            <p:nvSpPr>
              <p:cNvPr id="80" name="任意多边形: 形状 79"/>
              <p:cNvSpPr/>
              <p:nvPr/>
            </p:nvSpPr>
            <p:spPr>
              <a:xfrm>
                <a:off x="8488774" y="2637853"/>
                <a:ext cx="544258" cy="91058"/>
              </a:xfrm>
              <a:custGeom>
                <a:avLst/>
                <a:gdLst>
                  <a:gd name="connsiteX0" fmla="*/ 0 w 544258"/>
                  <a:gd name="connsiteY0" fmla="*/ 45529 h 91058"/>
                  <a:gd name="connsiteX1" fmla="*/ 272129 w 544258"/>
                  <a:gd name="connsiteY1" fmla="*/ 91059 h 91058"/>
                  <a:gd name="connsiteX2" fmla="*/ 544258 w 544258"/>
                  <a:gd name="connsiteY2" fmla="*/ 45529 h 91058"/>
                  <a:gd name="connsiteX3" fmla="*/ 272129 w 544258"/>
                  <a:gd name="connsiteY3" fmla="*/ 0 h 91058"/>
                  <a:gd name="connsiteX4" fmla="*/ 0 w 544258"/>
                  <a:gd name="connsiteY4" fmla="*/ 45529 h 9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58" h="91058">
                    <a:moveTo>
                      <a:pt x="0" y="45529"/>
                    </a:moveTo>
                    <a:cubicBezTo>
                      <a:pt x="0" y="70675"/>
                      <a:pt x="121825" y="91059"/>
                      <a:pt x="272129" y="91059"/>
                    </a:cubicBezTo>
                    <a:cubicBezTo>
                      <a:pt x="422434" y="91059"/>
                      <a:pt x="544258" y="70675"/>
                      <a:pt x="544258" y="45529"/>
                    </a:cubicBezTo>
                    <a:cubicBezTo>
                      <a:pt x="544258" y="20383"/>
                      <a:pt x="422434" y="0"/>
                      <a:pt x="272129" y="0"/>
                    </a:cubicBezTo>
                    <a:cubicBezTo>
                      <a:pt x="121825" y="0"/>
                      <a:pt x="0" y="20383"/>
                      <a:pt x="0" y="45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/>
              <p:cNvSpPr/>
              <p:nvPr/>
            </p:nvSpPr>
            <p:spPr>
              <a:xfrm>
                <a:off x="8715374" y="2411158"/>
                <a:ext cx="91058" cy="544258"/>
              </a:xfrm>
              <a:custGeom>
                <a:avLst/>
                <a:gdLst>
                  <a:gd name="connsiteX0" fmla="*/ 45530 w 91058"/>
                  <a:gd name="connsiteY0" fmla="*/ 0 h 544258"/>
                  <a:gd name="connsiteX1" fmla="*/ 0 w 91058"/>
                  <a:gd name="connsiteY1" fmla="*/ 272129 h 544258"/>
                  <a:gd name="connsiteX2" fmla="*/ 45530 w 91058"/>
                  <a:gd name="connsiteY2" fmla="*/ 544259 h 544258"/>
                  <a:gd name="connsiteX3" fmla="*/ 91059 w 91058"/>
                  <a:gd name="connsiteY3" fmla="*/ 272129 h 544258"/>
                  <a:gd name="connsiteX4" fmla="*/ 45530 w 91058"/>
                  <a:gd name="connsiteY4" fmla="*/ 0 h 54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058" h="544258">
                    <a:moveTo>
                      <a:pt x="45530" y="0"/>
                    </a:moveTo>
                    <a:cubicBezTo>
                      <a:pt x="20384" y="0"/>
                      <a:pt x="0" y="121825"/>
                      <a:pt x="0" y="272129"/>
                    </a:cubicBezTo>
                    <a:cubicBezTo>
                      <a:pt x="0" y="422434"/>
                      <a:pt x="20384" y="544259"/>
                      <a:pt x="45530" y="544259"/>
                    </a:cubicBezTo>
                    <a:cubicBezTo>
                      <a:pt x="70675" y="544259"/>
                      <a:pt x="91059" y="422434"/>
                      <a:pt x="91059" y="272129"/>
                    </a:cubicBezTo>
                    <a:cubicBezTo>
                      <a:pt x="91059" y="121920"/>
                      <a:pt x="70675" y="0"/>
                      <a:pt x="45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/>
              <p:cNvSpPr/>
              <p:nvPr/>
            </p:nvSpPr>
            <p:spPr>
              <a:xfrm>
                <a:off x="8666046" y="2588430"/>
                <a:ext cx="189688" cy="189715"/>
              </a:xfrm>
              <a:custGeom>
                <a:avLst/>
                <a:gdLst>
                  <a:gd name="connsiteX0" fmla="*/ 1322 w 189688"/>
                  <a:gd name="connsiteY0" fmla="*/ 188393 h 189715"/>
                  <a:gd name="connsiteX1" fmla="*/ 110478 w 189688"/>
                  <a:gd name="connsiteY1" fmla="*/ 110479 h 189715"/>
                  <a:gd name="connsiteX2" fmla="*/ 188393 w 189688"/>
                  <a:gd name="connsiteY2" fmla="*/ 1322 h 189715"/>
                  <a:gd name="connsiteX3" fmla="*/ 79237 w 189688"/>
                  <a:gd name="connsiteY3" fmla="*/ 79237 h 189715"/>
                  <a:gd name="connsiteX4" fmla="*/ 1322 w 189688"/>
                  <a:gd name="connsiteY4" fmla="*/ 188393 h 18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688" h="189715">
                    <a:moveTo>
                      <a:pt x="1322" y="188393"/>
                    </a:moveTo>
                    <a:cubicBezTo>
                      <a:pt x="9990" y="197061"/>
                      <a:pt x="58853" y="162199"/>
                      <a:pt x="110478" y="110479"/>
                    </a:cubicBezTo>
                    <a:cubicBezTo>
                      <a:pt x="162104" y="58853"/>
                      <a:pt x="196965" y="9990"/>
                      <a:pt x="188393" y="1322"/>
                    </a:cubicBezTo>
                    <a:cubicBezTo>
                      <a:pt x="179725" y="-7346"/>
                      <a:pt x="130862" y="27516"/>
                      <a:pt x="79237" y="79237"/>
                    </a:cubicBezTo>
                    <a:cubicBezTo>
                      <a:pt x="27516" y="130957"/>
                      <a:pt x="-7346" y="179821"/>
                      <a:pt x="1322" y="1883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/>
              <p:cNvSpPr/>
              <p:nvPr/>
            </p:nvSpPr>
            <p:spPr>
              <a:xfrm>
                <a:off x="8666046" y="2588525"/>
                <a:ext cx="189714" cy="189688"/>
              </a:xfrm>
              <a:custGeom>
                <a:avLst/>
                <a:gdLst>
                  <a:gd name="connsiteX0" fmla="*/ 1322 w 189714"/>
                  <a:gd name="connsiteY0" fmla="*/ 1322 h 189688"/>
                  <a:gd name="connsiteX1" fmla="*/ 79237 w 189714"/>
                  <a:gd name="connsiteY1" fmla="*/ 110478 h 189688"/>
                  <a:gd name="connsiteX2" fmla="*/ 188393 w 189714"/>
                  <a:gd name="connsiteY2" fmla="*/ 188393 h 189688"/>
                  <a:gd name="connsiteX3" fmla="*/ 110478 w 189714"/>
                  <a:gd name="connsiteY3" fmla="*/ 79236 h 189688"/>
                  <a:gd name="connsiteX4" fmla="*/ 1322 w 189714"/>
                  <a:gd name="connsiteY4" fmla="*/ 1322 h 18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14" h="189688">
                    <a:moveTo>
                      <a:pt x="1322" y="1322"/>
                    </a:moveTo>
                    <a:cubicBezTo>
                      <a:pt x="-7346" y="9990"/>
                      <a:pt x="27516" y="58853"/>
                      <a:pt x="79237" y="110478"/>
                    </a:cubicBezTo>
                    <a:cubicBezTo>
                      <a:pt x="130862" y="162104"/>
                      <a:pt x="179725" y="196966"/>
                      <a:pt x="188393" y="188393"/>
                    </a:cubicBezTo>
                    <a:cubicBezTo>
                      <a:pt x="197061" y="179725"/>
                      <a:pt x="162199" y="130862"/>
                      <a:pt x="110478" y="79236"/>
                    </a:cubicBezTo>
                    <a:cubicBezTo>
                      <a:pt x="58853" y="27516"/>
                      <a:pt x="9990" y="-7346"/>
                      <a:pt x="1322" y="13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84" name="图形 19"/>
            <p:cNvGrpSpPr/>
            <p:nvPr/>
          </p:nvGrpSpPr>
          <p:grpSpPr>
            <a:xfrm>
              <a:off x="8562022" y="4120800"/>
              <a:ext cx="306704" cy="306704"/>
              <a:chOff x="8562022" y="4120800"/>
              <a:chExt cx="306704" cy="306704"/>
            </a:xfrm>
            <a:solidFill>
              <a:srgbClr val="FFFFFF"/>
            </a:solidFill>
          </p:grpSpPr>
          <p:sp>
            <p:nvSpPr>
              <p:cNvPr id="85" name="任意多边形: 形状 84"/>
              <p:cNvSpPr/>
              <p:nvPr/>
            </p:nvSpPr>
            <p:spPr>
              <a:xfrm>
                <a:off x="8562022" y="4248531"/>
                <a:ext cx="306704" cy="51244"/>
              </a:xfrm>
              <a:custGeom>
                <a:avLst/>
                <a:gdLst>
                  <a:gd name="connsiteX0" fmla="*/ 0 w 306704"/>
                  <a:gd name="connsiteY0" fmla="*/ 25622 h 51244"/>
                  <a:gd name="connsiteX1" fmla="*/ 153352 w 306704"/>
                  <a:gd name="connsiteY1" fmla="*/ 51245 h 51244"/>
                  <a:gd name="connsiteX2" fmla="*/ 306705 w 306704"/>
                  <a:gd name="connsiteY2" fmla="*/ 25622 h 51244"/>
                  <a:gd name="connsiteX3" fmla="*/ 153352 w 306704"/>
                  <a:gd name="connsiteY3" fmla="*/ 0 h 51244"/>
                  <a:gd name="connsiteX4" fmla="*/ 0 w 306704"/>
                  <a:gd name="connsiteY4" fmla="*/ 25622 h 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1244">
                    <a:moveTo>
                      <a:pt x="0" y="25622"/>
                    </a:moveTo>
                    <a:cubicBezTo>
                      <a:pt x="0" y="39814"/>
                      <a:pt x="68675" y="51245"/>
                      <a:pt x="153352" y="51245"/>
                    </a:cubicBezTo>
                    <a:cubicBezTo>
                      <a:pt x="238030" y="51245"/>
                      <a:pt x="306705" y="39719"/>
                      <a:pt x="306705" y="25622"/>
                    </a:cubicBezTo>
                    <a:cubicBezTo>
                      <a:pt x="306705" y="11525"/>
                      <a:pt x="238030" y="0"/>
                      <a:pt x="153352" y="0"/>
                    </a:cubicBezTo>
                    <a:cubicBezTo>
                      <a:pt x="68675" y="0"/>
                      <a:pt x="0" y="11525"/>
                      <a:pt x="0" y="256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/>
              <p:cNvSpPr/>
              <p:nvPr/>
            </p:nvSpPr>
            <p:spPr>
              <a:xfrm>
                <a:off x="8689752" y="4120800"/>
                <a:ext cx="51244" cy="306704"/>
              </a:xfrm>
              <a:custGeom>
                <a:avLst/>
                <a:gdLst>
                  <a:gd name="connsiteX0" fmla="*/ 25622 w 51244"/>
                  <a:gd name="connsiteY0" fmla="*/ 0 h 306704"/>
                  <a:gd name="connsiteX1" fmla="*/ 0 w 51244"/>
                  <a:gd name="connsiteY1" fmla="*/ 153353 h 306704"/>
                  <a:gd name="connsiteX2" fmla="*/ 25622 w 51244"/>
                  <a:gd name="connsiteY2" fmla="*/ 306705 h 306704"/>
                  <a:gd name="connsiteX3" fmla="*/ 51245 w 51244"/>
                  <a:gd name="connsiteY3" fmla="*/ 153353 h 306704"/>
                  <a:gd name="connsiteX4" fmla="*/ 25622 w 51244"/>
                  <a:gd name="connsiteY4" fmla="*/ 0 h 30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4" h="306704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3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719" y="306705"/>
                      <a:pt x="51245" y="238030"/>
                      <a:pt x="51245" y="153353"/>
                    </a:cubicBezTo>
                    <a:cubicBezTo>
                      <a:pt x="51245" y="68675"/>
                      <a:pt x="39814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: 形状 86"/>
              <p:cNvSpPr/>
              <p:nvPr/>
            </p:nvSpPr>
            <p:spPr>
              <a:xfrm>
                <a:off x="8661962" y="4220646"/>
                <a:ext cx="106915" cy="106918"/>
              </a:xfrm>
              <a:custGeom>
                <a:avLst/>
                <a:gdLst>
                  <a:gd name="connsiteX0" fmla="*/ 738 w 106915"/>
                  <a:gd name="connsiteY0" fmla="*/ 106180 h 106918"/>
                  <a:gd name="connsiteX1" fmla="*/ 62270 w 106915"/>
                  <a:gd name="connsiteY1" fmla="*/ 62270 h 106918"/>
                  <a:gd name="connsiteX2" fmla="*/ 106180 w 106915"/>
                  <a:gd name="connsiteY2" fmla="*/ 738 h 106918"/>
                  <a:gd name="connsiteX3" fmla="*/ 44649 w 106915"/>
                  <a:gd name="connsiteY3" fmla="*/ 44648 h 106918"/>
                  <a:gd name="connsiteX4" fmla="*/ 738 w 106915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5" h="106918">
                    <a:moveTo>
                      <a:pt x="738" y="106180"/>
                    </a:moveTo>
                    <a:cubicBezTo>
                      <a:pt x="5596" y="111038"/>
                      <a:pt x="33123" y="91416"/>
                      <a:pt x="62270" y="62270"/>
                    </a:cubicBezTo>
                    <a:cubicBezTo>
                      <a:pt x="91321" y="33123"/>
                      <a:pt x="111038" y="5596"/>
                      <a:pt x="106180" y="738"/>
                    </a:cubicBezTo>
                    <a:cubicBezTo>
                      <a:pt x="101323" y="-4120"/>
                      <a:pt x="73795" y="15502"/>
                      <a:pt x="44649" y="44648"/>
                    </a:cubicBezTo>
                    <a:cubicBezTo>
                      <a:pt x="15502" y="73795"/>
                      <a:pt x="-4119" y="101322"/>
                      <a:pt x="738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" name="任意多边形: 形状 87"/>
              <p:cNvSpPr/>
              <p:nvPr/>
            </p:nvSpPr>
            <p:spPr>
              <a:xfrm>
                <a:off x="8661962" y="4220741"/>
                <a:ext cx="106918" cy="106915"/>
              </a:xfrm>
              <a:custGeom>
                <a:avLst/>
                <a:gdLst>
                  <a:gd name="connsiteX0" fmla="*/ 738 w 106918"/>
                  <a:gd name="connsiteY0" fmla="*/ 738 h 106915"/>
                  <a:gd name="connsiteX1" fmla="*/ 44649 w 106918"/>
                  <a:gd name="connsiteY1" fmla="*/ 62270 h 106915"/>
                  <a:gd name="connsiteX2" fmla="*/ 106180 w 106918"/>
                  <a:gd name="connsiteY2" fmla="*/ 106180 h 106915"/>
                  <a:gd name="connsiteX3" fmla="*/ 62270 w 106918"/>
                  <a:gd name="connsiteY3" fmla="*/ 44648 h 106915"/>
                  <a:gd name="connsiteX4" fmla="*/ 738 w 106918"/>
                  <a:gd name="connsiteY4" fmla="*/ 738 h 10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5">
                    <a:moveTo>
                      <a:pt x="738" y="738"/>
                    </a:moveTo>
                    <a:cubicBezTo>
                      <a:pt x="-4119" y="5596"/>
                      <a:pt x="15502" y="33123"/>
                      <a:pt x="44649" y="62270"/>
                    </a:cubicBezTo>
                    <a:cubicBezTo>
                      <a:pt x="73700" y="91321"/>
                      <a:pt x="101323" y="111038"/>
                      <a:pt x="106180" y="106180"/>
                    </a:cubicBezTo>
                    <a:cubicBezTo>
                      <a:pt x="111038" y="101322"/>
                      <a:pt x="91416" y="73795"/>
                      <a:pt x="62270" y="44648"/>
                    </a:cubicBezTo>
                    <a:cubicBezTo>
                      <a:pt x="33123" y="15502"/>
                      <a:pt x="5596" y="-4120"/>
                      <a:pt x="738" y="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89" name="图形 19"/>
            <p:cNvGrpSpPr/>
            <p:nvPr/>
          </p:nvGrpSpPr>
          <p:grpSpPr>
            <a:xfrm>
              <a:off x="8106441" y="3146678"/>
              <a:ext cx="306705" cy="306705"/>
              <a:chOff x="8106441" y="3146678"/>
              <a:chExt cx="306705" cy="306705"/>
            </a:xfrm>
            <a:solidFill>
              <a:srgbClr val="FFFFFF"/>
            </a:solidFill>
          </p:grpSpPr>
          <p:sp>
            <p:nvSpPr>
              <p:cNvPr id="90" name="任意多边形: 形状 89"/>
              <p:cNvSpPr/>
              <p:nvPr/>
            </p:nvSpPr>
            <p:spPr>
              <a:xfrm>
                <a:off x="8106441" y="3274503"/>
                <a:ext cx="306705" cy="51245"/>
              </a:xfrm>
              <a:custGeom>
                <a:avLst/>
                <a:gdLst>
                  <a:gd name="connsiteX0" fmla="*/ 0 w 306705"/>
                  <a:gd name="connsiteY0" fmla="*/ 25623 h 51245"/>
                  <a:gd name="connsiteX1" fmla="*/ 153352 w 306705"/>
                  <a:gd name="connsiteY1" fmla="*/ 51245 h 51245"/>
                  <a:gd name="connsiteX2" fmla="*/ 306705 w 306705"/>
                  <a:gd name="connsiteY2" fmla="*/ 25623 h 51245"/>
                  <a:gd name="connsiteX3" fmla="*/ 153352 w 306705"/>
                  <a:gd name="connsiteY3" fmla="*/ 1 h 51245"/>
                  <a:gd name="connsiteX4" fmla="*/ 0 w 306705"/>
                  <a:gd name="connsiteY4" fmla="*/ 25623 h 51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51245">
                    <a:moveTo>
                      <a:pt x="0" y="25623"/>
                    </a:moveTo>
                    <a:cubicBezTo>
                      <a:pt x="0" y="39815"/>
                      <a:pt x="68675" y="51245"/>
                      <a:pt x="153352" y="51245"/>
                    </a:cubicBezTo>
                    <a:cubicBezTo>
                      <a:pt x="238030" y="51245"/>
                      <a:pt x="306705" y="39720"/>
                      <a:pt x="306705" y="25623"/>
                    </a:cubicBezTo>
                    <a:cubicBezTo>
                      <a:pt x="306705" y="11526"/>
                      <a:pt x="238030" y="1"/>
                      <a:pt x="153352" y="1"/>
                    </a:cubicBezTo>
                    <a:cubicBezTo>
                      <a:pt x="68675" y="-95"/>
                      <a:pt x="0" y="11431"/>
                      <a:pt x="0" y="256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: 形状 90"/>
              <p:cNvSpPr/>
              <p:nvPr/>
            </p:nvSpPr>
            <p:spPr>
              <a:xfrm>
                <a:off x="8234266" y="3146678"/>
                <a:ext cx="51244" cy="306705"/>
              </a:xfrm>
              <a:custGeom>
                <a:avLst/>
                <a:gdLst>
                  <a:gd name="connsiteX0" fmla="*/ 25622 w 51244"/>
                  <a:gd name="connsiteY0" fmla="*/ 0 h 306705"/>
                  <a:gd name="connsiteX1" fmla="*/ 0 w 51244"/>
                  <a:gd name="connsiteY1" fmla="*/ 153353 h 306705"/>
                  <a:gd name="connsiteX2" fmla="*/ 25622 w 51244"/>
                  <a:gd name="connsiteY2" fmla="*/ 306705 h 306705"/>
                  <a:gd name="connsiteX3" fmla="*/ 51245 w 51244"/>
                  <a:gd name="connsiteY3" fmla="*/ 153353 h 306705"/>
                  <a:gd name="connsiteX4" fmla="*/ 25622 w 51244"/>
                  <a:gd name="connsiteY4" fmla="*/ 0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4" h="306705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3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814" y="306705"/>
                      <a:pt x="51245" y="238030"/>
                      <a:pt x="51245" y="153353"/>
                    </a:cubicBezTo>
                    <a:cubicBezTo>
                      <a:pt x="51245" y="68675"/>
                      <a:pt x="39719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: 形状 91"/>
              <p:cNvSpPr/>
              <p:nvPr/>
            </p:nvSpPr>
            <p:spPr>
              <a:xfrm>
                <a:off x="8206384" y="3246619"/>
                <a:ext cx="106912" cy="106918"/>
              </a:xfrm>
              <a:custGeom>
                <a:avLst/>
                <a:gdLst>
                  <a:gd name="connsiteX0" fmla="*/ 736 w 106912"/>
                  <a:gd name="connsiteY0" fmla="*/ 106180 h 106918"/>
                  <a:gd name="connsiteX1" fmla="*/ 62267 w 106912"/>
                  <a:gd name="connsiteY1" fmla="*/ 62270 h 106918"/>
                  <a:gd name="connsiteX2" fmla="*/ 106177 w 106912"/>
                  <a:gd name="connsiteY2" fmla="*/ 738 h 106918"/>
                  <a:gd name="connsiteX3" fmla="*/ 44646 w 106912"/>
                  <a:gd name="connsiteY3" fmla="*/ 44649 h 106918"/>
                  <a:gd name="connsiteX4" fmla="*/ 736 w 106912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2" h="106918">
                    <a:moveTo>
                      <a:pt x="736" y="106180"/>
                    </a:moveTo>
                    <a:cubicBezTo>
                      <a:pt x="5593" y="111038"/>
                      <a:pt x="33120" y="91416"/>
                      <a:pt x="62267" y="62270"/>
                    </a:cubicBezTo>
                    <a:cubicBezTo>
                      <a:pt x="91318" y="33123"/>
                      <a:pt x="111035" y="5596"/>
                      <a:pt x="106177" y="738"/>
                    </a:cubicBezTo>
                    <a:cubicBezTo>
                      <a:pt x="101320" y="-4119"/>
                      <a:pt x="73792" y="15502"/>
                      <a:pt x="44646" y="44649"/>
                    </a:cubicBezTo>
                    <a:cubicBezTo>
                      <a:pt x="15595" y="73700"/>
                      <a:pt x="-4122" y="101322"/>
                      <a:pt x="736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: 形状 92"/>
              <p:cNvSpPr/>
              <p:nvPr/>
            </p:nvSpPr>
            <p:spPr>
              <a:xfrm>
                <a:off x="8206382" y="3246619"/>
                <a:ext cx="106918" cy="106915"/>
              </a:xfrm>
              <a:custGeom>
                <a:avLst/>
                <a:gdLst>
                  <a:gd name="connsiteX0" fmla="*/ 738 w 106918"/>
                  <a:gd name="connsiteY0" fmla="*/ 738 h 106915"/>
                  <a:gd name="connsiteX1" fmla="*/ 44648 w 106918"/>
                  <a:gd name="connsiteY1" fmla="*/ 62270 h 106915"/>
                  <a:gd name="connsiteX2" fmla="*/ 106180 w 106918"/>
                  <a:gd name="connsiteY2" fmla="*/ 106180 h 106915"/>
                  <a:gd name="connsiteX3" fmla="*/ 62269 w 106918"/>
                  <a:gd name="connsiteY3" fmla="*/ 44649 h 106915"/>
                  <a:gd name="connsiteX4" fmla="*/ 738 w 106918"/>
                  <a:gd name="connsiteY4" fmla="*/ 738 h 10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5">
                    <a:moveTo>
                      <a:pt x="738" y="738"/>
                    </a:moveTo>
                    <a:cubicBezTo>
                      <a:pt x="-4120" y="5596"/>
                      <a:pt x="15502" y="33123"/>
                      <a:pt x="44648" y="62270"/>
                    </a:cubicBezTo>
                    <a:cubicBezTo>
                      <a:pt x="73700" y="91321"/>
                      <a:pt x="101322" y="111038"/>
                      <a:pt x="106180" y="106180"/>
                    </a:cubicBezTo>
                    <a:cubicBezTo>
                      <a:pt x="111037" y="101322"/>
                      <a:pt x="91416" y="73795"/>
                      <a:pt x="62269" y="44649"/>
                    </a:cubicBezTo>
                    <a:cubicBezTo>
                      <a:pt x="33218" y="15502"/>
                      <a:pt x="5596" y="-4119"/>
                      <a:pt x="738" y="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4" name="图形 19"/>
            <p:cNvGrpSpPr/>
            <p:nvPr/>
          </p:nvGrpSpPr>
          <p:grpSpPr>
            <a:xfrm>
              <a:off x="3328224" y="3332702"/>
              <a:ext cx="306704" cy="306704"/>
              <a:chOff x="3328224" y="3332702"/>
              <a:chExt cx="306704" cy="306704"/>
            </a:xfrm>
            <a:solidFill>
              <a:srgbClr val="FFFFFF"/>
            </a:solidFill>
          </p:grpSpPr>
          <p:sp>
            <p:nvSpPr>
              <p:cNvPr id="95" name="任意多边形: 形状 94"/>
              <p:cNvSpPr/>
              <p:nvPr/>
            </p:nvSpPr>
            <p:spPr>
              <a:xfrm>
                <a:off x="3328224" y="3460432"/>
                <a:ext cx="306704" cy="51244"/>
              </a:xfrm>
              <a:custGeom>
                <a:avLst/>
                <a:gdLst>
                  <a:gd name="connsiteX0" fmla="*/ 0 w 306704"/>
                  <a:gd name="connsiteY0" fmla="*/ 25622 h 51244"/>
                  <a:gd name="connsiteX1" fmla="*/ 153352 w 306704"/>
                  <a:gd name="connsiteY1" fmla="*/ 51245 h 51244"/>
                  <a:gd name="connsiteX2" fmla="*/ 306705 w 306704"/>
                  <a:gd name="connsiteY2" fmla="*/ 25622 h 51244"/>
                  <a:gd name="connsiteX3" fmla="*/ 153352 w 306704"/>
                  <a:gd name="connsiteY3" fmla="*/ 0 h 51244"/>
                  <a:gd name="connsiteX4" fmla="*/ 0 w 306704"/>
                  <a:gd name="connsiteY4" fmla="*/ 25622 h 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1244">
                    <a:moveTo>
                      <a:pt x="0" y="25622"/>
                    </a:moveTo>
                    <a:cubicBezTo>
                      <a:pt x="0" y="39815"/>
                      <a:pt x="68675" y="51245"/>
                      <a:pt x="153352" y="51245"/>
                    </a:cubicBezTo>
                    <a:cubicBezTo>
                      <a:pt x="238030" y="51245"/>
                      <a:pt x="306705" y="39719"/>
                      <a:pt x="306705" y="25622"/>
                    </a:cubicBezTo>
                    <a:cubicBezTo>
                      <a:pt x="306705" y="11430"/>
                      <a:pt x="238030" y="0"/>
                      <a:pt x="153352" y="0"/>
                    </a:cubicBezTo>
                    <a:cubicBezTo>
                      <a:pt x="68675" y="0"/>
                      <a:pt x="0" y="11430"/>
                      <a:pt x="0" y="256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/>
              <p:cNvSpPr/>
              <p:nvPr/>
            </p:nvSpPr>
            <p:spPr>
              <a:xfrm>
                <a:off x="3455955" y="3332702"/>
                <a:ext cx="51244" cy="306704"/>
              </a:xfrm>
              <a:custGeom>
                <a:avLst/>
                <a:gdLst>
                  <a:gd name="connsiteX0" fmla="*/ 25622 w 51244"/>
                  <a:gd name="connsiteY0" fmla="*/ 0 h 306704"/>
                  <a:gd name="connsiteX1" fmla="*/ 0 w 51244"/>
                  <a:gd name="connsiteY1" fmla="*/ 153352 h 306704"/>
                  <a:gd name="connsiteX2" fmla="*/ 25622 w 51244"/>
                  <a:gd name="connsiteY2" fmla="*/ 306705 h 306704"/>
                  <a:gd name="connsiteX3" fmla="*/ 51245 w 51244"/>
                  <a:gd name="connsiteY3" fmla="*/ 153352 h 306704"/>
                  <a:gd name="connsiteX4" fmla="*/ 25622 w 51244"/>
                  <a:gd name="connsiteY4" fmla="*/ 0 h 30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4" h="306704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2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815" y="306705"/>
                      <a:pt x="51245" y="238030"/>
                      <a:pt x="51245" y="153352"/>
                    </a:cubicBezTo>
                    <a:cubicBezTo>
                      <a:pt x="51245" y="68675"/>
                      <a:pt x="39719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: 形状 96"/>
              <p:cNvSpPr/>
              <p:nvPr/>
            </p:nvSpPr>
            <p:spPr>
              <a:xfrm>
                <a:off x="3428073" y="3432548"/>
                <a:ext cx="106912" cy="106918"/>
              </a:xfrm>
              <a:custGeom>
                <a:avLst/>
                <a:gdLst>
                  <a:gd name="connsiteX0" fmla="*/ 736 w 106912"/>
                  <a:gd name="connsiteY0" fmla="*/ 106180 h 106918"/>
                  <a:gd name="connsiteX1" fmla="*/ 62267 w 106912"/>
                  <a:gd name="connsiteY1" fmla="*/ 62270 h 106918"/>
                  <a:gd name="connsiteX2" fmla="*/ 106177 w 106912"/>
                  <a:gd name="connsiteY2" fmla="*/ 738 h 106918"/>
                  <a:gd name="connsiteX3" fmla="*/ 44646 w 106912"/>
                  <a:gd name="connsiteY3" fmla="*/ 44648 h 106918"/>
                  <a:gd name="connsiteX4" fmla="*/ 736 w 106912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2" h="106918">
                    <a:moveTo>
                      <a:pt x="736" y="106180"/>
                    </a:moveTo>
                    <a:cubicBezTo>
                      <a:pt x="5593" y="111038"/>
                      <a:pt x="33121" y="91416"/>
                      <a:pt x="62267" y="62270"/>
                    </a:cubicBezTo>
                    <a:cubicBezTo>
                      <a:pt x="91318" y="33123"/>
                      <a:pt x="111035" y="5596"/>
                      <a:pt x="106177" y="738"/>
                    </a:cubicBezTo>
                    <a:cubicBezTo>
                      <a:pt x="101320" y="-4120"/>
                      <a:pt x="73792" y="15502"/>
                      <a:pt x="44646" y="44648"/>
                    </a:cubicBezTo>
                    <a:cubicBezTo>
                      <a:pt x="15595" y="73795"/>
                      <a:pt x="-4122" y="101322"/>
                      <a:pt x="736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: 形状 97"/>
              <p:cNvSpPr/>
              <p:nvPr/>
            </p:nvSpPr>
            <p:spPr>
              <a:xfrm>
                <a:off x="3428070" y="3432643"/>
                <a:ext cx="106918" cy="106915"/>
              </a:xfrm>
              <a:custGeom>
                <a:avLst/>
                <a:gdLst>
                  <a:gd name="connsiteX0" fmla="*/ 738 w 106918"/>
                  <a:gd name="connsiteY0" fmla="*/ 738 h 106915"/>
                  <a:gd name="connsiteX1" fmla="*/ 44648 w 106918"/>
                  <a:gd name="connsiteY1" fmla="*/ 62270 h 106915"/>
                  <a:gd name="connsiteX2" fmla="*/ 106180 w 106918"/>
                  <a:gd name="connsiteY2" fmla="*/ 106180 h 106915"/>
                  <a:gd name="connsiteX3" fmla="*/ 62270 w 106918"/>
                  <a:gd name="connsiteY3" fmla="*/ 44649 h 106915"/>
                  <a:gd name="connsiteX4" fmla="*/ 738 w 106918"/>
                  <a:gd name="connsiteY4" fmla="*/ 738 h 10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5">
                    <a:moveTo>
                      <a:pt x="738" y="738"/>
                    </a:moveTo>
                    <a:cubicBezTo>
                      <a:pt x="-4120" y="5596"/>
                      <a:pt x="15502" y="33123"/>
                      <a:pt x="44648" y="62270"/>
                    </a:cubicBezTo>
                    <a:cubicBezTo>
                      <a:pt x="73700" y="91321"/>
                      <a:pt x="101322" y="111038"/>
                      <a:pt x="106180" y="106180"/>
                    </a:cubicBezTo>
                    <a:cubicBezTo>
                      <a:pt x="111038" y="101322"/>
                      <a:pt x="91416" y="73795"/>
                      <a:pt x="62270" y="44649"/>
                    </a:cubicBezTo>
                    <a:cubicBezTo>
                      <a:pt x="33219" y="15502"/>
                      <a:pt x="5691" y="-4119"/>
                      <a:pt x="738" y="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9" name="图形 19"/>
            <p:cNvGrpSpPr/>
            <p:nvPr/>
          </p:nvGrpSpPr>
          <p:grpSpPr>
            <a:xfrm>
              <a:off x="3683221" y="4442269"/>
              <a:ext cx="225551" cy="225551"/>
              <a:chOff x="3683221" y="4442269"/>
              <a:chExt cx="225551" cy="225551"/>
            </a:xfrm>
            <a:solidFill>
              <a:srgbClr val="FFFFFF"/>
            </a:solidFill>
          </p:grpSpPr>
          <p:sp>
            <p:nvSpPr>
              <p:cNvPr id="100" name="任意多边形: 形状 99"/>
              <p:cNvSpPr/>
              <p:nvPr/>
            </p:nvSpPr>
            <p:spPr>
              <a:xfrm>
                <a:off x="3683221" y="4536185"/>
                <a:ext cx="225551" cy="37719"/>
              </a:xfrm>
              <a:custGeom>
                <a:avLst/>
                <a:gdLst>
                  <a:gd name="connsiteX0" fmla="*/ 0 w 225551"/>
                  <a:gd name="connsiteY0" fmla="*/ 18860 h 37719"/>
                  <a:gd name="connsiteX1" fmla="*/ 112776 w 225551"/>
                  <a:gd name="connsiteY1" fmla="*/ 37719 h 37719"/>
                  <a:gd name="connsiteX2" fmla="*/ 225552 w 225551"/>
                  <a:gd name="connsiteY2" fmla="*/ 18860 h 37719"/>
                  <a:gd name="connsiteX3" fmla="*/ 112776 w 225551"/>
                  <a:gd name="connsiteY3" fmla="*/ 0 h 37719"/>
                  <a:gd name="connsiteX4" fmla="*/ 0 w 225551"/>
                  <a:gd name="connsiteY4" fmla="*/ 18860 h 3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551" h="37719">
                    <a:moveTo>
                      <a:pt x="0" y="18860"/>
                    </a:moveTo>
                    <a:cubicBezTo>
                      <a:pt x="0" y="29242"/>
                      <a:pt x="50482" y="37719"/>
                      <a:pt x="112776" y="37719"/>
                    </a:cubicBezTo>
                    <a:cubicBezTo>
                      <a:pt x="175070" y="37719"/>
                      <a:pt x="225552" y="29242"/>
                      <a:pt x="225552" y="18860"/>
                    </a:cubicBezTo>
                    <a:cubicBezTo>
                      <a:pt x="225552" y="8477"/>
                      <a:pt x="175070" y="0"/>
                      <a:pt x="112776" y="0"/>
                    </a:cubicBezTo>
                    <a:cubicBezTo>
                      <a:pt x="50482" y="0"/>
                      <a:pt x="0" y="8477"/>
                      <a:pt x="0" y="18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/>
              <p:cNvSpPr/>
              <p:nvPr/>
            </p:nvSpPr>
            <p:spPr>
              <a:xfrm>
                <a:off x="3777138" y="4442269"/>
                <a:ext cx="37719" cy="225551"/>
              </a:xfrm>
              <a:custGeom>
                <a:avLst/>
                <a:gdLst>
                  <a:gd name="connsiteX0" fmla="*/ 18860 w 37719"/>
                  <a:gd name="connsiteY0" fmla="*/ 0 h 225551"/>
                  <a:gd name="connsiteX1" fmla="*/ 0 w 37719"/>
                  <a:gd name="connsiteY1" fmla="*/ 112776 h 225551"/>
                  <a:gd name="connsiteX2" fmla="*/ 18860 w 37719"/>
                  <a:gd name="connsiteY2" fmla="*/ 225552 h 225551"/>
                  <a:gd name="connsiteX3" fmla="*/ 37719 w 37719"/>
                  <a:gd name="connsiteY3" fmla="*/ 112776 h 225551"/>
                  <a:gd name="connsiteX4" fmla="*/ 18860 w 37719"/>
                  <a:gd name="connsiteY4" fmla="*/ 0 h 22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" h="225551">
                    <a:moveTo>
                      <a:pt x="18860" y="0"/>
                    </a:moveTo>
                    <a:cubicBezTo>
                      <a:pt x="8477" y="0"/>
                      <a:pt x="0" y="50482"/>
                      <a:pt x="0" y="112776"/>
                    </a:cubicBezTo>
                    <a:cubicBezTo>
                      <a:pt x="0" y="175070"/>
                      <a:pt x="8477" y="225552"/>
                      <a:pt x="18860" y="225552"/>
                    </a:cubicBezTo>
                    <a:cubicBezTo>
                      <a:pt x="29242" y="225552"/>
                      <a:pt x="37719" y="175070"/>
                      <a:pt x="37719" y="112776"/>
                    </a:cubicBezTo>
                    <a:cubicBezTo>
                      <a:pt x="37719" y="50482"/>
                      <a:pt x="29242" y="0"/>
                      <a:pt x="18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/>
              <p:cNvSpPr/>
              <p:nvPr/>
            </p:nvSpPr>
            <p:spPr>
              <a:xfrm>
                <a:off x="3756676" y="4515724"/>
                <a:ext cx="78619" cy="78642"/>
              </a:xfrm>
              <a:custGeom>
                <a:avLst/>
                <a:gdLst>
                  <a:gd name="connsiteX0" fmla="*/ 555 w 78619"/>
                  <a:gd name="connsiteY0" fmla="*/ 78088 h 78642"/>
                  <a:gd name="connsiteX1" fmla="*/ 45798 w 78619"/>
                  <a:gd name="connsiteY1" fmla="*/ 45798 h 78642"/>
                  <a:gd name="connsiteX2" fmla="*/ 78088 w 78619"/>
                  <a:gd name="connsiteY2" fmla="*/ 555 h 78642"/>
                  <a:gd name="connsiteX3" fmla="*/ 32845 w 78619"/>
                  <a:gd name="connsiteY3" fmla="*/ 32845 h 78642"/>
                  <a:gd name="connsiteX4" fmla="*/ 555 w 78619"/>
                  <a:gd name="connsiteY4" fmla="*/ 78088 h 7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19" h="78642">
                    <a:moveTo>
                      <a:pt x="555" y="78088"/>
                    </a:moveTo>
                    <a:cubicBezTo>
                      <a:pt x="4174" y="81708"/>
                      <a:pt x="24367" y="67230"/>
                      <a:pt x="45798" y="45798"/>
                    </a:cubicBezTo>
                    <a:cubicBezTo>
                      <a:pt x="67230" y="24367"/>
                      <a:pt x="81612" y="4174"/>
                      <a:pt x="78088" y="555"/>
                    </a:cubicBezTo>
                    <a:cubicBezTo>
                      <a:pt x="74469" y="-3065"/>
                      <a:pt x="54276" y="11413"/>
                      <a:pt x="32845" y="32845"/>
                    </a:cubicBezTo>
                    <a:cubicBezTo>
                      <a:pt x="11413" y="54276"/>
                      <a:pt x="-3065" y="74469"/>
                      <a:pt x="555" y="78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" name="任意多边形: 形状 102"/>
              <p:cNvSpPr/>
              <p:nvPr/>
            </p:nvSpPr>
            <p:spPr>
              <a:xfrm>
                <a:off x="3756676" y="4515747"/>
                <a:ext cx="78642" cy="78595"/>
              </a:xfrm>
              <a:custGeom>
                <a:avLst/>
                <a:gdLst>
                  <a:gd name="connsiteX0" fmla="*/ 555 w 78642"/>
                  <a:gd name="connsiteY0" fmla="*/ 531 h 78595"/>
                  <a:gd name="connsiteX1" fmla="*/ 32845 w 78642"/>
                  <a:gd name="connsiteY1" fmla="*/ 45775 h 78595"/>
                  <a:gd name="connsiteX2" fmla="*/ 78088 w 78642"/>
                  <a:gd name="connsiteY2" fmla="*/ 78065 h 78595"/>
                  <a:gd name="connsiteX3" fmla="*/ 45798 w 78642"/>
                  <a:gd name="connsiteY3" fmla="*/ 32821 h 78595"/>
                  <a:gd name="connsiteX4" fmla="*/ 555 w 78642"/>
                  <a:gd name="connsiteY4" fmla="*/ 531 h 7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42" h="78595">
                    <a:moveTo>
                      <a:pt x="555" y="531"/>
                    </a:moveTo>
                    <a:cubicBezTo>
                      <a:pt x="-3065" y="4151"/>
                      <a:pt x="11413" y="24344"/>
                      <a:pt x="32845" y="45775"/>
                    </a:cubicBezTo>
                    <a:cubicBezTo>
                      <a:pt x="54276" y="67206"/>
                      <a:pt x="74469" y="81589"/>
                      <a:pt x="78088" y="78065"/>
                    </a:cubicBezTo>
                    <a:cubicBezTo>
                      <a:pt x="81708" y="74445"/>
                      <a:pt x="67230" y="54252"/>
                      <a:pt x="45798" y="32821"/>
                    </a:cubicBezTo>
                    <a:cubicBezTo>
                      <a:pt x="24367" y="11390"/>
                      <a:pt x="4079" y="-2993"/>
                      <a:pt x="555" y="5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04" name="图形 19"/>
          <p:cNvGrpSpPr/>
          <p:nvPr userDrawn="1"/>
        </p:nvGrpSpPr>
        <p:grpSpPr>
          <a:xfrm>
            <a:off x="5125388" y="3493488"/>
            <a:ext cx="2058439" cy="2401890"/>
            <a:chOff x="5076515" y="1666709"/>
            <a:chExt cx="3092504" cy="3608489"/>
          </a:xfrm>
        </p:grpSpPr>
        <p:sp>
          <p:nvSpPr>
            <p:cNvPr id="105" name="任意多边形: 形状 104"/>
            <p:cNvSpPr/>
            <p:nvPr/>
          </p:nvSpPr>
          <p:spPr>
            <a:xfrm>
              <a:off x="6195116" y="1867839"/>
              <a:ext cx="931930" cy="713435"/>
            </a:xfrm>
            <a:custGeom>
              <a:avLst/>
              <a:gdLst>
                <a:gd name="connsiteX0" fmla="*/ 928345 w 931930"/>
                <a:gd name="connsiteY0" fmla="*/ 242805 h 713435"/>
                <a:gd name="connsiteX1" fmla="*/ 810044 w 931930"/>
                <a:gd name="connsiteY1" fmla="*/ 22968 h 713435"/>
                <a:gd name="connsiteX2" fmla="*/ 241688 w 931930"/>
                <a:gd name="connsiteY2" fmla="*/ 280429 h 713435"/>
                <a:gd name="connsiteX3" fmla="*/ 245878 w 931930"/>
                <a:gd name="connsiteY3" fmla="*/ 317862 h 713435"/>
                <a:gd name="connsiteX4" fmla="*/ 622021 w 931930"/>
                <a:gd name="connsiteY4" fmla="*/ 63354 h 713435"/>
                <a:gd name="connsiteX5" fmla="*/ 776897 w 931930"/>
                <a:gd name="connsiteY5" fmla="*/ 79737 h 713435"/>
                <a:gd name="connsiteX6" fmla="*/ 836238 w 931930"/>
                <a:gd name="connsiteY6" fmla="*/ 199753 h 713435"/>
                <a:gd name="connsiteX7" fmla="*/ 631069 w 931930"/>
                <a:gd name="connsiteY7" fmla="*/ 356439 h 713435"/>
                <a:gd name="connsiteX8" fmla="*/ 466097 w 931930"/>
                <a:gd name="connsiteY8" fmla="*/ 385585 h 713435"/>
                <a:gd name="connsiteX9" fmla="*/ 136150 w 931930"/>
                <a:gd name="connsiteY9" fmla="*/ 470739 h 713435"/>
                <a:gd name="connsiteX10" fmla="*/ 12992 w 931930"/>
                <a:gd name="connsiteY10" fmla="*/ 713436 h 713435"/>
                <a:gd name="connsiteX11" fmla="*/ 33090 w 931930"/>
                <a:gd name="connsiteY11" fmla="*/ 701149 h 713435"/>
                <a:gd name="connsiteX12" fmla="*/ 166725 w 931930"/>
                <a:gd name="connsiteY12" fmla="*/ 528937 h 713435"/>
                <a:gd name="connsiteX13" fmla="*/ 928345 w 931930"/>
                <a:gd name="connsiteY13" fmla="*/ 242805 h 7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1930" h="713435">
                  <a:moveTo>
                    <a:pt x="928345" y="242805"/>
                  </a:moveTo>
                  <a:cubicBezTo>
                    <a:pt x="947871" y="153842"/>
                    <a:pt x="884720" y="66783"/>
                    <a:pt x="810044" y="22968"/>
                  </a:cubicBezTo>
                  <a:cubicBezTo>
                    <a:pt x="691363" y="-46755"/>
                    <a:pt x="457238" y="43162"/>
                    <a:pt x="241688" y="280429"/>
                  </a:cubicBezTo>
                  <a:lnTo>
                    <a:pt x="245878" y="317862"/>
                  </a:lnTo>
                  <a:cubicBezTo>
                    <a:pt x="332365" y="248235"/>
                    <a:pt x="545725" y="79452"/>
                    <a:pt x="622021" y="63354"/>
                  </a:cubicBezTo>
                  <a:cubicBezTo>
                    <a:pt x="698982" y="47067"/>
                    <a:pt x="748703" y="63259"/>
                    <a:pt x="776897" y="79737"/>
                  </a:cubicBezTo>
                  <a:cubicBezTo>
                    <a:pt x="821379" y="105645"/>
                    <a:pt x="844144" y="151651"/>
                    <a:pt x="836238" y="199753"/>
                  </a:cubicBezTo>
                  <a:cubicBezTo>
                    <a:pt x="831666" y="227566"/>
                    <a:pt x="803281" y="321292"/>
                    <a:pt x="631069" y="356439"/>
                  </a:cubicBezTo>
                  <a:cubicBezTo>
                    <a:pt x="575063" y="367869"/>
                    <a:pt x="519627" y="376917"/>
                    <a:pt x="466097" y="385585"/>
                  </a:cubicBezTo>
                  <a:cubicBezTo>
                    <a:pt x="341128" y="405874"/>
                    <a:pt x="223018" y="425019"/>
                    <a:pt x="136150" y="470739"/>
                  </a:cubicBezTo>
                  <a:cubicBezTo>
                    <a:pt x="35090" y="523793"/>
                    <a:pt x="-28823" y="620567"/>
                    <a:pt x="12992" y="713436"/>
                  </a:cubicBezTo>
                  <a:lnTo>
                    <a:pt x="33090" y="701149"/>
                  </a:lnTo>
                  <a:cubicBezTo>
                    <a:pt x="35090" y="603041"/>
                    <a:pt x="85668" y="569227"/>
                    <a:pt x="166725" y="528937"/>
                  </a:cubicBezTo>
                  <a:cubicBezTo>
                    <a:pt x="328746" y="448355"/>
                    <a:pt x="859669" y="554845"/>
                    <a:pt x="928345" y="24280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4675984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/>
            <p:cNvSpPr/>
            <p:nvPr/>
          </p:nvSpPr>
          <p:spPr>
            <a:xfrm>
              <a:off x="6904481" y="2712529"/>
              <a:ext cx="1042701" cy="448110"/>
            </a:xfrm>
            <a:custGeom>
              <a:avLst/>
              <a:gdLst>
                <a:gd name="connsiteX0" fmla="*/ 42863 w 1042701"/>
                <a:gd name="connsiteY0" fmla="*/ 317468 h 448110"/>
                <a:gd name="connsiteX1" fmla="*/ 1002506 w 1042701"/>
                <a:gd name="connsiteY1" fmla="*/ 0 h 448110"/>
                <a:gd name="connsiteX2" fmla="*/ 988790 w 1042701"/>
                <a:gd name="connsiteY2" fmla="*/ 109538 h 448110"/>
                <a:gd name="connsiteX3" fmla="*/ 1042702 w 1042701"/>
                <a:gd name="connsiteY3" fmla="*/ 152114 h 448110"/>
                <a:gd name="connsiteX4" fmla="*/ 0 w 1042701"/>
                <a:gd name="connsiteY4" fmla="*/ 377571 h 448110"/>
                <a:gd name="connsiteX5" fmla="*/ 42863 w 1042701"/>
                <a:gd name="connsiteY5" fmla="*/ 317468 h 44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701" h="448110">
                  <a:moveTo>
                    <a:pt x="42863" y="317468"/>
                  </a:moveTo>
                  <a:cubicBezTo>
                    <a:pt x="42863" y="317468"/>
                    <a:pt x="464820" y="532829"/>
                    <a:pt x="1002506" y="0"/>
                  </a:cubicBezTo>
                  <a:cubicBezTo>
                    <a:pt x="1004030" y="53530"/>
                    <a:pt x="957453" y="104870"/>
                    <a:pt x="988790" y="109538"/>
                  </a:cubicBezTo>
                  <a:cubicBezTo>
                    <a:pt x="1038701" y="116872"/>
                    <a:pt x="1042702" y="152114"/>
                    <a:pt x="1042702" y="152114"/>
                  </a:cubicBezTo>
                  <a:cubicBezTo>
                    <a:pt x="1042702" y="152114"/>
                    <a:pt x="483298" y="622173"/>
                    <a:pt x="0" y="377571"/>
                  </a:cubicBezTo>
                  <a:cubicBezTo>
                    <a:pt x="25051" y="354235"/>
                    <a:pt x="42863" y="317468"/>
                    <a:pt x="42863" y="31746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4675984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/>
            <p:cNvSpPr/>
            <p:nvPr/>
          </p:nvSpPr>
          <p:spPr>
            <a:xfrm>
              <a:off x="5359812" y="2158936"/>
              <a:ext cx="232886" cy="231743"/>
            </a:xfrm>
            <a:custGeom>
              <a:avLst/>
              <a:gdLst>
                <a:gd name="connsiteX0" fmla="*/ 215646 w 232886"/>
                <a:gd name="connsiteY0" fmla="*/ 0 h 231743"/>
                <a:gd name="connsiteX1" fmla="*/ 0 w 232886"/>
                <a:gd name="connsiteY1" fmla="*/ 168402 h 231743"/>
                <a:gd name="connsiteX2" fmla="*/ 20479 w 232886"/>
                <a:gd name="connsiteY2" fmla="*/ 201739 h 231743"/>
                <a:gd name="connsiteX3" fmla="*/ 18383 w 232886"/>
                <a:gd name="connsiteY3" fmla="*/ 231743 h 231743"/>
                <a:gd name="connsiteX4" fmla="*/ 232886 w 232886"/>
                <a:gd name="connsiteY4" fmla="*/ 8001 h 231743"/>
                <a:gd name="connsiteX5" fmla="*/ 215646 w 232886"/>
                <a:gd name="connsiteY5" fmla="*/ 0 h 23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886" h="231743">
                  <a:moveTo>
                    <a:pt x="215646" y="0"/>
                  </a:moveTo>
                  <a:cubicBezTo>
                    <a:pt x="215646" y="0"/>
                    <a:pt x="179642" y="194977"/>
                    <a:pt x="0" y="168402"/>
                  </a:cubicBezTo>
                  <a:cubicBezTo>
                    <a:pt x="8668" y="187071"/>
                    <a:pt x="25051" y="191167"/>
                    <a:pt x="20479" y="201739"/>
                  </a:cubicBezTo>
                  <a:cubicBezTo>
                    <a:pt x="13240" y="218599"/>
                    <a:pt x="18383" y="231743"/>
                    <a:pt x="18383" y="231743"/>
                  </a:cubicBezTo>
                  <a:cubicBezTo>
                    <a:pt x="18383" y="231743"/>
                    <a:pt x="191357" y="230696"/>
                    <a:pt x="232886" y="8001"/>
                  </a:cubicBezTo>
                  <a:cubicBezTo>
                    <a:pt x="224790" y="7429"/>
                    <a:pt x="215646" y="0"/>
                    <a:pt x="21564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19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/>
            <p:cNvSpPr/>
            <p:nvPr/>
          </p:nvSpPr>
          <p:spPr>
            <a:xfrm>
              <a:off x="5243607" y="2135600"/>
              <a:ext cx="370998" cy="148906"/>
            </a:xfrm>
            <a:custGeom>
              <a:avLst/>
              <a:gdLst>
                <a:gd name="connsiteX0" fmla="*/ 357854 w 370998"/>
                <a:gd name="connsiteY0" fmla="*/ 0 h 148906"/>
                <a:gd name="connsiteX1" fmla="*/ 20955 w 370998"/>
                <a:gd name="connsiteY1" fmla="*/ 41338 h 148906"/>
                <a:gd name="connsiteX2" fmla="*/ 21431 w 370998"/>
                <a:gd name="connsiteY2" fmla="*/ 89916 h 148906"/>
                <a:gd name="connsiteX3" fmla="*/ 0 w 370998"/>
                <a:gd name="connsiteY3" fmla="*/ 120491 h 148906"/>
                <a:gd name="connsiteX4" fmla="*/ 370999 w 370998"/>
                <a:gd name="connsiteY4" fmla="*/ 19526 h 148906"/>
                <a:gd name="connsiteX5" fmla="*/ 357854 w 370998"/>
                <a:gd name="connsiteY5" fmla="*/ 0 h 14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998" h="148906">
                  <a:moveTo>
                    <a:pt x="357854" y="0"/>
                  </a:moveTo>
                  <a:cubicBezTo>
                    <a:pt x="357854" y="0"/>
                    <a:pt x="195072" y="184404"/>
                    <a:pt x="20955" y="41338"/>
                  </a:cubicBezTo>
                  <a:cubicBezTo>
                    <a:pt x="18193" y="66675"/>
                    <a:pt x="33052" y="81534"/>
                    <a:pt x="21431" y="89916"/>
                  </a:cubicBezTo>
                  <a:cubicBezTo>
                    <a:pt x="2953" y="103251"/>
                    <a:pt x="0" y="120491"/>
                    <a:pt x="0" y="120491"/>
                  </a:cubicBezTo>
                  <a:cubicBezTo>
                    <a:pt x="0" y="120491"/>
                    <a:pt x="184690" y="229838"/>
                    <a:pt x="370999" y="19526"/>
                  </a:cubicBezTo>
                  <a:cubicBezTo>
                    <a:pt x="362807" y="13716"/>
                    <a:pt x="357854" y="0"/>
                    <a:pt x="3578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19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09" name="图形 19"/>
            <p:cNvGrpSpPr/>
            <p:nvPr/>
          </p:nvGrpSpPr>
          <p:grpSpPr>
            <a:xfrm>
              <a:off x="5076515" y="1666709"/>
              <a:ext cx="3092504" cy="3608489"/>
              <a:chOff x="5076515" y="1666709"/>
              <a:chExt cx="3092504" cy="3608489"/>
            </a:xfrm>
          </p:grpSpPr>
          <p:sp>
            <p:nvSpPr>
              <p:cNvPr id="110" name="任意多边形: 形状 109"/>
              <p:cNvSpPr/>
              <p:nvPr/>
            </p:nvSpPr>
            <p:spPr>
              <a:xfrm>
                <a:off x="7660004" y="3758279"/>
                <a:ext cx="509015" cy="466805"/>
              </a:xfrm>
              <a:custGeom>
                <a:avLst/>
                <a:gdLst>
                  <a:gd name="connsiteX0" fmla="*/ 417100 w 509015"/>
                  <a:gd name="connsiteY0" fmla="*/ 148399 h 466805"/>
                  <a:gd name="connsiteX1" fmla="*/ 290798 w 509015"/>
                  <a:gd name="connsiteY1" fmla="*/ 154305 h 466805"/>
                  <a:gd name="connsiteX2" fmla="*/ 64294 w 509015"/>
                  <a:gd name="connsiteY2" fmla="*/ 0 h 466805"/>
                  <a:gd name="connsiteX3" fmla="*/ 0 w 509015"/>
                  <a:gd name="connsiteY3" fmla="*/ 181737 h 466805"/>
                  <a:gd name="connsiteX4" fmla="*/ 314610 w 509015"/>
                  <a:gd name="connsiteY4" fmla="*/ 276130 h 466805"/>
                  <a:gd name="connsiteX5" fmla="*/ 500158 w 509015"/>
                  <a:gd name="connsiteY5" fmla="*/ 466725 h 466805"/>
                  <a:gd name="connsiteX6" fmla="*/ 503777 w 509015"/>
                  <a:gd name="connsiteY6" fmla="*/ 416623 h 466805"/>
                  <a:gd name="connsiteX7" fmla="*/ 460915 w 509015"/>
                  <a:gd name="connsiteY7" fmla="*/ 292417 h 466805"/>
                  <a:gd name="connsiteX8" fmla="*/ 417100 w 509015"/>
                  <a:gd name="connsiteY8" fmla="*/ 148399 h 46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015" h="466805">
                    <a:moveTo>
                      <a:pt x="417100" y="148399"/>
                    </a:moveTo>
                    <a:cubicBezTo>
                      <a:pt x="369379" y="131445"/>
                      <a:pt x="340519" y="166116"/>
                      <a:pt x="290798" y="154305"/>
                    </a:cubicBezTo>
                    <a:cubicBezTo>
                      <a:pt x="241173" y="142494"/>
                      <a:pt x="64294" y="0"/>
                      <a:pt x="64294" y="0"/>
                    </a:cubicBezTo>
                    <a:lnTo>
                      <a:pt x="0" y="181737"/>
                    </a:lnTo>
                    <a:cubicBezTo>
                      <a:pt x="0" y="181737"/>
                      <a:pt x="237077" y="226028"/>
                      <a:pt x="314610" y="276130"/>
                    </a:cubicBezTo>
                    <a:cubicBezTo>
                      <a:pt x="379190" y="317849"/>
                      <a:pt x="461867" y="470821"/>
                      <a:pt x="500158" y="466725"/>
                    </a:cubicBezTo>
                    <a:cubicBezTo>
                      <a:pt x="511587" y="465487"/>
                      <a:pt x="511016" y="445865"/>
                      <a:pt x="503777" y="416623"/>
                    </a:cubicBezTo>
                    <a:cubicBezTo>
                      <a:pt x="495490" y="383381"/>
                      <a:pt x="478536" y="337661"/>
                      <a:pt x="460915" y="292417"/>
                    </a:cubicBezTo>
                    <a:cubicBezTo>
                      <a:pt x="433673" y="222599"/>
                      <a:pt x="438626" y="156115"/>
                      <a:pt x="417100" y="1483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233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/>
              <p:cNvSpPr/>
              <p:nvPr/>
            </p:nvSpPr>
            <p:spPr>
              <a:xfrm>
                <a:off x="7064787" y="4253579"/>
                <a:ext cx="346626" cy="638607"/>
              </a:xfrm>
              <a:custGeom>
                <a:avLst/>
                <a:gdLst>
                  <a:gd name="connsiteX0" fmla="*/ 344710 w 346626"/>
                  <a:gd name="connsiteY0" fmla="*/ 337661 h 638607"/>
                  <a:gd name="connsiteX1" fmla="*/ 242982 w 346626"/>
                  <a:gd name="connsiteY1" fmla="*/ 262604 h 638607"/>
                  <a:gd name="connsiteX2" fmla="*/ 164496 w 346626"/>
                  <a:gd name="connsiteY2" fmla="*/ 0 h 638607"/>
                  <a:gd name="connsiteX3" fmla="*/ 0 w 346626"/>
                  <a:gd name="connsiteY3" fmla="*/ 100584 h 638607"/>
                  <a:gd name="connsiteX4" fmla="*/ 184689 w 346626"/>
                  <a:gd name="connsiteY4" fmla="*/ 372237 h 638607"/>
                  <a:gd name="connsiteX5" fmla="*/ 208597 w 346626"/>
                  <a:gd name="connsiteY5" fmla="*/ 637222 h 638607"/>
                  <a:gd name="connsiteX6" fmla="*/ 242982 w 346626"/>
                  <a:gd name="connsiteY6" fmla="*/ 600647 h 638607"/>
                  <a:gd name="connsiteX7" fmla="*/ 287941 w 346626"/>
                  <a:gd name="connsiteY7" fmla="*/ 477203 h 638607"/>
                  <a:gd name="connsiteX8" fmla="*/ 344710 w 346626"/>
                  <a:gd name="connsiteY8" fmla="*/ 337661 h 63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626" h="638607">
                    <a:moveTo>
                      <a:pt x="344710" y="337661"/>
                    </a:moveTo>
                    <a:cubicBezTo>
                      <a:pt x="318325" y="294418"/>
                      <a:pt x="274034" y="303086"/>
                      <a:pt x="242982" y="262604"/>
                    </a:cubicBezTo>
                    <a:cubicBezTo>
                      <a:pt x="211931" y="222123"/>
                      <a:pt x="164496" y="0"/>
                      <a:pt x="164496" y="0"/>
                    </a:cubicBezTo>
                    <a:lnTo>
                      <a:pt x="0" y="100584"/>
                    </a:lnTo>
                    <a:cubicBezTo>
                      <a:pt x="0" y="100584"/>
                      <a:pt x="156114" y="284416"/>
                      <a:pt x="184689" y="372237"/>
                    </a:cubicBezTo>
                    <a:cubicBezTo>
                      <a:pt x="208502" y="445294"/>
                      <a:pt x="176307" y="616172"/>
                      <a:pt x="208597" y="637222"/>
                    </a:cubicBezTo>
                    <a:cubicBezTo>
                      <a:pt x="218313" y="643509"/>
                      <a:pt x="230219" y="627888"/>
                      <a:pt x="242982" y="600647"/>
                    </a:cubicBezTo>
                    <a:cubicBezTo>
                      <a:pt x="257556" y="569595"/>
                      <a:pt x="273177" y="523494"/>
                      <a:pt x="287941" y="477203"/>
                    </a:cubicBezTo>
                    <a:cubicBezTo>
                      <a:pt x="310801" y="405670"/>
                      <a:pt x="356521" y="357188"/>
                      <a:pt x="344710" y="3376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1" name="图形 19"/>
              <p:cNvGrpSpPr/>
              <p:nvPr/>
            </p:nvGrpSpPr>
            <p:grpSpPr>
              <a:xfrm>
                <a:off x="5730148" y="2574767"/>
                <a:ext cx="1094645" cy="663270"/>
                <a:chOff x="5730148" y="2574767"/>
                <a:chExt cx="1094645" cy="663270"/>
              </a:xfrm>
            </p:grpSpPr>
            <p:sp>
              <p:nvSpPr>
                <p:cNvPr id="112" name="任意多边形: 形状 111"/>
                <p:cNvSpPr/>
                <p:nvPr/>
              </p:nvSpPr>
              <p:spPr>
                <a:xfrm>
                  <a:off x="6515670" y="3051014"/>
                  <a:ext cx="309123" cy="187023"/>
                </a:xfrm>
                <a:custGeom>
                  <a:avLst/>
                  <a:gdLst>
                    <a:gd name="connsiteX0" fmla="*/ 8477 w 309123"/>
                    <a:gd name="connsiteY0" fmla="*/ 49849 h 187023"/>
                    <a:gd name="connsiteX1" fmla="*/ 123730 w 309123"/>
                    <a:gd name="connsiteY1" fmla="*/ 13368 h 187023"/>
                    <a:gd name="connsiteX2" fmla="*/ 213646 w 309123"/>
                    <a:gd name="connsiteY2" fmla="*/ 7558 h 187023"/>
                    <a:gd name="connsiteX3" fmla="*/ 154114 w 309123"/>
                    <a:gd name="connsiteY3" fmla="*/ 50040 h 187023"/>
                    <a:gd name="connsiteX4" fmla="*/ 245364 w 309123"/>
                    <a:gd name="connsiteY4" fmla="*/ 76805 h 187023"/>
                    <a:gd name="connsiteX5" fmla="*/ 306991 w 309123"/>
                    <a:gd name="connsiteY5" fmla="*/ 90902 h 187023"/>
                    <a:gd name="connsiteX6" fmla="*/ 180308 w 309123"/>
                    <a:gd name="connsiteY6" fmla="*/ 97950 h 187023"/>
                    <a:gd name="connsiteX7" fmla="*/ 277559 w 309123"/>
                    <a:gd name="connsiteY7" fmla="*/ 117572 h 187023"/>
                    <a:gd name="connsiteX8" fmla="*/ 309086 w 309123"/>
                    <a:gd name="connsiteY8" fmla="*/ 133288 h 187023"/>
                    <a:gd name="connsiteX9" fmla="*/ 201359 w 309123"/>
                    <a:gd name="connsiteY9" fmla="*/ 185961 h 187023"/>
                    <a:gd name="connsiteX10" fmla="*/ 0 w 309123"/>
                    <a:gd name="connsiteY10" fmla="*/ 143289 h 187023"/>
                    <a:gd name="connsiteX11" fmla="*/ 8477 w 309123"/>
                    <a:gd name="connsiteY11" fmla="*/ 49849 h 187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9123" h="187023">
                      <a:moveTo>
                        <a:pt x="8477" y="49849"/>
                      </a:moveTo>
                      <a:cubicBezTo>
                        <a:pt x="51816" y="20798"/>
                        <a:pt x="88582" y="10034"/>
                        <a:pt x="123730" y="13368"/>
                      </a:cubicBezTo>
                      <a:cubicBezTo>
                        <a:pt x="158877" y="16702"/>
                        <a:pt x="209645" y="-13587"/>
                        <a:pt x="213646" y="7558"/>
                      </a:cubicBezTo>
                      <a:cubicBezTo>
                        <a:pt x="217646" y="28703"/>
                        <a:pt x="154305" y="40800"/>
                        <a:pt x="154114" y="50040"/>
                      </a:cubicBezTo>
                      <a:cubicBezTo>
                        <a:pt x="153924" y="59279"/>
                        <a:pt x="226409" y="76709"/>
                        <a:pt x="245364" y="76805"/>
                      </a:cubicBezTo>
                      <a:cubicBezTo>
                        <a:pt x="264319" y="76900"/>
                        <a:pt x="299942" y="75376"/>
                        <a:pt x="306991" y="90902"/>
                      </a:cubicBezTo>
                      <a:cubicBezTo>
                        <a:pt x="314134" y="106332"/>
                        <a:pt x="180308" y="97950"/>
                        <a:pt x="180308" y="97950"/>
                      </a:cubicBezTo>
                      <a:cubicBezTo>
                        <a:pt x="180308" y="97950"/>
                        <a:pt x="257556" y="117953"/>
                        <a:pt x="277559" y="117572"/>
                      </a:cubicBezTo>
                      <a:cubicBezTo>
                        <a:pt x="297561" y="117191"/>
                        <a:pt x="307657" y="121001"/>
                        <a:pt x="309086" y="133288"/>
                      </a:cubicBezTo>
                      <a:cubicBezTo>
                        <a:pt x="310515" y="145670"/>
                        <a:pt x="270320" y="176913"/>
                        <a:pt x="201359" y="185961"/>
                      </a:cubicBezTo>
                      <a:cubicBezTo>
                        <a:pt x="132302" y="195010"/>
                        <a:pt x="0" y="143289"/>
                        <a:pt x="0" y="143289"/>
                      </a:cubicBezTo>
                      <a:lnTo>
                        <a:pt x="8477" y="4984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272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" name="任意多边形: 形状 112"/>
                <p:cNvSpPr/>
                <p:nvPr/>
              </p:nvSpPr>
              <p:spPr>
                <a:xfrm>
                  <a:off x="5730148" y="2574767"/>
                  <a:ext cx="828383" cy="653131"/>
                </a:xfrm>
                <a:custGeom>
                  <a:avLst/>
                  <a:gdLst>
                    <a:gd name="connsiteX0" fmla="*/ 58098 w 828383"/>
                    <a:gd name="connsiteY0" fmla="*/ 6126 h 653131"/>
                    <a:gd name="connsiteX1" fmla="*/ 248312 w 828383"/>
                    <a:gd name="connsiteY1" fmla="*/ 533526 h 653131"/>
                    <a:gd name="connsiteX2" fmla="*/ 817812 w 828383"/>
                    <a:gd name="connsiteY2" fmla="*/ 652874 h 653131"/>
                    <a:gd name="connsiteX3" fmla="*/ 825623 w 828383"/>
                    <a:gd name="connsiteY3" fmla="*/ 495711 h 653131"/>
                    <a:gd name="connsiteX4" fmla="*/ 442241 w 828383"/>
                    <a:gd name="connsiteY4" fmla="*/ 393222 h 653131"/>
                    <a:gd name="connsiteX5" fmla="*/ 58098 w 828383"/>
                    <a:gd name="connsiteY5" fmla="*/ 6126 h 65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8383" h="653131">
                      <a:moveTo>
                        <a:pt x="58098" y="6126"/>
                      </a:moveTo>
                      <a:cubicBezTo>
                        <a:pt x="-103637" y="71754"/>
                        <a:pt x="109152" y="406272"/>
                        <a:pt x="248312" y="533526"/>
                      </a:cubicBezTo>
                      <a:cubicBezTo>
                        <a:pt x="324226" y="602963"/>
                        <a:pt x="649124" y="657351"/>
                        <a:pt x="817812" y="652874"/>
                      </a:cubicBezTo>
                      <a:cubicBezTo>
                        <a:pt x="835528" y="652398"/>
                        <a:pt x="825623" y="495711"/>
                        <a:pt x="825623" y="495711"/>
                      </a:cubicBezTo>
                      <a:cubicBezTo>
                        <a:pt x="825623" y="495711"/>
                        <a:pt x="625788" y="437418"/>
                        <a:pt x="442241" y="393222"/>
                      </a:cubicBezTo>
                      <a:cubicBezTo>
                        <a:pt x="388330" y="344264"/>
                        <a:pt x="205640" y="-53786"/>
                        <a:pt x="58098" y="612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13002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" name="任意多边形: 形状 113"/>
              <p:cNvSpPr/>
              <p:nvPr/>
            </p:nvSpPr>
            <p:spPr>
              <a:xfrm>
                <a:off x="6222837" y="1916251"/>
                <a:ext cx="1916055" cy="2761041"/>
              </a:xfrm>
              <a:custGeom>
                <a:avLst/>
                <a:gdLst>
                  <a:gd name="connsiteX0" fmla="*/ 1857887 w 1916055"/>
                  <a:gd name="connsiteY0" fmla="*/ 1395591 h 2761041"/>
                  <a:gd name="connsiteX1" fmla="*/ 1377826 w 1916055"/>
                  <a:gd name="connsiteY1" fmla="*/ 1505700 h 2761041"/>
                  <a:gd name="connsiteX2" fmla="*/ 734889 w 1916055"/>
                  <a:gd name="connsiteY2" fmla="*/ 948583 h 2761041"/>
                  <a:gd name="connsiteX3" fmla="*/ 530387 w 1916055"/>
                  <a:gd name="connsiteY3" fmla="*/ 665881 h 2761041"/>
                  <a:gd name="connsiteX4" fmla="*/ 364652 w 1916055"/>
                  <a:gd name="connsiteY4" fmla="*/ 383846 h 2761041"/>
                  <a:gd name="connsiteX5" fmla="*/ 338078 w 1916055"/>
                  <a:gd name="connsiteY5" fmla="*/ 308122 h 2761041"/>
                  <a:gd name="connsiteX6" fmla="*/ 346840 w 1916055"/>
                  <a:gd name="connsiteY6" fmla="*/ 61710 h 2761041"/>
                  <a:gd name="connsiteX7" fmla="*/ 82617 w 1916055"/>
                  <a:gd name="connsiteY7" fmla="*/ 32849 h 2761041"/>
                  <a:gd name="connsiteX8" fmla="*/ 988 w 1916055"/>
                  <a:gd name="connsiteY8" fmla="*/ 185535 h 2761041"/>
                  <a:gd name="connsiteX9" fmla="*/ 27277 w 1916055"/>
                  <a:gd name="connsiteY9" fmla="*/ 273070 h 2761041"/>
                  <a:gd name="connsiteX10" fmla="*/ 416 w 1916055"/>
                  <a:gd name="connsiteY10" fmla="*/ 339364 h 2761041"/>
                  <a:gd name="connsiteX11" fmla="*/ 38707 w 1916055"/>
                  <a:gd name="connsiteY11" fmla="*/ 374130 h 2761041"/>
                  <a:gd name="connsiteX12" fmla="*/ 89761 w 1916055"/>
                  <a:gd name="connsiteY12" fmla="*/ 446329 h 2761041"/>
                  <a:gd name="connsiteX13" fmla="*/ 175010 w 1916055"/>
                  <a:gd name="connsiteY13" fmla="*/ 406420 h 2761041"/>
                  <a:gd name="connsiteX14" fmla="*/ 240256 w 1916055"/>
                  <a:gd name="connsiteY14" fmla="*/ 469190 h 2761041"/>
                  <a:gd name="connsiteX15" fmla="*/ 203489 w 1916055"/>
                  <a:gd name="connsiteY15" fmla="*/ 661785 h 2761041"/>
                  <a:gd name="connsiteX16" fmla="*/ 172342 w 1916055"/>
                  <a:gd name="connsiteY16" fmla="*/ 817519 h 2761041"/>
                  <a:gd name="connsiteX17" fmla="*/ 337982 w 1916055"/>
                  <a:gd name="connsiteY17" fmla="*/ 992112 h 2761041"/>
                  <a:gd name="connsiteX18" fmla="*/ 806041 w 1916055"/>
                  <a:gd name="connsiteY18" fmla="*/ 2760619 h 2761041"/>
                  <a:gd name="connsiteX19" fmla="*/ 1857887 w 1916055"/>
                  <a:gd name="connsiteY19" fmla="*/ 1395591 h 276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16055" h="2761041">
                    <a:moveTo>
                      <a:pt x="1857887" y="1395591"/>
                    </a:moveTo>
                    <a:cubicBezTo>
                      <a:pt x="1664053" y="1482935"/>
                      <a:pt x="1694819" y="1627810"/>
                      <a:pt x="1377826" y="1505700"/>
                    </a:cubicBezTo>
                    <a:cubicBezTo>
                      <a:pt x="1060835" y="1383590"/>
                      <a:pt x="1133606" y="1035546"/>
                      <a:pt x="734889" y="948583"/>
                    </a:cubicBezTo>
                    <a:cubicBezTo>
                      <a:pt x="601634" y="919532"/>
                      <a:pt x="553057" y="783610"/>
                      <a:pt x="530387" y="665881"/>
                    </a:cubicBezTo>
                    <a:cubicBezTo>
                      <a:pt x="507718" y="548152"/>
                      <a:pt x="436376" y="483572"/>
                      <a:pt x="364652" y="383846"/>
                    </a:cubicBezTo>
                    <a:cubicBezTo>
                      <a:pt x="335316" y="350889"/>
                      <a:pt x="335601" y="320314"/>
                      <a:pt x="338078" y="308122"/>
                    </a:cubicBezTo>
                    <a:cubicBezTo>
                      <a:pt x="413420" y="266021"/>
                      <a:pt x="404086" y="141339"/>
                      <a:pt x="346840" y="61710"/>
                    </a:cubicBezTo>
                    <a:cubicBezTo>
                      <a:pt x="289595" y="-17919"/>
                      <a:pt x="176629" y="-12490"/>
                      <a:pt x="82617" y="32849"/>
                    </a:cubicBezTo>
                    <a:cubicBezTo>
                      <a:pt x="-11395" y="78188"/>
                      <a:pt x="988" y="185535"/>
                      <a:pt x="988" y="185535"/>
                    </a:cubicBezTo>
                    <a:cubicBezTo>
                      <a:pt x="-2155" y="226588"/>
                      <a:pt x="24039" y="250115"/>
                      <a:pt x="27277" y="273070"/>
                    </a:cubicBezTo>
                    <a:cubicBezTo>
                      <a:pt x="30516" y="296025"/>
                      <a:pt x="-4156" y="328791"/>
                      <a:pt x="416" y="339364"/>
                    </a:cubicBezTo>
                    <a:cubicBezTo>
                      <a:pt x="4989" y="349937"/>
                      <a:pt x="28230" y="363843"/>
                      <a:pt x="38707" y="374130"/>
                    </a:cubicBezTo>
                    <a:cubicBezTo>
                      <a:pt x="58900" y="393942"/>
                      <a:pt x="76902" y="441091"/>
                      <a:pt x="89761" y="446329"/>
                    </a:cubicBezTo>
                    <a:cubicBezTo>
                      <a:pt x="110430" y="454712"/>
                      <a:pt x="160531" y="405944"/>
                      <a:pt x="175010" y="406420"/>
                    </a:cubicBezTo>
                    <a:cubicBezTo>
                      <a:pt x="213872" y="407658"/>
                      <a:pt x="230159" y="441758"/>
                      <a:pt x="240256" y="469190"/>
                    </a:cubicBezTo>
                    <a:cubicBezTo>
                      <a:pt x="250352" y="496622"/>
                      <a:pt x="233874" y="589871"/>
                      <a:pt x="203489" y="661785"/>
                    </a:cubicBezTo>
                    <a:cubicBezTo>
                      <a:pt x="188630" y="697028"/>
                      <a:pt x="155293" y="774942"/>
                      <a:pt x="172342" y="817519"/>
                    </a:cubicBezTo>
                    <a:cubicBezTo>
                      <a:pt x="189392" y="860096"/>
                      <a:pt x="256924" y="933819"/>
                      <a:pt x="337982" y="992112"/>
                    </a:cubicBezTo>
                    <a:cubicBezTo>
                      <a:pt x="606873" y="1284530"/>
                      <a:pt x="416563" y="1992809"/>
                      <a:pt x="806041" y="2760619"/>
                    </a:cubicBezTo>
                    <a:cubicBezTo>
                      <a:pt x="1500985" y="2780336"/>
                      <a:pt x="2110299" y="2107204"/>
                      <a:pt x="1857887" y="139559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5" name="图形 19"/>
              <p:cNvGrpSpPr/>
              <p:nvPr/>
            </p:nvGrpSpPr>
            <p:grpSpPr>
              <a:xfrm>
                <a:off x="5612326" y="2440634"/>
                <a:ext cx="1007286" cy="316098"/>
                <a:chOff x="5612326" y="2440634"/>
                <a:chExt cx="1007286" cy="316098"/>
              </a:xfrm>
            </p:grpSpPr>
            <p:sp>
              <p:nvSpPr>
                <p:cNvPr id="117" name="任意多边形: 形状 116"/>
                <p:cNvSpPr/>
                <p:nvPr/>
              </p:nvSpPr>
              <p:spPr>
                <a:xfrm>
                  <a:off x="5815809" y="2440634"/>
                  <a:ext cx="803803" cy="316098"/>
                </a:xfrm>
                <a:custGeom>
                  <a:avLst/>
                  <a:gdLst>
                    <a:gd name="connsiteX0" fmla="*/ 726722 w 803802"/>
                    <a:gd name="connsiteY0" fmla="*/ 173788 h 316098"/>
                    <a:gd name="connsiteX1" fmla="*/ 796349 w 803802"/>
                    <a:gd name="connsiteY1" fmla="*/ 30055 h 316098"/>
                    <a:gd name="connsiteX2" fmla="*/ 642806 w 803802"/>
                    <a:gd name="connsiteY2" fmla="*/ 44629 h 316098"/>
                    <a:gd name="connsiteX3" fmla="*/ 418969 w 803802"/>
                    <a:gd name="connsiteY3" fmla="*/ 176645 h 316098"/>
                    <a:gd name="connsiteX4" fmla="*/ 19966 w 803802"/>
                    <a:gd name="connsiteY4" fmla="*/ 193504 h 316098"/>
                    <a:gd name="connsiteX5" fmla="*/ 16442 w 803802"/>
                    <a:gd name="connsiteY5" fmla="*/ 266275 h 316098"/>
                    <a:gd name="connsiteX6" fmla="*/ 439066 w 803802"/>
                    <a:gd name="connsiteY6" fmla="*/ 315329 h 316098"/>
                    <a:gd name="connsiteX7" fmla="*/ 726722 w 803802"/>
                    <a:gd name="connsiteY7" fmla="*/ 173788 h 316098"/>
                    <a:gd name="connsiteX8" fmla="*/ 726722 w 803802"/>
                    <a:gd name="connsiteY8" fmla="*/ 173788 h 316098"/>
                    <a:gd name="connsiteX9" fmla="*/ 726722 w 803802"/>
                    <a:gd name="connsiteY9" fmla="*/ 173788 h 31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3802" h="316098">
                      <a:moveTo>
                        <a:pt x="726722" y="173788"/>
                      </a:moveTo>
                      <a:cubicBezTo>
                        <a:pt x="772632" y="139498"/>
                        <a:pt x="823114" y="68822"/>
                        <a:pt x="796349" y="30055"/>
                      </a:cubicBezTo>
                      <a:cubicBezTo>
                        <a:pt x="774727" y="-1377"/>
                        <a:pt x="729103" y="-23380"/>
                        <a:pt x="642806" y="44629"/>
                      </a:cubicBezTo>
                      <a:cubicBezTo>
                        <a:pt x="642806" y="44629"/>
                        <a:pt x="461545" y="155785"/>
                        <a:pt x="418969" y="176645"/>
                      </a:cubicBezTo>
                      <a:cubicBezTo>
                        <a:pt x="379821" y="163977"/>
                        <a:pt x="62638" y="207411"/>
                        <a:pt x="19966" y="193504"/>
                      </a:cubicBezTo>
                      <a:cubicBezTo>
                        <a:pt x="-22801" y="179598"/>
                        <a:pt x="16442" y="266275"/>
                        <a:pt x="16442" y="266275"/>
                      </a:cubicBezTo>
                      <a:cubicBezTo>
                        <a:pt x="16442" y="266275"/>
                        <a:pt x="353627" y="323330"/>
                        <a:pt x="439066" y="315329"/>
                      </a:cubicBezTo>
                      <a:cubicBezTo>
                        <a:pt x="495740" y="309995"/>
                        <a:pt x="636996" y="240843"/>
                        <a:pt x="726722" y="173788"/>
                      </a:cubicBezTo>
                      <a:cubicBezTo>
                        <a:pt x="726722" y="173883"/>
                        <a:pt x="726722" y="173883"/>
                        <a:pt x="726722" y="173788"/>
                      </a:cubicBezTo>
                      <a:cubicBezTo>
                        <a:pt x="726722" y="173883"/>
                        <a:pt x="726722" y="173788"/>
                        <a:pt x="726722" y="17378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5388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/>
                <p:cNvSpPr/>
                <p:nvPr/>
              </p:nvSpPr>
              <p:spPr>
                <a:xfrm>
                  <a:off x="5612326" y="2551878"/>
                  <a:ext cx="235832" cy="155819"/>
                </a:xfrm>
                <a:custGeom>
                  <a:avLst/>
                  <a:gdLst>
                    <a:gd name="connsiteX0" fmla="*/ 235833 w 235832"/>
                    <a:gd name="connsiteY0" fmla="*/ 86070 h 155819"/>
                    <a:gd name="connsiteX1" fmla="*/ 161728 w 235832"/>
                    <a:gd name="connsiteY1" fmla="*/ 32730 h 155819"/>
                    <a:gd name="connsiteX2" fmla="*/ 87814 w 235832"/>
                    <a:gd name="connsiteY2" fmla="*/ 3298 h 155819"/>
                    <a:gd name="connsiteX3" fmla="*/ 123724 w 235832"/>
                    <a:gd name="connsiteY3" fmla="*/ 48351 h 155819"/>
                    <a:gd name="connsiteX4" fmla="*/ 67812 w 235832"/>
                    <a:gd name="connsiteY4" fmla="*/ 46256 h 155819"/>
                    <a:gd name="connsiteX5" fmla="*/ 11900 w 235832"/>
                    <a:gd name="connsiteY5" fmla="*/ 45208 h 155819"/>
                    <a:gd name="connsiteX6" fmla="*/ 101245 w 235832"/>
                    <a:gd name="connsiteY6" fmla="*/ 80069 h 155819"/>
                    <a:gd name="connsiteX7" fmla="*/ 29236 w 235832"/>
                    <a:gd name="connsiteY7" fmla="*/ 66639 h 155819"/>
                    <a:gd name="connsiteX8" fmla="*/ 470 w 235832"/>
                    <a:gd name="connsiteY8" fmla="*/ 75211 h 155819"/>
                    <a:gd name="connsiteX9" fmla="*/ 65431 w 235832"/>
                    <a:gd name="connsiteY9" fmla="*/ 138362 h 155819"/>
                    <a:gd name="connsiteX10" fmla="*/ 220021 w 235832"/>
                    <a:gd name="connsiteY10" fmla="*/ 155126 h 155819"/>
                    <a:gd name="connsiteX11" fmla="*/ 235833 w 235832"/>
                    <a:gd name="connsiteY11" fmla="*/ 86070 h 15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5832" h="155819">
                      <a:moveTo>
                        <a:pt x="235833" y="86070"/>
                      </a:moveTo>
                      <a:cubicBezTo>
                        <a:pt x="211544" y="55019"/>
                        <a:pt x="187732" y="38636"/>
                        <a:pt x="161728" y="32730"/>
                      </a:cubicBezTo>
                      <a:cubicBezTo>
                        <a:pt x="135725" y="26824"/>
                        <a:pt x="94958" y="-11276"/>
                        <a:pt x="87814" y="3298"/>
                      </a:cubicBezTo>
                      <a:cubicBezTo>
                        <a:pt x="77337" y="24919"/>
                        <a:pt x="125724" y="41683"/>
                        <a:pt x="123724" y="48351"/>
                      </a:cubicBezTo>
                      <a:cubicBezTo>
                        <a:pt x="121723" y="55019"/>
                        <a:pt x="81432" y="50637"/>
                        <a:pt x="67812" y="46256"/>
                      </a:cubicBezTo>
                      <a:cubicBezTo>
                        <a:pt x="54191" y="41874"/>
                        <a:pt x="20663" y="35778"/>
                        <a:pt x="11900" y="45208"/>
                      </a:cubicBezTo>
                      <a:cubicBezTo>
                        <a:pt x="3137" y="54637"/>
                        <a:pt x="54286" y="73211"/>
                        <a:pt x="101245" y="80069"/>
                      </a:cubicBezTo>
                      <a:cubicBezTo>
                        <a:pt x="81528" y="79498"/>
                        <a:pt x="43523" y="71592"/>
                        <a:pt x="29236" y="66639"/>
                      </a:cubicBezTo>
                      <a:cubicBezTo>
                        <a:pt x="14948" y="61686"/>
                        <a:pt x="4375" y="66639"/>
                        <a:pt x="470" y="75211"/>
                      </a:cubicBezTo>
                      <a:cubicBezTo>
                        <a:pt x="-3530" y="83784"/>
                        <a:pt x="17996" y="115597"/>
                        <a:pt x="65431" y="138362"/>
                      </a:cubicBezTo>
                      <a:cubicBezTo>
                        <a:pt x="112865" y="161032"/>
                        <a:pt x="220021" y="155126"/>
                        <a:pt x="220021" y="155126"/>
                      </a:cubicBezTo>
                      <a:lnTo>
                        <a:pt x="235833" y="860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1E59B3"/>
                    </a:gs>
                    <a:gs pos="22660">
                      <a:srgbClr val="1A4790"/>
                    </a:gs>
                    <a:gs pos="53330">
                      <a:srgbClr val="143268"/>
                    </a:gs>
                    <a:gs pos="77590">
                      <a:srgbClr val="11254E"/>
                    </a:gs>
                    <a:gs pos="92220">
                      <a:srgbClr val="102045"/>
                    </a:gs>
                  </a:gsLst>
                  <a:lin ang="5385728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9" name="图形 19"/>
              <p:cNvGrpSpPr/>
              <p:nvPr/>
            </p:nvGrpSpPr>
            <p:grpSpPr>
              <a:xfrm>
                <a:off x="5076515" y="3638359"/>
                <a:ext cx="906421" cy="1636839"/>
                <a:chOff x="5076515" y="3638359"/>
                <a:chExt cx="906421" cy="1636839"/>
              </a:xfrm>
            </p:grpSpPr>
            <p:sp>
              <p:nvSpPr>
                <p:cNvPr id="120" name="任意多边形: 形状 119"/>
                <p:cNvSpPr/>
                <p:nvPr/>
              </p:nvSpPr>
              <p:spPr>
                <a:xfrm>
                  <a:off x="5076515" y="4984718"/>
                  <a:ext cx="339108" cy="290480"/>
                </a:xfrm>
                <a:custGeom>
                  <a:avLst/>
                  <a:gdLst>
                    <a:gd name="connsiteX0" fmla="*/ 105560 w 339108"/>
                    <a:gd name="connsiteY0" fmla="*/ 0 h 290480"/>
                    <a:gd name="connsiteX1" fmla="*/ 219479 w 339108"/>
                    <a:gd name="connsiteY1" fmla="*/ 57817 h 290480"/>
                    <a:gd name="connsiteX2" fmla="*/ 301013 w 339108"/>
                    <a:gd name="connsiteY2" fmla="*/ 195453 h 290480"/>
                    <a:gd name="connsiteX3" fmla="*/ 260912 w 339108"/>
                    <a:gd name="connsiteY3" fmla="*/ 276797 h 290480"/>
                    <a:gd name="connsiteX4" fmla="*/ 213 w 339108"/>
                    <a:gd name="connsiteY4" fmla="*/ 150304 h 290480"/>
                    <a:gd name="connsiteX5" fmla="*/ 105560 w 339108"/>
                    <a:gd name="connsiteY5" fmla="*/ 0 h 29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9108" h="290480">
                      <a:moveTo>
                        <a:pt x="105560" y="0"/>
                      </a:moveTo>
                      <a:lnTo>
                        <a:pt x="219479" y="57817"/>
                      </a:lnTo>
                      <a:cubicBezTo>
                        <a:pt x="206334" y="117443"/>
                        <a:pt x="251864" y="146971"/>
                        <a:pt x="301013" y="195453"/>
                      </a:cubicBezTo>
                      <a:cubicBezTo>
                        <a:pt x="346637" y="240411"/>
                        <a:pt x="369878" y="323183"/>
                        <a:pt x="260912" y="276797"/>
                      </a:cubicBezTo>
                      <a:cubicBezTo>
                        <a:pt x="151947" y="230410"/>
                        <a:pt x="2499" y="173546"/>
                        <a:pt x="213" y="150304"/>
                      </a:cubicBezTo>
                      <a:cubicBezTo>
                        <a:pt x="-5502" y="91154"/>
                        <a:pt x="105560" y="0"/>
                        <a:pt x="10556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/>
                <p:cNvSpPr/>
                <p:nvPr/>
              </p:nvSpPr>
              <p:spPr>
                <a:xfrm>
                  <a:off x="5143785" y="3638359"/>
                  <a:ext cx="839152" cy="1456943"/>
                </a:xfrm>
                <a:custGeom>
                  <a:avLst/>
                  <a:gdLst>
                    <a:gd name="connsiteX0" fmla="*/ 839153 w 839152"/>
                    <a:gd name="connsiteY0" fmla="*/ 17145 h 1456943"/>
                    <a:gd name="connsiteX1" fmla="*/ 685419 w 839152"/>
                    <a:gd name="connsiteY1" fmla="*/ 804196 h 1456943"/>
                    <a:gd name="connsiteX2" fmla="*/ 188690 w 839152"/>
                    <a:gd name="connsiteY2" fmla="*/ 1456944 h 1456943"/>
                    <a:gd name="connsiteX3" fmla="*/ 0 w 839152"/>
                    <a:gd name="connsiteY3" fmla="*/ 1343882 h 1456943"/>
                    <a:gd name="connsiteX4" fmla="*/ 344234 w 839152"/>
                    <a:gd name="connsiteY4" fmla="*/ 727138 h 1456943"/>
                    <a:gd name="connsiteX5" fmla="*/ 447580 w 839152"/>
                    <a:gd name="connsiteY5" fmla="*/ 0 h 1456943"/>
                    <a:gd name="connsiteX6" fmla="*/ 839153 w 839152"/>
                    <a:gd name="connsiteY6" fmla="*/ 17145 h 1456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9152" h="1456943">
                      <a:moveTo>
                        <a:pt x="839153" y="17145"/>
                      </a:moveTo>
                      <a:cubicBezTo>
                        <a:pt x="839153" y="17145"/>
                        <a:pt x="797624" y="597503"/>
                        <a:pt x="685419" y="804196"/>
                      </a:cubicBezTo>
                      <a:cubicBezTo>
                        <a:pt x="573214" y="1010888"/>
                        <a:pt x="188690" y="1456944"/>
                        <a:pt x="188690" y="1456944"/>
                      </a:cubicBezTo>
                      <a:cubicBezTo>
                        <a:pt x="188690" y="1456944"/>
                        <a:pt x="58769" y="1433893"/>
                        <a:pt x="0" y="1343882"/>
                      </a:cubicBezTo>
                      <a:cubicBezTo>
                        <a:pt x="0" y="1343882"/>
                        <a:pt x="279178" y="847534"/>
                        <a:pt x="344234" y="727138"/>
                      </a:cubicBezTo>
                      <a:cubicBezTo>
                        <a:pt x="409289" y="606742"/>
                        <a:pt x="358235" y="107632"/>
                        <a:pt x="447580" y="0"/>
                      </a:cubicBezTo>
                      <a:lnTo>
                        <a:pt x="839153" y="1714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2" name="任意多边形: 形状 121"/>
              <p:cNvSpPr/>
              <p:nvPr/>
            </p:nvSpPr>
            <p:spPr>
              <a:xfrm>
                <a:off x="6023150" y="1958413"/>
                <a:ext cx="126129" cy="189780"/>
              </a:xfrm>
              <a:custGeom>
                <a:avLst/>
                <a:gdLst>
                  <a:gd name="connsiteX0" fmla="*/ 16461 w 126129"/>
                  <a:gd name="connsiteY0" fmla="*/ 113274 h 189780"/>
                  <a:gd name="connsiteX1" fmla="*/ 39988 w 126129"/>
                  <a:gd name="connsiteY1" fmla="*/ 189665 h 189780"/>
                  <a:gd name="connsiteX2" fmla="*/ 106758 w 126129"/>
                  <a:gd name="connsiteY2" fmla="*/ 1451 h 189780"/>
                  <a:gd name="connsiteX3" fmla="*/ 16461 w 126129"/>
                  <a:gd name="connsiteY3" fmla="*/ 113274 h 189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129" h="189780">
                    <a:moveTo>
                      <a:pt x="16461" y="113274"/>
                    </a:moveTo>
                    <a:cubicBezTo>
                      <a:pt x="-8209" y="105750"/>
                      <a:pt x="-8780" y="183950"/>
                      <a:pt x="39988" y="189665"/>
                    </a:cubicBezTo>
                    <a:cubicBezTo>
                      <a:pt x="88756" y="195475"/>
                      <a:pt x="161146" y="-19599"/>
                      <a:pt x="106758" y="1451"/>
                    </a:cubicBezTo>
                    <a:cubicBezTo>
                      <a:pt x="52370" y="22501"/>
                      <a:pt x="16461" y="113274"/>
                      <a:pt x="16461" y="1132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/>
              <p:cNvSpPr/>
              <p:nvPr/>
            </p:nvSpPr>
            <p:spPr>
              <a:xfrm>
                <a:off x="6395274" y="2251329"/>
                <a:ext cx="47875" cy="78009"/>
              </a:xfrm>
              <a:custGeom>
                <a:avLst/>
                <a:gdLst>
                  <a:gd name="connsiteX0" fmla="*/ 47530 w 47875"/>
                  <a:gd name="connsiteY0" fmla="*/ 0 h 78009"/>
                  <a:gd name="connsiteX1" fmla="*/ 23051 w 47875"/>
                  <a:gd name="connsiteY1" fmla="*/ 78010 h 78009"/>
                  <a:gd name="connsiteX2" fmla="*/ 4763 w 47875"/>
                  <a:gd name="connsiteY2" fmla="*/ 71057 h 78009"/>
                  <a:gd name="connsiteX3" fmla="*/ 0 w 47875"/>
                  <a:gd name="connsiteY3" fmla="*/ 72580 h 78009"/>
                  <a:gd name="connsiteX4" fmla="*/ 47530 w 47875"/>
                  <a:gd name="connsiteY4" fmla="*/ 0 h 7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75" h="78009">
                    <a:moveTo>
                      <a:pt x="47530" y="0"/>
                    </a:moveTo>
                    <a:cubicBezTo>
                      <a:pt x="50768" y="33814"/>
                      <a:pt x="30385" y="50483"/>
                      <a:pt x="23051" y="78010"/>
                    </a:cubicBezTo>
                    <a:cubicBezTo>
                      <a:pt x="12954" y="69056"/>
                      <a:pt x="11430" y="71152"/>
                      <a:pt x="4763" y="71057"/>
                    </a:cubicBezTo>
                    <a:cubicBezTo>
                      <a:pt x="3524" y="71057"/>
                      <a:pt x="1905" y="71914"/>
                      <a:pt x="0" y="72580"/>
                    </a:cubicBezTo>
                    <a:cubicBezTo>
                      <a:pt x="28766" y="56102"/>
                      <a:pt x="43053" y="26670"/>
                      <a:pt x="47530" y="0"/>
                    </a:cubicBezTo>
                    <a:close/>
                  </a:path>
                </a:pathLst>
              </a:custGeom>
              <a:solidFill>
                <a:srgbClr val="1E59B3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4" name="图形 19"/>
              <p:cNvGrpSpPr/>
              <p:nvPr/>
            </p:nvGrpSpPr>
            <p:grpSpPr>
              <a:xfrm>
                <a:off x="5493663" y="1977938"/>
                <a:ext cx="545018" cy="600288"/>
                <a:chOff x="5493663" y="1977938"/>
                <a:chExt cx="545018" cy="600288"/>
              </a:xfrm>
            </p:grpSpPr>
            <p:grpSp>
              <p:nvGrpSpPr>
                <p:cNvPr id="125" name="图形 19"/>
                <p:cNvGrpSpPr/>
                <p:nvPr/>
              </p:nvGrpSpPr>
              <p:grpSpPr>
                <a:xfrm>
                  <a:off x="5588565" y="2002290"/>
                  <a:ext cx="450115" cy="575936"/>
                  <a:chOff x="5588565" y="2002290"/>
                  <a:chExt cx="450115" cy="575936"/>
                </a:xfrm>
              </p:grpSpPr>
              <p:sp>
                <p:nvSpPr>
                  <p:cNvPr id="126" name="任意多边形: 形状 125"/>
                  <p:cNvSpPr/>
                  <p:nvPr/>
                </p:nvSpPr>
                <p:spPr>
                  <a:xfrm>
                    <a:off x="5588565" y="2002290"/>
                    <a:ext cx="450115" cy="575936"/>
                  </a:xfrm>
                  <a:custGeom>
                    <a:avLst/>
                    <a:gdLst>
                      <a:gd name="connsiteX0" fmla="*/ 379704 w 450115"/>
                      <a:gd name="connsiteY0" fmla="*/ 109498 h 575936"/>
                      <a:gd name="connsiteX1" fmla="*/ 400182 w 450115"/>
                      <a:gd name="connsiteY1" fmla="*/ 211320 h 575936"/>
                      <a:gd name="connsiteX2" fmla="*/ 450093 w 450115"/>
                      <a:gd name="connsiteY2" fmla="*/ 262184 h 575936"/>
                      <a:gd name="connsiteX3" fmla="*/ 429329 w 450115"/>
                      <a:gd name="connsiteY3" fmla="*/ 315047 h 575936"/>
                      <a:gd name="connsiteX4" fmla="*/ 416470 w 450115"/>
                      <a:gd name="connsiteY4" fmla="*/ 431347 h 575936"/>
                      <a:gd name="connsiteX5" fmla="*/ 325601 w 450115"/>
                      <a:gd name="connsiteY5" fmla="*/ 436015 h 575936"/>
                      <a:gd name="connsiteX6" fmla="*/ 331221 w 450115"/>
                      <a:gd name="connsiteY6" fmla="*/ 575937 h 575936"/>
                      <a:gd name="connsiteX7" fmla="*/ 111575 w 450115"/>
                      <a:gd name="connsiteY7" fmla="*/ 522406 h 575936"/>
                      <a:gd name="connsiteX8" fmla="*/ 111479 w 450115"/>
                      <a:gd name="connsiteY8" fmla="*/ 378198 h 575936"/>
                      <a:gd name="connsiteX9" fmla="*/ 1370 w 450115"/>
                      <a:gd name="connsiteY9" fmla="*/ 182745 h 575936"/>
                      <a:gd name="connsiteX10" fmla="*/ 216064 w 450115"/>
                      <a:gd name="connsiteY10" fmla="*/ 151 h 575936"/>
                      <a:gd name="connsiteX11" fmla="*/ 379704 w 450115"/>
                      <a:gd name="connsiteY11" fmla="*/ 109498 h 575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50115" h="575936">
                        <a:moveTo>
                          <a:pt x="379704" y="109498"/>
                        </a:moveTo>
                        <a:cubicBezTo>
                          <a:pt x="404849" y="148931"/>
                          <a:pt x="391229" y="186555"/>
                          <a:pt x="400182" y="211320"/>
                        </a:cubicBezTo>
                        <a:cubicBezTo>
                          <a:pt x="409231" y="236085"/>
                          <a:pt x="451236" y="242086"/>
                          <a:pt x="450093" y="262184"/>
                        </a:cubicBezTo>
                        <a:cubicBezTo>
                          <a:pt x="449426" y="273899"/>
                          <a:pt x="433044" y="298760"/>
                          <a:pt x="429329" y="315047"/>
                        </a:cubicBezTo>
                        <a:cubicBezTo>
                          <a:pt x="423995" y="338574"/>
                          <a:pt x="426567" y="419060"/>
                          <a:pt x="416470" y="431347"/>
                        </a:cubicBezTo>
                        <a:cubicBezTo>
                          <a:pt x="406374" y="443539"/>
                          <a:pt x="351605" y="447731"/>
                          <a:pt x="325601" y="436015"/>
                        </a:cubicBezTo>
                        <a:cubicBezTo>
                          <a:pt x="310552" y="429252"/>
                          <a:pt x="331221" y="575937"/>
                          <a:pt x="331221" y="575937"/>
                        </a:cubicBezTo>
                        <a:lnTo>
                          <a:pt x="111575" y="522406"/>
                        </a:lnTo>
                        <a:cubicBezTo>
                          <a:pt x="139483" y="454017"/>
                          <a:pt x="128625" y="388104"/>
                          <a:pt x="111479" y="378198"/>
                        </a:cubicBezTo>
                        <a:cubicBezTo>
                          <a:pt x="94239" y="368292"/>
                          <a:pt x="-13298" y="293330"/>
                          <a:pt x="1370" y="182745"/>
                        </a:cubicBezTo>
                        <a:cubicBezTo>
                          <a:pt x="16039" y="72255"/>
                          <a:pt x="97573" y="5009"/>
                          <a:pt x="216064" y="151"/>
                        </a:cubicBezTo>
                        <a:cubicBezTo>
                          <a:pt x="334650" y="-4707"/>
                          <a:pt x="379704" y="109498"/>
                          <a:pt x="379704" y="10949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" name="任意多边形: 形状 126"/>
                  <p:cNvSpPr/>
                  <p:nvPr/>
                </p:nvSpPr>
                <p:spPr>
                  <a:xfrm>
                    <a:off x="5833300" y="2392965"/>
                    <a:ext cx="80887" cy="84486"/>
                  </a:xfrm>
                  <a:custGeom>
                    <a:avLst/>
                    <a:gdLst>
                      <a:gd name="connsiteX0" fmla="*/ 0 w 80887"/>
                      <a:gd name="connsiteY0" fmla="*/ 0 h 84486"/>
                      <a:gd name="connsiteX1" fmla="*/ 75914 w 80887"/>
                      <a:gd name="connsiteY1" fmla="*/ 84487 h 84486"/>
                      <a:gd name="connsiteX2" fmla="*/ 80867 w 80887"/>
                      <a:gd name="connsiteY2" fmla="*/ 45434 h 84486"/>
                      <a:gd name="connsiteX3" fmla="*/ 0 w 80887"/>
                      <a:gd name="connsiteY3" fmla="*/ 0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887" h="84486">
                        <a:moveTo>
                          <a:pt x="0" y="0"/>
                        </a:moveTo>
                        <a:cubicBezTo>
                          <a:pt x="14859" y="35624"/>
                          <a:pt x="53816" y="60865"/>
                          <a:pt x="75914" y="84487"/>
                        </a:cubicBezTo>
                        <a:cubicBezTo>
                          <a:pt x="74676" y="65342"/>
                          <a:pt x="74581" y="42672"/>
                          <a:pt x="80867" y="45434"/>
                        </a:cubicBezTo>
                        <a:cubicBezTo>
                          <a:pt x="82201" y="46006"/>
                          <a:pt x="18764" y="2438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1E59B3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8" name="图形 19"/>
                <p:cNvGrpSpPr/>
                <p:nvPr/>
              </p:nvGrpSpPr>
              <p:grpSpPr>
                <a:xfrm>
                  <a:off x="5493663" y="1977938"/>
                  <a:ext cx="494070" cy="447991"/>
                  <a:chOff x="5493663" y="1977938"/>
                  <a:chExt cx="494070" cy="447991"/>
                </a:xfrm>
              </p:grpSpPr>
              <p:sp>
                <p:nvSpPr>
                  <p:cNvPr id="129" name="任意多边形: 形状 128"/>
                  <p:cNvSpPr/>
                  <p:nvPr/>
                </p:nvSpPr>
                <p:spPr>
                  <a:xfrm>
                    <a:off x="5493663" y="1977938"/>
                    <a:ext cx="494070" cy="447991"/>
                  </a:xfrm>
                  <a:custGeom>
                    <a:avLst/>
                    <a:gdLst>
                      <a:gd name="connsiteX0" fmla="*/ 323158 w 494070"/>
                      <a:gd name="connsiteY0" fmla="*/ 24 h 447991"/>
                      <a:gd name="connsiteX1" fmla="*/ 160185 w 494070"/>
                      <a:gd name="connsiteY1" fmla="*/ 43553 h 447991"/>
                      <a:gd name="connsiteX2" fmla="*/ 61316 w 494070"/>
                      <a:gd name="connsiteY2" fmla="*/ 35457 h 447991"/>
                      <a:gd name="connsiteX3" fmla="*/ 23692 w 494070"/>
                      <a:gd name="connsiteY3" fmla="*/ 177760 h 447991"/>
                      <a:gd name="connsiteX4" fmla="*/ 90177 w 494070"/>
                      <a:gd name="connsiteY4" fmla="*/ 219861 h 447991"/>
                      <a:gd name="connsiteX5" fmla="*/ 205334 w 494070"/>
                      <a:gd name="connsiteY5" fmla="*/ 417504 h 447991"/>
                      <a:gd name="connsiteX6" fmla="*/ 240291 w 494070"/>
                      <a:gd name="connsiteY6" fmla="*/ 447127 h 447991"/>
                      <a:gd name="connsiteX7" fmla="*/ 280486 w 494070"/>
                      <a:gd name="connsiteY7" fmla="*/ 375118 h 447991"/>
                      <a:gd name="connsiteX8" fmla="*/ 224098 w 494070"/>
                      <a:gd name="connsiteY8" fmla="*/ 313777 h 447991"/>
                      <a:gd name="connsiteX9" fmla="*/ 262674 w 494070"/>
                      <a:gd name="connsiteY9" fmla="*/ 290631 h 447991"/>
                      <a:gd name="connsiteX10" fmla="*/ 293916 w 494070"/>
                      <a:gd name="connsiteY10" fmla="*/ 330636 h 447991"/>
                      <a:gd name="connsiteX11" fmla="*/ 303822 w 494070"/>
                      <a:gd name="connsiteY11" fmla="*/ 325302 h 447991"/>
                      <a:gd name="connsiteX12" fmla="*/ 297536 w 494070"/>
                      <a:gd name="connsiteY12" fmla="*/ 283964 h 447991"/>
                      <a:gd name="connsiteX13" fmla="*/ 309156 w 494070"/>
                      <a:gd name="connsiteY13" fmla="*/ 170235 h 447991"/>
                      <a:gd name="connsiteX14" fmla="*/ 487178 w 494070"/>
                      <a:gd name="connsiteY14" fmla="*/ 164996 h 447991"/>
                      <a:gd name="connsiteX15" fmla="*/ 323158 w 494070"/>
                      <a:gd name="connsiteY15" fmla="*/ 24 h 447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94070" h="447991">
                        <a:moveTo>
                          <a:pt x="323158" y="24"/>
                        </a:moveTo>
                        <a:cubicBezTo>
                          <a:pt x="274105" y="595"/>
                          <a:pt x="209906" y="13263"/>
                          <a:pt x="160185" y="43553"/>
                        </a:cubicBezTo>
                        <a:cubicBezTo>
                          <a:pt x="140945" y="7739"/>
                          <a:pt x="101797" y="8787"/>
                          <a:pt x="61316" y="35457"/>
                        </a:cubicBezTo>
                        <a:cubicBezTo>
                          <a:pt x="21501" y="61650"/>
                          <a:pt x="-31362" y="125468"/>
                          <a:pt x="23692" y="177760"/>
                        </a:cubicBezTo>
                        <a:cubicBezTo>
                          <a:pt x="49219" y="203287"/>
                          <a:pt x="72555" y="214241"/>
                          <a:pt x="90177" y="219861"/>
                        </a:cubicBezTo>
                        <a:cubicBezTo>
                          <a:pt x="111798" y="351687"/>
                          <a:pt x="190951" y="395216"/>
                          <a:pt x="205334" y="417504"/>
                        </a:cubicBezTo>
                        <a:cubicBezTo>
                          <a:pt x="219907" y="440079"/>
                          <a:pt x="218764" y="451318"/>
                          <a:pt x="240291" y="447127"/>
                        </a:cubicBezTo>
                        <a:cubicBezTo>
                          <a:pt x="261817" y="442936"/>
                          <a:pt x="302965" y="383309"/>
                          <a:pt x="280486" y="375118"/>
                        </a:cubicBezTo>
                        <a:cubicBezTo>
                          <a:pt x="258102" y="366926"/>
                          <a:pt x="227908" y="347781"/>
                          <a:pt x="224098" y="313777"/>
                        </a:cubicBezTo>
                        <a:cubicBezTo>
                          <a:pt x="220288" y="279773"/>
                          <a:pt x="255721" y="275867"/>
                          <a:pt x="262674" y="290631"/>
                        </a:cubicBezTo>
                        <a:cubicBezTo>
                          <a:pt x="268580" y="303204"/>
                          <a:pt x="282582" y="319016"/>
                          <a:pt x="293916" y="330636"/>
                        </a:cubicBezTo>
                        <a:cubicBezTo>
                          <a:pt x="298107" y="334923"/>
                          <a:pt x="305251" y="331112"/>
                          <a:pt x="303822" y="325302"/>
                        </a:cubicBezTo>
                        <a:cubicBezTo>
                          <a:pt x="301155" y="314539"/>
                          <a:pt x="298488" y="300251"/>
                          <a:pt x="297536" y="283964"/>
                        </a:cubicBezTo>
                        <a:cubicBezTo>
                          <a:pt x="295345" y="246626"/>
                          <a:pt x="371545" y="212336"/>
                          <a:pt x="309156" y="170235"/>
                        </a:cubicBezTo>
                        <a:cubicBezTo>
                          <a:pt x="309156" y="170235"/>
                          <a:pt x="424980" y="92225"/>
                          <a:pt x="487178" y="164996"/>
                        </a:cubicBezTo>
                        <a:cubicBezTo>
                          <a:pt x="518230" y="54030"/>
                          <a:pt x="440982" y="-1310"/>
                          <a:pt x="323158" y="2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任意多边形: 形状 129"/>
                  <p:cNvSpPr/>
                  <p:nvPr/>
                </p:nvSpPr>
                <p:spPr>
                  <a:xfrm>
                    <a:off x="5561456" y="2012251"/>
                    <a:ext cx="92392" cy="185547"/>
                  </a:xfrm>
                  <a:custGeom>
                    <a:avLst/>
                    <a:gdLst>
                      <a:gd name="connsiteX0" fmla="*/ 92392 w 92392"/>
                      <a:gd name="connsiteY0" fmla="*/ 9239 h 185547"/>
                      <a:gd name="connsiteX1" fmla="*/ 86201 w 92392"/>
                      <a:gd name="connsiteY1" fmla="*/ 0 h 185547"/>
                      <a:gd name="connsiteX2" fmla="*/ 0 w 92392"/>
                      <a:gd name="connsiteY2" fmla="*/ 176308 h 185547"/>
                      <a:gd name="connsiteX3" fmla="*/ 22384 w 92392"/>
                      <a:gd name="connsiteY3" fmla="*/ 185547 h 185547"/>
                      <a:gd name="connsiteX4" fmla="*/ 92392 w 92392"/>
                      <a:gd name="connsiteY4" fmla="*/ 9239 h 185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392" h="185547">
                        <a:moveTo>
                          <a:pt x="92392" y="9239"/>
                        </a:moveTo>
                        <a:cubicBezTo>
                          <a:pt x="90488" y="5810"/>
                          <a:pt x="88392" y="2762"/>
                          <a:pt x="86201" y="0"/>
                        </a:cubicBezTo>
                        <a:cubicBezTo>
                          <a:pt x="46482" y="54007"/>
                          <a:pt x="12192" y="112776"/>
                          <a:pt x="0" y="176308"/>
                        </a:cubicBezTo>
                        <a:cubicBezTo>
                          <a:pt x="8191" y="180499"/>
                          <a:pt x="15716" y="183356"/>
                          <a:pt x="22384" y="185547"/>
                        </a:cubicBezTo>
                        <a:cubicBezTo>
                          <a:pt x="37529" y="125635"/>
                          <a:pt x="71152" y="64579"/>
                          <a:pt x="92392" y="923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702000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任意多边形: 形状 130"/>
                  <p:cNvSpPr/>
                  <p:nvPr/>
                </p:nvSpPr>
                <p:spPr>
                  <a:xfrm>
                    <a:off x="5743860" y="1977938"/>
                    <a:ext cx="238696" cy="95239"/>
                  </a:xfrm>
                  <a:custGeom>
                    <a:avLst/>
                    <a:gdLst>
                      <a:gd name="connsiteX0" fmla="*/ 238697 w 238696"/>
                      <a:gd name="connsiteY0" fmla="*/ 84510 h 95239"/>
                      <a:gd name="connsiteX1" fmla="*/ 72962 w 238696"/>
                      <a:gd name="connsiteY1" fmla="*/ 23 h 95239"/>
                      <a:gd name="connsiteX2" fmla="*/ 0 w 238696"/>
                      <a:gd name="connsiteY2" fmla="*/ 12025 h 95239"/>
                      <a:gd name="connsiteX3" fmla="*/ 238697 w 238696"/>
                      <a:gd name="connsiteY3" fmla="*/ 84510 h 95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696" h="95239">
                        <a:moveTo>
                          <a:pt x="238697" y="84510"/>
                        </a:moveTo>
                        <a:cubicBezTo>
                          <a:pt x="220980" y="27455"/>
                          <a:pt x="157544" y="-929"/>
                          <a:pt x="72962" y="23"/>
                        </a:cubicBezTo>
                        <a:cubicBezTo>
                          <a:pt x="49054" y="309"/>
                          <a:pt x="24194" y="4405"/>
                          <a:pt x="0" y="12025"/>
                        </a:cubicBezTo>
                        <a:cubicBezTo>
                          <a:pt x="45815" y="76414"/>
                          <a:pt x="155829" y="115276"/>
                          <a:pt x="238697" y="845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32" name="图形 19"/>
              <p:cNvGrpSpPr/>
              <p:nvPr/>
            </p:nvGrpSpPr>
            <p:grpSpPr>
              <a:xfrm>
                <a:off x="5639691" y="3587686"/>
                <a:ext cx="419460" cy="1622572"/>
                <a:chOff x="5639691" y="3587686"/>
                <a:chExt cx="419460" cy="1622572"/>
              </a:xfrm>
            </p:grpSpPr>
            <p:sp>
              <p:nvSpPr>
                <p:cNvPr id="133" name="任意多边形: 形状 132"/>
                <p:cNvSpPr/>
                <p:nvPr/>
              </p:nvSpPr>
              <p:spPr>
                <a:xfrm>
                  <a:off x="5694455" y="4987362"/>
                  <a:ext cx="349846" cy="222896"/>
                </a:xfrm>
                <a:custGeom>
                  <a:avLst/>
                  <a:gdLst>
                    <a:gd name="connsiteX0" fmla="*/ 23021 w 349846"/>
                    <a:gd name="connsiteY0" fmla="*/ 54125 h 222896"/>
                    <a:gd name="connsiteX1" fmla="*/ 159419 w 349846"/>
                    <a:gd name="connsiteY1" fmla="*/ 35741 h 222896"/>
                    <a:gd name="connsiteX2" fmla="*/ 240381 w 349846"/>
                    <a:gd name="connsiteY2" fmla="*/ 131563 h 222896"/>
                    <a:gd name="connsiteX3" fmla="*/ 347633 w 349846"/>
                    <a:gd name="connsiteY3" fmla="*/ 206811 h 222896"/>
                    <a:gd name="connsiteX4" fmla="*/ 17782 w 349846"/>
                    <a:gd name="connsiteY4" fmla="*/ 209096 h 222896"/>
                    <a:gd name="connsiteX5" fmla="*/ 23021 w 349846"/>
                    <a:gd name="connsiteY5" fmla="*/ 54125 h 222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9846" h="222896">
                      <a:moveTo>
                        <a:pt x="23021" y="54125"/>
                      </a:moveTo>
                      <a:cubicBezTo>
                        <a:pt x="15972" y="-10455"/>
                        <a:pt x="144083" y="-18075"/>
                        <a:pt x="159419" y="35741"/>
                      </a:cubicBezTo>
                      <a:cubicBezTo>
                        <a:pt x="174754" y="89558"/>
                        <a:pt x="188184" y="117466"/>
                        <a:pt x="240381" y="131563"/>
                      </a:cubicBezTo>
                      <a:cubicBezTo>
                        <a:pt x="329821" y="155757"/>
                        <a:pt x="358586" y="193475"/>
                        <a:pt x="347633" y="206811"/>
                      </a:cubicBezTo>
                      <a:cubicBezTo>
                        <a:pt x="326296" y="232909"/>
                        <a:pt x="63502" y="222432"/>
                        <a:pt x="17782" y="209096"/>
                      </a:cubicBezTo>
                      <a:cubicBezTo>
                        <a:pt x="-28033" y="195857"/>
                        <a:pt x="29974" y="118704"/>
                        <a:pt x="23021" y="541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>
                <a:xfrm>
                  <a:off x="5639691" y="3587686"/>
                  <a:ext cx="419460" cy="1483762"/>
                </a:xfrm>
                <a:custGeom>
                  <a:avLst/>
                  <a:gdLst>
                    <a:gd name="connsiteX0" fmla="*/ 394300 w 419460"/>
                    <a:gd name="connsiteY0" fmla="*/ 0 h 1483762"/>
                    <a:gd name="connsiteX1" fmla="*/ 409921 w 419460"/>
                    <a:gd name="connsiteY1" fmla="*/ 706946 h 1483762"/>
                    <a:gd name="connsiteX2" fmla="*/ 268189 w 419460"/>
                    <a:gd name="connsiteY2" fmla="*/ 1475804 h 1483762"/>
                    <a:gd name="connsiteX3" fmla="*/ 49114 w 419460"/>
                    <a:gd name="connsiteY3" fmla="*/ 1475804 h 1483762"/>
                    <a:gd name="connsiteX4" fmla="*/ 51972 w 419460"/>
                    <a:gd name="connsiteY4" fmla="*/ 762286 h 1483762"/>
                    <a:gd name="connsiteX5" fmla="*/ 9681 w 419460"/>
                    <a:gd name="connsiteY5" fmla="*/ 16573 h 1483762"/>
                    <a:gd name="connsiteX6" fmla="*/ 394300 w 419460"/>
                    <a:gd name="connsiteY6" fmla="*/ 0 h 148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460" h="1483762">
                      <a:moveTo>
                        <a:pt x="394300" y="0"/>
                      </a:moveTo>
                      <a:cubicBezTo>
                        <a:pt x="394300" y="0"/>
                        <a:pt x="438306" y="451295"/>
                        <a:pt x="409921" y="706946"/>
                      </a:cubicBezTo>
                      <a:cubicBezTo>
                        <a:pt x="381537" y="962692"/>
                        <a:pt x="268189" y="1475804"/>
                        <a:pt x="268189" y="1475804"/>
                      </a:cubicBezTo>
                      <a:cubicBezTo>
                        <a:pt x="268189" y="1475804"/>
                        <a:pt x="127696" y="1493711"/>
                        <a:pt x="49114" y="1475804"/>
                      </a:cubicBezTo>
                      <a:cubicBezTo>
                        <a:pt x="49114" y="1475804"/>
                        <a:pt x="39971" y="898684"/>
                        <a:pt x="51972" y="762286"/>
                      </a:cubicBezTo>
                      <a:cubicBezTo>
                        <a:pt x="63973" y="625983"/>
                        <a:pt x="-29562" y="150876"/>
                        <a:pt x="9681" y="16573"/>
                      </a:cubicBezTo>
                      <a:lnTo>
                        <a:pt x="39430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34"/>
              <p:cNvSpPr/>
              <p:nvPr/>
            </p:nvSpPr>
            <p:spPr>
              <a:xfrm>
                <a:off x="5706331" y="2461736"/>
                <a:ext cx="196977" cy="177545"/>
              </a:xfrm>
              <a:custGeom>
                <a:avLst/>
                <a:gdLst>
                  <a:gd name="connsiteX0" fmla="*/ 0 w 196977"/>
                  <a:gd name="connsiteY0" fmla="*/ 0 h 177545"/>
                  <a:gd name="connsiteX1" fmla="*/ 196977 w 196977"/>
                  <a:gd name="connsiteY1" fmla="*/ 98393 h 177545"/>
                  <a:gd name="connsiteX2" fmla="*/ 182308 w 196977"/>
                  <a:gd name="connsiteY2" fmla="*/ 177546 h 17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977" h="177545">
                    <a:moveTo>
                      <a:pt x="0" y="0"/>
                    </a:moveTo>
                    <a:lnTo>
                      <a:pt x="196977" y="98393"/>
                    </a:lnTo>
                    <a:lnTo>
                      <a:pt x="182308" y="177546"/>
                    </a:lnTo>
                    <a:close/>
                  </a:path>
                </a:pathLst>
              </a:custGeom>
              <a:gradFill>
                <a:gsLst>
                  <a:gs pos="0">
                    <a:srgbClr val="1E59B3"/>
                  </a:gs>
                  <a:gs pos="22660">
                    <a:srgbClr val="1A4790"/>
                  </a:gs>
                  <a:gs pos="53330">
                    <a:srgbClr val="143268"/>
                  </a:gs>
                  <a:gs pos="77590">
                    <a:srgbClr val="11254E"/>
                  </a:gs>
                  <a:gs pos="92220">
                    <a:srgbClr val="102045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/>
              <p:cNvSpPr/>
              <p:nvPr/>
            </p:nvSpPr>
            <p:spPr>
              <a:xfrm>
                <a:off x="5497353" y="2456402"/>
                <a:ext cx="589395" cy="1301804"/>
              </a:xfrm>
              <a:custGeom>
                <a:avLst/>
                <a:gdLst>
                  <a:gd name="connsiteX0" fmla="*/ 529876 w 589395"/>
                  <a:gd name="connsiteY0" fmla="*/ 555879 h 1301804"/>
                  <a:gd name="connsiteX1" fmla="*/ 433673 w 589395"/>
                  <a:gd name="connsiteY1" fmla="*/ 127921 h 1301804"/>
                  <a:gd name="connsiteX2" fmla="*/ 200311 w 589395"/>
                  <a:gd name="connsiteY2" fmla="*/ 0 h 1301804"/>
                  <a:gd name="connsiteX3" fmla="*/ 181356 w 589395"/>
                  <a:gd name="connsiteY3" fmla="*/ 61913 h 1301804"/>
                  <a:gd name="connsiteX4" fmla="*/ 86678 w 589395"/>
                  <a:gd name="connsiteY4" fmla="*/ 258032 h 1301804"/>
                  <a:gd name="connsiteX5" fmla="*/ 35624 w 589395"/>
                  <a:gd name="connsiteY5" fmla="*/ 793528 h 1301804"/>
                  <a:gd name="connsiteX6" fmla="*/ 0 w 589395"/>
                  <a:gd name="connsiteY6" fmla="*/ 1193959 h 1301804"/>
                  <a:gd name="connsiteX7" fmla="*/ 588835 w 589395"/>
                  <a:gd name="connsiteY7" fmla="*/ 1270254 h 1301804"/>
                  <a:gd name="connsiteX8" fmla="*/ 542068 w 589395"/>
                  <a:gd name="connsiteY8" fmla="*/ 962406 h 1301804"/>
                  <a:gd name="connsiteX9" fmla="*/ 529876 w 589395"/>
                  <a:gd name="connsiteY9" fmla="*/ 555879 h 130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9395" h="1301804">
                    <a:moveTo>
                      <a:pt x="529876" y="555879"/>
                    </a:moveTo>
                    <a:cubicBezTo>
                      <a:pt x="537115" y="458629"/>
                      <a:pt x="535496" y="236220"/>
                      <a:pt x="433673" y="127921"/>
                    </a:cubicBezTo>
                    <a:cubicBezTo>
                      <a:pt x="379191" y="67913"/>
                      <a:pt x="200311" y="0"/>
                      <a:pt x="200311" y="0"/>
                    </a:cubicBezTo>
                    <a:cubicBezTo>
                      <a:pt x="200311" y="0"/>
                      <a:pt x="188881" y="37433"/>
                      <a:pt x="181356" y="61913"/>
                    </a:cubicBezTo>
                    <a:cubicBezTo>
                      <a:pt x="153067" y="102489"/>
                      <a:pt x="103442" y="181451"/>
                      <a:pt x="86678" y="258032"/>
                    </a:cubicBezTo>
                    <a:cubicBezTo>
                      <a:pt x="62103" y="370332"/>
                      <a:pt x="6001" y="651319"/>
                      <a:pt x="35624" y="793528"/>
                    </a:cubicBezTo>
                    <a:cubicBezTo>
                      <a:pt x="88583" y="1048322"/>
                      <a:pt x="46958" y="1013651"/>
                      <a:pt x="0" y="1193959"/>
                    </a:cubicBezTo>
                    <a:cubicBezTo>
                      <a:pt x="0" y="1193959"/>
                      <a:pt x="455105" y="1372362"/>
                      <a:pt x="588835" y="1270254"/>
                    </a:cubicBezTo>
                    <a:cubicBezTo>
                      <a:pt x="596265" y="1255014"/>
                      <a:pt x="527018" y="1112710"/>
                      <a:pt x="542068" y="962406"/>
                    </a:cubicBezTo>
                    <a:cubicBezTo>
                      <a:pt x="555498" y="827913"/>
                      <a:pt x="537305" y="675608"/>
                      <a:pt x="529876" y="55587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/>
              <p:cNvSpPr/>
              <p:nvPr/>
            </p:nvSpPr>
            <p:spPr>
              <a:xfrm>
                <a:off x="6973633" y="2495835"/>
                <a:ext cx="10096" cy="1047"/>
              </a:xfrm>
              <a:custGeom>
                <a:avLst/>
                <a:gdLst>
                  <a:gd name="connsiteX0" fmla="*/ 0 w 10096"/>
                  <a:gd name="connsiteY0" fmla="*/ 1048 h 1047"/>
                  <a:gd name="connsiteX1" fmla="*/ 10096 w 10096"/>
                  <a:gd name="connsiteY1" fmla="*/ 0 h 1047"/>
                  <a:gd name="connsiteX2" fmla="*/ 0 w 10096"/>
                  <a:gd name="connsiteY2" fmla="*/ 1048 h 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96" h="1047">
                    <a:moveTo>
                      <a:pt x="0" y="1048"/>
                    </a:moveTo>
                    <a:cubicBezTo>
                      <a:pt x="3238" y="953"/>
                      <a:pt x="6572" y="571"/>
                      <a:pt x="10096" y="0"/>
                    </a:cubicBezTo>
                    <a:cubicBezTo>
                      <a:pt x="6762" y="476"/>
                      <a:pt x="3429" y="667"/>
                      <a:pt x="0" y="10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1E59B3"/>
                  </a:gs>
                  <a:gs pos="22660">
                    <a:srgbClr val="1A4790"/>
                  </a:gs>
                  <a:gs pos="53330">
                    <a:srgbClr val="143268"/>
                  </a:gs>
                  <a:gs pos="77590">
                    <a:srgbClr val="11254E"/>
                  </a:gs>
                  <a:gs pos="92220">
                    <a:srgbClr val="102045"/>
                  </a:gs>
                </a:gsLst>
                <a:lin ang="4675987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/>
              <p:cNvSpPr/>
              <p:nvPr/>
            </p:nvSpPr>
            <p:spPr>
              <a:xfrm>
                <a:off x="6536626" y="2574798"/>
                <a:ext cx="127729" cy="289559"/>
              </a:xfrm>
              <a:custGeom>
                <a:avLst/>
                <a:gdLst>
                  <a:gd name="connsiteX0" fmla="*/ 127730 w 127729"/>
                  <a:gd name="connsiteY0" fmla="*/ 0 h 289559"/>
                  <a:gd name="connsiteX1" fmla="*/ 0 w 127729"/>
                  <a:gd name="connsiteY1" fmla="*/ 289560 h 289559"/>
                  <a:gd name="connsiteX2" fmla="*/ 127730 w 127729"/>
                  <a:gd name="connsiteY2" fmla="*/ 0 h 289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729" h="289559">
                    <a:moveTo>
                      <a:pt x="127730" y="0"/>
                    </a:moveTo>
                    <a:cubicBezTo>
                      <a:pt x="59722" y="184213"/>
                      <a:pt x="34290" y="235363"/>
                      <a:pt x="0" y="289560"/>
                    </a:cubicBezTo>
                    <a:cubicBezTo>
                      <a:pt x="84487" y="232124"/>
                      <a:pt x="106489" y="122206"/>
                      <a:pt x="127730" y="0"/>
                    </a:cubicBezTo>
                    <a:close/>
                  </a:path>
                </a:pathLst>
              </a:custGeom>
              <a:solidFill>
                <a:srgbClr val="1E59B3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/>
              <p:cNvSpPr/>
              <p:nvPr/>
            </p:nvSpPr>
            <p:spPr>
              <a:xfrm>
                <a:off x="6216585" y="3344622"/>
                <a:ext cx="353498" cy="234028"/>
              </a:xfrm>
              <a:custGeom>
                <a:avLst/>
                <a:gdLst>
                  <a:gd name="connsiteX0" fmla="*/ 42672 w 353498"/>
                  <a:gd name="connsiteY0" fmla="*/ 11416 h 234028"/>
                  <a:gd name="connsiteX1" fmla="*/ 181356 w 353498"/>
                  <a:gd name="connsiteY1" fmla="*/ 12845 h 234028"/>
                  <a:gd name="connsiteX2" fmla="*/ 281464 w 353498"/>
                  <a:gd name="connsiteY2" fmla="*/ 38658 h 234028"/>
                  <a:gd name="connsiteX3" fmla="*/ 201359 w 353498"/>
                  <a:gd name="connsiteY3" fmla="*/ 63613 h 234028"/>
                  <a:gd name="connsiteX4" fmla="*/ 291275 w 353498"/>
                  <a:gd name="connsiteY4" fmla="*/ 125526 h 234028"/>
                  <a:gd name="connsiteX5" fmla="*/ 353473 w 353498"/>
                  <a:gd name="connsiteY5" fmla="*/ 162959 h 234028"/>
                  <a:gd name="connsiteX6" fmla="*/ 212789 w 353498"/>
                  <a:gd name="connsiteY6" fmla="*/ 125240 h 234028"/>
                  <a:gd name="connsiteX7" fmla="*/ 311754 w 353498"/>
                  <a:gd name="connsiteY7" fmla="*/ 181438 h 234028"/>
                  <a:gd name="connsiteX8" fmla="*/ 340519 w 353498"/>
                  <a:gd name="connsiteY8" fmla="*/ 209917 h 234028"/>
                  <a:gd name="connsiteX9" fmla="*/ 204216 w 353498"/>
                  <a:gd name="connsiteY9" fmla="*/ 228682 h 234028"/>
                  <a:gd name="connsiteX10" fmla="*/ 0 w 353498"/>
                  <a:gd name="connsiteY10" fmla="*/ 110000 h 234028"/>
                  <a:gd name="connsiteX11" fmla="*/ 42672 w 353498"/>
                  <a:gd name="connsiteY11" fmla="*/ 11416 h 23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498" h="234028">
                    <a:moveTo>
                      <a:pt x="42672" y="11416"/>
                    </a:moveTo>
                    <a:cubicBezTo>
                      <a:pt x="100299" y="-4681"/>
                      <a:pt x="144304" y="-3347"/>
                      <a:pt x="181356" y="12845"/>
                    </a:cubicBezTo>
                    <a:cubicBezTo>
                      <a:pt x="218409" y="29038"/>
                      <a:pt x="284607" y="14179"/>
                      <a:pt x="281464" y="38658"/>
                    </a:cubicBezTo>
                    <a:cubicBezTo>
                      <a:pt x="278321" y="63137"/>
                      <a:pt x="204883" y="53612"/>
                      <a:pt x="201359" y="63613"/>
                    </a:cubicBezTo>
                    <a:cubicBezTo>
                      <a:pt x="197834" y="73615"/>
                      <a:pt x="270606" y="118573"/>
                      <a:pt x="291275" y="125526"/>
                    </a:cubicBezTo>
                    <a:cubicBezTo>
                      <a:pt x="311849" y="132479"/>
                      <a:pt x="351187" y="143528"/>
                      <a:pt x="353473" y="162959"/>
                    </a:cubicBezTo>
                    <a:cubicBezTo>
                      <a:pt x="355664" y="182390"/>
                      <a:pt x="212789" y="125240"/>
                      <a:pt x="212789" y="125240"/>
                    </a:cubicBezTo>
                    <a:cubicBezTo>
                      <a:pt x="212789" y="125240"/>
                      <a:pt x="289846" y="174770"/>
                      <a:pt x="311754" y="181438"/>
                    </a:cubicBezTo>
                    <a:cubicBezTo>
                      <a:pt x="333661" y="188105"/>
                      <a:pt x="343377" y="195916"/>
                      <a:pt x="340519" y="209917"/>
                    </a:cubicBezTo>
                    <a:cubicBezTo>
                      <a:pt x="337661" y="223919"/>
                      <a:pt x="282703" y="243636"/>
                      <a:pt x="204216" y="228682"/>
                    </a:cubicBezTo>
                    <a:cubicBezTo>
                      <a:pt x="125730" y="213823"/>
                      <a:pt x="0" y="110000"/>
                      <a:pt x="0" y="110000"/>
                    </a:cubicBezTo>
                    <a:lnTo>
                      <a:pt x="42672" y="1141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536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  <p:sp>
            <p:nvSpPr>
              <p:cNvPr id="140" name="任意多边形: 形状 139"/>
              <p:cNvSpPr/>
              <p:nvPr/>
            </p:nvSpPr>
            <p:spPr>
              <a:xfrm>
                <a:off x="5653913" y="2598705"/>
                <a:ext cx="653730" cy="901777"/>
              </a:xfrm>
              <a:custGeom>
                <a:avLst/>
                <a:gdLst>
                  <a:gd name="connsiteX0" fmla="*/ 76992 w 653730"/>
                  <a:gd name="connsiteY0" fmla="*/ 572 h 901777"/>
                  <a:gd name="connsiteX1" fmla="*/ 162717 w 653730"/>
                  <a:gd name="connsiteY1" fmla="*/ 648938 h 901777"/>
                  <a:gd name="connsiteX2" fmla="*/ 581722 w 653730"/>
                  <a:gd name="connsiteY2" fmla="*/ 901446 h 901777"/>
                  <a:gd name="connsiteX3" fmla="*/ 653731 w 653730"/>
                  <a:gd name="connsiteY3" fmla="*/ 738759 h 901777"/>
                  <a:gd name="connsiteX4" fmla="*/ 314260 w 653730"/>
                  <a:gd name="connsiteY4" fmla="*/ 419576 h 901777"/>
                  <a:gd name="connsiteX5" fmla="*/ 76992 w 653730"/>
                  <a:gd name="connsiteY5" fmla="*/ 572 h 90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3730" h="901777">
                    <a:moveTo>
                      <a:pt x="76992" y="572"/>
                    </a:moveTo>
                    <a:cubicBezTo>
                      <a:pt x="-96458" y="19526"/>
                      <a:pt x="63562" y="488537"/>
                      <a:pt x="162717" y="648938"/>
                    </a:cubicBezTo>
                    <a:cubicBezTo>
                      <a:pt x="216819" y="736473"/>
                      <a:pt x="566387" y="892588"/>
                      <a:pt x="581722" y="901446"/>
                    </a:cubicBezTo>
                    <a:cubicBezTo>
                      <a:pt x="597153" y="910304"/>
                      <a:pt x="653731" y="738759"/>
                      <a:pt x="653731" y="738759"/>
                    </a:cubicBezTo>
                    <a:cubicBezTo>
                      <a:pt x="653731" y="738759"/>
                      <a:pt x="363124" y="473488"/>
                      <a:pt x="314260" y="419576"/>
                    </a:cubicBezTo>
                    <a:cubicBezTo>
                      <a:pt x="265397" y="365570"/>
                      <a:pt x="235108" y="-16764"/>
                      <a:pt x="76992" y="5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5364358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41" name="图形 19"/>
              <p:cNvGrpSpPr/>
              <p:nvPr/>
            </p:nvGrpSpPr>
            <p:grpSpPr>
              <a:xfrm>
                <a:off x="5768117" y="2437791"/>
                <a:ext cx="905978" cy="523511"/>
                <a:chOff x="5768117" y="2437791"/>
                <a:chExt cx="905978" cy="523511"/>
              </a:xfrm>
            </p:grpSpPr>
            <p:sp>
              <p:nvSpPr>
                <p:cNvPr id="143" name="任意多边形: 形状 142"/>
                <p:cNvSpPr/>
                <p:nvPr/>
              </p:nvSpPr>
              <p:spPr>
                <a:xfrm>
                  <a:off x="5966683" y="2437791"/>
                  <a:ext cx="707412" cy="523511"/>
                </a:xfrm>
                <a:custGeom>
                  <a:avLst/>
                  <a:gdLst>
                    <a:gd name="connsiteX0" fmla="*/ 680814 w 707412"/>
                    <a:gd name="connsiteY0" fmla="*/ 10324 h 523511"/>
                    <a:gd name="connsiteX1" fmla="*/ 562704 w 707412"/>
                    <a:gd name="connsiteY1" fmla="*/ 86334 h 523511"/>
                    <a:gd name="connsiteX2" fmla="*/ 396683 w 707412"/>
                    <a:gd name="connsiteY2" fmla="*/ 382943 h 523511"/>
                    <a:gd name="connsiteX3" fmla="*/ 15968 w 707412"/>
                    <a:gd name="connsiteY3" fmla="*/ 419614 h 523511"/>
                    <a:gd name="connsiteX4" fmla="*/ 35018 w 707412"/>
                    <a:gd name="connsiteY4" fmla="*/ 489908 h 523511"/>
                    <a:gd name="connsiteX5" fmla="*/ 478408 w 707412"/>
                    <a:gd name="connsiteY5" fmla="*/ 503815 h 523511"/>
                    <a:gd name="connsiteX6" fmla="*/ 686433 w 707412"/>
                    <a:gd name="connsiteY6" fmla="*/ 172059 h 523511"/>
                    <a:gd name="connsiteX7" fmla="*/ 680814 w 707412"/>
                    <a:gd name="connsiteY7" fmla="*/ 10324 h 523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7412" h="523511">
                      <a:moveTo>
                        <a:pt x="680814" y="10324"/>
                      </a:moveTo>
                      <a:cubicBezTo>
                        <a:pt x="650524" y="-12917"/>
                        <a:pt x="601090" y="-725"/>
                        <a:pt x="562704" y="86334"/>
                      </a:cubicBezTo>
                      <a:cubicBezTo>
                        <a:pt x="562704" y="86334"/>
                        <a:pt x="430783" y="349986"/>
                        <a:pt x="396683" y="382943"/>
                      </a:cubicBezTo>
                      <a:cubicBezTo>
                        <a:pt x="238091" y="381037"/>
                        <a:pt x="30446" y="419233"/>
                        <a:pt x="15968" y="419614"/>
                      </a:cubicBezTo>
                      <a:cubicBezTo>
                        <a:pt x="-28894" y="420947"/>
                        <a:pt x="35018" y="489908"/>
                        <a:pt x="35018" y="489908"/>
                      </a:cubicBezTo>
                      <a:cubicBezTo>
                        <a:pt x="35018" y="489908"/>
                        <a:pt x="344486" y="555154"/>
                        <a:pt x="478408" y="503815"/>
                      </a:cubicBezTo>
                      <a:cubicBezTo>
                        <a:pt x="596422" y="458571"/>
                        <a:pt x="660430" y="244068"/>
                        <a:pt x="686433" y="172059"/>
                      </a:cubicBezTo>
                      <a:cubicBezTo>
                        <a:pt x="712532" y="100145"/>
                        <a:pt x="718152" y="38995"/>
                        <a:pt x="680814" y="1032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/>
                <p:nvPr/>
              </p:nvSpPr>
              <p:spPr>
                <a:xfrm>
                  <a:off x="5768117" y="2819038"/>
                  <a:ext cx="233488" cy="141333"/>
                </a:xfrm>
                <a:custGeom>
                  <a:avLst/>
                  <a:gdLst>
                    <a:gd name="connsiteX0" fmla="*/ 227393 w 233489"/>
                    <a:gd name="connsiteY0" fmla="*/ 38271 h 141332"/>
                    <a:gd name="connsiteX1" fmla="*/ 140430 w 233489"/>
                    <a:gd name="connsiteY1" fmla="*/ 10362 h 141332"/>
                    <a:gd name="connsiteX2" fmla="*/ 72517 w 233489"/>
                    <a:gd name="connsiteY2" fmla="*/ 5695 h 141332"/>
                    <a:gd name="connsiteX3" fmla="*/ 117380 w 233489"/>
                    <a:gd name="connsiteY3" fmla="*/ 37890 h 141332"/>
                    <a:gd name="connsiteX4" fmla="*/ 48323 w 233489"/>
                    <a:gd name="connsiteY4" fmla="*/ 57892 h 141332"/>
                    <a:gd name="connsiteX5" fmla="*/ 1746 w 233489"/>
                    <a:gd name="connsiteY5" fmla="*/ 68370 h 141332"/>
                    <a:gd name="connsiteX6" fmla="*/ 97472 w 233489"/>
                    <a:gd name="connsiteY6" fmla="*/ 73990 h 141332"/>
                    <a:gd name="connsiteX7" fmla="*/ 23939 w 233489"/>
                    <a:gd name="connsiteY7" fmla="*/ 88563 h 141332"/>
                    <a:gd name="connsiteX8" fmla="*/ 31 w 233489"/>
                    <a:gd name="connsiteY8" fmla="*/ 100374 h 141332"/>
                    <a:gd name="connsiteX9" fmla="*/ 81279 w 233489"/>
                    <a:gd name="connsiteY9" fmla="*/ 140474 h 141332"/>
                    <a:gd name="connsiteX10" fmla="*/ 233489 w 233489"/>
                    <a:gd name="connsiteY10" fmla="*/ 108851 h 141332"/>
                    <a:gd name="connsiteX11" fmla="*/ 227393 w 233489"/>
                    <a:gd name="connsiteY11" fmla="*/ 38271 h 141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3489" h="141332">
                      <a:moveTo>
                        <a:pt x="227393" y="38271"/>
                      </a:moveTo>
                      <a:cubicBezTo>
                        <a:pt x="194723" y="16173"/>
                        <a:pt x="167004" y="7886"/>
                        <a:pt x="140430" y="10362"/>
                      </a:cubicBezTo>
                      <a:cubicBezTo>
                        <a:pt x="113855" y="12744"/>
                        <a:pt x="75660" y="-10307"/>
                        <a:pt x="72517" y="5695"/>
                      </a:cubicBezTo>
                      <a:cubicBezTo>
                        <a:pt x="69373" y="21602"/>
                        <a:pt x="117284" y="30936"/>
                        <a:pt x="117380" y="37890"/>
                      </a:cubicBezTo>
                      <a:cubicBezTo>
                        <a:pt x="117474" y="44843"/>
                        <a:pt x="62706" y="57797"/>
                        <a:pt x="48323" y="57892"/>
                      </a:cubicBezTo>
                      <a:cubicBezTo>
                        <a:pt x="34036" y="57987"/>
                        <a:pt x="7080" y="56654"/>
                        <a:pt x="1746" y="68370"/>
                      </a:cubicBezTo>
                      <a:cubicBezTo>
                        <a:pt x="-3683" y="79990"/>
                        <a:pt x="97472" y="73990"/>
                        <a:pt x="97472" y="73990"/>
                      </a:cubicBezTo>
                      <a:cubicBezTo>
                        <a:pt x="97472" y="73990"/>
                        <a:pt x="39084" y="88849"/>
                        <a:pt x="23939" y="88563"/>
                      </a:cubicBezTo>
                      <a:cubicBezTo>
                        <a:pt x="8794" y="88182"/>
                        <a:pt x="1174" y="91039"/>
                        <a:pt x="31" y="100374"/>
                      </a:cubicBezTo>
                      <a:cubicBezTo>
                        <a:pt x="-1112" y="109708"/>
                        <a:pt x="29178" y="133425"/>
                        <a:pt x="81279" y="140474"/>
                      </a:cubicBezTo>
                      <a:cubicBezTo>
                        <a:pt x="133382" y="147523"/>
                        <a:pt x="233489" y="108851"/>
                        <a:pt x="233489" y="108851"/>
                      </a:cubicBezTo>
                      <a:lnTo>
                        <a:pt x="227393" y="3827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44" name="任意多边形: 形状 143"/>
              <p:cNvSpPr/>
              <p:nvPr/>
            </p:nvSpPr>
            <p:spPr>
              <a:xfrm>
                <a:off x="6487858" y="1666709"/>
                <a:ext cx="279499" cy="311371"/>
              </a:xfrm>
              <a:custGeom>
                <a:avLst/>
                <a:gdLst>
                  <a:gd name="connsiteX0" fmla="*/ 0 w 279499"/>
                  <a:gd name="connsiteY0" fmla="*/ 311252 h 311371"/>
                  <a:gd name="connsiteX1" fmla="*/ 236029 w 279499"/>
                  <a:gd name="connsiteY1" fmla="*/ 72080 h 311371"/>
                  <a:gd name="connsiteX2" fmla="*/ 0 w 279499"/>
                  <a:gd name="connsiteY2" fmla="*/ 311252 h 311371"/>
                  <a:gd name="connsiteX3" fmla="*/ 178212 w 279499"/>
                  <a:gd name="connsiteY3" fmla="*/ 112466 h 311371"/>
                  <a:gd name="connsiteX4" fmla="*/ 0 w 279499"/>
                  <a:gd name="connsiteY4" fmla="*/ 311252 h 311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499" h="311371">
                    <a:moveTo>
                      <a:pt x="0" y="311252"/>
                    </a:moveTo>
                    <a:cubicBezTo>
                      <a:pt x="0" y="311252"/>
                      <a:pt x="60770" y="-180333"/>
                      <a:pt x="236029" y="72080"/>
                    </a:cubicBezTo>
                    <a:cubicBezTo>
                      <a:pt x="411289" y="324492"/>
                      <a:pt x="0" y="311252"/>
                      <a:pt x="0" y="311252"/>
                    </a:cubicBezTo>
                    <a:cubicBezTo>
                      <a:pt x="0" y="311252"/>
                      <a:pt x="306705" y="183617"/>
                      <a:pt x="178212" y="112466"/>
                    </a:cubicBezTo>
                    <a:cubicBezTo>
                      <a:pt x="72961" y="54173"/>
                      <a:pt x="0" y="311252"/>
                      <a:pt x="0" y="311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13" name="图片 2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47452" y="5184570"/>
            <a:ext cx="3202668" cy="933228"/>
          </a:xfrm>
          <a:custGeom>
            <a:avLst/>
            <a:gdLst>
              <a:gd name="connsiteX0" fmla="*/ 601 w 4314825"/>
              <a:gd name="connsiteY0" fmla="*/ 509 h 1257300"/>
              <a:gd name="connsiteX1" fmla="*/ 4315426 w 4314825"/>
              <a:gd name="connsiteY1" fmla="*/ 509 h 1257300"/>
              <a:gd name="connsiteX2" fmla="*/ 4315426 w 4314825"/>
              <a:gd name="connsiteY2" fmla="*/ 1257810 h 1257300"/>
              <a:gd name="connsiteX3" fmla="*/ 601 w 4314825"/>
              <a:gd name="connsiteY3" fmla="*/ 125781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4825" h="1257300">
                <a:moveTo>
                  <a:pt x="601" y="509"/>
                </a:moveTo>
                <a:lnTo>
                  <a:pt x="4315426" y="509"/>
                </a:lnTo>
                <a:lnTo>
                  <a:pt x="4315426" y="1257810"/>
                </a:lnTo>
                <a:lnTo>
                  <a:pt x="601" y="1257810"/>
                </a:lnTo>
                <a:close/>
              </a:path>
            </a:pathLst>
          </a:custGeom>
        </p:spPr>
      </p:pic>
      <p:sp>
        <p:nvSpPr>
          <p:cNvPr id="145" name="任意多边形: 形状 144"/>
          <p:cNvSpPr/>
          <p:nvPr userDrawn="1"/>
        </p:nvSpPr>
        <p:spPr>
          <a:xfrm>
            <a:off x="6068163" y="5934004"/>
            <a:ext cx="1625" cy="2969"/>
          </a:xfrm>
          <a:custGeom>
            <a:avLst/>
            <a:gdLst>
              <a:gd name="connsiteX0" fmla="*/ 0 w 2190"/>
              <a:gd name="connsiteY0" fmla="*/ 0 h 4000"/>
              <a:gd name="connsiteX1" fmla="*/ 2191 w 2190"/>
              <a:gd name="connsiteY1" fmla="*/ 4001 h 4000"/>
              <a:gd name="connsiteX2" fmla="*/ 0 w 2190"/>
              <a:gd name="connsiteY2" fmla="*/ 0 h 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" h="4000">
                <a:moveTo>
                  <a:pt x="0" y="0"/>
                </a:moveTo>
                <a:cubicBezTo>
                  <a:pt x="1238" y="2381"/>
                  <a:pt x="2191" y="4001"/>
                  <a:pt x="2191" y="4001"/>
                </a:cubicBezTo>
                <a:cubicBezTo>
                  <a:pt x="2191" y="4001"/>
                  <a:pt x="1428" y="247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488" name="组合 487"/>
          <p:cNvGrpSpPr/>
          <p:nvPr userDrawn="1"/>
        </p:nvGrpSpPr>
        <p:grpSpPr>
          <a:xfrm>
            <a:off x="3491309" y="5306824"/>
            <a:ext cx="4758541" cy="1359772"/>
            <a:chOff x="3491309" y="8608824"/>
            <a:chExt cx="4758541" cy="1359772"/>
          </a:xfrm>
        </p:grpSpPr>
        <p:sp>
          <p:nvSpPr>
            <p:cNvPr id="150" name="任意多边形: 形状 149"/>
            <p:cNvSpPr/>
            <p:nvPr/>
          </p:nvSpPr>
          <p:spPr>
            <a:xfrm>
              <a:off x="5877967" y="8761127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0 w 86487"/>
                <a:gd name="connsiteY2" fmla="*/ 549212 h 592455"/>
                <a:gd name="connsiteX3" fmla="*/ 0 w 86487"/>
                <a:gd name="connsiteY3" fmla="*/ 43244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86487 w 86487"/>
                <a:gd name="connsiteY6" fmla="*/ 43244 h 592455"/>
                <a:gd name="connsiteX7" fmla="*/ 86487 w 86487"/>
                <a:gd name="connsiteY7" fmla="*/ 549212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19336" y="592455"/>
                    <a:pt x="0" y="573119"/>
                    <a:pt x="0" y="549212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2" y="0"/>
                    <a:pt x="86487" y="19336"/>
                    <a:pt x="86487" y="43244"/>
                  </a:cubicBezTo>
                  <a:lnTo>
                    <a:pt x="86487" y="549212"/>
                  </a:lnTo>
                  <a:cubicBezTo>
                    <a:pt x="86487" y="573024"/>
                    <a:pt x="67056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/>
            <p:cNvSpPr/>
            <p:nvPr/>
          </p:nvSpPr>
          <p:spPr>
            <a:xfrm>
              <a:off x="5877967" y="8632455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3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86487 w 86487"/>
                <a:gd name="connsiteY6" fmla="*/ 43243 h 173259"/>
                <a:gd name="connsiteX7" fmla="*/ 86487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3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2" y="0"/>
                    <a:pt x="86487" y="19336"/>
                    <a:pt x="86487" y="43243"/>
                  </a:cubicBezTo>
                  <a:lnTo>
                    <a:pt x="86487" y="130016"/>
                  </a:lnTo>
                  <a:cubicBezTo>
                    <a:pt x="86487" y="153924"/>
                    <a:pt x="67056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/>
            <p:cNvSpPr/>
            <p:nvPr/>
          </p:nvSpPr>
          <p:spPr>
            <a:xfrm>
              <a:off x="5650175" y="8761127"/>
              <a:ext cx="64195" cy="439748"/>
            </a:xfrm>
            <a:custGeom>
              <a:avLst/>
              <a:gdLst>
                <a:gd name="connsiteX0" fmla="*/ 43243 w 86487"/>
                <a:gd name="connsiteY0" fmla="*/ 592455 h 592455"/>
                <a:gd name="connsiteX1" fmla="*/ 43243 w 86487"/>
                <a:gd name="connsiteY1" fmla="*/ 592455 h 592455"/>
                <a:gd name="connsiteX2" fmla="*/ 0 w 86487"/>
                <a:gd name="connsiteY2" fmla="*/ 549212 h 592455"/>
                <a:gd name="connsiteX3" fmla="*/ 0 w 86487"/>
                <a:gd name="connsiteY3" fmla="*/ 43244 h 592455"/>
                <a:gd name="connsiteX4" fmla="*/ 43243 w 86487"/>
                <a:gd name="connsiteY4" fmla="*/ 0 h 592455"/>
                <a:gd name="connsiteX5" fmla="*/ 43243 w 86487"/>
                <a:gd name="connsiteY5" fmla="*/ 0 h 592455"/>
                <a:gd name="connsiteX6" fmla="*/ 86487 w 86487"/>
                <a:gd name="connsiteY6" fmla="*/ 43244 h 592455"/>
                <a:gd name="connsiteX7" fmla="*/ 86487 w 86487"/>
                <a:gd name="connsiteY7" fmla="*/ 549212 h 592455"/>
                <a:gd name="connsiteX8" fmla="*/ 43243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3" y="592455"/>
                  </a:moveTo>
                  <a:lnTo>
                    <a:pt x="43243" y="592455"/>
                  </a:lnTo>
                  <a:cubicBezTo>
                    <a:pt x="19335" y="592455"/>
                    <a:pt x="0" y="573119"/>
                    <a:pt x="0" y="549212"/>
                  </a:cubicBezTo>
                  <a:lnTo>
                    <a:pt x="0" y="43244"/>
                  </a:lnTo>
                  <a:cubicBezTo>
                    <a:pt x="0" y="19336"/>
                    <a:pt x="19335" y="0"/>
                    <a:pt x="43243" y="0"/>
                  </a:cubicBezTo>
                  <a:lnTo>
                    <a:pt x="43243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549212"/>
                  </a:lnTo>
                  <a:cubicBezTo>
                    <a:pt x="86487" y="573024"/>
                    <a:pt x="67056" y="592455"/>
                    <a:pt x="43243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/>
            <p:cNvSpPr/>
            <p:nvPr/>
          </p:nvSpPr>
          <p:spPr>
            <a:xfrm>
              <a:off x="5650175" y="8632455"/>
              <a:ext cx="64195" cy="128601"/>
            </a:xfrm>
            <a:custGeom>
              <a:avLst/>
              <a:gdLst>
                <a:gd name="connsiteX0" fmla="*/ 43243 w 86487"/>
                <a:gd name="connsiteY0" fmla="*/ 173260 h 173259"/>
                <a:gd name="connsiteX1" fmla="*/ 43243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3 h 173259"/>
                <a:gd name="connsiteX4" fmla="*/ 43243 w 86487"/>
                <a:gd name="connsiteY4" fmla="*/ 0 h 173259"/>
                <a:gd name="connsiteX5" fmla="*/ 43243 w 86487"/>
                <a:gd name="connsiteY5" fmla="*/ 0 h 173259"/>
                <a:gd name="connsiteX6" fmla="*/ 86487 w 86487"/>
                <a:gd name="connsiteY6" fmla="*/ 43243 h 173259"/>
                <a:gd name="connsiteX7" fmla="*/ 86487 w 86487"/>
                <a:gd name="connsiteY7" fmla="*/ 130016 h 173259"/>
                <a:gd name="connsiteX8" fmla="*/ 43243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3" y="173260"/>
                  </a:moveTo>
                  <a:lnTo>
                    <a:pt x="43243" y="173260"/>
                  </a:lnTo>
                  <a:cubicBezTo>
                    <a:pt x="19335" y="173260"/>
                    <a:pt x="0" y="153924"/>
                    <a:pt x="0" y="130016"/>
                  </a:cubicBezTo>
                  <a:lnTo>
                    <a:pt x="0" y="43243"/>
                  </a:lnTo>
                  <a:cubicBezTo>
                    <a:pt x="0" y="19336"/>
                    <a:pt x="19335" y="0"/>
                    <a:pt x="43243" y="0"/>
                  </a:cubicBezTo>
                  <a:lnTo>
                    <a:pt x="43243" y="0"/>
                  </a:lnTo>
                  <a:cubicBezTo>
                    <a:pt x="67151" y="0"/>
                    <a:pt x="86487" y="19336"/>
                    <a:pt x="86487" y="43243"/>
                  </a:cubicBezTo>
                  <a:lnTo>
                    <a:pt x="86487" y="130016"/>
                  </a:lnTo>
                  <a:cubicBezTo>
                    <a:pt x="86487" y="153924"/>
                    <a:pt x="67056" y="173260"/>
                    <a:pt x="43243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/>
            <p:cNvSpPr/>
            <p:nvPr/>
          </p:nvSpPr>
          <p:spPr>
            <a:xfrm>
              <a:off x="5422312" y="8780287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0 w 86487"/>
                <a:gd name="connsiteY2" fmla="*/ 549211 h 592455"/>
                <a:gd name="connsiteX3" fmla="*/ 0 w 86487"/>
                <a:gd name="connsiteY3" fmla="*/ 43243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86487 w 86487"/>
                <a:gd name="connsiteY6" fmla="*/ 43243 h 592455"/>
                <a:gd name="connsiteX7" fmla="*/ 86487 w 86487"/>
                <a:gd name="connsiteY7" fmla="*/ 549211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19336" y="592455"/>
                    <a:pt x="0" y="573119"/>
                    <a:pt x="0" y="549211"/>
                  </a:cubicBezTo>
                  <a:lnTo>
                    <a:pt x="0" y="43243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3"/>
                  </a:cubicBezTo>
                  <a:lnTo>
                    <a:pt x="86487" y="549211"/>
                  </a:lnTo>
                  <a:cubicBezTo>
                    <a:pt x="86582" y="573119"/>
                    <a:pt x="67151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/>
            <p:cNvSpPr/>
            <p:nvPr/>
          </p:nvSpPr>
          <p:spPr>
            <a:xfrm>
              <a:off x="5422312" y="8651615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4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86487 w 86487"/>
                <a:gd name="connsiteY6" fmla="*/ 43244 h 173259"/>
                <a:gd name="connsiteX7" fmla="*/ 86487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130016"/>
                  </a:lnTo>
                  <a:cubicBezTo>
                    <a:pt x="86582" y="153924"/>
                    <a:pt x="67151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/>
            <p:cNvSpPr/>
            <p:nvPr/>
          </p:nvSpPr>
          <p:spPr>
            <a:xfrm>
              <a:off x="5194519" y="8810758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0 w 86487"/>
                <a:gd name="connsiteY2" fmla="*/ 549211 h 592455"/>
                <a:gd name="connsiteX3" fmla="*/ 0 w 86487"/>
                <a:gd name="connsiteY3" fmla="*/ 43243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86487 w 86487"/>
                <a:gd name="connsiteY6" fmla="*/ 43243 h 592455"/>
                <a:gd name="connsiteX7" fmla="*/ 86487 w 86487"/>
                <a:gd name="connsiteY7" fmla="*/ 549211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19336" y="592455"/>
                    <a:pt x="0" y="573119"/>
                    <a:pt x="0" y="549211"/>
                  </a:cubicBezTo>
                  <a:lnTo>
                    <a:pt x="0" y="43243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3"/>
                  </a:cubicBezTo>
                  <a:lnTo>
                    <a:pt x="86487" y="549211"/>
                  </a:lnTo>
                  <a:cubicBezTo>
                    <a:pt x="86582" y="573119"/>
                    <a:pt x="67151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/>
            <p:cNvSpPr/>
            <p:nvPr/>
          </p:nvSpPr>
          <p:spPr>
            <a:xfrm>
              <a:off x="5194519" y="8682157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3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86487 w 86487"/>
                <a:gd name="connsiteY6" fmla="*/ 43243 h 173259"/>
                <a:gd name="connsiteX7" fmla="*/ 86487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3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3"/>
                  </a:cubicBezTo>
                  <a:lnTo>
                    <a:pt x="86487" y="130016"/>
                  </a:lnTo>
                  <a:cubicBezTo>
                    <a:pt x="86582" y="153829"/>
                    <a:pt x="67151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/>
            <p:cNvSpPr/>
            <p:nvPr/>
          </p:nvSpPr>
          <p:spPr>
            <a:xfrm>
              <a:off x="4966727" y="8847733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0 w 86487"/>
                <a:gd name="connsiteY2" fmla="*/ 549212 h 592455"/>
                <a:gd name="connsiteX3" fmla="*/ 0 w 86487"/>
                <a:gd name="connsiteY3" fmla="*/ 43244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86487 w 86487"/>
                <a:gd name="connsiteY6" fmla="*/ 43244 h 592455"/>
                <a:gd name="connsiteX7" fmla="*/ 86487 w 86487"/>
                <a:gd name="connsiteY7" fmla="*/ 549212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19336" y="592455"/>
                    <a:pt x="0" y="573119"/>
                    <a:pt x="0" y="549212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549212"/>
                  </a:lnTo>
                  <a:cubicBezTo>
                    <a:pt x="86487" y="573024"/>
                    <a:pt x="67151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/>
            <p:cNvSpPr/>
            <p:nvPr/>
          </p:nvSpPr>
          <p:spPr>
            <a:xfrm>
              <a:off x="4966727" y="8719061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3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86487 w 86487"/>
                <a:gd name="connsiteY6" fmla="*/ 43243 h 173259"/>
                <a:gd name="connsiteX7" fmla="*/ 86487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3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3"/>
                  </a:cubicBezTo>
                  <a:lnTo>
                    <a:pt x="86487" y="130016"/>
                  </a:lnTo>
                  <a:cubicBezTo>
                    <a:pt x="86487" y="153924"/>
                    <a:pt x="67151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/>
            <p:cNvSpPr/>
            <p:nvPr/>
          </p:nvSpPr>
          <p:spPr>
            <a:xfrm>
              <a:off x="4738935" y="8887890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0 w 86487"/>
                <a:gd name="connsiteY2" fmla="*/ 549212 h 592455"/>
                <a:gd name="connsiteX3" fmla="*/ 0 w 86487"/>
                <a:gd name="connsiteY3" fmla="*/ 43244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86487 w 86487"/>
                <a:gd name="connsiteY6" fmla="*/ 43244 h 592455"/>
                <a:gd name="connsiteX7" fmla="*/ 86487 w 86487"/>
                <a:gd name="connsiteY7" fmla="*/ 549212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19336" y="592455"/>
                    <a:pt x="0" y="573120"/>
                    <a:pt x="0" y="549212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549212"/>
                  </a:lnTo>
                  <a:cubicBezTo>
                    <a:pt x="86487" y="573024"/>
                    <a:pt x="67151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/>
            <p:cNvSpPr/>
            <p:nvPr/>
          </p:nvSpPr>
          <p:spPr>
            <a:xfrm>
              <a:off x="4738935" y="8759218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4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86487 w 86487"/>
                <a:gd name="connsiteY6" fmla="*/ 43244 h 173259"/>
                <a:gd name="connsiteX7" fmla="*/ 86487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130016"/>
                  </a:lnTo>
                  <a:cubicBezTo>
                    <a:pt x="86487" y="153924"/>
                    <a:pt x="67151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/>
            <p:cNvSpPr/>
            <p:nvPr/>
          </p:nvSpPr>
          <p:spPr>
            <a:xfrm>
              <a:off x="4511143" y="8978810"/>
              <a:ext cx="64195" cy="439747"/>
            </a:xfrm>
            <a:custGeom>
              <a:avLst/>
              <a:gdLst>
                <a:gd name="connsiteX0" fmla="*/ 43244 w 86487"/>
                <a:gd name="connsiteY0" fmla="*/ 592455 h 592454"/>
                <a:gd name="connsiteX1" fmla="*/ 43244 w 86487"/>
                <a:gd name="connsiteY1" fmla="*/ 592455 h 592454"/>
                <a:gd name="connsiteX2" fmla="*/ 0 w 86487"/>
                <a:gd name="connsiteY2" fmla="*/ 549212 h 592454"/>
                <a:gd name="connsiteX3" fmla="*/ 0 w 86487"/>
                <a:gd name="connsiteY3" fmla="*/ 43244 h 592454"/>
                <a:gd name="connsiteX4" fmla="*/ 43244 w 86487"/>
                <a:gd name="connsiteY4" fmla="*/ 0 h 592454"/>
                <a:gd name="connsiteX5" fmla="*/ 43244 w 86487"/>
                <a:gd name="connsiteY5" fmla="*/ 0 h 592454"/>
                <a:gd name="connsiteX6" fmla="*/ 86487 w 86487"/>
                <a:gd name="connsiteY6" fmla="*/ 43244 h 592454"/>
                <a:gd name="connsiteX7" fmla="*/ 86487 w 86487"/>
                <a:gd name="connsiteY7" fmla="*/ 549212 h 592454"/>
                <a:gd name="connsiteX8" fmla="*/ 43244 w 86487"/>
                <a:gd name="connsiteY8" fmla="*/ 592455 h 59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4">
                  <a:moveTo>
                    <a:pt x="43244" y="592455"/>
                  </a:moveTo>
                  <a:lnTo>
                    <a:pt x="43244" y="592455"/>
                  </a:lnTo>
                  <a:cubicBezTo>
                    <a:pt x="19336" y="592455"/>
                    <a:pt x="0" y="573119"/>
                    <a:pt x="0" y="549212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549212"/>
                  </a:lnTo>
                  <a:cubicBezTo>
                    <a:pt x="86487" y="573119"/>
                    <a:pt x="67151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/>
            <p:cNvSpPr/>
            <p:nvPr/>
          </p:nvSpPr>
          <p:spPr>
            <a:xfrm>
              <a:off x="4511143" y="8850208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4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86487 w 86487"/>
                <a:gd name="connsiteY6" fmla="*/ 43244 h 173259"/>
                <a:gd name="connsiteX7" fmla="*/ 86487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130016"/>
                  </a:lnTo>
                  <a:cubicBezTo>
                    <a:pt x="86487" y="153924"/>
                    <a:pt x="67151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/>
            <p:cNvSpPr/>
            <p:nvPr/>
          </p:nvSpPr>
          <p:spPr>
            <a:xfrm>
              <a:off x="4283350" y="9045337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0 w 86487"/>
                <a:gd name="connsiteY2" fmla="*/ 549211 h 592455"/>
                <a:gd name="connsiteX3" fmla="*/ 0 w 86487"/>
                <a:gd name="connsiteY3" fmla="*/ 43244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86487 w 86487"/>
                <a:gd name="connsiteY6" fmla="*/ 43244 h 592455"/>
                <a:gd name="connsiteX7" fmla="*/ 86487 w 86487"/>
                <a:gd name="connsiteY7" fmla="*/ 549211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19336" y="592455"/>
                    <a:pt x="0" y="573119"/>
                    <a:pt x="0" y="549211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549211"/>
                  </a:lnTo>
                  <a:cubicBezTo>
                    <a:pt x="86487" y="573024"/>
                    <a:pt x="67151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/>
            <p:cNvSpPr/>
            <p:nvPr/>
          </p:nvSpPr>
          <p:spPr>
            <a:xfrm>
              <a:off x="4283350" y="8916665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4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86487 w 86487"/>
                <a:gd name="connsiteY6" fmla="*/ 43244 h 173259"/>
                <a:gd name="connsiteX7" fmla="*/ 86487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130016"/>
                  </a:lnTo>
                  <a:cubicBezTo>
                    <a:pt x="86487" y="153924"/>
                    <a:pt x="67151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/>
            <p:cNvSpPr/>
            <p:nvPr/>
          </p:nvSpPr>
          <p:spPr>
            <a:xfrm>
              <a:off x="4055558" y="9131873"/>
              <a:ext cx="64194" cy="439748"/>
            </a:xfrm>
            <a:custGeom>
              <a:avLst/>
              <a:gdLst>
                <a:gd name="connsiteX0" fmla="*/ 43243 w 86486"/>
                <a:gd name="connsiteY0" fmla="*/ 592455 h 592455"/>
                <a:gd name="connsiteX1" fmla="*/ 43243 w 86486"/>
                <a:gd name="connsiteY1" fmla="*/ 592455 h 592455"/>
                <a:gd name="connsiteX2" fmla="*/ 0 w 86486"/>
                <a:gd name="connsiteY2" fmla="*/ 549212 h 592455"/>
                <a:gd name="connsiteX3" fmla="*/ 0 w 86486"/>
                <a:gd name="connsiteY3" fmla="*/ 43243 h 592455"/>
                <a:gd name="connsiteX4" fmla="*/ 43243 w 86486"/>
                <a:gd name="connsiteY4" fmla="*/ 0 h 592455"/>
                <a:gd name="connsiteX5" fmla="*/ 43243 w 86486"/>
                <a:gd name="connsiteY5" fmla="*/ 0 h 592455"/>
                <a:gd name="connsiteX6" fmla="*/ 86487 w 86486"/>
                <a:gd name="connsiteY6" fmla="*/ 43243 h 592455"/>
                <a:gd name="connsiteX7" fmla="*/ 86487 w 86486"/>
                <a:gd name="connsiteY7" fmla="*/ 549212 h 592455"/>
                <a:gd name="connsiteX8" fmla="*/ 43243 w 86486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6" h="592455">
                  <a:moveTo>
                    <a:pt x="43243" y="592455"/>
                  </a:moveTo>
                  <a:lnTo>
                    <a:pt x="43243" y="592455"/>
                  </a:lnTo>
                  <a:cubicBezTo>
                    <a:pt x="19336" y="592455"/>
                    <a:pt x="0" y="573119"/>
                    <a:pt x="0" y="549212"/>
                  </a:cubicBezTo>
                  <a:lnTo>
                    <a:pt x="0" y="43243"/>
                  </a:lnTo>
                  <a:cubicBezTo>
                    <a:pt x="0" y="19336"/>
                    <a:pt x="19336" y="0"/>
                    <a:pt x="43243" y="0"/>
                  </a:cubicBezTo>
                  <a:lnTo>
                    <a:pt x="43243" y="0"/>
                  </a:lnTo>
                  <a:cubicBezTo>
                    <a:pt x="67151" y="0"/>
                    <a:pt x="86487" y="19336"/>
                    <a:pt x="86487" y="43243"/>
                  </a:cubicBezTo>
                  <a:lnTo>
                    <a:pt x="86487" y="549212"/>
                  </a:lnTo>
                  <a:cubicBezTo>
                    <a:pt x="86487" y="573119"/>
                    <a:pt x="67151" y="592455"/>
                    <a:pt x="43243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/>
            <p:cNvSpPr/>
            <p:nvPr/>
          </p:nvSpPr>
          <p:spPr>
            <a:xfrm>
              <a:off x="4055558" y="9003271"/>
              <a:ext cx="64194" cy="128601"/>
            </a:xfrm>
            <a:custGeom>
              <a:avLst/>
              <a:gdLst>
                <a:gd name="connsiteX0" fmla="*/ 43243 w 86486"/>
                <a:gd name="connsiteY0" fmla="*/ 173260 h 173259"/>
                <a:gd name="connsiteX1" fmla="*/ 43243 w 86486"/>
                <a:gd name="connsiteY1" fmla="*/ 173260 h 173259"/>
                <a:gd name="connsiteX2" fmla="*/ 0 w 86486"/>
                <a:gd name="connsiteY2" fmla="*/ 130016 h 173259"/>
                <a:gd name="connsiteX3" fmla="*/ 0 w 86486"/>
                <a:gd name="connsiteY3" fmla="*/ 43244 h 173259"/>
                <a:gd name="connsiteX4" fmla="*/ 43243 w 86486"/>
                <a:gd name="connsiteY4" fmla="*/ 0 h 173259"/>
                <a:gd name="connsiteX5" fmla="*/ 43243 w 86486"/>
                <a:gd name="connsiteY5" fmla="*/ 0 h 173259"/>
                <a:gd name="connsiteX6" fmla="*/ 86487 w 86486"/>
                <a:gd name="connsiteY6" fmla="*/ 43244 h 173259"/>
                <a:gd name="connsiteX7" fmla="*/ 86487 w 86486"/>
                <a:gd name="connsiteY7" fmla="*/ 130016 h 173259"/>
                <a:gd name="connsiteX8" fmla="*/ 43243 w 86486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6" h="173259">
                  <a:moveTo>
                    <a:pt x="43243" y="173260"/>
                  </a:moveTo>
                  <a:lnTo>
                    <a:pt x="43243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3" y="0"/>
                  </a:cubicBezTo>
                  <a:lnTo>
                    <a:pt x="43243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130016"/>
                  </a:lnTo>
                  <a:cubicBezTo>
                    <a:pt x="86487" y="153924"/>
                    <a:pt x="67151" y="173260"/>
                    <a:pt x="43243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/>
            <p:cNvSpPr/>
            <p:nvPr/>
          </p:nvSpPr>
          <p:spPr>
            <a:xfrm>
              <a:off x="3827766" y="9207733"/>
              <a:ext cx="64194" cy="439748"/>
            </a:xfrm>
            <a:custGeom>
              <a:avLst/>
              <a:gdLst>
                <a:gd name="connsiteX0" fmla="*/ 43243 w 86486"/>
                <a:gd name="connsiteY0" fmla="*/ 592455 h 592455"/>
                <a:gd name="connsiteX1" fmla="*/ 43243 w 86486"/>
                <a:gd name="connsiteY1" fmla="*/ 592455 h 592455"/>
                <a:gd name="connsiteX2" fmla="*/ 0 w 86486"/>
                <a:gd name="connsiteY2" fmla="*/ 549212 h 592455"/>
                <a:gd name="connsiteX3" fmla="*/ 0 w 86486"/>
                <a:gd name="connsiteY3" fmla="*/ 43244 h 592455"/>
                <a:gd name="connsiteX4" fmla="*/ 43243 w 86486"/>
                <a:gd name="connsiteY4" fmla="*/ 0 h 592455"/>
                <a:gd name="connsiteX5" fmla="*/ 43243 w 86486"/>
                <a:gd name="connsiteY5" fmla="*/ 0 h 592455"/>
                <a:gd name="connsiteX6" fmla="*/ 86487 w 86486"/>
                <a:gd name="connsiteY6" fmla="*/ 43244 h 592455"/>
                <a:gd name="connsiteX7" fmla="*/ 86487 w 86486"/>
                <a:gd name="connsiteY7" fmla="*/ 549212 h 592455"/>
                <a:gd name="connsiteX8" fmla="*/ 43243 w 86486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6" h="592455">
                  <a:moveTo>
                    <a:pt x="43243" y="592455"/>
                  </a:moveTo>
                  <a:lnTo>
                    <a:pt x="43243" y="592455"/>
                  </a:lnTo>
                  <a:cubicBezTo>
                    <a:pt x="19336" y="592455"/>
                    <a:pt x="0" y="573120"/>
                    <a:pt x="0" y="549212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3" y="0"/>
                  </a:cubicBezTo>
                  <a:lnTo>
                    <a:pt x="43243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549212"/>
                  </a:lnTo>
                  <a:cubicBezTo>
                    <a:pt x="86487" y="573120"/>
                    <a:pt x="67151" y="592455"/>
                    <a:pt x="43243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/>
            <p:cNvSpPr/>
            <p:nvPr/>
          </p:nvSpPr>
          <p:spPr>
            <a:xfrm>
              <a:off x="3827766" y="9079131"/>
              <a:ext cx="64194" cy="128601"/>
            </a:xfrm>
            <a:custGeom>
              <a:avLst/>
              <a:gdLst>
                <a:gd name="connsiteX0" fmla="*/ 43243 w 86486"/>
                <a:gd name="connsiteY0" fmla="*/ 173259 h 173259"/>
                <a:gd name="connsiteX1" fmla="*/ 43243 w 86486"/>
                <a:gd name="connsiteY1" fmla="*/ 173259 h 173259"/>
                <a:gd name="connsiteX2" fmla="*/ 0 w 86486"/>
                <a:gd name="connsiteY2" fmla="*/ 130016 h 173259"/>
                <a:gd name="connsiteX3" fmla="*/ 0 w 86486"/>
                <a:gd name="connsiteY3" fmla="*/ 43244 h 173259"/>
                <a:gd name="connsiteX4" fmla="*/ 43243 w 86486"/>
                <a:gd name="connsiteY4" fmla="*/ 0 h 173259"/>
                <a:gd name="connsiteX5" fmla="*/ 43243 w 86486"/>
                <a:gd name="connsiteY5" fmla="*/ 0 h 173259"/>
                <a:gd name="connsiteX6" fmla="*/ 86487 w 86486"/>
                <a:gd name="connsiteY6" fmla="*/ 43244 h 173259"/>
                <a:gd name="connsiteX7" fmla="*/ 86487 w 86486"/>
                <a:gd name="connsiteY7" fmla="*/ 130016 h 173259"/>
                <a:gd name="connsiteX8" fmla="*/ 43243 w 86486"/>
                <a:gd name="connsiteY8" fmla="*/ 173259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6" h="173259">
                  <a:moveTo>
                    <a:pt x="43243" y="173259"/>
                  </a:moveTo>
                  <a:lnTo>
                    <a:pt x="43243" y="173259"/>
                  </a:lnTo>
                  <a:cubicBezTo>
                    <a:pt x="19336" y="173259"/>
                    <a:pt x="0" y="153924"/>
                    <a:pt x="0" y="130016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3" y="0"/>
                  </a:cubicBezTo>
                  <a:lnTo>
                    <a:pt x="43243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130016"/>
                  </a:lnTo>
                  <a:cubicBezTo>
                    <a:pt x="86487" y="153924"/>
                    <a:pt x="67151" y="173259"/>
                    <a:pt x="43243" y="1732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/>
            <p:cNvSpPr/>
            <p:nvPr/>
          </p:nvSpPr>
          <p:spPr>
            <a:xfrm>
              <a:off x="6103427" y="8761127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86487 w 86487"/>
                <a:gd name="connsiteY2" fmla="*/ 549212 h 592455"/>
                <a:gd name="connsiteX3" fmla="*/ 86487 w 86487"/>
                <a:gd name="connsiteY3" fmla="*/ 43244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0 w 86487"/>
                <a:gd name="connsiteY6" fmla="*/ 43244 h 592455"/>
                <a:gd name="connsiteX7" fmla="*/ 0 w 86487"/>
                <a:gd name="connsiteY7" fmla="*/ 549212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67151" y="592455"/>
                    <a:pt x="86487" y="573119"/>
                    <a:pt x="86487" y="549212"/>
                  </a:cubicBezTo>
                  <a:lnTo>
                    <a:pt x="86487" y="43244"/>
                  </a:lnTo>
                  <a:cubicBezTo>
                    <a:pt x="86487" y="19336"/>
                    <a:pt x="67151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4"/>
                  </a:cubicBezTo>
                  <a:lnTo>
                    <a:pt x="0" y="549212"/>
                  </a:lnTo>
                  <a:cubicBezTo>
                    <a:pt x="0" y="573024"/>
                    <a:pt x="19431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/>
            <p:cNvSpPr/>
            <p:nvPr/>
          </p:nvSpPr>
          <p:spPr>
            <a:xfrm>
              <a:off x="6103427" y="8632455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86487 w 86487"/>
                <a:gd name="connsiteY2" fmla="*/ 130016 h 173259"/>
                <a:gd name="connsiteX3" fmla="*/ 86487 w 86487"/>
                <a:gd name="connsiteY3" fmla="*/ 43243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0 w 86487"/>
                <a:gd name="connsiteY6" fmla="*/ 43243 h 173259"/>
                <a:gd name="connsiteX7" fmla="*/ 0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67151" y="173260"/>
                    <a:pt x="86487" y="153924"/>
                    <a:pt x="86487" y="130016"/>
                  </a:cubicBezTo>
                  <a:lnTo>
                    <a:pt x="86487" y="43243"/>
                  </a:lnTo>
                  <a:cubicBezTo>
                    <a:pt x="86487" y="19336"/>
                    <a:pt x="67151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3"/>
                  </a:cubicBezTo>
                  <a:lnTo>
                    <a:pt x="0" y="130016"/>
                  </a:lnTo>
                  <a:cubicBezTo>
                    <a:pt x="0" y="153924"/>
                    <a:pt x="19431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/>
            <p:cNvSpPr/>
            <p:nvPr/>
          </p:nvSpPr>
          <p:spPr>
            <a:xfrm>
              <a:off x="6331290" y="8780287"/>
              <a:ext cx="64194" cy="439748"/>
            </a:xfrm>
            <a:custGeom>
              <a:avLst/>
              <a:gdLst>
                <a:gd name="connsiteX0" fmla="*/ 43244 w 86486"/>
                <a:gd name="connsiteY0" fmla="*/ 592455 h 592455"/>
                <a:gd name="connsiteX1" fmla="*/ 43244 w 86486"/>
                <a:gd name="connsiteY1" fmla="*/ 592455 h 592455"/>
                <a:gd name="connsiteX2" fmla="*/ 86487 w 86486"/>
                <a:gd name="connsiteY2" fmla="*/ 549211 h 592455"/>
                <a:gd name="connsiteX3" fmla="*/ 86487 w 86486"/>
                <a:gd name="connsiteY3" fmla="*/ 43243 h 592455"/>
                <a:gd name="connsiteX4" fmla="*/ 43244 w 86486"/>
                <a:gd name="connsiteY4" fmla="*/ 0 h 592455"/>
                <a:gd name="connsiteX5" fmla="*/ 43244 w 86486"/>
                <a:gd name="connsiteY5" fmla="*/ 0 h 592455"/>
                <a:gd name="connsiteX6" fmla="*/ 0 w 86486"/>
                <a:gd name="connsiteY6" fmla="*/ 43243 h 592455"/>
                <a:gd name="connsiteX7" fmla="*/ 0 w 86486"/>
                <a:gd name="connsiteY7" fmla="*/ 549211 h 592455"/>
                <a:gd name="connsiteX8" fmla="*/ 43244 w 86486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6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67151" y="592455"/>
                    <a:pt x="86487" y="573119"/>
                    <a:pt x="86487" y="549211"/>
                  </a:cubicBezTo>
                  <a:lnTo>
                    <a:pt x="86487" y="43243"/>
                  </a:lnTo>
                  <a:cubicBezTo>
                    <a:pt x="86487" y="19336"/>
                    <a:pt x="67151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3"/>
                  </a:cubicBezTo>
                  <a:lnTo>
                    <a:pt x="0" y="549211"/>
                  </a:lnTo>
                  <a:cubicBezTo>
                    <a:pt x="-95" y="573119"/>
                    <a:pt x="19336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/>
            <p:cNvSpPr/>
            <p:nvPr/>
          </p:nvSpPr>
          <p:spPr>
            <a:xfrm>
              <a:off x="6331290" y="8651615"/>
              <a:ext cx="64194" cy="128601"/>
            </a:xfrm>
            <a:custGeom>
              <a:avLst/>
              <a:gdLst>
                <a:gd name="connsiteX0" fmla="*/ 43244 w 86486"/>
                <a:gd name="connsiteY0" fmla="*/ 173260 h 173259"/>
                <a:gd name="connsiteX1" fmla="*/ 43244 w 86486"/>
                <a:gd name="connsiteY1" fmla="*/ 173260 h 173259"/>
                <a:gd name="connsiteX2" fmla="*/ 86487 w 86486"/>
                <a:gd name="connsiteY2" fmla="*/ 130016 h 173259"/>
                <a:gd name="connsiteX3" fmla="*/ 86487 w 86486"/>
                <a:gd name="connsiteY3" fmla="*/ 43244 h 173259"/>
                <a:gd name="connsiteX4" fmla="*/ 43244 w 86486"/>
                <a:gd name="connsiteY4" fmla="*/ 0 h 173259"/>
                <a:gd name="connsiteX5" fmla="*/ 43244 w 86486"/>
                <a:gd name="connsiteY5" fmla="*/ 0 h 173259"/>
                <a:gd name="connsiteX6" fmla="*/ 0 w 86486"/>
                <a:gd name="connsiteY6" fmla="*/ 43244 h 173259"/>
                <a:gd name="connsiteX7" fmla="*/ 0 w 86486"/>
                <a:gd name="connsiteY7" fmla="*/ 130016 h 173259"/>
                <a:gd name="connsiteX8" fmla="*/ 43244 w 86486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6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67151" y="173260"/>
                    <a:pt x="86487" y="153924"/>
                    <a:pt x="86487" y="130016"/>
                  </a:cubicBezTo>
                  <a:lnTo>
                    <a:pt x="86487" y="43244"/>
                  </a:lnTo>
                  <a:cubicBezTo>
                    <a:pt x="86487" y="19336"/>
                    <a:pt x="67151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4"/>
                  </a:cubicBezTo>
                  <a:lnTo>
                    <a:pt x="0" y="130016"/>
                  </a:lnTo>
                  <a:cubicBezTo>
                    <a:pt x="-95" y="153924"/>
                    <a:pt x="19336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/>
            <p:cNvSpPr/>
            <p:nvPr/>
          </p:nvSpPr>
          <p:spPr>
            <a:xfrm>
              <a:off x="6559082" y="8810758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86488 w 86487"/>
                <a:gd name="connsiteY2" fmla="*/ 549211 h 592455"/>
                <a:gd name="connsiteX3" fmla="*/ 86488 w 86487"/>
                <a:gd name="connsiteY3" fmla="*/ 43243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0 w 86487"/>
                <a:gd name="connsiteY6" fmla="*/ 43243 h 592455"/>
                <a:gd name="connsiteX7" fmla="*/ 0 w 86487"/>
                <a:gd name="connsiteY7" fmla="*/ 549211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67151" y="592455"/>
                    <a:pt x="86488" y="573119"/>
                    <a:pt x="86488" y="549211"/>
                  </a:cubicBezTo>
                  <a:lnTo>
                    <a:pt x="86488" y="43243"/>
                  </a:lnTo>
                  <a:cubicBezTo>
                    <a:pt x="86488" y="19336"/>
                    <a:pt x="67151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3"/>
                  </a:cubicBezTo>
                  <a:lnTo>
                    <a:pt x="0" y="549211"/>
                  </a:lnTo>
                  <a:cubicBezTo>
                    <a:pt x="-95" y="573119"/>
                    <a:pt x="19336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/>
            <p:cNvSpPr/>
            <p:nvPr/>
          </p:nvSpPr>
          <p:spPr>
            <a:xfrm>
              <a:off x="6559082" y="8682157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86488 w 86487"/>
                <a:gd name="connsiteY2" fmla="*/ 130016 h 173259"/>
                <a:gd name="connsiteX3" fmla="*/ 86488 w 86487"/>
                <a:gd name="connsiteY3" fmla="*/ 43243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0 w 86487"/>
                <a:gd name="connsiteY6" fmla="*/ 43243 h 173259"/>
                <a:gd name="connsiteX7" fmla="*/ 0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67151" y="173260"/>
                    <a:pt x="86488" y="153924"/>
                    <a:pt x="86488" y="130016"/>
                  </a:cubicBezTo>
                  <a:lnTo>
                    <a:pt x="86488" y="43243"/>
                  </a:lnTo>
                  <a:cubicBezTo>
                    <a:pt x="86488" y="19336"/>
                    <a:pt x="67151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3"/>
                  </a:cubicBezTo>
                  <a:lnTo>
                    <a:pt x="0" y="130016"/>
                  </a:lnTo>
                  <a:cubicBezTo>
                    <a:pt x="-95" y="153829"/>
                    <a:pt x="19336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/>
            <p:cNvSpPr/>
            <p:nvPr/>
          </p:nvSpPr>
          <p:spPr>
            <a:xfrm>
              <a:off x="6786875" y="8847733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86487 w 86487"/>
                <a:gd name="connsiteY2" fmla="*/ 549212 h 592455"/>
                <a:gd name="connsiteX3" fmla="*/ 86487 w 86487"/>
                <a:gd name="connsiteY3" fmla="*/ 43244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0 w 86487"/>
                <a:gd name="connsiteY6" fmla="*/ 43244 h 592455"/>
                <a:gd name="connsiteX7" fmla="*/ 0 w 86487"/>
                <a:gd name="connsiteY7" fmla="*/ 549212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67152" y="592455"/>
                    <a:pt x="86487" y="573119"/>
                    <a:pt x="86487" y="549212"/>
                  </a:cubicBezTo>
                  <a:lnTo>
                    <a:pt x="86487" y="43244"/>
                  </a:lnTo>
                  <a:cubicBezTo>
                    <a:pt x="86487" y="19336"/>
                    <a:pt x="67152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4"/>
                  </a:cubicBezTo>
                  <a:lnTo>
                    <a:pt x="0" y="549212"/>
                  </a:lnTo>
                  <a:cubicBezTo>
                    <a:pt x="0" y="573024"/>
                    <a:pt x="19336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/>
            <p:cNvSpPr/>
            <p:nvPr/>
          </p:nvSpPr>
          <p:spPr>
            <a:xfrm>
              <a:off x="6786875" y="8719061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86487 w 86487"/>
                <a:gd name="connsiteY2" fmla="*/ 130016 h 173259"/>
                <a:gd name="connsiteX3" fmla="*/ 86487 w 86487"/>
                <a:gd name="connsiteY3" fmla="*/ 43243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0 w 86487"/>
                <a:gd name="connsiteY6" fmla="*/ 43243 h 173259"/>
                <a:gd name="connsiteX7" fmla="*/ 0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67152" y="173260"/>
                    <a:pt x="86487" y="153924"/>
                    <a:pt x="86487" y="130016"/>
                  </a:cubicBezTo>
                  <a:lnTo>
                    <a:pt x="86487" y="43243"/>
                  </a:lnTo>
                  <a:cubicBezTo>
                    <a:pt x="86487" y="19336"/>
                    <a:pt x="67152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3"/>
                  </a:cubicBezTo>
                  <a:lnTo>
                    <a:pt x="0" y="130016"/>
                  </a:lnTo>
                  <a:cubicBezTo>
                    <a:pt x="0" y="153924"/>
                    <a:pt x="19336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/>
            <p:cNvSpPr/>
            <p:nvPr/>
          </p:nvSpPr>
          <p:spPr>
            <a:xfrm>
              <a:off x="7014668" y="8887890"/>
              <a:ext cx="64195" cy="439748"/>
            </a:xfrm>
            <a:custGeom>
              <a:avLst/>
              <a:gdLst>
                <a:gd name="connsiteX0" fmla="*/ 43243 w 86487"/>
                <a:gd name="connsiteY0" fmla="*/ 592455 h 592455"/>
                <a:gd name="connsiteX1" fmla="*/ 43243 w 86487"/>
                <a:gd name="connsiteY1" fmla="*/ 592455 h 592455"/>
                <a:gd name="connsiteX2" fmla="*/ 86487 w 86487"/>
                <a:gd name="connsiteY2" fmla="*/ 549212 h 592455"/>
                <a:gd name="connsiteX3" fmla="*/ 86487 w 86487"/>
                <a:gd name="connsiteY3" fmla="*/ 43244 h 592455"/>
                <a:gd name="connsiteX4" fmla="*/ 43243 w 86487"/>
                <a:gd name="connsiteY4" fmla="*/ 0 h 592455"/>
                <a:gd name="connsiteX5" fmla="*/ 43243 w 86487"/>
                <a:gd name="connsiteY5" fmla="*/ 0 h 592455"/>
                <a:gd name="connsiteX6" fmla="*/ 0 w 86487"/>
                <a:gd name="connsiteY6" fmla="*/ 43244 h 592455"/>
                <a:gd name="connsiteX7" fmla="*/ 0 w 86487"/>
                <a:gd name="connsiteY7" fmla="*/ 549212 h 592455"/>
                <a:gd name="connsiteX8" fmla="*/ 43243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3" y="592455"/>
                  </a:moveTo>
                  <a:lnTo>
                    <a:pt x="43243" y="592455"/>
                  </a:lnTo>
                  <a:cubicBezTo>
                    <a:pt x="67151" y="592455"/>
                    <a:pt x="86487" y="573120"/>
                    <a:pt x="86487" y="549212"/>
                  </a:cubicBezTo>
                  <a:lnTo>
                    <a:pt x="86487" y="43244"/>
                  </a:lnTo>
                  <a:cubicBezTo>
                    <a:pt x="86487" y="19336"/>
                    <a:pt x="67151" y="0"/>
                    <a:pt x="43243" y="0"/>
                  </a:cubicBezTo>
                  <a:lnTo>
                    <a:pt x="43243" y="0"/>
                  </a:lnTo>
                  <a:cubicBezTo>
                    <a:pt x="19335" y="0"/>
                    <a:pt x="0" y="19336"/>
                    <a:pt x="0" y="43244"/>
                  </a:cubicBezTo>
                  <a:lnTo>
                    <a:pt x="0" y="549212"/>
                  </a:lnTo>
                  <a:cubicBezTo>
                    <a:pt x="0" y="573024"/>
                    <a:pt x="19335" y="592455"/>
                    <a:pt x="43243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/>
            <p:cNvSpPr/>
            <p:nvPr/>
          </p:nvSpPr>
          <p:spPr>
            <a:xfrm>
              <a:off x="7014668" y="8759218"/>
              <a:ext cx="64195" cy="128601"/>
            </a:xfrm>
            <a:custGeom>
              <a:avLst/>
              <a:gdLst>
                <a:gd name="connsiteX0" fmla="*/ 43243 w 86487"/>
                <a:gd name="connsiteY0" fmla="*/ 173260 h 173259"/>
                <a:gd name="connsiteX1" fmla="*/ 43243 w 86487"/>
                <a:gd name="connsiteY1" fmla="*/ 173260 h 173259"/>
                <a:gd name="connsiteX2" fmla="*/ 86487 w 86487"/>
                <a:gd name="connsiteY2" fmla="*/ 130016 h 173259"/>
                <a:gd name="connsiteX3" fmla="*/ 86487 w 86487"/>
                <a:gd name="connsiteY3" fmla="*/ 43244 h 173259"/>
                <a:gd name="connsiteX4" fmla="*/ 43243 w 86487"/>
                <a:gd name="connsiteY4" fmla="*/ 0 h 173259"/>
                <a:gd name="connsiteX5" fmla="*/ 43243 w 86487"/>
                <a:gd name="connsiteY5" fmla="*/ 0 h 173259"/>
                <a:gd name="connsiteX6" fmla="*/ 0 w 86487"/>
                <a:gd name="connsiteY6" fmla="*/ 43244 h 173259"/>
                <a:gd name="connsiteX7" fmla="*/ 0 w 86487"/>
                <a:gd name="connsiteY7" fmla="*/ 130016 h 173259"/>
                <a:gd name="connsiteX8" fmla="*/ 43243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3" y="173260"/>
                  </a:moveTo>
                  <a:lnTo>
                    <a:pt x="43243" y="173260"/>
                  </a:lnTo>
                  <a:cubicBezTo>
                    <a:pt x="67151" y="173260"/>
                    <a:pt x="86487" y="153924"/>
                    <a:pt x="86487" y="130016"/>
                  </a:cubicBezTo>
                  <a:lnTo>
                    <a:pt x="86487" y="43244"/>
                  </a:lnTo>
                  <a:cubicBezTo>
                    <a:pt x="86487" y="19336"/>
                    <a:pt x="67151" y="0"/>
                    <a:pt x="43243" y="0"/>
                  </a:cubicBezTo>
                  <a:lnTo>
                    <a:pt x="43243" y="0"/>
                  </a:lnTo>
                  <a:cubicBezTo>
                    <a:pt x="19335" y="0"/>
                    <a:pt x="0" y="19336"/>
                    <a:pt x="0" y="43244"/>
                  </a:cubicBezTo>
                  <a:lnTo>
                    <a:pt x="0" y="130016"/>
                  </a:lnTo>
                  <a:cubicBezTo>
                    <a:pt x="0" y="153924"/>
                    <a:pt x="19335" y="173260"/>
                    <a:pt x="43243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/>
            <p:cNvSpPr/>
            <p:nvPr/>
          </p:nvSpPr>
          <p:spPr>
            <a:xfrm>
              <a:off x="7242460" y="8978810"/>
              <a:ext cx="64195" cy="439747"/>
            </a:xfrm>
            <a:custGeom>
              <a:avLst/>
              <a:gdLst>
                <a:gd name="connsiteX0" fmla="*/ 43244 w 86487"/>
                <a:gd name="connsiteY0" fmla="*/ 592455 h 592454"/>
                <a:gd name="connsiteX1" fmla="*/ 43244 w 86487"/>
                <a:gd name="connsiteY1" fmla="*/ 592455 h 592454"/>
                <a:gd name="connsiteX2" fmla="*/ 86487 w 86487"/>
                <a:gd name="connsiteY2" fmla="*/ 549212 h 592454"/>
                <a:gd name="connsiteX3" fmla="*/ 86487 w 86487"/>
                <a:gd name="connsiteY3" fmla="*/ 43244 h 592454"/>
                <a:gd name="connsiteX4" fmla="*/ 43244 w 86487"/>
                <a:gd name="connsiteY4" fmla="*/ 0 h 592454"/>
                <a:gd name="connsiteX5" fmla="*/ 43244 w 86487"/>
                <a:gd name="connsiteY5" fmla="*/ 0 h 592454"/>
                <a:gd name="connsiteX6" fmla="*/ 0 w 86487"/>
                <a:gd name="connsiteY6" fmla="*/ 43244 h 592454"/>
                <a:gd name="connsiteX7" fmla="*/ 0 w 86487"/>
                <a:gd name="connsiteY7" fmla="*/ 549212 h 592454"/>
                <a:gd name="connsiteX8" fmla="*/ 43244 w 86487"/>
                <a:gd name="connsiteY8" fmla="*/ 592455 h 59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4">
                  <a:moveTo>
                    <a:pt x="43244" y="592455"/>
                  </a:moveTo>
                  <a:lnTo>
                    <a:pt x="43244" y="592455"/>
                  </a:lnTo>
                  <a:cubicBezTo>
                    <a:pt x="67152" y="592455"/>
                    <a:pt x="86487" y="573119"/>
                    <a:pt x="86487" y="549212"/>
                  </a:cubicBezTo>
                  <a:lnTo>
                    <a:pt x="86487" y="43244"/>
                  </a:lnTo>
                  <a:cubicBezTo>
                    <a:pt x="86487" y="19336"/>
                    <a:pt x="67152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4"/>
                  </a:cubicBezTo>
                  <a:lnTo>
                    <a:pt x="0" y="549212"/>
                  </a:lnTo>
                  <a:cubicBezTo>
                    <a:pt x="0" y="573119"/>
                    <a:pt x="19336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/>
            <p:cNvSpPr/>
            <p:nvPr/>
          </p:nvSpPr>
          <p:spPr>
            <a:xfrm>
              <a:off x="7242460" y="8850208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86487 w 86487"/>
                <a:gd name="connsiteY2" fmla="*/ 130016 h 173259"/>
                <a:gd name="connsiteX3" fmla="*/ 86487 w 86487"/>
                <a:gd name="connsiteY3" fmla="*/ 43244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0 w 86487"/>
                <a:gd name="connsiteY6" fmla="*/ 43244 h 173259"/>
                <a:gd name="connsiteX7" fmla="*/ 0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67152" y="173260"/>
                    <a:pt x="86487" y="153924"/>
                    <a:pt x="86487" y="130016"/>
                  </a:cubicBezTo>
                  <a:lnTo>
                    <a:pt x="86487" y="43244"/>
                  </a:lnTo>
                  <a:cubicBezTo>
                    <a:pt x="86487" y="19336"/>
                    <a:pt x="67152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4"/>
                  </a:cubicBezTo>
                  <a:lnTo>
                    <a:pt x="0" y="130016"/>
                  </a:lnTo>
                  <a:cubicBezTo>
                    <a:pt x="0" y="153924"/>
                    <a:pt x="19336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/>
            <p:cNvSpPr/>
            <p:nvPr/>
          </p:nvSpPr>
          <p:spPr>
            <a:xfrm>
              <a:off x="7470252" y="9045337"/>
              <a:ext cx="64195" cy="439748"/>
            </a:xfrm>
            <a:custGeom>
              <a:avLst/>
              <a:gdLst>
                <a:gd name="connsiteX0" fmla="*/ 43243 w 86487"/>
                <a:gd name="connsiteY0" fmla="*/ 592455 h 592455"/>
                <a:gd name="connsiteX1" fmla="*/ 43243 w 86487"/>
                <a:gd name="connsiteY1" fmla="*/ 592455 h 592455"/>
                <a:gd name="connsiteX2" fmla="*/ 86487 w 86487"/>
                <a:gd name="connsiteY2" fmla="*/ 549211 h 592455"/>
                <a:gd name="connsiteX3" fmla="*/ 86487 w 86487"/>
                <a:gd name="connsiteY3" fmla="*/ 43244 h 592455"/>
                <a:gd name="connsiteX4" fmla="*/ 43243 w 86487"/>
                <a:gd name="connsiteY4" fmla="*/ 0 h 592455"/>
                <a:gd name="connsiteX5" fmla="*/ 43243 w 86487"/>
                <a:gd name="connsiteY5" fmla="*/ 0 h 592455"/>
                <a:gd name="connsiteX6" fmla="*/ 0 w 86487"/>
                <a:gd name="connsiteY6" fmla="*/ 43244 h 592455"/>
                <a:gd name="connsiteX7" fmla="*/ 0 w 86487"/>
                <a:gd name="connsiteY7" fmla="*/ 549211 h 592455"/>
                <a:gd name="connsiteX8" fmla="*/ 43243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3" y="592455"/>
                  </a:moveTo>
                  <a:lnTo>
                    <a:pt x="43243" y="592455"/>
                  </a:lnTo>
                  <a:cubicBezTo>
                    <a:pt x="67151" y="592455"/>
                    <a:pt x="86487" y="573119"/>
                    <a:pt x="86487" y="549211"/>
                  </a:cubicBezTo>
                  <a:lnTo>
                    <a:pt x="86487" y="43244"/>
                  </a:lnTo>
                  <a:cubicBezTo>
                    <a:pt x="86487" y="19336"/>
                    <a:pt x="67151" y="0"/>
                    <a:pt x="43243" y="0"/>
                  </a:cubicBezTo>
                  <a:lnTo>
                    <a:pt x="43243" y="0"/>
                  </a:lnTo>
                  <a:cubicBezTo>
                    <a:pt x="19335" y="0"/>
                    <a:pt x="0" y="19336"/>
                    <a:pt x="0" y="43244"/>
                  </a:cubicBezTo>
                  <a:lnTo>
                    <a:pt x="0" y="549211"/>
                  </a:lnTo>
                  <a:cubicBezTo>
                    <a:pt x="0" y="573024"/>
                    <a:pt x="19335" y="592455"/>
                    <a:pt x="43243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/>
            <p:cNvSpPr/>
            <p:nvPr/>
          </p:nvSpPr>
          <p:spPr>
            <a:xfrm>
              <a:off x="7470252" y="8916665"/>
              <a:ext cx="64195" cy="128601"/>
            </a:xfrm>
            <a:custGeom>
              <a:avLst/>
              <a:gdLst>
                <a:gd name="connsiteX0" fmla="*/ 43243 w 86487"/>
                <a:gd name="connsiteY0" fmla="*/ 173260 h 173259"/>
                <a:gd name="connsiteX1" fmla="*/ 43243 w 86487"/>
                <a:gd name="connsiteY1" fmla="*/ 173260 h 173259"/>
                <a:gd name="connsiteX2" fmla="*/ 86487 w 86487"/>
                <a:gd name="connsiteY2" fmla="*/ 130016 h 173259"/>
                <a:gd name="connsiteX3" fmla="*/ 86487 w 86487"/>
                <a:gd name="connsiteY3" fmla="*/ 43244 h 173259"/>
                <a:gd name="connsiteX4" fmla="*/ 43243 w 86487"/>
                <a:gd name="connsiteY4" fmla="*/ 0 h 173259"/>
                <a:gd name="connsiteX5" fmla="*/ 43243 w 86487"/>
                <a:gd name="connsiteY5" fmla="*/ 0 h 173259"/>
                <a:gd name="connsiteX6" fmla="*/ 0 w 86487"/>
                <a:gd name="connsiteY6" fmla="*/ 43244 h 173259"/>
                <a:gd name="connsiteX7" fmla="*/ 0 w 86487"/>
                <a:gd name="connsiteY7" fmla="*/ 130016 h 173259"/>
                <a:gd name="connsiteX8" fmla="*/ 43243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3" y="173260"/>
                  </a:moveTo>
                  <a:lnTo>
                    <a:pt x="43243" y="173260"/>
                  </a:lnTo>
                  <a:cubicBezTo>
                    <a:pt x="67151" y="173260"/>
                    <a:pt x="86487" y="153924"/>
                    <a:pt x="86487" y="130016"/>
                  </a:cubicBezTo>
                  <a:lnTo>
                    <a:pt x="86487" y="43244"/>
                  </a:lnTo>
                  <a:cubicBezTo>
                    <a:pt x="86487" y="19336"/>
                    <a:pt x="67151" y="0"/>
                    <a:pt x="43243" y="0"/>
                  </a:cubicBezTo>
                  <a:lnTo>
                    <a:pt x="43243" y="0"/>
                  </a:lnTo>
                  <a:cubicBezTo>
                    <a:pt x="19335" y="0"/>
                    <a:pt x="0" y="19336"/>
                    <a:pt x="0" y="43244"/>
                  </a:cubicBezTo>
                  <a:lnTo>
                    <a:pt x="0" y="130016"/>
                  </a:lnTo>
                  <a:cubicBezTo>
                    <a:pt x="0" y="153924"/>
                    <a:pt x="19335" y="173260"/>
                    <a:pt x="43243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/>
            <p:cNvSpPr/>
            <p:nvPr/>
          </p:nvSpPr>
          <p:spPr>
            <a:xfrm>
              <a:off x="7698044" y="9131873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86487 w 86487"/>
                <a:gd name="connsiteY2" fmla="*/ 549212 h 592455"/>
                <a:gd name="connsiteX3" fmla="*/ 86487 w 86487"/>
                <a:gd name="connsiteY3" fmla="*/ 43243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0 w 86487"/>
                <a:gd name="connsiteY6" fmla="*/ 43243 h 592455"/>
                <a:gd name="connsiteX7" fmla="*/ 0 w 86487"/>
                <a:gd name="connsiteY7" fmla="*/ 549212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67152" y="592455"/>
                    <a:pt x="86487" y="573119"/>
                    <a:pt x="86487" y="549212"/>
                  </a:cubicBezTo>
                  <a:lnTo>
                    <a:pt x="86487" y="43243"/>
                  </a:lnTo>
                  <a:cubicBezTo>
                    <a:pt x="86487" y="19336"/>
                    <a:pt x="67152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3"/>
                  </a:cubicBezTo>
                  <a:lnTo>
                    <a:pt x="0" y="549212"/>
                  </a:lnTo>
                  <a:cubicBezTo>
                    <a:pt x="0" y="573119"/>
                    <a:pt x="19336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/>
            <p:cNvSpPr/>
            <p:nvPr/>
          </p:nvSpPr>
          <p:spPr>
            <a:xfrm>
              <a:off x="7698044" y="9003271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86487 w 86487"/>
                <a:gd name="connsiteY2" fmla="*/ 130016 h 173259"/>
                <a:gd name="connsiteX3" fmla="*/ 86487 w 86487"/>
                <a:gd name="connsiteY3" fmla="*/ 43244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0 w 86487"/>
                <a:gd name="connsiteY6" fmla="*/ 43244 h 173259"/>
                <a:gd name="connsiteX7" fmla="*/ 0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67152" y="173260"/>
                    <a:pt x="86487" y="153924"/>
                    <a:pt x="86487" y="130016"/>
                  </a:cubicBezTo>
                  <a:lnTo>
                    <a:pt x="86487" y="43244"/>
                  </a:lnTo>
                  <a:cubicBezTo>
                    <a:pt x="86487" y="19336"/>
                    <a:pt x="67152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4"/>
                  </a:cubicBezTo>
                  <a:lnTo>
                    <a:pt x="0" y="130016"/>
                  </a:lnTo>
                  <a:cubicBezTo>
                    <a:pt x="0" y="153924"/>
                    <a:pt x="19336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/>
            <p:cNvSpPr/>
            <p:nvPr/>
          </p:nvSpPr>
          <p:spPr>
            <a:xfrm>
              <a:off x="7925837" y="9236366"/>
              <a:ext cx="64195" cy="439747"/>
            </a:xfrm>
            <a:custGeom>
              <a:avLst/>
              <a:gdLst>
                <a:gd name="connsiteX0" fmla="*/ 43243 w 86487"/>
                <a:gd name="connsiteY0" fmla="*/ 592455 h 592454"/>
                <a:gd name="connsiteX1" fmla="*/ 43243 w 86487"/>
                <a:gd name="connsiteY1" fmla="*/ 592455 h 592454"/>
                <a:gd name="connsiteX2" fmla="*/ 86487 w 86487"/>
                <a:gd name="connsiteY2" fmla="*/ 549211 h 592454"/>
                <a:gd name="connsiteX3" fmla="*/ 86487 w 86487"/>
                <a:gd name="connsiteY3" fmla="*/ 43243 h 592454"/>
                <a:gd name="connsiteX4" fmla="*/ 43243 w 86487"/>
                <a:gd name="connsiteY4" fmla="*/ 0 h 592454"/>
                <a:gd name="connsiteX5" fmla="*/ 43243 w 86487"/>
                <a:gd name="connsiteY5" fmla="*/ 0 h 592454"/>
                <a:gd name="connsiteX6" fmla="*/ 0 w 86487"/>
                <a:gd name="connsiteY6" fmla="*/ 43243 h 592454"/>
                <a:gd name="connsiteX7" fmla="*/ 0 w 86487"/>
                <a:gd name="connsiteY7" fmla="*/ 549211 h 592454"/>
                <a:gd name="connsiteX8" fmla="*/ 43243 w 86487"/>
                <a:gd name="connsiteY8" fmla="*/ 592455 h 59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4">
                  <a:moveTo>
                    <a:pt x="43243" y="592455"/>
                  </a:moveTo>
                  <a:lnTo>
                    <a:pt x="43243" y="592455"/>
                  </a:lnTo>
                  <a:cubicBezTo>
                    <a:pt x="67151" y="592455"/>
                    <a:pt x="86487" y="573119"/>
                    <a:pt x="86487" y="549211"/>
                  </a:cubicBezTo>
                  <a:lnTo>
                    <a:pt x="86487" y="43243"/>
                  </a:lnTo>
                  <a:cubicBezTo>
                    <a:pt x="86487" y="19335"/>
                    <a:pt x="67151" y="0"/>
                    <a:pt x="43243" y="0"/>
                  </a:cubicBezTo>
                  <a:lnTo>
                    <a:pt x="43243" y="0"/>
                  </a:lnTo>
                  <a:cubicBezTo>
                    <a:pt x="19335" y="0"/>
                    <a:pt x="0" y="19335"/>
                    <a:pt x="0" y="43243"/>
                  </a:cubicBezTo>
                  <a:lnTo>
                    <a:pt x="0" y="549211"/>
                  </a:lnTo>
                  <a:cubicBezTo>
                    <a:pt x="0" y="573119"/>
                    <a:pt x="19335" y="592455"/>
                    <a:pt x="43243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/>
            <p:cNvSpPr/>
            <p:nvPr/>
          </p:nvSpPr>
          <p:spPr>
            <a:xfrm>
              <a:off x="7925837" y="9107764"/>
              <a:ext cx="64195" cy="128602"/>
            </a:xfrm>
            <a:custGeom>
              <a:avLst/>
              <a:gdLst>
                <a:gd name="connsiteX0" fmla="*/ 43243 w 86487"/>
                <a:gd name="connsiteY0" fmla="*/ 173260 h 173260"/>
                <a:gd name="connsiteX1" fmla="*/ 43243 w 86487"/>
                <a:gd name="connsiteY1" fmla="*/ 173260 h 173260"/>
                <a:gd name="connsiteX2" fmla="*/ 86487 w 86487"/>
                <a:gd name="connsiteY2" fmla="*/ 130016 h 173260"/>
                <a:gd name="connsiteX3" fmla="*/ 86487 w 86487"/>
                <a:gd name="connsiteY3" fmla="*/ 43244 h 173260"/>
                <a:gd name="connsiteX4" fmla="*/ 43243 w 86487"/>
                <a:gd name="connsiteY4" fmla="*/ 0 h 173260"/>
                <a:gd name="connsiteX5" fmla="*/ 43243 w 86487"/>
                <a:gd name="connsiteY5" fmla="*/ 0 h 173260"/>
                <a:gd name="connsiteX6" fmla="*/ 0 w 86487"/>
                <a:gd name="connsiteY6" fmla="*/ 43244 h 173260"/>
                <a:gd name="connsiteX7" fmla="*/ 0 w 86487"/>
                <a:gd name="connsiteY7" fmla="*/ 130016 h 173260"/>
                <a:gd name="connsiteX8" fmla="*/ 43243 w 86487"/>
                <a:gd name="connsiteY8" fmla="*/ 173260 h 17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60">
                  <a:moveTo>
                    <a:pt x="43243" y="173260"/>
                  </a:moveTo>
                  <a:lnTo>
                    <a:pt x="43243" y="173260"/>
                  </a:lnTo>
                  <a:cubicBezTo>
                    <a:pt x="67151" y="173260"/>
                    <a:pt x="86487" y="153924"/>
                    <a:pt x="86487" y="130016"/>
                  </a:cubicBezTo>
                  <a:lnTo>
                    <a:pt x="86487" y="43244"/>
                  </a:lnTo>
                  <a:cubicBezTo>
                    <a:pt x="86487" y="19336"/>
                    <a:pt x="67151" y="0"/>
                    <a:pt x="43243" y="0"/>
                  </a:cubicBezTo>
                  <a:lnTo>
                    <a:pt x="43243" y="0"/>
                  </a:lnTo>
                  <a:cubicBezTo>
                    <a:pt x="19335" y="0"/>
                    <a:pt x="0" y="19336"/>
                    <a:pt x="0" y="43244"/>
                  </a:cubicBezTo>
                  <a:lnTo>
                    <a:pt x="0" y="130016"/>
                  </a:lnTo>
                  <a:cubicBezTo>
                    <a:pt x="0" y="153829"/>
                    <a:pt x="19335" y="173260"/>
                    <a:pt x="43243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/>
            <p:cNvSpPr/>
            <p:nvPr/>
          </p:nvSpPr>
          <p:spPr>
            <a:xfrm>
              <a:off x="3643029" y="8608824"/>
              <a:ext cx="4476735" cy="653984"/>
            </a:xfrm>
            <a:custGeom>
              <a:avLst/>
              <a:gdLst>
                <a:gd name="connsiteX0" fmla="*/ 6000369 w 6031325"/>
                <a:gd name="connsiteY0" fmla="*/ 881086 h 881086"/>
                <a:gd name="connsiteX1" fmla="*/ 30861 w 6031325"/>
                <a:gd name="connsiteY1" fmla="*/ 881086 h 881086"/>
                <a:gd name="connsiteX2" fmla="*/ 0 w 6031325"/>
                <a:gd name="connsiteY2" fmla="*/ 752023 h 881086"/>
                <a:gd name="connsiteX3" fmla="*/ 6031326 w 6031325"/>
                <a:gd name="connsiteY3" fmla="*/ 752023 h 881086"/>
                <a:gd name="connsiteX4" fmla="*/ 6000369 w 6031325"/>
                <a:gd name="connsiteY4" fmla="*/ 881086 h 88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1325" h="881086">
                  <a:moveTo>
                    <a:pt x="6000369" y="881086"/>
                  </a:moveTo>
                  <a:cubicBezTo>
                    <a:pt x="4125182" y="-111323"/>
                    <a:pt x="1905953" y="-111323"/>
                    <a:pt x="30861" y="881086"/>
                  </a:cubicBezTo>
                  <a:cubicBezTo>
                    <a:pt x="20574" y="860131"/>
                    <a:pt x="10287" y="772977"/>
                    <a:pt x="0" y="752023"/>
                  </a:cubicBezTo>
                  <a:cubicBezTo>
                    <a:pt x="1894523" y="-250674"/>
                    <a:pt x="4136803" y="-250674"/>
                    <a:pt x="6031326" y="752023"/>
                  </a:cubicBezTo>
                  <a:cubicBezTo>
                    <a:pt x="6020943" y="773073"/>
                    <a:pt x="6010656" y="860131"/>
                    <a:pt x="6000369" y="881086"/>
                  </a:cubicBezTo>
                  <a:close/>
                </a:path>
              </a:pathLst>
            </a:custGeom>
            <a:gradFill>
              <a:gsLst>
                <a:gs pos="67000">
                  <a:schemeClr val="accent3"/>
                </a:gs>
                <a:gs pos="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/>
            <p:cNvSpPr/>
            <p:nvPr/>
          </p:nvSpPr>
          <p:spPr>
            <a:xfrm>
              <a:off x="3643029" y="8637527"/>
              <a:ext cx="4476735" cy="625280"/>
            </a:xfrm>
            <a:custGeom>
              <a:avLst/>
              <a:gdLst>
                <a:gd name="connsiteX0" fmla="*/ 6000369 w 6031325"/>
                <a:gd name="connsiteY0" fmla="*/ 842415 h 842414"/>
                <a:gd name="connsiteX1" fmla="*/ 30861 w 6031325"/>
                <a:gd name="connsiteY1" fmla="*/ 842415 h 842414"/>
                <a:gd name="connsiteX2" fmla="*/ 0 w 6031325"/>
                <a:gd name="connsiteY2" fmla="*/ 752023 h 842414"/>
                <a:gd name="connsiteX3" fmla="*/ 6031326 w 6031325"/>
                <a:gd name="connsiteY3" fmla="*/ 752023 h 842414"/>
                <a:gd name="connsiteX4" fmla="*/ 6000369 w 6031325"/>
                <a:gd name="connsiteY4" fmla="*/ 842415 h 8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1325" h="842414">
                  <a:moveTo>
                    <a:pt x="6000369" y="842415"/>
                  </a:moveTo>
                  <a:cubicBezTo>
                    <a:pt x="4125182" y="-149995"/>
                    <a:pt x="1905953" y="-149995"/>
                    <a:pt x="30861" y="842415"/>
                  </a:cubicBezTo>
                  <a:cubicBezTo>
                    <a:pt x="20574" y="821460"/>
                    <a:pt x="10287" y="772977"/>
                    <a:pt x="0" y="752023"/>
                  </a:cubicBezTo>
                  <a:cubicBezTo>
                    <a:pt x="1894523" y="-250674"/>
                    <a:pt x="4136803" y="-250674"/>
                    <a:pt x="6031326" y="752023"/>
                  </a:cubicBezTo>
                  <a:cubicBezTo>
                    <a:pt x="6020943" y="773073"/>
                    <a:pt x="6010656" y="821460"/>
                    <a:pt x="6000369" y="84241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8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/>
            <p:cNvSpPr/>
            <p:nvPr/>
          </p:nvSpPr>
          <p:spPr>
            <a:xfrm>
              <a:off x="3491309" y="9156724"/>
              <a:ext cx="4758541" cy="811872"/>
            </a:xfrm>
            <a:custGeom>
              <a:avLst/>
              <a:gdLst>
                <a:gd name="connsiteX0" fmla="*/ 6190202 w 6410991"/>
                <a:gd name="connsiteY0" fmla="*/ 1093803 h 1093803"/>
                <a:gd name="connsiteX1" fmla="*/ 220694 w 6410991"/>
                <a:gd name="connsiteY1" fmla="*/ 1093803 h 1093803"/>
                <a:gd name="connsiteX2" fmla="*/ 0 w 6410991"/>
                <a:gd name="connsiteY2" fmla="*/ 799386 h 1093803"/>
                <a:gd name="connsiteX3" fmla="*/ 6410992 w 6410991"/>
                <a:gd name="connsiteY3" fmla="*/ 799386 h 1093803"/>
                <a:gd name="connsiteX4" fmla="*/ 6190202 w 6410991"/>
                <a:gd name="connsiteY4" fmla="*/ 1093803 h 109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0991" h="1093803">
                  <a:moveTo>
                    <a:pt x="6190202" y="1093803"/>
                  </a:moveTo>
                  <a:cubicBezTo>
                    <a:pt x="4315016" y="101394"/>
                    <a:pt x="2095786" y="101394"/>
                    <a:pt x="220694" y="1093803"/>
                  </a:cubicBezTo>
                  <a:cubicBezTo>
                    <a:pt x="147161" y="943784"/>
                    <a:pt x="73533" y="949404"/>
                    <a:pt x="0" y="799386"/>
                  </a:cubicBezTo>
                  <a:cubicBezTo>
                    <a:pt x="2013871" y="-266462"/>
                    <a:pt x="4397216" y="-266462"/>
                    <a:pt x="6410992" y="799386"/>
                  </a:cubicBezTo>
                  <a:cubicBezTo>
                    <a:pt x="6337364" y="949404"/>
                    <a:pt x="6263736" y="943880"/>
                    <a:pt x="6190202" y="109380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1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24569" y="5306336"/>
            <a:ext cx="2941080" cy="897878"/>
          </a:xfrm>
          <a:custGeom>
            <a:avLst/>
            <a:gdLst>
              <a:gd name="connsiteX0" fmla="*/ 80 w 3962400"/>
              <a:gd name="connsiteY0" fmla="*/ 146 h 1209675"/>
              <a:gd name="connsiteX1" fmla="*/ 3962480 w 3962400"/>
              <a:gd name="connsiteY1" fmla="*/ 146 h 1209675"/>
              <a:gd name="connsiteX2" fmla="*/ 3962480 w 3962400"/>
              <a:gd name="connsiteY2" fmla="*/ 1209822 h 1209675"/>
              <a:gd name="connsiteX3" fmla="*/ 80 w 3962400"/>
              <a:gd name="connsiteY3" fmla="*/ 1209822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1209675">
                <a:moveTo>
                  <a:pt x="80" y="146"/>
                </a:moveTo>
                <a:lnTo>
                  <a:pt x="3962480" y="146"/>
                </a:lnTo>
                <a:lnTo>
                  <a:pt x="3962480" y="1209822"/>
                </a:lnTo>
                <a:lnTo>
                  <a:pt x="80" y="1209822"/>
                </a:lnTo>
                <a:close/>
              </a:path>
            </a:pathLst>
          </a:custGeom>
        </p:spPr>
      </p:pic>
      <p:grpSp>
        <p:nvGrpSpPr>
          <p:cNvPr id="443" name="图形 4"/>
          <p:cNvGrpSpPr/>
          <p:nvPr userDrawn="1"/>
        </p:nvGrpSpPr>
        <p:grpSpPr>
          <a:xfrm>
            <a:off x="164554" y="5238500"/>
            <a:ext cx="5531923" cy="1619500"/>
            <a:chOff x="-33410" y="4550618"/>
            <a:chExt cx="3447478" cy="1009268"/>
          </a:xfrm>
        </p:grpSpPr>
        <p:grpSp>
          <p:nvGrpSpPr>
            <p:cNvPr id="444" name="图形 4"/>
            <p:cNvGrpSpPr/>
            <p:nvPr/>
          </p:nvGrpSpPr>
          <p:grpSpPr>
            <a:xfrm>
              <a:off x="-33410" y="4550618"/>
              <a:ext cx="3447478" cy="1009268"/>
              <a:chOff x="-33410" y="4550618"/>
              <a:chExt cx="3447478" cy="1009268"/>
            </a:xfrm>
          </p:grpSpPr>
          <p:sp>
            <p:nvSpPr>
              <p:cNvPr id="445" name="任意多边形: 形状 444"/>
              <p:cNvSpPr/>
              <p:nvPr/>
            </p:nvSpPr>
            <p:spPr>
              <a:xfrm>
                <a:off x="-33410" y="4550618"/>
                <a:ext cx="3447478" cy="1009268"/>
              </a:xfrm>
              <a:custGeom>
                <a:avLst/>
                <a:gdLst>
                  <a:gd name="connsiteX0" fmla="*/ 0 w 3447478"/>
                  <a:gd name="connsiteY0" fmla="*/ 1009269 h 1009268"/>
                  <a:gd name="connsiteX1" fmla="*/ 1699736 w 3447478"/>
                  <a:gd name="connsiteY1" fmla="*/ 0 h 1009268"/>
                  <a:gd name="connsiteX2" fmla="*/ 3447479 w 3447478"/>
                  <a:gd name="connsiteY2" fmla="*/ 1009269 h 1009268"/>
                  <a:gd name="connsiteX3" fmla="*/ 0 w 3447478"/>
                  <a:gd name="connsiteY3" fmla="*/ 1009269 h 10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7478" h="1009268">
                    <a:moveTo>
                      <a:pt x="0" y="1009269"/>
                    </a:moveTo>
                    <a:cubicBezTo>
                      <a:pt x="258223" y="1009269"/>
                      <a:pt x="1473803" y="0"/>
                      <a:pt x="1699736" y="0"/>
                    </a:cubicBezTo>
                    <a:cubicBezTo>
                      <a:pt x="1925669" y="0"/>
                      <a:pt x="2570322" y="1009269"/>
                      <a:pt x="3447479" y="1009269"/>
                    </a:cubicBezTo>
                    <a:lnTo>
                      <a:pt x="0" y="1009269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6" name="任意多边形: 形状 445"/>
              <p:cNvSpPr/>
              <p:nvPr/>
            </p:nvSpPr>
            <p:spPr>
              <a:xfrm>
                <a:off x="1252507" y="4550618"/>
                <a:ext cx="2161560" cy="1009268"/>
              </a:xfrm>
              <a:custGeom>
                <a:avLst/>
                <a:gdLst>
                  <a:gd name="connsiteX0" fmla="*/ 26532 w 2161560"/>
                  <a:gd name="connsiteY0" fmla="*/ 504635 h 1009268"/>
                  <a:gd name="connsiteX1" fmla="*/ 758052 w 2161560"/>
                  <a:gd name="connsiteY1" fmla="*/ 677704 h 1009268"/>
                  <a:gd name="connsiteX2" fmla="*/ 2161560 w 2161560"/>
                  <a:gd name="connsiteY2" fmla="*/ 1009269 h 1009268"/>
                  <a:gd name="connsiteX3" fmla="*/ 413818 w 2161560"/>
                  <a:gd name="connsiteY3" fmla="*/ 0 h 1009268"/>
                  <a:gd name="connsiteX4" fmla="*/ 26532 w 2161560"/>
                  <a:gd name="connsiteY4" fmla="*/ 504635 h 10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560" h="1009268">
                    <a:moveTo>
                      <a:pt x="26532" y="504635"/>
                    </a:moveTo>
                    <a:cubicBezTo>
                      <a:pt x="123306" y="602456"/>
                      <a:pt x="736525" y="548640"/>
                      <a:pt x="758052" y="677704"/>
                    </a:cubicBezTo>
                    <a:cubicBezTo>
                      <a:pt x="779578" y="806767"/>
                      <a:pt x="-71100" y="1009269"/>
                      <a:pt x="2161560" y="1009269"/>
                    </a:cubicBezTo>
                    <a:cubicBezTo>
                      <a:pt x="1284403" y="1009269"/>
                      <a:pt x="639751" y="0"/>
                      <a:pt x="413818" y="0"/>
                    </a:cubicBezTo>
                    <a:cubicBezTo>
                      <a:pt x="106923" y="146590"/>
                      <a:pt x="-70338" y="406813"/>
                      <a:pt x="26532" y="5046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47" name="图形 4"/>
            <p:cNvGrpSpPr/>
            <p:nvPr/>
          </p:nvGrpSpPr>
          <p:grpSpPr>
            <a:xfrm>
              <a:off x="-33410" y="4550618"/>
              <a:ext cx="3447478" cy="1009268"/>
              <a:chOff x="-33410" y="4550618"/>
              <a:chExt cx="3447478" cy="1009268"/>
            </a:xfrm>
          </p:grpSpPr>
          <p:sp>
            <p:nvSpPr>
              <p:cNvPr id="448" name="任意多边形: 形状 447"/>
              <p:cNvSpPr/>
              <p:nvPr/>
            </p:nvSpPr>
            <p:spPr>
              <a:xfrm>
                <a:off x="-33410" y="4550618"/>
                <a:ext cx="3447478" cy="1009268"/>
              </a:xfrm>
              <a:custGeom>
                <a:avLst/>
                <a:gdLst>
                  <a:gd name="connsiteX0" fmla="*/ 0 w 3447478"/>
                  <a:gd name="connsiteY0" fmla="*/ 1009269 h 1009268"/>
                  <a:gd name="connsiteX1" fmla="*/ 1699736 w 3447478"/>
                  <a:gd name="connsiteY1" fmla="*/ 0 h 1009268"/>
                  <a:gd name="connsiteX2" fmla="*/ 3447479 w 3447478"/>
                  <a:gd name="connsiteY2" fmla="*/ 1009269 h 1009268"/>
                  <a:gd name="connsiteX3" fmla="*/ 0 w 3447478"/>
                  <a:gd name="connsiteY3" fmla="*/ 1009269 h 10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7478" h="1009268">
                    <a:moveTo>
                      <a:pt x="0" y="1009269"/>
                    </a:moveTo>
                    <a:cubicBezTo>
                      <a:pt x="258223" y="1009269"/>
                      <a:pt x="1473803" y="0"/>
                      <a:pt x="1699736" y="0"/>
                    </a:cubicBezTo>
                    <a:cubicBezTo>
                      <a:pt x="1925669" y="0"/>
                      <a:pt x="2570322" y="1009269"/>
                      <a:pt x="3447479" y="1009269"/>
                    </a:cubicBezTo>
                    <a:lnTo>
                      <a:pt x="0" y="1009269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9" name="任意多边形: 形状 448"/>
              <p:cNvSpPr/>
              <p:nvPr/>
            </p:nvSpPr>
            <p:spPr>
              <a:xfrm>
                <a:off x="1252507" y="4550618"/>
                <a:ext cx="2161560" cy="1009268"/>
              </a:xfrm>
              <a:custGeom>
                <a:avLst/>
                <a:gdLst>
                  <a:gd name="connsiteX0" fmla="*/ 26532 w 2161560"/>
                  <a:gd name="connsiteY0" fmla="*/ 504635 h 1009268"/>
                  <a:gd name="connsiteX1" fmla="*/ 758052 w 2161560"/>
                  <a:gd name="connsiteY1" fmla="*/ 677704 h 1009268"/>
                  <a:gd name="connsiteX2" fmla="*/ 2161560 w 2161560"/>
                  <a:gd name="connsiteY2" fmla="*/ 1009269 h 1009268"/>
                  <a:gd name="connsiteX3" fmla="*/ 413818 w 2161560"/>
                  <a:gd name="connsiteY3" fmla="*/ 0 h 1009268"/>
                  <a:gd name="connsiteX4" fmla="*/ 26532 w 2161560"/>
                  <a:gd name="connsiteY4" fmla="*/ 504635 h 10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560" h="1009268">
                    <a:moveTo>
                      <a:pt x="26532" y="504635"/>
                    </a:moveTo>
                    <a:cubicBezTo>
                      <a:pt x="123306" y="602456"/>
                      <a:pt x="736525" y="548640"/>
                      <a:pt x="758052" y="677704"/>
                    </a:cubicBezTo>
                    <a:cubicBezTo>
                      <a:pt x="779578" y="806767"/>
                      <a:pt x="-71100" y="1009269"/>
                      <a:pt x="2161560" y="1009269"/>
                    </a:cubicBezTo>
                    <a:cubicBezTo>
                      <a:pt x="1284403" y="1009269"/>
                      <a:pt x="639751" y="0"/>
                      <a:pt x="413818" y="0"/>
                    </a:cubicBezTo>
                    <a:cubicBezTo>
                      <a:pt x="106923" y="146590"/>
                      <a:pt x="-70338" y="406813"/>
                      <a:pt x="26532" y="5046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50" name="图形 4"/>
            <p:cNvGrpSpPr/>
            <p:nvPr/>
          </p:nvGrpSpPr>
          <p:grpSpPr>
            <a:xfrm>
              <a:off x="-33410" y="4550618"/>
              <a:ext cx="3447478" cy="1009268"/>
              <a:chOff x="-33410" y="4550618"/>
              <a:chExt cx="3447478" cy="1009268"/>
            </a:xfrm>
          </p:grpSpPr>
          <p:sp>
            <p:nvSpPr>
              <p:cNvPr id="451" name="任意多边形: 形状 450"/>
              <p:cNvSpPr/>
              <p:nvPr/>
            </p:nvSpPr>
            <p:spPr>
              <a:xfrm>
                <a:off x="-33410" y="4550618"/>
                <a:ext cx="3447478" cy="1009268"/>
              </a:xfrm>
              <a:custGeom>
                <a:avLst/>
                <a:gdLst>
                  <a:gd name="connsiteX0" fmla="*/ 0 w 3447478"/>
                  <a:gd name="connsiteY0" fmla="*/ 1009269 h 1009268"/>
                  <a:gd name="connsiteX1" fmla="*/ 1699736 w 3447478"/>
                  <a:gd name="connsiteY1" fmla="*/ 0 h 1009268"/>
                  <a:gd name="connsiteX2" fmla="*/ 3447479 w 3447478"/>
                  <a:gd name="connsiteY2" fmla="*/ 1009269 h 1009268"/>
                  <a:gd name="connsiteX3" fmla="*/ 0 w 3447478"/>
                  <a:gd name="connsiteY3" fmla="*/ 1009269 h 10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7478" h="1009268">
                    <a:moveTo>
                      <a:pt x="0" y="1009269"/>
                    </a:moveTo>
                    <a:cubicBezTo>
                      <a:pt x="258223" y="1009269"/>
                      <a:pt x="1473803" y="0"/>
                      <a:pt x="1699736" y="0"/>
                    </a:cubicBezTo>
                    <a:cubicBezTo>
                      <a:pt x="1925669" y="0"/>
                      <a:pt x="2570322" y="1009269"/>
                      <a:pt x="3447479" y="1009269"/>
                    </a:cubicBezTo>
                    <a:lnTo>
                      <a:pt x="0" y="1009269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3"/>
                  </a:gs>
                  <a:gs pos="100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2" name="任意多边形: 形状 451"/>
              <p:cNvSpPr/>
              <p:nvPr/>
            </p:nvSpPr>
            <p:spPr>
              <a:xfrm>
                <a:off x="1252507" y="4550618"/>
                <a:ext cx="2161560" cy="1009268"/>
              </a:xfrm>
              <a:custGeom>
                <a:avLst/>
                <a:gdLst>
                  <a:gd name="connsiteX0" fmla="*/ 26532 w 2161560"/>
                  <a:gd name="connsiteY0" fmla="*/ 504635 h 1009268"/>
                  <a:gd name="connsiteX1" fmla="*/ 758052 w 2161560"/>
                  <a:gd name="connsiteY1" fmla="*/ 677704 h 1009268"/>
                  <a:gd name="connsiteX2" fmla="*/ 2161560 w 2161560"/>
                  <a:gd name="connsiteY2" fmla="*/ 1009269 h 1009268"/>
                  <a:gd name="connsiteX3" fmla="*/ 413818 w 2161560"/>
                  <a:gd name="connsiteY3" fmla="*/ 0 h 1009268"/>
                  <a:gd name="connsiteX4" fmla="*/ 26532 w 2161560"/>
                  <a:gd name="connsiteY4" fmla="*/ 504635 h 10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560" h="1009268">
                    <a:moveTo>
                      <a:pt x="26532" y="504635"/>
                    </a:moveTo>
                    <a:cubicBezTo>
                      <a:pt x="123306" y="602456"/>
                      <a:pt x="736525" y="548640"/>
                      <a:pt x="758052" y="677704"/>
                    </a:cubicBezTo>
                    <a:cubicBezTo>
                      <a:pt x="779578" y="806767"/>
                      <a:pt x="-71100" y="1009269"/>
                      <a:pt x="2161560" y="1009269"/>
                    </a:cubicBezTo>
                    <a:cubicBezTo>
                      <a:pt x="1284403" y="1009269"/>
                      <a:pt x="639751" y="0"/>
                      <a:pt x="413818" y="0"/>
                    </a:cubicBezTo>
                    <a:cubicBezTo>
                      <a:pt x="106923" y="146590"/>
                      <a:pt x="-70338" y="406813"/>
                      <a:pt x="26532" y="50463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64" name="图形 4"/>
          <p:cNvGrpSpPr/>
          <p:nvPr userDrawn="1"/>
        </p:nvGrpSpPr>
        <p:grpSpPr>
          <a:xfrm>
            <a:off x="5754141" y="5596758"/>
            <a:ext cx="5438231" cy="1261242"/>
            <a:chOff x="3470931" y="4773884"/>
            <a:chExt cx="3389090" cy="786002"/>
          </a:xfrm>
        </p:grpSpPr>
        <p:grpSp>
          <p:nvGrpSpPr>
            <p:cNvPr id="465" name="图形 4"/>
            <p:cNvGrpSpPr/>
            <p:nvPr/>
          </p:nvGrpSpPr>
          <p:grpSpPr>
            <a:xfrm>
              <a:off x="3470931" y="4773884"/>
              <a:ext cx="3389090" cy="786002"/>
              <a:chOff x="3470931" y="4773884"/>
              <a:chExt cx="3389090" cy="786002"/>
            </a:xfrm>
          </p:grpSpPr>
          <p:sp>
            <p:nvSpPr>
              <p:cNvPr id="466" name="任意多边形: 形状 465"/>
              <p:cNvSpPr/>
              <p:nvPr/>
            </p:nvSpPr>
            <p:spPr>
              <a:xfrm>
                <a:off x="3470931" y="4773979"/>
                <a:ext cx="3389090" cy="785907"/>
              </a:xfrm>
              <a:custGeom>
                <a:avLst/>
                <a:gdLst>
                  <a:gd name="connsiteX0" fmla="*/ 3389090 w 3389090"/>
                  <a:gd name="connsiteY0" fmla="*/ 785908 h 785907"/>
                  <a:gd name="connsiteX1" fmla="*/ 1718120 w 3389090"/>
                  <a:gd name="connsiteY1" fmla="*/ 0 h 785907"/>
                  <a:gd name="connsiteX2" fmla="*/ 0 w 3389090"/>
                  <a:gd name="connsiteY2" fmla="*/ 785908 h 785907"/>
                  <a:gd name="connsiteX3" fmla="*/ 3389090 w 3389090"/>
                  <a:gd name="connsiteY3" fmla="*/ 785908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9090" h="785907">
                    <a:moveTo>
                      <a:pt x="3389090" y="785908"/>
                    </a:moveTo>
                    <a:cubicBezTo>
                      <a:pt x="3135249" y="785908"/>
                      <a:pt x="1940243" y="0"/>
                      <a:pt x="1718120" y="0"/>
                    </a:cubicBezTo>
                    <a:cubicBezTo>
                      <a:pt x="1495997" y="0"/>
                      <a:pt x="862298" y="785908"/>
                      <a:pt x="0" y="785908"/>
                    </a:cubicBezTo>
                    <a:lnTo>
                      <a:pt x="3389090" y="785908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7" name="任意多边形: 形状 466"/>
              <p:cNvSpPr/>
              <p:nvPr/>
            </p:nvSpPr>
            <p:spPr>
              <a:xfrm>
                <a:off x="3470931" y="4773884"/>
                <a:ext cx="2124886" cy="785907"/>
              </a:xfrm>
              <a:custGeom>
                <a:avLst/>
                <a:gdLst>
                  <a:gd name="connsiteX0" fmla="*/ 2098834 w 2124886"/>
                  <a:gd name="connsiteY0" fmla="*/ 393001 h 785907"/>
                  <a:gd name="connsiteX1" fmla="*/ 1379696 w 2124886"/>
                  <a:gd name="connsiteY1" fmla="*/ 527780 h 785907"/>
                  <a:gd name="connsiteX2" fmla="*/ 0 w 2124886"/>
                  <a:gd name="connsiteY2" fmla="*/ 785908 h 785907"/>
                  <a:gd name="connsiteX3" fmla="*/ 1718120 w 2124886"/>
                  <a:gd name="connsiteY3" fmla="*/ 0 h 785907"/>
                  <a:gd name="connsiteX4" fmla="*/ 2098834 w 2124886"/>
                  <a:gd name="connsiteY4" fmla="*/ 393001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886" h="785907">
                    <a:moveTo>
                      <a:pt x="2098834" y="393001"/>
                    </a:moveTo>
                    <a:cubicBezTo>
                      <a:pt x="2003679" y="469201"/>
                      <a:pt x="1400842" y="427291"/>
                      <a:pt x="1379696" y="527780"/>
                    </a:cubicBezTo>
                    <a:cubicBezTo>
                      <a:pt x="1358551" y="628269"/>
                      <a:pt x="2194846" y="785908"/>
                      <a:pt x="0" y="785908"/>
                    </a:cubicBezTo>
                    <a:cubicBezTo>
                      <a:pt x="862298" y="785908"/>
                      <a:pt x="1495997" y="0"/>
                      <a:pt x="1718120" y="0"/>
                    </a:cubicBezTo>
                    <a:cubicBezTo>
                      <a:pt x="2019776" y="114205"/>
                      <a:pt x="2193988" y="316897"/>
                      <a:pt x="2098834" y="3930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68" name="图形 4"/>
            <p:cNvGrpSpPr/>
            <p:nvPr/>
          </p:nvGrpSpPr>
          <p:grpSpPr>
            <a:xfrm>
              <a:off x="3470931" y="4773884"/>
              <a:ext cx="3389090" cy="786002"/>
              <a:chOff x="3470931" y="4773884"/>
              <a:chExt cx="3389090" cy="786002"/>
            </a:xfrm>
          </p:grpSpPr>
          <p:sp>
            <p:nvSpPr>
              <p:cNvPr id="469" name="任意多边形: 形状 468"/>
              <p:cNvSpPr/>
              <p:nvPr/>
            </p:nvSpPr>
            <p:spPr>
              <a:xfrm>
                <a:off x="3470931" y="4773979"/>
                <a:ext cx="3389090" cy="785907"/>
              </a:xfrm>
              <a:custGeom>
                <a:avLst/>
                <a:gdLst>
                  <a:gd name="connsiteX0" fmla="*/ 3389090 w 3389090"/>
                  <a:gd name="connsiteY0" fmla="*/ 785908 h 785907"/>
                  <a:gd name="connsiteX1" fmla="*/ 1718120 w 3389090"/>
                  <a:gd name="connsiteY1" fmla="*/ 0 h 785907"/>
                  <a:gd name="connsiteX2" fmla="*/ 0 w 3389090"/>
                  <a:gd name="connsiteY2" fmla="*/ 785908 h 785907"/>
                  <a:gd name="connsiteX3" fmla="*/ 3389090 w 3389090"/>
                  <a:gd name="connsiteY3" fmla="*/ 785908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9090" h="785907">
                    <a:moveTo>
                      <a:pt x="3389090" y="785908"/>
                    </a:moveTo>
                    <a:cubicBezTo>
                      <a:pt x="3135249" y="785908"/>
                      <a:pt x="1940243" y="0"/>
                      <a:pt x="1718120" y="0"/>
                    </a:cubicBezTo>
                    <a:cubicBezTo>
                      <a:pt x="1495997" y="0"/>
                      <a:pt x="862298" y="785908"/>
                      <a:pt x="0" y="785908"/>
                    </a:cubicBezTo>
                    <a:lnTo>
                      <a:pt x="3389090" y="785908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0" name="任意多边形: 形状 469"/>
              <p:cNvSpPr/>
              <p:nvPr/>
            </p:nvSpPr>
            <p:spPr>
              <a:xfrm>
                <a:off x="3470931" y="4773884"/>
                <a:ext cx="2124886" cy="785907"/>
              </a:xfrm>
              <a:custGeom>
                <a:avLst/>
                <a:gdLst>
                  <a:gd name="connsiteX0" fmla="*/ 2098834 w 2124886"/>
                  <a:gd name="connsiteY0" fmla="*/ 393001 h 785907"/>
                  <a:gd name="connsiteX1" fmla="*/ 1379696 w 2124886"/>
                  <a:gd name="connsiteY1" fmla="*/ 527780 h 785907"/>
                  <a:gd name="connsiteX2" fmla="*/ 0 w 2124886"/>
                  <a:gd name="connsiteY2" fmla="*/ 785908 h 785907"/>
                  <a:gd name="connsiteX3" fmla="*/ 1718120 w 2124886"/>
                  <a:gd name="connsiteY3" fmla="*/ 0 h 785907"/>
                  <a:gd name="connsiteX4" fmla="*/ 2098834 w 2124886"/>
                  <a:gd name="connsiteY4" fmla="*/ 393001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886" h="785907">
                    <a:moveTo>
                      <a:pt x="2098834" y="393001"/>
                    </a:moveTo>
                    <a:cubicBezTo>
                      <a:pt x="2003679" y="469201"/>
                      <a:pt x="1400842" y="427291"/>
                      <a:pt x="1379696" y="527780"/>
                    </a:cubicBezTo>
                    <a:cubicBezTo>
                      <a:pt x="1358551" y="628269"/>
                      <a:pt x="2194846" y="785908"/>
                      <a:pt x="0" y="785908"/>
                    </a:cubicBezTo>
                    <a:cubicBezTo>
                      <a:pt x="862298" y="785908"/>
                      <a:pt x="1495997" y="0"/>
                      <a:pt x="1718120" y="0"/>
                    </a:cubicBezTo>
                    <a:cubicBezTo>
                      <a:pt x="2019776" y="114205"/>
                      <a:pt x="2193988" y="316897"/>
                      <a:pt x="2098834" y="3930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71" name="图形 4"/>
            <p:cNvGrpSpPr/>
            <p:nvPr/>
          </p:nvGrpSpPr>
          <p:grpSpPr>
            <a:xfrm>
              <a:off x="3470931" y="4773884"/>
              <a:ext cx="3389090" cy="786002"/>
              <a:chOff x="3470931" y="4773884"/>
              <a:chExt cx="3389090" cy="786002"/>
            </a:xfrm>
          </p:grpSpPr>
          <p:sp>
            <p:nvSpPr>
              <p:cNvPr id="472" name="任意多边形: 形状 471"/>
              <p:cNvSpPr/>
              <p:nvPr/>
            </p:nvSpPr>
            <p:spPr>
              <a:xfrm>
                <a:off x="3470931" y="4773979"/>
                <a:ext cx="3389090" cy="785907"/>
              </a:xfrm>
              <a:custGeom>
                <a:avLst/>
                <a:gdLst>
                  <a:gd name="connsiteX0" fmla="*/ 3389090 w 3389090"/>
                  <a:gd name="connsiteY0" fmla="*/ 785908 h 785907"/>
                  <a:gd name="connsiteX1" fmla="*/ 1718120 w 3389090"/>
                  <a:gd name="connsiteY1" fmla="*/ 0 h 785907"/>
                  <a:gd name="connsiteX2" fmla="*/ 0 w 3389090"/>
                  <a:gd name="connsiteY2" fmla="*/ 785908 h 785907"/>
                  <a:gd name="connsiteX3" fmla="*/ 3389090 w 3389090"/>
                  <a:gd name="connsiteY3" fmla="*/ 785908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9090" h="785907">
                    <a:moveTo>
                      <a:pt x="3389090" y="785908"/>
                    </a:moveTo>
                    <a:cubicBezTo>
                      <a:pt x="3135249" y="785908"/>
                      <a:pt x="1940243" y="0"/>
                      <a:pt x="1718120" y="0"/>
                    </a:cubicBezTo>
                    <a:cubicBezTo>
                      <a:pt x="1495997" y="0"/>
                      <a:pt x="862298" y="785908"/>
                      <a:pt x="0" y="785908"/>
                    </a:cubicBezTo>
                    <a:lnTo>
                      <a:pt x="3389090" y="785908"/>
                    </a:lnTo>
                    <a:close/>
                  </a:path>
                </a:pathLst>
              </a:custGeom>
              <a:gradFill>
                <a:gsLst>
                  <a:gs pos="6000">
                    <a:schemeClr val="accent3"/>
                  </a:gs>
                  <a:gs pos="100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3" name="任意多边形: 形状 472"/>
              <p:cNvSpPr/>
              <p:nvPr/>
            </p:nvSpPr>
            <p:spPr>
              <a:xfrm>
                <a:off x="3470931" y="4773884"/>
                <a:ext cx="2124886" cy="785907"/>
              </a:xfrm>
              <a:custGeom>
                <a:avLst/>
                <a:gdLst>
                  <a:gd name="connsiteX0" fmla="*/ 2098834 w 2124886"/>
                  <a:gd name="connsiteY0" fmla="*/ 393001 h 785907"/>
                  <a:gd name="connsiteX1" fmla="*/ 1379696 w 2124886"/>
                  <a:gd name="connsiteY1" fmla="*/ 527780 h 785907"/>
                  <a:gd name="connsiteX2" fmla="*/ 0 w 2124886"/>
                  <a:gd name="connsiteY2" fmla="*/ 785908 h 785907"/>
                  <a:gd name="connsiteX3" fmla="*/ 1718120 w 2124886"/>
                  <a:gd name="connsiteY3" fmla="*/ 0 h 785907"/>
                  <a:gd name="connsiteX4" fmla="*/ 2098834 w 2124886"/>
                  <a:gd name="connsiteY4" fmla="*/ 393001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886" h="785907">
                    <a:moveTo>
                      <a:pt x="2098834" y="393001"/>
                    </a:moveTo>
                    <a:cubicBezTo>
                      <a:pt x="2003679" y="469201"/>
                      <a:pt x="1400842" y="427291"/>
                      <a:pt x="1379696" y="527780"/>
                    </a:cubicBezTo>
                    <a:cubicBezTo>
                      <a:pt x="1358551" y="628269"/>
                      <a:pt x="2194846" y="785908"/>
                      <a:pt x="0" y="785908"/>
                    </a:cubicBezTo>
                    <a:cubicBezTo>
                      <a:pt x="862298" y="785908"/>
                      <a:pt x="1495997" y="0"/>
                      <a:pt x="1718120" y="0"/>
                    </a:cubicBezTo>
                    <a:cubicBezTo>
                      <a:pt x="2019776" y="114205"/>
                      <a:pt x="2193988" y="316897"/>
                      <a:pt x="2098834" y="393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738508" y="3912265"/>
            <a:ext cx="1406912" cy="735270"/>
          </a:xfrm>
          <a:custGeom>
            <a:avLst/>
            <a:gdLst>
              <a:gd name="connsiteX0" fmla="*/ 694 w 1895475"/>
              <a:gd name="connsiteY0" fmla="*/ 568 h 990600"/>
              <a:gd name="connsiteX1" fmla="*/ 1896169 w 1895475"/>
              <a:gd name="connsiteY1" fmla="*/ 568 h 990600"/>
              <a:gd name="connsiteX2" fmla="*/ 1896169 w 1895475"/>
              <a:gd name="connsiteY2" fmla="*/ 991169 h 990600"/>
              <a:gd name="connsiteX3" fmla="*/ 694 w 1895475"/>
              <a:gd name="connsiteY3" fmla="*/ 991169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5475" h="990600">
                <a:moveTo>
                  <a:pt x="694" y="568"/>
                </a:moveTo>
                <a:lnTo>
                  <a:pt x="1896169" y="568"/>
                </a:lnTo>
                <a:lnTo>
                  <a:pt x="1896169" y="991169"/>
                </a:lnTo>
                <a:lnTo>
                  <a:pt x="694" y="991169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6024" y="5553122"/>
            <a:ext cx="3612722" cy="996856"/>
          </a:xfrm>
          <a:custGeom>
            <a:avLst/>
            <a:gdLst>
              <a:gd name="connsiteX0" fmla="*/ 78 w 4867275"/>
              <a:gd name="connsiteY0" fmla="*/ 446 h 1343025"/>
              <a:gd name="connsiteX1" fmla="*/ 4867353 w 4867275"/>
              <a:gd name="connsiteY1" fmla="*/ 446 h 1343025"/>
              <a:gd name="connsiteX2" fmla="*/ 4867353 w 4867275"/>
              <a:gd name="connsiteY2" fmla="*/ 1343472 h 1343025"/>
              <a:gd name="connsiteX3" fmla="*/ 78 w 4867275"/>
              <a:gd name="connsiteY3" fmla="*/ 134347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275" h="1343025">
                <a:moveTo>
                  <a:pt x="78" y="446"/>
                </a:moveTo>
                <a:lnTo>
                  <a:pt x="4867353" y="446"/>
                </a:lnTo>
                <a:lnTo>
                  <a:pt x="4867353" y="1343472"/>
                </a:lnTo>
                <a:lnTo>
                  <a:pt x="78" y="1343472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132513" y="5388954"/>
            <a:ext cx="3598582" cy="1081696"/>
          </a:xfrm>
          <a:custGeom>
            <a:avLst/>
            <a:gdLst>
              <a:gd name="connsiteX0" fmla="*/ 426 w 4848225"/>
              <a:gd name="connsiteY0" fmla="*/ 443 h 1457325"/>
              <a:gd name="connsiteX1" fmla="*/ 4848651 w 4848225"/>
              <a:gd name="connsiteY1" fmla="*/ 443 h 1457325"/>
              <a:gd name="connsiteX2" fmla="*/ 4848651 w 4848225"/>
              <a:gd name="connsiteY2" fmla="*/ 1457769 h 1457325"/>
              <a:gd name="connsiteX3" fmla="*/ 426 w 4848225"/>
              <a:gd name="connsiteY3" fmla="*/ 1457769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8225" h="1457325">
                <a:moveTo>
                  <a:pt x="426" y="443"/>
                </a:moveTo>
                <a:lnTo>
                  <a:pt x="4848651" y="443"/>
                </a:lnTo>
                <a:lnTo>
                  <a:pt x="4848651" y="1457769"/>
                </a:lnTo>
                <a:lnTo>
                  <a:pt x="426" y="1457769"/>
                </a:lnTo>
                <a:close/>
              </a:path>
            </a:pathLst>
          </a:custGeom>
        </p:spPr>
      </p:pic>
      <p:pic>
        <p:nvPicPr>
          <p:cNvPr id="210" name="图片 20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3651" y="1117177"/>
            <a:ext cx="3683421" cy="1018067"/>
          </a:xfrm>
          <a:custGeom>
            <a:avLst/>
            <a:gdLst>
              <a:gd name="connsiteX0" fmla="*/ 558 w 4962525"/>
              <a:gd name="connsiteY0" fmla="*/ 72 h 1371600"/>
              <a:gd name="connsiteX1" fmla="*/ 4963083 w 4962525"/>
              <a:gd name="connsiteY1" fmla="*/ 72 h 1371600"/>
              <a:gd name="connsiteX2" fmla="*/ 4963083 w 4962525"/>
              <a:gd name="connsiteY2" fmla="*/ 1371673 h 1371600"/>
              <a:gd name="connsiteX3" fmla="*/ 558 w 4962525"/>
              <a:gd name="connsiteY3" fmla="*/ 137167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5" h="1371600">
                <a:moveTo>
                  <a:pt x="558" y="72"/>
                </a:moveTo>
                <a:lnTo>
                  <a:pt x="4963083" y="72"/>
                </a:lnTo>
                <a:lnTo>
                  <a:pt x="4963083" y="1371673"/>
                </a:lnTo>
                <a:lnTo>
                  <a:pt x="558" y="1371673"/>
                </a:lnTo>
                <a:close/>
              </a:path>
            </a:pathLst>
          </a:custGeom>
        </p:spPr>
      </p:pic>
      <p:grpSp>
        <p:nvGrpSpPr>
          <p:cNvPr id="214" name="图形 19"/>
          <p:cNvGrpSpPr/>
          <p:nvPr userDrawn="1"/>
        </p:nvGrpSpPr>
        <p:grpSpPr>
          <a:xfrm>
            <a:off x="4204515" y="2981369"/>
            <a:ext cx="3533596" cy="2023878"/>
            <a:chOff x="3826287" y="1563338"/>
            <a:chExt cx="4940331" cy="2829591"/>
          </a:xfrm>
        </p:grpSpPr>
        <p:sp>
          <p:nvSpPr>
            <p:cNvPr id="215" name="任意多边形: 形状 214"/>
            <p:cNvSpPr/>
            <p:nvPr/>
          </p:nvSpPr>
          <p:spPr>
            <a:xfrm>
              <a:off x="4148232" y="3932967"/>
              <a:ext cx="1085587" cy="459962"/>
            </a:xfrm>
            <a:custGeom>
              <a:avLst/>
              <a:gdLst>
                <a:gd name="connsiteX0" fmla="*/ 0 w 1085587"/>
                <a:gd name="connsiteY0" fmla="*/ 459962 h 459962"/>
                <a:gd name="connsiteX1" fmla="*/ 81629 w 1085587"/>
                <a:gd name="connsiteY1" fmla="*/ 440627 h 459962"/>
                <a:gd name="connsiteX2" fmla="*/ 452818 w 1085587"/>
                <a:gd name="connsiteY2" fmla="*/ 277178 h 459962"/>
                <a:gd name="connsiteX3" fmla="*/ 542830 w 1085587"/>
                <a:gd name="connsiteY3" fmla="*/ 205549 h 459962"/>
                <a:gd name="connsiteX4" fmla="*/ 588169 w 1085587"/>
                <a:gd name="connsiteY4" fmla="*/ 222599 h 459962"/>
                <a:gd name="connsiteX5" fmla="*/ 785813 w 1085587"/>
                <a:gd name="connsiteY5" fmla="*/ 130778 h 459962"/>
                <a:gd name="connsiteX6" fmla="*/ 995934 w 1085587"/>
                <a:gd name="connsiteY6" fmla="*/ 71628 h 459962"/>
                <a:gd name="connsiteX7" fmla="*/ 1084612 w 1085587"/>
                <a:gd name="connsiteY7" fmla="*/ 0 h 459962"/>
                <a:gd name="connsiteX8" fmla="*/ 977265 w 1085587"/>
                <a:gd name="connsiteY8" fmla="*/ 124492 h 459962"/>
                <a:gd name="connsiteX9" fmla="*/ 612648 w 1085587"/>
                <a:gd name="connsiteY9" fmla="*/ 279559 h 459962"/>
                <a:gd name="connsiteX10" fmla="*/ 600551 w 1085587"/>
                <a:gd name="connsiteY10" fmla="*/ 337756 h 459962"/>
                <a:gd name="connsiteX11" fmla="*/ 607314 w 1085587"/>
                <a:gd name="connsiteY11" fmla="*/ 402717 h 459962"/>
                <a:gd name="connsiteX12" fmla="*/ 513302 w 1085587"/>
                <a:gd name="connsiteY12" fmla="*/ 423386 h 459962"/>
                <a:gd name="connsiteX13" fmla="*/ 511778 w 1085587"/>
                <a:gd name="connsiteY13" fmla="*/ 362331 h 459962"/>
                <a:gd name="connsiteX14" fmla="*/ 489966 w 1085587"/>
                <a:gd name="connsiteY14" fmla="*/ 351758 h 459962"/>
                <a:gd name="connsiteX15" fmla="*/ 251841 w 1085587"/>
                <a:gd name="connsiteY15" fmla="*/ 434245 h 459962"/>
                <a:gd name="connsiteX16" fmla="*/ 0 w 1085587"/>
                <a:gd name="connsiteY16" fmla="*/ 459962 h 45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5587" h="459962">
                  <a:moveTo>
                    <a:pt x="0" y="459962"/>
                  </a:moveTo>
                  <a:cubicBezTo>
                    <a:pt x="0" y="459962"/>
                    <a:pt x="62198" y="442817"/>
                    <a:pt x="81629" y="440627"/>
                  </a:cubicBezTo>
                  <a:cubicBezTo>
                    <a:pt x="219361" y="425101"/>
                    <a:pt x="394430" y="284226"/>
                    <a:pt x="452818" y="277178"/>
                  </a:cubicBezTo>
                  <a:cubicBezTo>
                    <a:pt x="511207" y="270129"/>
                    <a:pt x="513016" y="219551"/>
                    <a:pt x="542830" y="205549"/>
                  </a:cubicBezTo>
                  <a:cubicBezTo>
                    <a:pt x="572643" y="191548"/>
                    <a:pt x="588169" y="222599"/>
                    <a:pt x="588169" y="222599"/>
                  </a:cubicBezTo>
                  <a:cubicBezTo>
                    <a:pt x="588169" y="222599"/>
                    <a:pt x="714280" y="137065"/>
                    <a:pt x="785813" y="130778"/>
                  </a:cubicBezTo>
                  <a:cubicBezTo>
                    <a:pt x="857440" y="124587"/>
                    <a:pt x="950785" y="107442"/>
                    <a:pt x="995934" y="71628"/>
                  </a:cubicBezTo>
                  <a:cubicBezTo>
                    <a:pt x="1041082" y="35814"/>
                    <a:pt x="1084612" y="0"/>
                    <a:pt x="1084612" y="0"/>
                  </a:cubicBezTo>
                  <a:cubicBezTo>
                    <a:pt x="1084612" y="0"/>
                    <a:pt x="1103281" y="71628"/>
                    <a:pt x="977265" y="124492"/>
                  </a:cubicBezTo>
                  <a:cubicBezTo>
                    <a:pt x="851154" y="177451"/>
                    <a:pt x="620839" y="269081"/>
                    <a:pt x="612648" y="279559"/>
                  </a:cubicBezTo>
                  <a:cubicBezTo>
                    <a:pt x="604456" y="290036"/>
                    <a:pt x="599599" y="320897"/>
                    <a:pt x="600551" y="337756"/>
                  </a:cubicBezTo>
                  <a:cubicBezTo>
                    <a:pt x="602647" y="373571"/>
                    <a:pt x="621411" y="387191"/>
                    <a:pt x="607314" y="402717"/>
                  </a:cubicBezTo>
                  <a:cubicBezTo>
                    <a:pt x="593312" y="418243"/>
                    <a:pt x="508635" y="449771"/>
                    <a:pt x="513302" y="423386"/>
                  </a:cubicBezTo>
                  <a:cubicBezTo>
                    <a:pt x="516255" y="406813"/>
                    <a:pt x="517588" y="377571"/>
                    <a:pt x="511778" y="362331"/>
                  </a:cubicBezTo>
                  <a:cubicBezTo>
                    <a:pt x="508254" y="353187"/>
                    <a:pt x="505206" y="354139"/>
                    <a:pt x="489966" y="351758"/>
                  </a:cubicBezTo>
                  <a:cubicBezTo>
                    <a:pt x="449485" y="345567"/>
                    <a:pt x="334327" y="423386"/>
                    <a:pt x="251841" y="434245"/>
                  </a:cubicBezTo>
                  <a:cubicBezTo>
                    <a:pt x="169545" y="445294"/>
                    <a:pt x="0" y="459962"/>
                    <a:pt x="0" y="45996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16" name="图形 19"/>
            <p:cNvGrpSpPr/>
            <p:nvPr/>
          </p:nvGrpSpPr>
          <p:grpSpPr>
            <a:xfrm>
              <a:off x="3826287" y="1563338"/>
              <a:ext cx="4940331" cy="2089992"/>
              <a:chOff x="3826287" y="1563338"/>
              <a:chExt cx="4940331" cy="2089992"/>
            </a:xfrm>
          </p:grpSpPr>
          <p:sp>
            <p:nvSpPr>
              <p:cNvPr id="217" name="任意多边形: 形状 216"/>
              <p:cNvSpPr/>
              <p:nvPr/>
            </p:nvSpPr>
            <p:spPr>
              <a:xfrm>
                <a:off x="7571241" y="1984585"/>
                <a:ext cx="1082000" cy="595878"/>
              </a:xfrm>
              <a:custGeom>
                <a:avLst/>
                <a:gdLst>
                  <a:gd name="connsiteX0" fmla="*/ 288788 w 1082000"/>
                  <a:gd name="connsiteY0" fmla="*/ 519347 h 595878"/>
                  <a:gd name="connsiteX1" fmla="*/ 342414 w 1082000"/>
                  <a:gd name="connsiteY1" fmla="*/ 471246 h 595878"/>
                  <a:gd name="connsiteX2" fmla="*/ 418804 w 1082000"/>
                  <a:gd name="connsiteY2" fmla="*/ 487819 h 595878"/>
                  <a:gd name="connsiteX3" fmla="*/ 481860 w 1082000"/>
                  <a:gd name="connsiteY3" fmla="*/ 477818 h 595878"/>
                  <a:gd name="connsiteX4" fmla="*/ 357368 w 1082000"/>
                  <a:gd name="connsiteY4" fmla="*/ 411429 h 595878"/>
                  <a:gd name="connsiteX5" fmla="*/ 53044 w 1082000"/>
                  <a:gd name="connsiteY5" fmla="*/ 297986 h 595878"/>
                  <a:gd name="connsiteX6" fmla="*/ 466 w 1082000"/>
                  <a:gd name="connsiteY6" fmla="*/ 164064 h 595878"/>
                  <a:gd name="connsiteX7" fmla="*/ 40852 w 1082000"/>
                  <a:gd name="connsiteY7" fmla="*/ 205022 h 595878"/>
                  <a:gd name="connsiteX8" fmla="*/ 62950 w 1082000"/>
                  <a:gd name="connsiteY8" fmla="*/ 187305 h 595878"/>
                  <a:gd name="connsiteX9" fmla="*/ 93907 w 1082000"/>
                  <a:gd name="connsiteY9" fmla="*/ 227120 h 595878"/>
                  <a:gd name="connsiteX10" fmla="*/ 104956 w 1082000"/>
                  <a:gd name="connsiteY10" fmla="*/ 209403 h 595878"/>
                  <a:gd name="connsiteX11" fmla="*/ 155819 w 1082000"/>
                  <a:gd name="connsiteY11" fmla="*/ 274650 h 595878"/>
                  <a:gd name="connsiteX12" fmla="*/ 172392 w 1082000"/>
                  <a:gd name="connsiteY12" fmla="*/ 251409 h 595878"/>
                  <a:gd name="connsiteX13" fmla="*/ 400326 w 1082000"/>
                  <a:gd name="connsiteY13" fmla="*/ 373138 h 595878"/>
                  <a:gd name="connsiteX14" fmla="*/ 557488 w 1082000"/>
                  <a:gd name="connsiteY14" fmla="*/ 421811 h 595878"/>
                  <a:gd name="connsiteX15" fmla="*/ 681408 w 1082000"/>
                  <a:gd name="connsiteY15" fmla="*/ 286842 h 595878"/>
                  <a:gd name="connsiteX16" fmla="*/ 865051 w 1082000"/>
                  <a:gd name="connsiteY16" fmla="*/ 141871 h 595878"/>
                  <a:gd name="connsiteX17" fmla="*/ 929249 w 1082000"/>
                  <a:gd name="connsiteY17" fmla="*/ 24618 h 595878"/>
                  <a:gd name="connsiteX18" fmla="*/ 901626 w 1082000"/>
                  <a:gd name="connsiteY18" fmla="*/ 107581 h 595878"/>
                  <a:gd name="connsiteX19" fmla="*/ 1004497 w 1082000"/>
                  <a:gd name="connsiteY19" fmla="*/ 3568 h 595878"/>
                  <a:gd name="connsiteX20" fmla="*/ 961348 w 1082000"/>
                  <a:gd name="connsiteY20" fmla="*/ 85483 h 595878"/>
                  <a:gd name="connsiteX21" fmla="*/ 1056503 w 1082000"/>
                  <a:gd name="connsiteY21" fmla="*/ 10236 h 595878"/>
                  <a:gd name="connsiteX22" fmla="*/ 1004497 w 1082000"/>
                  <a:gd name="connsiteY22" fmla="*/ 96532 h 595878"/>
                  <a:gd name="connsiteX23" fmla="*/ 1081935 w 1082000"/>
                  <a:gd name="connsiteY23" fmla="*/ 53384 h 595878"/>
                  <a:gd name="connsiteX24" fmla="*/ 1031071 w 1082000"/>
                  <a:gd name="connsiteY24" fmla="*/ 121964 h 595878"/>
                  <a:gd name="connsiteX25" fmla="*/ 1070886 w 1082000"/>
                  <a:gd name="connsiteY25" fmla="*/ 113106 h 595878"/>
                  <a:gd name="connsiteX26" fmla="*/ 1032119 w 1082000"/>
                  <a:gd name="connsiteY26" fmla="*/ 150729 h 595878"/>
                  <a:gd name="connsiteX27" fmla="*/ 1060885 w 1082000"/>
                  <a:gd name="connsiteY27" fmla="*/ 154063 h 595878"/>
                  <a:gd name="connsiteX28" fmla="*/ 1006687 w 1082000"/>
                  <a:gd name="connsiteY28" fmla="*/ 220452 h 595878"/>
                  <a:gd name="connsiteX29" fmla="*/ 837428 w 1082000"/>
                  <a:gd name="connsiteY29" fmla="*/ 510393 h 595878"/>
                  <a:gd name="connsiteX30" fmla="*/ 1028881 w 1082000"/>
                  <a:gd name="connsiteY30" fmla="*/ 556875 h 595878"/>
                  <a:gd name="connsiteX31" fmla="*/ 784278 w 1082000"/>
                  <a:gd name="connsiteY31" fmla="*/ 579354 h 595878"/>
                  <a:gd name="connsiteX32" fmla="*/ 536152 w 1082000"/>
                  <a:gd name="connsiteY32" fmla="*/ 554685 h 595878"/>
                  <a:gd name="connsiteX33" fmla="*/ 288788 w 1082000"/>
                  <a:gd name="connsiteY33" fmla="*/ 519347 h 595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82000" h="595878">
                    <a:moveTo>
                      <a:pt x="288788" y="519347"/>
                    </a:moveTo>
                    <a:cubicBezTo>
                      <a:pt x="288788" y="519347"/>
                      <a:pt x="307552" y="476199"/>
                      <a:pt x="342414" y="471246"/>
                    </a:cubicBezTo>
                    <a:cubicBezTo>
                      <a:pt x="377275" y="466293"/>
                      <a:pt x="383943" y="487819"/>
                      <a:pt x="418804" y="487819"/>
                    </a:cubicBezTo>
                    <a:cubicBezTo>
                      <a:pt x="453666" y="487819"/>
                      <a:pt x="481860" y="477818"/>
                      <a:pt x="481860" y="477818"/>
                    </a:cubicBezTo>
                    <a:cubicBezTo>
                      <a:pt x="481860" y="477818"/>
                      <a:pt x="442045" y="414762"/>
                      <a:pt x="357368" y="411429"/>
                    </a:cubicBezTo>
                    <a:cubicBezTo>
                      <a:pt x="272691" y="408095"/>
                      <a:pt x="99527" y="378282"/>
                      <a:pt x="53044" y="297986"/>
                    </a:cubicBezTo>
                    <a:cubicBezTo>
                      <a:pt x="-8583" y="191687"/>
                      <a:pt x="466" y="164064"/>
                      <a:pt x="466" y="164064"/>
                    </a:cubicBezTo>
                    <a:cubicBezTo>
                      <a:pt x="25326" y="174066"/>
                      <a:pt x="30851" y="176256"/>
                      <a:pt x="40852" y="205022"/>
                    </a:cubicBezTo>
                    <a:cubicBezTo>
                      <a:pt x="50853" y="233787"/>
                      <a:pt x="41995" y="163017"/>
                      <a:pt x="62950" y="187305"/>
                    </a:cubicBezTo>
                    <a:cubicBezTo>
                      <a:pt x="84001" y="211689"/>
                      <a:pt x="93907" y="227120"/>
                      <a:pt x="93907" y="227120"/>
                    </a:cubicBezTo>
                    <a:cubicBezTo>
                      <a:pt x="93907" y="227120"/>
                      <a:pt x="75143" y="185115"/>
                      <a:pt x="104956" y="209403"/>
                    </a:cubicBezTo>
                    <a:cubicBezTo>
                      <a:pt x="134864" y="233787"/>
                      <a:pt x="155819" y="274650"/>
                      <a:pt x="155819" y="274650"/>
                    </a:cubicBezTo>
                    <a:cubicBezTo>
                      <a:pt x="155819" y="274650"/>
                      <a:pt x="119338" y="212642"/>
                      <a:pt x="172392" y="251409"/>
                    </a:cubicBezTo>
                    <a:cubicBezTo>
                      <a:pt x="225542" y="290175"/>
                      <a:pt x="367179" y="351040"/>
                      <a:pt x="400326" y="373138"/>
                    </a:cubicBezTo>
                    <a:cubicBezTo>
                      <a:pt x="433473" y="395236"/>
                      <a:pt x="511007" y="412953"/>
                      <a:pt x="557488" y="421811"/>
                    </a:cubicBezTo>
                    <a:cubicBezTo>
                      <a:pt x="603970" y="430669"/>
                      <a:pt x="650452" y="324465"/>
                      <a:pt x="681408" y="286842"/>
                    </a:cubicBezTo>
                    <a:cubicBezTo>
                      <a:pt x="712365" y="249218"/>
                      <a:pt x="845143" y="175113"/>
                      <a:pt x="865051" y="141871"/>
                    </a:cubicBezTo>
                    <a:cubicBezTo>
                      <a:pt x="884958" y="108629"/>
                      <a:pt x="927059" y="6902"/>
                      <a:pt x="929249" y="24618"/>
                    </a:cubicBezTo>
                    <a:cubicBezTo>
                      <a:pt x="931440" y="42335"/>
                      <a:pt x="901626" y="107581"/>
                      <a:pt x="901626" y="107581"/>
                    </a:cubicBezTo>
                    <a:cubicBezTo>
                      <a:pt x="901626" y="107581"/>
                      <a:pt x="1006783" y="-23007"/>
                      <a:pt x="1004497" y="3568"/>
                    </a:cubicBezTo>
                    <a:cubicBezTo>
                      <a:pt x="1002306" y="30143"/>
                      <a:pt x="961348" y="85483"/>
                      <a:pt x="961348" y="85483"/>
                    </a:cubicBezTo>
                    <a:cubicBezTo>
                      <a:pt x="961348" y="85483"/>
                      <a:pt x="1050978" y="-6338"/>
                      <a:pt x="1056503" y="10236"/>
                    </a:cubicBezTo>
                    <a:cubicBezTo>
                      <a:pt x="1062028" y="26809"/>
                      <a:pt x="1004497" y="96532"/>
                      <a:pt x="1004497" y="96532"/>
                    </a:cubicBezTo>
                    <a:cubicBezTo>
                      <a:pt x="1004497" y="96532"/>
                      <a:pt x="1079744" y="34524"/>
                      <a:pt x="1081935" y="53384"/>
                    </a:cubicBezTo>
                    <a:cubicBezTo>
                      <a:pt x="1084126" y="72148"/>
                      <a:pt x="1031071" y="121964"/>
                      <a:pt x="1031071" y="121964"/>
                    </a:cubicBezTo>
                    <a:cubicBezTo>
                      <a:pt x="1031071" y="121964"/>
                      <a:pt x="1081935" y="91008"/>
                      <a:pt x="1070886" y="113106"/>
                    </a:cubicBezTo>
                    <a:cubicBezTo>
                      <a:pt x="1059837" y="135204"/>
                      <a:pt x="1032119" y="150729"/>
                      <a:pt x="1032119" y="150729"/>
                    </a:cubicBezTo>
                    <a:cubicBezTo>
                      <a:pt x="1032119" y="150729"/>
                      <a:pt x="1060885" y="135204"/>
                      <a:pt x="1060885" y="154063"/>
                    </a:cubicBezTo>
                    <a:cubicBezTo>
                      <a:pt x="1060885" y="172827"/>
                      <a:pt x="1041549" y="176161"/>
                      <a:pt x="1006687" y="220452"/>
                    </a:cubicBezTo>
                    <a:cubicBezTo>
                      <a:pt x="949728" y="292842"/>
                      <a:pt x="946394" y="416286"/>
                      <a:pt x="837428" y="510393"/>
                    </a:cubicBezTo>
                    <a:cubicBezTo>
                      <a:pt x="881815" y="516680"/>
                      <a:pt x="975636" y="550208"/>
                      <a:pt x="1028881" y="556875"/>
                    </a:cubicBezTo>
                    <a:cubicBezTo>
                      <a:pt x="971350" y="586784"/>
                      <a:pt x="919248" y="614692"/>
                      <a:pt x="784278" y="579354"/>
                    </a:cubicBezTo>
                    <a:cubicBezTo>
                      <a:pt x="704364" y="558399"/>
                      <a:pt x="663692" y="595928"/>
                      <a:pt x="536152" y="554685"/>
                    </a:cubicBezTo>
                    <a:cubicBezTo>
                      <a:pt x="448999" y="526586"/>
                      <a:pt x="371751" y="545922"/>
                      <a:pt x="288788" y="5193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/>
              <p:cNvSpPr/>
              <p:nvPr/>
            </p:nvSpPr>
            <p:spPr>
              <a:xfrm>
                <a:off x="3989022" y="1563338"/>
                <a:ext cx="739208" cy="587737"/>
              </a:xfrm>
              <a:custGeom>
                <a:avLst/>
                <a:gdLst>
                  <a:gd name="connsiteX0" fmla="*/ 660034 w 739208"/>
                  <a:gd name="connsiteY0" fmla="*/ 321469 h 587737"/>
                  <a:gd name="connsiteX1" fmla="*/ 609933 w 739208"/>
                  <a:gd name="connsiteY1" fmla="*/ 308229 h 587737"/>
                  <a:gd name="connsiteX2" fmla="*/ 566499 w 739208"/>
                  <a:gd name="connsiteY2" fmla="*/ 343852 h 587737"/>
                  <a:gd name="connsiteX3" fmla="*/ 522874 w 739208"/>
                  <a:gd name="connsiteY3" fmla="*/ 358140 h 587737"/>
                  <a:gd name="connsiteX4" fmla="*/ 580786 w 739208"/>
                  <a:gd name="connsiteY4" fmla="*/ 274987 h 587737"/>
                  <a:gd name="connsiteX5" fmla="*/ 738330 w 739208"/>
                  <a:gd name="connsiteY5" fmla="*/ 102870 h 587737"/>
                  <a:gd name="connsiteX6" fmla="*/ 728138 w 739208"/>
                  <a:gd name="connsiteY6" fmla="*/ 0 h 587737"/>
                  <a:gd name="connsiteX7" fmla="*/ 715660 w 739208"/>
                  <a:gd name="connsiteY7" fmla="*/ 39433 h 587737"/>
                  <a:gd name="connsiteX8" fmla="*/ 695753 w 739208"/>
                  <a:gd name="connsiteY8" fmla="*/ 35338 h 587737"/>
                  <a:gd name="connsiteX9" fmla="*/ 688990 w 739208"/>
                  <a:gd name="connsiteY9" fmla="*/ 70961 h 587737"/>
                  <a:gd name="connsiteX10" fmla="*/ 676132 w 739208"/>
                  <a:gd name="connsiteY10" fmla="*/ 63246 h 587737"/>
                  <a:gd name="connsiteX11" fmla="*/ 664892 w 739208"/>
                  <a:gd name="connsiteY11" fmla="*/ 121634 h 587737"/>
                  <a:gd name="connsiteX12" fmla="*/ 646699 w 739208"/>
                  <a:gd name="connsiteY12" fmla="*/ 112204 h 587737"/>
                  <a:gd name="connsiteX13" fmla="*/ 540686 w 739208"/>
                  <a:gd name="connsiteY13" fmla="*/ 264605 h 587737"/>
                  <a:gd name="connsiteX14" fmla="*/ 456104 w 739208"/>
                  <a:gd name="connsiteY14" fmla="*/ 347186 h 587737"/>
                  <a:gd name="connsiteX15" fmla="*/ 332660 w 739208"/>
                  <a:gd name="connsiteY15" fmla="*/ 301371 h 587737"/>
                  <a:gd name="connsiteX16" fmla="*/ 167782 w 739208"/>
                  <a:gd name="connsiteY16" fmla="*/ 268700 h 587737"/>
                  <a:gd name="connsiteX17" fmla="*/ 88344 w 739208"/>
                  <a:gd name="connsiteY17" fmla="*/ 214693 h 587737"/>
                  <a:gd name="connsiteX18" fmla="*/ 133207 w 739208"/>
                  <a:gd name="connsiteY18" fmla="*/ 258699 h 587737"/>
                  <a:gd name="connsiteX19" fmla="*/ 33384 w 739208"/>
                  <a:gd name="connsiteY19" fmla="*/ 225838 h 587737"/>
                  <a:gd name="connsiteX20" fmla="*/ 87772 w 739208"/>
                  <a:gd name="connsiteY20" fmla="*/ 264128 h 587737"/>
                  <a:gd name="connsiteX21" fmla="*/ 2333 w 739208"/>
                  <a:gd name="connsiteY21" fmla="*/ 247174 h 587737"/>
                  <a:gd name="connsiteX22" fmla="*/ 63865 w 739208"/>
                  <a:gd name="connsiteY22" fmla="*/ 285369 h 587737"/>
                  <a:gd name="connsiteX23" fmla="*/ 238 w 739208"/>
                  <a:gd name="connsiteY23" fmla="*/ 283083 h 587737"/>
                  <a:gd name="connsiteX24" fmla="*/ 55197 w 739208"/>
                  <a:gd name="connsiteY24" fmla="*/ 310325 h 587737"/>
                  <a:gd name="connsiteX25" fmla="*/ 26812 w 739208"/>
                  <a:gd name="connsiteY25" fmla="*/ 317659 h 587737"/>
                  <a:gd name="connsiteX26" fmla="*/ 63865 w 739208"/>
                  <a:gd name="connsiteY26" fmla="*/ 329089 h 587737"/>
                  <a:gd name="connsiteX27" fmla="*/ 46529 w 739208"/>
                  <a:gd name="connsiteY27" fmla="*/ 340614 h 587737"/>
                  <a:gd name="connsiteX28" fmla="*/ 102917 w 739208"/>
                  <a:gd name="connsiteY28" fmla="*/ 365379 h 587737"/>
                  <a:gd name="connsiteX29" fmla="*/ 305990 w 739208"/>
                  <a:gd name="connsiteY29" fmla="*/ 495395 h 587737"/>
                  <a:gd name="connsiteX30" fmla="*/ 198739 w 739208"/>
                  <a:gd name="connsiteY30" fmla="*/ 587693 h 587737"/>
                  <a:gd name="connsiteX31" fmla="*/ 362568 w 739208"/>
                  <a:gd name="connsiteY31" fmla="*/ 522065 h 587737"/>
                  <a:gd name="connsiteX32" fmla="*/ 513159 w 739208"/>
                  <a:gd name="connsiteY32" fmla="*/ 425101 h 587737"/>
                  <a:gd name="connsiteX33" fmla="*/ 660034 w 739208"/>
                  <a:gd name="connsiteY33" fmla="*/ 321469 h 58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9208" h="587737">
                    <a:moveTo>
                      <a:pt x="660034" y="321469"/>
                    </a:moveTo>
                    <a:cubicBezTo>
                      <a:pt x="660034" y="321469"/>
                      <a:pt x="633841" y="300038"/>
                      <a:pt x="609933" y="308229"/>
                    </a:cubicBezTo>
                    <a:cubicBezTo>
                      <a:pt x="586025" y="316421"/>
                      <a:pt x="588787" y="332422"/>
                      <a:pt x="566499" y="343852"/>
                    </a:cubicBezTo>
                    <a:cubicBezTo>
                      <a:pt x="544210" y="355282"/>
                      <a:pt x="522874" y="358140"/>
                      <a:pt x="522874" y="358140"/>
                    </a:cubicBezTo>
                    <a:cubicBezTo>
                      <a:pt x="522874" y="358140"/>
                      <a:pt x="527732" y="304800"/>
                      <a:pt x="580786" y="274987"/>
                    </a:cubicBezTo>
                    <a:cubicBezTo>
                      <a:pt x="633841" y="245173"/>
                      <a:pt x="734806" y="169450"/>
                      <a:pt x="738330" y="102870"/>
                    </a:cubicBezTo>
                    <a:cubicBezTo>
                      <a:pt x="742902" y="14668"/>
                      <a:pt x="728138" y="0"/>
                      <a:pt x="728138" y="0"/>
                    </a:cubicBezTo>
                    <a:cubicBezTo>
                      <a:pt x="715470" y="14478"/>
                      <a:pt x="712612" y="17717"/>
                      <a:pt x="715660" y="39433"/>
                    </a:cubicBezTo>
                    <a:cubicBezTo>
                      <a:pt x="718708" y="61055"/>
                      <a:pt x="701182" y="12859"/>
                      <a:pt x="695753" y="35338"/>
                    </a:cubicBezTo>
                    <a:cubicBezTo>
                      <a:pt x="690229" y="57817"/>
                      <a:pt x="688990" y="70961"/>
                      <a:pt x="688990" y="70961"/>
                    </a:cubicBezTo>
                    <a:cubicBezTo>
                      <a:pt x="688990" y="70961"/>
                      <a:pt x="687276" y="37909"/>
                      <a:pt x="676132" y="63246"/>
                    </a:cubicBezTo>
                    <a:cubicBezTo>
                      <a:pt x="664987" y="88582"/>
                      <a:pt x="664892" y="121634"/>
                      <a:pt x="664892" y="121634"/>
                    </a:cubicBezTo>
                    <a:cubicBezTo>
                      <a:pt x="664892" y="121634"/>
                      <a:pt x="667940" y="70104"/>
                      <a:pt x="646699" y="112204"/>
                    </a:cubicBezTo>
                    <a:cubicBezTo>
                      <a:pt x="625364" y="154305"/>
                      <a:pt x="554688" y="239649"/>
                      <a:pt x="540686" y="264605"/>
                    </a:cubicBezTo>
                    <a:cubicBezTo>
                      <a:pt x="526684" y="289655"/>
                      <a:pt x="482965" y="326231"/>
                      <a:pt x="456104" y="347186"/>
                    </a:cubicBezTo>
                    <a:cubicBezTo>
                      <a:pt x="429243" y="368046"/>
                      <a:pt x="364759" y="315277"/>
                      <a:pt x="332660" y="301371"/>
                    </a:cubicBezTo>
                    <a:cubicBezTo>
                      <a:pt x="300561" y="287464"/>
                      <a:pt x="191405" y="283464"/>
                      <a:pt x="167782" y="268700"/>
                    </a:cubicBezTo>
                    <a:cubicBezTo>
                      <a:pt x="144160" y="253936"/>
                      <a:pt x="83962" y="202597"/>
                      <a:pt x="88344" y="214693"/>
                    </a:cubicBezTo>
                    <a:cubicBezTo>
                      <a:pt x="92725" y="226695"/>
                      <a:pt x="133207" y="258699"/>
                      <a:pt x="133207" y="258699"/>
                    </a:cubicBezTo>
                    <a:cubicBezTo>
                      <a:pt x="133207" y="258699"/>
                      <a:pt x="23288" y="209550"/>
                      <a:pt x="33384" y="225838"/>
                    </a:cubicBezTo>
                    <a:cubicBezTo>
                      <a:pt x="43481" y="242125"/>
                      <a:pt x="87772" y="264128"/>
                      <a:pt x="87772" y="264128"/>
                    </a:cubicBezTo>
                    <a:cubicBezTo>
                      <a:pt x="87772" y="264128"/>
                      <a:pt x="428" y="234696"/>
                      <a:pt x="2333" y="247174"/>
                    </a:cubicBezTo>
                    <a:cubicBezTo>
                      <a:pt x="4238" y="259556"/>
                      <a:pt x="63865" y="285369"/>
                      <a:pt x="63865" y="285369"/>
                    </a:cubicBezTo>
                    <a:cubicBezTo>
                      <a:pt x="63865" y="285369"/>
                      <a:pt x="-4525" y="270319"/>
                      <a:pt x="238" y="283083"/>
                    </a:cubicBezTo>
                    <a:cubicBezTo>
                      <a:pt x="5000" y="295846"/>
                      <a:pt x="55197" y="310325"/>
                      <a:pt x="55197" y="310325"/>
                    </a:cubicBezTo>
                    <a:cubicBezTo>
                      <a:pt x="55197" y="310325"/>
                      <a:pt x="12525" y="307181"/>
                      <a:pt x="26812" y="317659"/>
                    </a:cubicBezTo>
                    <a:cubicBezTo>
                      <a:pt x="41100" y="328231"/>
                      <a:pt x="63865" y="329089"/>
                      <a:pt x="63865" y="329089"/>
                    </a:cubicBezTo>
                    <a:cubicBezTo>
                      <a:pt x="63865" y="329089"/>
                      <a:pt x="40433" y="328613"/>
                      <a:pt x="46529" y="340614"/>
                    </a:cubicBezTo>
                    <a:cubicBezTo>
                      <a:pt x="52720" y="352615"/>
                      <a:pt x="66055" y="348425"/>
                      <a:pt x="102917" y="365379"/>
                    </a:cubicBezTo>
                    <a:cubicBezTo>
                      <a:pt x="163020" y="393001"/>
                      <a:pt x="205597" y="470916"/>
                      <a:pt x="305990" y="495395"/>
                    </a:cubicBezTo>
                    <a:cubicBezTo>
                      <a:pt x="279701" y="513969"/>
                      <a:pt x="230552" y="566071"/>
                      <a:pt x="198739" y="587693"/>
                    </a:cubicBezTo>
                    <a:cubicBezTo>
                      <a:pt x="245316" y="587978"/>
                      <a:pt x="287797" y="588835"/>
                      <a:pt x="362568" y="522065"/>
                    </a:cubicBezTo>
                    <a:cubicBezTo>
                      <a:pt x="406860" y="482536"/>
                      <a:pt x="445055" y="493205"/>
                      <a:pt x="513159" y="425101"/>
                    </a:cubicBezTo>
                    <a:cubicBezTo>
                      <a:pt x="559927" y="378523"/>
                      <a:pt x="615648" y="365569"/>
                      <a:pt x="660034" y="3214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19" name="图形 19"/>
              <p:cNvGrpSpPr/>
              <p:nvPr/>
            </p:nvGrpSpPr>
            <p:grpSpPr>
              <a:xfrm>
                <a:off x="7806327" y="1616085"/>
                <a:ext cx="612285" cy="337128"/>
                <a:chOff x="7806327" y="1616085"/>
                <a:chExt cx="612285" cy="337128"/>
              </a:xfrm>
            </p:grpSpPr>
            <p:sp>
              <p:nvSpPr>
                <p:cNvPr id="220" name="任意多边形: 形状 219"/>
                <p:cNvSpPr/>
                <p:nvPr/>
              </p:nvSpPr>
              <p:spPr>
                <a:xfrm>
                  <a:off x="7806422" y="1616297"/>
                  <a:ext cx="612190" cy="336916"/>
                </a:xfrm>
                <a:custGeom>
                  <a:avLst/>
                  <a:gdLst>
                    <a:gd name="connsiteX0" fmla="*/ 163240 w 612190"/>
                    <a:gd name="connsiteY0" fmla="*/ 293465 h 336916"/>
                    <a:gd name="connsiteX1" fmla="*/ 193625 w 612190"/>
                    <a:gd name="connsiteY1" fmla="*/ 266223 h 336916"/>
                    <a:gd name="connsiteX2" fmla="*/ 236773 w 612190"/>
                    <a:gd name="connsiteY2" fmla="*/ 275653 h 336916"/>
                    <a:gd name="connsiteX3" fmla="*/ 272492 w 612190"/>
                    <a:gd name="connsiteY3" fmla="*/ 270033 h 336916"/>
                    <a:gd name="connsiteX4" fmla="*/ 202102 w 612190"/>
                    <a:gd name="connsiteY4" fmla="*/ 232505 h 336916"/>
                    <a:gd name="connsiteX5" fmla="*/ 29985 w 612190"/>
                    <a:gd name="connsiteY5" fmla="*/ 168402 h 336916"/>
                    <a:gd name="connsiteX6" fmla="*/ 267 w 612190"/>
                    <a:gd name="connsiteY6" fmla="*/ 92678 h 336916"/>
                    <a:gd name="connsiteX7" fmla="*/ 23127 w 612190"/>
                    <a:gd name="connsiteY7" fmla="*/ 115824 h 336916"/>
                    <a:gd name="connsiteX8" fmla="*/ 35605 w 612190"/>
                    <a:gd name="connsiteY8" fmla="*/ 105822 h 336916"/>
                    <a:gd name="connsiteX9" fmla="*/ 53131 w 612190"/>
                    <a:gd name="connsiteY9" fmla="*/ 128397 h 336916"/>
                    <a:gd name="connsiteX10" fmla="*/ 59417 w 612190"/>
                    <a:gd name="connsiteY10" fmla="*/ 118395 h 336916"/>
                    <a:gd name="connsiteX11" fmla="*/ 88183 w 612190"/>
                    <a:gd name="connsiteY11" fmla="*/ 155352 h 336916"/>
                    <a:gd name="connsiteX12" fmla="*/ 97613 w 612190"/>
                    <a:gd name="connsiteY12" fmla="*/ 142208 h 336916"/>
                    <a:gd name="connsiteX13" fmla="*/ 226581 w 612190"/>
                    <a:gd name="connsiteY13" fmla="*/ 211074 h 336916"/>
                    <a:gd name="connsiteX14" fmla="*/ 315450 w 612190"/>
                    <a:gd name="connsiteY14" fmla="*/ 238601 h 336916"/>
                    <a:gd name="connsiteX15" fmla="*/ 385553 w 612190"/>
                    <a:gd name="connsiteY15" fmla="*/ 162210 h 336916"/>
                    <a:gd name="connsiteX16" fmla="*/ 489471 w 612190"/>
                    <a:gd name="connsiteY16" fmla="*/ 80200 h 336916"/>
                    <a:gd name="connsiteX17" fmla="*/ 525762 w 612190"/>
                    <a:gd name="connsiteY17" fmla="*/ 13906 h 336916"/>
                    <a:gd name="connsiteX18" fmla="*/ 510141 w 612190"/>
                    <a:gd name="connsiteY18" fmla="*/ 60864 h 336916"/>
                    <a:gd name="connsiteX19" fmla="*/ 568338 w 612190"/>
                    <a:gd name="connsiteY19" fmla="*/ 2000 h 336916"/>
                    <a:gd name="connsiteX20" fmla="*/ 543954 w 612190"/>
                    <a:gd name="connsiteY20" fmla="*/ 48291 h 336916"/>
                    <a:gd name="connsiteX21" fmla="*/ 597771 w 612190"/>
                    <a:gd name="connsiteY21" fmla="*/ 5715 h 336916"/>
                    <a:gd name="connsiteX22" fmla="*/ 568338 w 612190"/>
                    <a:gd name="connsiteY22" fmla="*/ 54578 h 336916"/>
                    <a:gd name="connsiteX23" fmla="*/ 612154 w 612190"/>
                    <a:gd name="connsiteY23" fmla="*/ 30194 h 336916"/>
                    <a:gd name="connsiteX24" fmla="*/ 583388 w 612190"/>
                    <a:gd name="connsiteY24" fmla="*/ 68961 h 336916"/>
                    <a:gd name="connsiteX25" fmla="*/ 605962 w 612190"/>
                    <a:gd name="connsiteY25" fmla="*/ 63912 h 336916"/>
                    <a:gd name="connsiteX26" fmla="*/ 584055 w 612190"/>
                    <a:gd name="connsiteY26" fmla="*/ 85153 h 336916"/>
                    <a:gd name="connsiteX27" fmla="*/ 600342 w 612190"/>
                    <a:gd name="connsiteY27" fmla="*/ 87058 h 336916"/>
                    <a:gd name="connsiteX28" fmla="*/ 569672 w 612190"/>
                    <a:gd name="connsiteY28" fmla="*/ 124587 h 336916"/>
                    <a:gd name="connsiteX29" fmla="*/ 473946 w 612190"/>
                    <a:gd name="connsiteY29" fmla="*/ 288607 h 336916"/>
                    <a:gd name="connsiteX30" fmla="*/ 582245 w 612190"/>
                    <a:gd name="connsiteY30" fmla="*/ 314896 h 336916"/>
                    <a:gd name="connsiteX31" fmla="*/ 443942 w 612190"/>
                    <a:gd name="connsiteY31" fmla="*/ 327564 h 336916"/>
                    <a:gd name="connsiteX32" fmla="*/ 303639 w 612190"/>
                    <a:gd name="connsiteY32" fmla="*/ 313658 h 336916"/>
                    <a:gd name="connsiteX33" fmla="*/ 163240 w 612190"/>
                    <a:gd name="connsiteY33" fmla="*/ 293465 h 336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12190" h="336916">
                      <a:moveTo>
                        <a:pt x="163240" y="293465"/>
                      </a:moveTo>
                      <a:cubicBezTo>
                        <a:pt x="163240" y="293465"/>
                        <a:pt x="173908" y="269081"/>
                        <a:pt x="193625" y="266223"/>
                      </a:cubicBezTo>
                      <a:cubicBezTo>
                        <a:pt x="213341" y="263366"/>
                        <a:pt x="217056" y="275653"/>
                        <a:pt x="236773" y="275653"/>
                      </a:cubicBezTo>
                      <a:cubicBezTo>
                        <a:pt x="256490" y="275653"/>
                        <a:pt x="272492" y="270033"/>
                        <a:pt x="272492" y="270033"/>
                      </a:cubicBezTo>
                      <a:cubicBezTo>
                        <a:pt x="272492" y="270033"/>
                        <a:pt x="249917" y="234315"/>
                        <a:pt x="202102" y="232505"/>
                      </a:cubicBezTo>
                      <a:cubicBezTo>
                        <a:pt x="154191" y="230600"/>
                        <a:pt x="56274" y="213741"/>
                        <a:pt x="29985" y="168402"/>
                      </a:cubicBezTo>
                      <a:cubicBezTo>
                        <a:pt x="-4876" y="108299"/>
                        <a:pt x="267" y="92678"/>
                        <a:pt x="267" y="92678"/>
                      </a:cubicBezTo>
                      <a:cubicBezTo>
                        <a:pt x="14364" y="98298"/>
                        <a:pt x="17507" y="99536"/>
                        <a:pt x="23127" y="115824"/>
                      </a:cubicBezTo>
                      <a:cubicBezTo>
                        <a:pt x="28747" y="132111"/>
                        <a:pt x="23794" y="92011"/>
                        <a:pt x="35605" y="105822"/>
                      </a:cubicBezTo>
                      <a:cubicBezTo>
                        <a:pt x="47511" y="119634"/>
                        <a:pt x="53131" y="128397"/>
                        <a:pt x="53131" y="128397"/>
                      </a:cubicBezTo>
                      <a:cubicBezTo>
                        <a:pt x="53131" y="128397"/>
                        <a:pt x="42463" y="104584"/>
                        <a:pt x="59417" y="118395"/>
                      </a:cubicBezTo>
                      <a:cubicBezTo>
                        <a:pt x="76277" y="132207"/>
                        <a:pt x="88183" y="155352"/>
                        <a:pt x="88183" y="155352"/>
                      </a:cubicBezTo>
                      <a:cubicBezTo>
                        <a:pt x="88183" y="155352"/>
                        <a:pt x="67513" y="120300"/>
                        <a:pt x="97613" y="142208"/>
                      </a:cubicBezTo>
                      <a:cubicBezTo>
                        <a:pt x="127616" y="164115"/>
                        <a:pt x="207722" y="198501"/>
                        <a:pt x="226581" y="211074"/>
                      </a:cubicBezTo>
                      <a:cubicBezTo>
                        <a:pt x="245441" y="223647"/>
                        <a:pt x="289160" y="233648"/>
                        <a:pt x="315450" y="238601"/>
                      </a:cubicBezTo>
                      <a:cubicBezTo>
                        <a:pt x="341739" y="243649"/>
                        <a:pt x="368028" y="183546"/>
                        <a:pt x="385553" y="162210"/>
                      </a:cubicBezTo>
                      <a:cubicBezTo>
                        <a:pt x="403080" y="140970"/>
                        <a:pt x="478137" y="98964"/>
                        <a:pt x="489471" y="80200"/>
                      </a:cubicBezTo>
                      <a:cubicBezTo>
                        <a:pt x="500711" y="61436"/>
                        <a:pt x="524523" y="3810"/>
                        <a:pt x="525762" y="13906"/>
                      </a:cubicBezTo>
                      <a:cubicBezTo>
                        <a:pt x="527000" y="23907"/>
                        <a:pt x="510141" y="60864"/>
                        <a:pt x="510141" y="60864"/>
                      </a:cubicBezTo>
                      <a:cubicBezTo>
                        <a:pt x="510141" y="60864"/>
                        <a:pt x="569576" y="-12954"/>
                        <a:pt x="568338" y="2000"/>
                      </a:cubicBezTo>
                      <a:cubicBezTo>
                        <a:pt x="567100" y="17049"/>
                        <a:pt x="543954" y="48291"/>
                        <a:pt x="543954" y="48291"/>
                      </a:cubicBezTo>
                      <a:cubicBezTo>
                        <a:pt x="543954" y="48291"/>
                        <a:pt x="594627" y="-3620"/>
                        <a:pt x="597771" y="5715"/>
                      </a:cubicBezTo>
                      <a:cubicBezTo>
                        <a:pt x="600914" y="15144"/>
                        <a:pt x="568338" y="54578"/>
                        <a:pt x="568338" y="54578"/>
                      </a:cubicBezTo>
                      <a:cubicBezTo>
                        <a:pt x="568338" y="54578"/>
                        <a:pt x="610915" y="19526"/>
                        <a:pt x="612154" y="30194"/>
                      </a:cubicBezTo>
                      <a:cubicBezTo>
                        <a:pt x="613391" y="40862"/>
                        <a:pt x="583388" y="68961"/>
                        <a:pt x="583388" y="68961"/>
                      </a:cubicBezTo>
                      <a:cubicBezTo>
                        <a:pt x="583388" y="68961"/>
                        <a:pt x="612154" y="51435"/>
                        <a:pt x="605962" y="63912"/>
                      </a:cubicBezTo>
                      <a:cubicBezTo>
                        <a:pt x="599676" y="76390"/>
                        <a:pt x="584055" y="85153"/>
                        <a:pt x="584055" y="85153"/>
                      </a:cubicBezTo>
                      <a:cubicBezTo>
                        <a:pt x="584055" y="85153"/>
                        <a:pt x="600342" y="76390"/>
                        <a:pt x="600342" y="87058"/>
                      </a:cubicBezTo>
                      <a:cubicBezTo>
                        <a:pt x="600342" y="97726"/>
                        <a:pt x="589389" y="99536"/>
                        <a:pt x="569672" y="124587"/>
                      </a:cubicBezTo>
                      <a:cubicBezTo>
                        <a:pt x="537477" y="165544"/>
                        <a:pt x="535572" y="235362"/>
                        <a:pt x="473946" y="288607"/>
                      </a:cubicBezTo>
                      <a:cubicBezTo>
                        <a:pt x="498996" y="292227"/>
                        <a:pt x="552146" y="311181"/>
                        <a:pt x="582245" y="314896"/>
                      </a:cubicBezTo>
                      <a:cubicBezTo>
                        <a:pt x="549670" y="331755"/>
                        <a:pt x="520237" y="347567"/>
                        <a:pt x="443942" y="327564"/>
                      </a:cubicBezTo>
                      <a:cubicBezTo>
                        <a:pt x="398698" y="315658"/>
                        <a:pt x="375743" y="336899"/>
                        <a:pt x="303639" y="313658"/>
                      </a:cubicBezTo>
                      <a:cubicBezTo>
                        <a:pt x="253822" y="297561"/>
                        <a:pt x="210198" y="308514"/>
                        <a:pt x="163240" y="29346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1E59B3"/>
                    </a:gs>
                    <a:gs pos="22660">
                      <a:srgbClr val="1A4790"/>
                    </a:gs>
                    <a:gs pos="53330">
                      <a:srgbClr val="143268"/>
                    </a:gs>
                    <a:gs pos="77590">
                      <a:srgbClr val="11254E"/>
                    </a:gs>
                    <a:gs pos="92220">
                      <a:srgbClr val="102045"/>
                    </a:gs>
                  </a:gsLst>
                  <a:lin ang="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1" name="任意多边形: 形状 220"/>
                <p:cNvSpPr/>
                <p:nvPr/>
              </p:nvSpPr>
              <p:spPr>
                <a:xfrm>
                  <a:off x="7892795" y="1768220"/>
                  <a:ext cx="1809" cy="3238"/>
                </a:xfrm>
                <a:custGeom>
                  <a:avLst/>
                  <a:gdLst>
                    <a:gd name="connsiteX0" fmla="*/ 0 w 1809"/>
                    <a:gd name="connsiteY0" fmla="*/ 0 h 3238"/>
                    <a:gd name="connsiteX1" fmla="*/ 1810 w 1809"/>
                    <a:gd name="connsiteY1" fmla="*/ 3238 h 3238"/>
                    <a:gd name="connsiteX2" fmla="*/ 0 w 1809"/>
                    <a:gd name="connsiteY2" fmla="*/ 0 h 3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" h="3238">
                      <a:moveTo>
                        <a:pt x="0" y="0"/>
                      </a:moveTo>
                      <a:cubicBezTo>
                        <a:pt x="1048" y="1905"/>
                        <a:pt x="1810" y="3238"/>
                        <a:pt x="1810" y="3238"/>
                      </a:cubicBezTo>
                      <a:cubicBezTo>
                        <a:pt x="1810" y="3238"/>
                        <a:pt x="1143" y="2000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1E59B3"/>
                    </a:gs>
                    <a:gs pos="22660">
                      <a:srgbClr val="1A4790"/>
                    </a:gs>
                    <a:gs pos="53330">
                      <a:srgbClr val="143268"/>
                    </a:gs>
                    <a:gs pos="77590">
                      <a:srgbClr val="11254E"/>
                    </a:gs>
                    <a:gs pos="92220">
                      <a:srgbClr val="102045"/>
                    </a:gs>
                  </a:gsLst>
                  <a:lin ang="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2" name="任意多边形: 形状 221"/>
                <p:cNvSpPr/>
                <p:nvPr/>
              </p:nvSpPr>
              <p:spPr>
                <a:xfrm>
                  <a:off x="7806327" y="1616085"/>
                  <a:ext cx="612094" cy="325080"/>
                </a:xfrm>
                <a:custGeom>
                  <a:avLst/>
                  <a:gdLst>
                    <a:gd name="connsiteX0" fmla="*/ 583292 w 612094"/>
                    <a:gd name="connsiteY0" fmla="*/ 68982 h 325080"/>
                    <a:gd name="connsiteX1" fmla="*/ 612058 w 612094"/>
                    <a:gd name="connsiteY1" fmla="*/ 30215 h 325080"/>
                    <a:gd name="connsiteX2" fmla="*/ 568242 w 612094"/>
                    <a:gd name="connsiteY2" fmla="*/ 54599 h 325080"/>
                    <a:gd name="connsiteX3" fmla="*/ 597675 w 612094"/>
                    <a:gd name="connsiteY3" fmla="*/ 5736 h 325080"/>
                    <a:gd name="connsiteX4" fmla="*/ 543858 w 612094"/>
                    <a:gd name="connsiteY4" fmla="*/ 48313 h 325080"/>
                    <a:gd name="connsiteX5" fmla="*/ 568242 w 612094"/>
                    <a:gd name="connsiteY5" fmla="*/ 2022 h 325080"/>
                    <a:gd name="connsiteX6" fmla="*/ 510045 w 612094"/>
                    <a:gd name="connsiteY6" fmla="*/ 60886 h 325080"/>
                    <a:gd name="connsiteX7" fmla="*/ 525666 w 612094"/>
                    <a:gd name="connsiteY7" fmla="*/ 13928 h 325080"/>
                    <a:gd name="connsiteX8" fmla="*/ 489376 w 612094"/>
                    <a:gd name="connsiteY8" fmla="*/ 80222 h 325080"/>
                    <a:gd name="connsiteX9" fmla="*/ 385458 w 612094"/>
                    <a:gd name="connsiteY9" fmla="*/ 162232 h 325080"/>
                    <a:gd name="connsiteX10" fmla="*/ 315354 w 612094"/>
                    <a:gd name="connsiteY10" fmla="*/ 238623 h 325080"/>
                    <a:gd name="connsiteX11" fmla="*/ 226486 w 612094"/>
                    <a:gd name="connsiteY11" fmla="*/ 211095 h 325080"/>
                    <a:gd name="connsiteX12" fmla="*/ 97517 w 612094"/>
                    <a:gd name="connsiteY12" fmla="*/ 142230 h 325080"/>
                    <a:gd name="connsiteX13" fmla="*/ 86373 w 612094"/>
                    <a:gd name="connsiteY13" fmla="*/ 152136 h 325080"/>
                    <a:gd name="connsiteX14" fmla="*/ 88183 w 612094"/>
                    <a:gd name="connsiteY14" fmla="*/ 155374 h 325080"/>
                    <a:gd name="connsiteX15" fmla="*/ 86373 w 612094"/>
                    <a:gd name="connsiteY15" fmla="*/ 152136 h 325080"/>
                    <a:gd name="connsiteX16" fmla="*/ 59417 w 612094"/>
                    <a:gd name="connsiteY16" fmla="*/ 118417 h 325080"/>
                    <a:gd name="connsiteX17" fmla="*/ 53131 w 612094"/>
                    <a:gd name="connsiteY17" fmla="*/ 128418 h 325080"/>
                    <a:gd name="connsiteX18" fmla="*/ 35604 w 612094"/>
                    <a:gd name="connsiteY18" fmla="*/ 105844 h 325080"/>
                    <a:gd name="connsiteX19" fmla="*/ 23127 w 612094"/>
                    <a:gd name="connsiteY19" fmla="*/ 115845 h 325080"/>
                    <a:gd name="connsiteX20" fmla="*/ 267 w 612094"/>
                    <a:gd name="connsiteY20" fmla="*/ 92699 h 325080"/>
                    <a:gd name="connsiteX21" fmla="*/ 29985 w 612094"/>
                    <a:gd name="connsiteY21" fmla="*/ 168423 h 325080"/>
                    <a:gd name="connsiteX22" fmla="*/ 202102 w 612094"/>
                    <a:gd name="connsiteY22" fmla="*/ 232527 h 325080"/>
                    <a:gd name="connsiteX23" fmla="*/ 272491 w 612094"/>
                    <a:gd name="connsiteY23" fmla="*/ 270055 h 325080"/>
                    <a:gd name="connsiteX24" fmla="*/ 236772 w 612094"/>
                    <a:gd name="connsiteY24" fmla="*/ 275675 h 325080"/>
                    <a:gd name="connsiteX25" fmla="*/ 193624 w 612094"/>
                    <a:gd name="connsiteY25" fmla="*/ 266245 h 325080"/>
                    <a:gd name="connsiteX26" fmla="*/ 163240 w 612094"/>
                    <a:gd name="connsiteY26" fmla="*/ 293487 h 325080"/>
                    <a:gd name="connsiteX27" fmla="*/ 303257 w 612094"/>
                    <a:gd name="connsiteY27" fmla="*/ 313489 h 325080"/>
                    <a:gd name="connsiteX28" fmla="*/ 402984 w 612094"/>
                    <a:gd name="connsiteY28" fmla="*/ 323776 h 325080"/>
                    <a:gd name="connsiteX29" fmla="*/ 360121 w 612094"/>
                    <a:gd name="connsiteY29" fmla="*/ 249767 h 325080"/>
                    <a:gd name="connsiteX30" fmla="*/ 479184 w 612094"/>
                    <a:gd name="connsiteY30" fmla="*/ 289391 h 325080"/>
                    <a:gd name="connsiteX31" fmla="*/ 473754 w 612094"/>
                    <a:gd name="connsiteY31" fmla="*/ 288438 h 325080"/>
                    <a:gd name="connsiteX32" fmla="*/ 569481 w 612094"/>
                    <a:gd name="connsiteY32" fmla="*/ 124418 h 325080"/>
                    <a:gd name="connsiteX33" fmla="*/ 600151 w 612094"/>
                    <a:gd name="connsiteY33" fmla="*/ 86889 h 325080"/>
                    <a:gd name="connsiteX34" fmla="*/ 583863 w 612094"/>
                    <a:gd name="connsiteY34" fmla="*/ 84984 h 325080"/>
                    <a:gd name="connsiteX35" fmla="*/ 605771 w 612094"/>
                    <a:gd name="connsiteY35" fmla="*/ 63744 h 325080"/>
                    <a:gd name="connsiteX36" fmla="*/ 583292 w 612094"/>
                    <a:gd name="connsiteY36" fmla="*/ 68982 h 32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12094" h="325080">
                      <a:moveTo>
                        <a:pt x="583292" y="68982"/>
                      </a:moveTo>
                      <a:cubicBezTo>
                        <a:pt x="583292" y="68982"/>
                        <a:pt x="613296" y="40788"/>
                        <a:pt x="612058" y="30215"/>
                      </a:cubicBezTo>
                      <a:cubicBezTo>
                        <a:pt x="610819" y="19548"/>
                        <a:pt x="568242" y="54599"/>
                        <a:pt x="568242" y="54599"/>
                      </a:cubicBezTo>
                      <a:cubicBezTo>
                        <a:pt x="568242" y="54599"/>
                        <a:pt x="600818" y="15166"/>
                        <a:pt x="597675" y="5736"/>
                      </a:cubicBezTo>
                      <a:cubicBezTo>
                        <a:pt x="594531" y="-3693"/>
                        <a:pt x="543858" y="48313"/>
                        <a:pt x="543858" y="48313"/>
                      </a:cubicBezTo>
                      <a:cubicBezTo>
                        <a:pt x="543858" y="48313"/>
                        <a:pt x="567005" y="16976"/>
                        <a:pt x="568242" y="2022"/>
                      </a:cubicBezTo>
                      <a:cubicBezTo>
                        <a:pt x="569481" y="-13028"/>
                        <a:pt x="510045" y="60886"/>
                        <a:pt x="510045" y="60886"/>
                      </a:cubicBezTo>
                      <a:cubicBezTo>
                        <a:pt x="510045" y="60886"/>
                        <a:pt x="526904" y="23929"/>
                        <a:pt x="525666" y="13928"/>
                      </a:cubicBezTo>
                      <a:cubicBezTo>
                        <a:pt x="524428" y="3927"/>
                        <a:pt x="500615" y="61457"/>
                        <a:pt x="489376" y="80222"/>
                      </a:cubicBezTo>
                      <a:cubicBezTo>
                        <a:pt x="478136" y="98986"/>
                        <a:pt x="402984" y="140896"/>
                        <a:pt x="385458" y="162232"/>
                      </a:cubicBezTo>
                      <a:cubicBezTo>
                        <a:pt x="367932" y="183473"/>
                        <a:pt x="341643" y="243576"/>
                        <a:pt x="315354" y="238623"/>
                      </a:cubicBezTo>
                      <a:cubicBezTo>
                        <a:pt x="289065" y="233574"/>
                        <a:pt x="245250" y="223573"/>
                        <a:pt x="226486" y="211095"/>
                      </a:cubicBezTo>
                      <a:cubicBezTo>
                        <a:pt x="207721" y="198618"/>
                        <a:pt x="127616" y="164137"/>
                        <a:pt x="97517" y="142230"/>
                      </a:cubicBezTo>
                      <a:cubicBezTo>
                        <a:pt x="73228" y="124513"/>
                        <a:pt x="82086" y="143944"/>
                        <a:pt x="86373" y="152136"/>
                      </a:cubicBezTo>
                      <a:cubicBezTo>
                        <a:pt x="87516" y="154136"/>
                        <a:pt x="88183" y="155374"/>
                        <a:pt x="88183" y="155374"/>
                      </a:cubicBezTo>
                      <a:cubicBezTo>
                        <a:pt x="88183" y="155374"/>
                        <a:pt x="87420" y="154040"/>
                        <a:pt x="86373" y="152136"/>
                      </a:cubicBezTo>
                      <a:cubicBezTo>
                        <a:pt x="82467" y="145278"/>
                        <a:pt x="72466" y="129085"/>
                        <a:pt x="59417" y="118417"/>
                      </a:cubicBezTo>
                      <a:cubicBezTo>
                        <a:pt x="42558" y="104606"/>
                        <a:pt x="53131" y="128418"/>
                        <a:pt x="53131" y="128418"/>
                      </a:cubicBezTo>
                      <a:cubicBezTo>
                        <a:pt x="53131" y="128418"/>
                        <a:pt x="47511" y="119655"/>
                        <a:pt x="35604" y="105844"/>
                      </a:cubicBezTo>
                      <a:cubicBezTo>
                        <a:pt x="23698" y="92033"/>
                        <a:pt x="28747" y="132133"/>
                        <a:pt x="23127" y="115845"/>
                      </a:cubicBezTo>
                      <a:cubicBezTo>
                        <a:pt x="17507" y="99557"/>
                        <a:pt x="14364" y="98319"/>
                        <a:pt x="267" y="92699"/>
                      </a:cubicBezTo>
                      <a:cubicBezTo>
                        <a:pt x="267" y="92699"/>
                        <a:pt x="-4877" y="108320"/>
                        <a:pt x="29985" y="168423"/>
                      </a:cubicBezTo>
                      <a:cubicBezTo>
                        <a:pt x="56274" y="213762"/>
                        <a:pt x="154191" y="230717"/>
                        <a:pt x="202102" y="232527"/>
                      </a:cubicBezTo>
                      <a:cubicBezTo>
                        <a:pt x="250012" y="234432"/>
                        <a:pt x="272491" y="270055"/>
                        <a:pt x="272491" y="270055"/>
                      </a:cubicBezTo>
                      <a:cubicBezTo>
                        <a:pt x="272491" y="270055"/>
                        <a:pt x="256489" y="275675"/>
                        <a:pt x="236772" y="275675"/>
                      </a:cubicBezTo>
                      <a:cubicBezTo>
                        <a:pt x="217056" y="275675"/>
                        <a:pt x="213341" y="263483"/>
                        <a:pt x="193624" y="266245"/>
                      </a:cubicBezTo>
                      <a:cubicBezTo>
                        <a:pt x="173908" y="269103"/>
                        <a:pt x="163240" y="293487"/>
                        <a:pt x="163240" y="293487"/>
                      </a:cubicBezTo>
                      <a:cubicBezTo>
                        <a:pt x="210198" y="308536"/>
                        <a:pt x="253917" y="297582"/>
                        <a:pt x="303257" y="313489"/>
                      </a:cubicBezTo>
                      <a:cubicBezTo>
                        <a:pt x="351263" y="329015"/>
                        <a:pt x="377457" y="324824"/>
                        <a:pt x="402984" y="323776"/>
                      </a:cubicBezTo>
                      <a:cubicBezTo>
                        <a:pt x="387267" y="298154"/>
                        <a:pt x="373647" y="271579"/>
                        <a:pt x="360121" y="249767"/>
                      </a:cubicBezTo>
                      <a:cubicBezTo>
                        <a:pt x="398317" y="268912"/>
                        <a:pt x="436512" y="287867"/>
                        <a:pt x="479184" y="289391"/>
                      </a:cubicBezTo>
                      <a:cubicBezTo>
                        <a:pt x="477279" y="289010"/>
                        <a:pt x="475469" y="288724"/>
                        <a:pt x="473754" y="288438"/>
                      </a:cubicBezTo>
                      <a:cubicBezTo>
                        <a:pt x="535382" y="235194"/>
                        <a:pt x="537286" y="165375"/>
                        <a:pt x="569481" y="124418"/>
                      </a:cubicBezTo>
                      <a:cubicBezTo>
                        <a:pt x="589197" y="99367"/>
                        <a:pt x="600151" y="97462"/>
                        <a:pt x="600151" y="86889"/>
                      </a:cubicBezTo>
                      <a:cubicBezTo>
                        <a:pt x="600151" y="76316"/>
                        <a:pt x="583863" y="84984"/>
                        <a:pt x="583863" y="84984"/>
                      </a:cubicBezTo>
                      <a:cubicBezTo>
                        <a:pt x="583863" y="84984"/>
                        <a:pt x="599485" y="76221"/>
                        <a:pt x="605771" y="63744"/>
                      </a:cubicBezTo>
                      <a:cubicBezTo>
                        <a:pt x="612058" y="51456"/>
                        <a:pt x="583292" y="68982"/>
                        <a:pt x="583292" y="689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223" name="任意多边形: 形状 222"/>
                <p:cNvSpPr/>
                <p:nvPr/>
              </p:nvSpPr>
              <p:spPr>
                <a:xfrm>
                  <a:off x="8156638" y="1882235"/>
                  <a:ext cx="231647" cy="70883"/>
                </a:xfrm>
                <a:custGeom>
                  <a:avLst/>
                  <a:gdLst>
                    <a:gd name="connsiteX0" fmla="*/ 52673 w 231647"/>
                    <a:gd name="connsiteY0" fmla="*/ 57817 h 70883"/>
                    <a:gd name="connsiteX1" fmla="*/ 93345 w 231647"/>
                    <a:gd name="connsiteY1" fmla="*/ 61532 h 70883"/>
                    <a:gd name="connsiteX2" fmla="*/ 231647 w 231647"/>
                    <a:gd name="connsiteY2" fmla="*/ 48863 h 70883"/>
                    <a:gd name="connsiteX3" fmla="*/ 128778 w 231647"/>
                    <a:gd name="connsiteY3" fmla="*/ 23527 h 70883"/>
                    <a:gd name="connsiteX4" fmla="*/ 0 w 231647"/>
                    <a:gd name="connsiteY4" fmla="*/ 0 h 70883"/>
                    <a:gd name="connsiteX5" fmla="*/ 52673 w 231647"/>
                    <a:gd name="connsiteY5" fmla="*/ 57817 h 70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1647" h="70883">
                      <a:moveTo>
                        <a:pt x="52673" y="57817"/>
                      </a:moveTo>
                      <a:cubicBezTo>
                        <a:pt x="65531" y="57245"/>
                        <a:pt x="78200" y="57531"/>
                        <a:pt x="93345" y="61532"/>
                      </a:cubicBezTo>
                      <a:cubicBezTo>
                        <a:pt x="169735" y="81534"/>
                        <a:pt x="199168" y="65722"/>
                        <a:pt x="231647" y="48863"/>
                      </a:cubicBezTo>
                      <a:cubicBezTo>
                        <a:pt x="203549" y="45339"/>
                        <a:pt x="155447" y="28670"/>
                        <a:pt x="128778" y="23527"/>
                      </a:cubicBezTo>
                      <a:cubicBezTo>
                        <a:pt x="78010" y="27051"/>
                        <a:pt x="38195" y="19050"/>
                        <a:pt x="0" y="0"/>
                      </a:cubicBezTo>
                      <a:cubicBezTo>
                        <a:pt x="13716" y="21622"/>
                        <a:pt x="37052" y="32195"/>
                        <a:pt x="52673" y="5781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4" name="任意多边形: 形状 223"/>
                <p:cNvSpPr/>
                <p:nvPr/>
              </p:nvSpPr>
              <p:spPr>
                <a:xfrm>
                  <a:off x="7969662" y="1882113"/>
                  <a:ext cx="163544" cy="54128"/>
                </a:xfrm>
                <a:custGeom>
                  <a:avLst/>
                  <a:gdLst>
                    <a:gd name="connsiteX0" fmla="*/ 73533 w 163544"/>
                    <a:gd name="connsiteY0" fmla="*/ 9837 h 54128"/>
                    <a:gd name="connsiteX1" fmla="*/ 30385 w 163544"/>
                    <a:gd name="connsiteY1" fmla="*/ 407 h 54128"/>
                    <a:gd name="connsiteX2" fmla="*/ 0 w 163544"/>
                    <a:gd name="connsiteY2" fmla="*/ 27649 h 54128"/>
                    <a:gd name="connsiteX3" fmla="*/ 140017 w 163544"/>
                    <a:gd name="connsiteY3" fmla="*/ 47651 h 54128"/>
                    <a:gd name="connsiteX4" fmla="*/ 163544 w 163544"/>
                    <a:gd name="connsiteY4" fmla="*/ 54128 h 54128"/>
                    <a:gd name="connsiteX5" fmla="*/ 109156 w 163544"/>
                    <a:gd name="connsiteY5" fmla="*/ 4122 h 54128"/>
                    <a:gd name="connsiteX6" fmla="*/ 73533 w 163544"/>
                    <a:gd name="connsiteY6" fmla="*/ 9837 h 5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544" h="54128">
                      <a:moveTo>
                        <a:pt x="73533" y="9837"/>
                      </a:moveTo>
                      <a:cubicBezTo>
                        <a:pt x="53816" y="9837"/>
                        <a:pt x="50101" y="-2355"/>
                        <a:pt x="30385" y="407"/>
                      </a:cubicBezTo>
                      <a:cubicBezTo>
                        <a:pt x="10668" y="3265"/>
                        <a:pt x="0" y="27649"/>
                        <a:pt x="0" y="27649"/>
                      </a:cubicBezTo>
                      <a:cubicBezTo>
                        <a:pt x="46958" y="42698"/>
                        <a:pt x="90678" y="31744"/>
                        <a:pt x="140017" y="47651"/>
                      </a:cubicBezTo>
                      <a:cubicBezTo>
                        <a:pt x="148494" y="50414"/>
                        <a:pt x="156305" y="52509"/>
                        <a:pt x="163544" y="54128"/>
                      </a:cubicBezTo>
                      <a:cubicBezTo>
                        <a:pt x="143256" y="39174"/>
                        <a:pt x="128301" y="20600"/>
                        <a:pt x="109156" y="4122"/>
                      </a:cubicBezTo>
                      <a:cubicBezTo>
                        <a:pt x="103251" y="5837"/>
                        <a:pt x="87249" y="9837"/>
                        <a:pt x="73533" y="98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5" name="任意多边形: 形状 224"/>
                <p:cNvSpPr/>
                <p:nvPr/>
              </p:nvSpPr>
              <p:spPr>
                <a:xfrm>
                  <a:off x="7806327" y="1708784"/>
                  <a:ext cx="581958" cy="244143"/>
                </a:xfrm>
                <a:custGeom>
                  <a:avLst/>
                  <a:gdLst>
                    <a:gd name="connsiteX0" fmla="*/ 319926 w 581958"/>
                    <a:gd name="connsiteY0" fmla="*/ 146114 h 244143"/>
                    <a:gd name="connsiteX1" fmla="*/ 315354 w 581958"/>
                    <a:gd name="connsiteY1" fmla="*/ 145923 h 244143"/>
                    <a:gd name="connsiteX2" fmla="*/ 226486 w 581958"/>
                    <a:gd name="connsiteY2" fmla="*/ 118396 h 244143"/>
                    <a:gd name="connsiteX3" fmla="*/ 97517 w 581958"/>
                    <a:gd name="connsiteY3" fmla="*/ 49530 h 244143"/>
                    <a:gd name="connsiteX4" fmla="*/ 86373 w 581958"/>
                    <a:gd name="connsiteY4" fmla="*/ 59436 h 244143"/>
                    <a:gd name="connsiteX5" fmla="*/ 88183 w 581958"/>
                    <a:gd name="connsiteY5" fmla="*/ 62675 h 244143"/>
                    <a:gd name="connsiteX6" fmla="*/ 86373 w 581958"/>
                    <a:gd name="connsiteY6" fmla="*/ 59436 h 244143"/>
                    <a:gd name="connsiteX7" fmla="*/ 59417 w 581958"/>
                    <a:gd name="connsiteY7" fmla="*/ 25718 h 244143"/>
                    <a:gd name="connsiteX8" fmla="*/ 53131 w 581958"/>
                    <a:gd name="connsiteY8" fmla="*/ 35719 h 244143"/>
                    <a:gd name="connsiteX9" fmla="*/ 35604 w 581958"/>
                    <a:gd name="connsiteY9" fmla="*/ 13145 h 244143"/>
                    <a:gd name="connsiteX10" fmla="*/ 23127 w 581958"/>
                    <a:gd name="connsiteY10" fmla="*/ 23146 h 244143"/>
                    <a:gd name="connsiteX11" fmla="*/ 267 w 581958"/>
                    <a:gd name="connsiteY11" fmla="*/ 0 h 244143"/>
                    <a:gd name="connsiteX12" fmla="*/ 29985 w 581958"/>
                    <a:gd name="connsiteY12" fmla="*/ 75724 h 244143"/>
                    <a:gd name="connsiteX13" fmla="*/ 202102 w 581958"/>
                    <a:gd name="connsiteY13" fmla="*/ 139827 h 244143"/>
                    <a:gd name="connsiteX14" fmla="*/ 272491 w 581958"/>
                    <a:gd name="connsiteY14" fmla="*/ 177356 h 244143"/>
                    <a:gd name="connsiteX15" fmla="*/ 326879 w 581958"/>
                    <a:gd name="connsiteY15" fmla="*/ 227362 h 244143"/>
                    <a:gd name="connsiteX16" fmla="*/ 443656 w 581958"/>
                    <a:gd name="connsiteY16" fmla="*/ 234791 h 244143"/>
                    <a:gd name="connsiteX17" fmla="*/ 581958 w 581958"/>
                    <a:gd name="connsiteY17" fmla="*/ 222123 h 244143"/>
                    <a:gd name="connsiteX18" fmla="*/ 319926 w 581958"/>
                    <a:gd name="connsiteY18" fmla="*/ 146114 h 244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81958" h="244143">
                      <a:moveTo>
                        <a:pt x="319926" y="146114"/>
                      </a:moveTo>
                      <a:cubicBezTo>
                        <a:pt x="318402" y="146209"/>
                        <a:pt x="316878" y="146209"/>
                        <a:pt x="315354" y="145923"/>
                      </a:cubicBezTo>
                      <a:cubicBezTo>
                        <a:pt x="289065" y="140875"/>
                        <a:pt x="245250" y="130874"/>
                        <a:pt x="226486" y="118396"/>
                      </a:cubicBezTo>
                      <a:cubicBezTo>
                        <a:pt x="207721" y="105918"/>
                        <a:pt x="127616" y="71438"/>
                        <a:pt x="97517" y="49530"/>
                      </a:cubicBezTo>
                      <a:cubicBezTo>
                        <a:pt x="73228" y="31814"/>
                        <a:pt x="82086" y="51245"/>
                        <a:pt x="86373" y="59436"/>
                      </a:cubicBezTo>
                      <a:cubicBezTo>
                        <a:pt x="87516" y="61436"/>
                        <a:pt x="88183" y="62675"/>
                        <a:pt x="88183" y="62675"/>
                      </a:cubicBezTo>
                      <a:cubicBezTo>
                        <a:pt x="88183" y="62675"/>
                        <a:pt x="87420" y="61341"/>
                        <a:pt x="86373" y="59436"/>
                      </a:cubicBezTo>
                      <a:cubicBezTo>
                        <a:pt x="82467" y="52578"/>
                        <a:pt x="72466" y="36386"/>
                        <a:pt x="59417" y="25718"/>
                      </a:cubicBezTo>
                      <a:cubicBezTo>
                        <a:pt x="42558" y="11906"/>
                        <a:pt x="53131" y="35719"/>
                        <a:pt x="53131" y="35719"/>
                      </a:cubicBezTo>
                      <a:cubicBezTo>
                        <a:pt x="53131" y="35719"/>
                        <a:pt x="47511" y="26956"/>
                        <a:pt x="35604" y="13145"/>
                      </a:cubicBezTo>
                      <a:cubicBezTo>
                        <a:pt x="23698" y="-667"/>
                        <a:pt x="28747" y="39433"/>
                        <a:pt x="23127" y="23146"/>
                      </a:cubicBezTo>
                      <a:cubicBezTo>
                        <a:pt x="17507" y="6858"/>
                        <a:pt x="14364" y="5620"/>
                        <a:pt x="267" y="0"/>
                      </a:cubicBezTo>
                      <a:cubicBezTo>
                        <a:pt x="267" y="0"/>
                        <a:pt x="-4877" y="15621"/>
                        <a:pt x="29985" y="75724"/>
                      </a:cubicBezTo>
                      <a:cubicBezTo>
                        <a:pt x="56274" y="121063"/>
                        <a:pt x="154191" y="138017"/>
                        <a:pt x="202102" y="139827"/>
                      </a:cubicBezTo>
                      <a:cubicBezTo>
                        <a:pt x="250012" y="141732"/>
                        <a:pt x="272491" y="177356"/>
                        <a:pt x="272491" y="177356"/>
                      </a:cubicBezTo>
                      <a:cubicBezTo>
                        <a:pt x="272491" y="177356"/>
                        <a:pt x="306591" y="212408"/>
                        <a:pt x="326879" y="227362"/>
                      </a:cubicBezTo>
                      <a:cubicBezTo>
                        <a:pt x="381172" y="239554"/>
                        <a:pt x="403746" y="224409"/>
                        <a:pt x="443656" y="234791"/>
                      </a:cubicBezTo>
                      <a:cubicBezTo>
                        <a:pt x="520046" y="254794"/>
                        <a:pt x="549478" y="238982"/>
                        <a:pt x="581958" y="222123"/>
                      </a:cubicBezTo>
                      <a:cubicBezTo>
                        <a:pt x="442322" y="270701"/>
                        <a:pt x="364598" y="185547"/>
                        <a:pt x="319926" y="146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6" name="图形 19"/>
              <p:cNvGrpSpPr/>
              <p:nvPr/>
            </p:nvGrpSpPr>
            <p:grpSpPr>
              <a:xfrm>
                <a:off x="4545191" y="2426263"/>
                <a:ext cx="706340" cy="388815"/>
                <a:chOff x="4545191" y="2426263"/>
                <a:chExt cx="706340" cy="388815"/>
              </a:xfrm>
            </p:grpSpPr>
            <p:sp>
              <p:nvSpPr>
                <p:cNvPr id="227" name="任意多边形: 形状 226"/>
                <p:cNvSpPr/>
                <p:nvPr/>
              </p:nvSpPr>
              <p:spPr>
                <a:xfrm>
                  <a:off x="4545191" y="2426263"/>
                  <a:ext cx="706245" cy="388677"/>
                </a:xfrm>
                <a:custGeom>
                  <a:avLst/>
                  <a:gdLst>
                    <a:gd name="connsiteX0" fmla="*/ 517822 w 706245"/>
                    <a:gd name="connsiteY0" fmla="*/ 338749 h 388677"/>
                    <a:gd name="connsiteX1" fmla="*/ 482770 w 706245"/>
                    <a:gd name="connsiteY1" fmla="*/ 307316 h 388677"/>
                    <a:gd name="connsiteX2" fmla="*/ 432954 w 706245"/>
                    <a:gd name="connsiteY2" fmla="*/ 318175 h 388677"/>
                    <a:gd name="connsiteX3" fmla="*/ 391806 w 706245"/>
                    <a:gd name="connsiteY3" fmla="*/ 311698 h 388677"/>
                    <a:gd name="connsiteX4" fmla="*/ 473055 w 706245"/>
                    <a:gd name="connsiteY4" fmla="*/ 268359 h 388677"/>
                    <a:gd name="connsiteX5" fmla="*/ 671651 w 706245"/>
                    <a:gd name="connsiteY5" fmla="*/ 194350 h 388677"/>
                    <a:gd name="connsiteX6" fmla="*/ 705941 w 706245"/>
                    <a:gd name="connsiteY6" fmla="*/ 107006 h 388677"/>
                    <a:gd name="connsiteX7" fmla="*/ 679556 w 706245"/>
                    <a:gd name="connsiteY7" fmla="*/ 133676 h 388677"/>
                    <a:gd name="connsiteX8" fmla="*/ 665079 w 706245"/>
                    <a:gd name="connsiteY8" fmla="*/ 122151 h 388677"/>
                    <a:gd name="connsiteX9" fmla="*/ 644886 w 706245"/>
                    <a:gd name="connsiteY9" fmla="*/ 148154 h 388677"/>
                    <a:gd name="connsiteX10" fmla="*/ 637647 w 706245"/>
                    <a:gd name="connsiteY10" fmla="*/ 136629 h 388677"/>
                    <a:gd name="connsiteX11" fmla="*/ 604404 w 706245"/>
                    <a:gd name="connsiteY11" fmla="*/ 179205 h 388677"/>
                    <a:gd name="connsiteX12" fmla="*/ 593546 w 706245"/>
                    <a:gd name="connsiteY12" fmla="*/ 164061 h 388677"/>
                    <a:gd name="connsiteX13" fmla="*/ 444765 w 706245"/>
                    <a:gd name="connsiteY13" fmla="*/ 243499 h 388677"/>
                    <a:gd name="connsiteX14" fmla="*/ 342276 w 706245"/>
                    <a:gd name="connsiteY14" fmla="*/ 275313 h 388677"/>
                    <a:gd name="connsiteX15" fmla="*/ 261409 w 706245"/>
                    <a:gd name="connsiteY15" fmla="*/ 187206 h 388677"/>
                    <a:gd name="connsiteX16" fmla="*/ 141584 w 706245"/>
                    <a:gd name="connsiteY16" fmla="*/ 92623 h 388677"/>
                    <a:gd name="connsiteX17" fmla="*/ 99674 w 706245"/>
                    <a:gd name="connsiteY17" fmla="*/ 16042 h 388677"/>
                    <a:gd name="connsiteX18" fmla="*/ 117772 w 706245"/>
                    <a:gd name="connsiteY18" fmla="*/ 70239 h 388677"/>
                    <a:gd name="connsiteX19" fmla="*/ 50621 w 706245"/>
                    <a:gd name="connsiteY19" fmla="*/ 2326 h 388677"/>
                    <a:gd name="connsiteX20" fmla="*/ 78815 w 706245"/>
                    <a:gd name="connsiteY20" fmla="*/ 55761 h 388677"/>
                    <a:gd name="connsiteX21" fmla="*/ 16712 w 706245"/>
                    <a:gd name="connsiteY21" fmla="*/ 6612 h 388677"/>
                    <a:gd name="connsiteX22" fmla="*/ 50621 w 706245"/>
                    <a:gd name="connsiteY22" fmla="*/ 62905 h 388677"/>
                    <a:gd name="connsiteX23" fmla="*/ 43 w 706245"/>
                    <a:gd name="connsiteY23" fmla="*/ 34711 h 388677"/>
                    <a:gd name="connsiteX24" fmla="*/ 33285 w 706245"/>
                    <a:gd name="connsiteY24" fmla="*/ 79479 h 388677"/>
                    <a:gd name="connsiteX25" fmla="*/ 7282 w 706245"/>
                    <a:gd name="connsiteY25" fmla="*/ 73668 h 388677"/>
                    <a:gd name="connsiteX26" fmla="*/ 32523 w 706245"/>
                    <a:gd name="connsiteY26" fmla="*/ 98243 h 388677"/>
                    <a:gd name="connsiteX27" fmla="*/ 13759 w 706245"/>
                    <a:gd name="connsiteY27" fmla="*/ 100434 h 388677"/>
                    <a:gd name="connsiteX28" fmla="*/ 49097 w 706245"/>
                    <a:gd name="connsiteY28" fmla="*/ 143772 h 388677"/>
                    <a:gd name="connsiteX29" fmla="*/ 159587 w 706245"/>
                    <a:gd name="connsiteY29" fmla="*/ 332939 h 388677"/>
                    <a:gd name="connsiteX30" fmla="*/ 34714 w 706245"/>
                    <a:gd name="connsiteY30" fmla="*/ 363228 h 388677"/>
                    <a:gd name="connsiteX31" fmla="*/ 194353 w 706245"/>
                    <a:gd name="connsiteY31" fmla="*/ 377897 h 388677"/>
                    <a:gd name="connsiteX32" fmla="*/ 356278 w 706245"/>
                    <a:gd name="connsiteY32" fmla="*/ 361800 h 388677"/>
                    <a:gd name="connsiteX33" fmla="*/ 517822 w 706245"/>
                    <a:gd name="connsiteY33" fmla="*/ 338749 h 388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06245" h="388677">
                      <a:moveTo>
                        <a:pt x="517822" y="338749"/>
                      </a:moveTo>
                      <a:cubicBezTo>
                        <a:pt x="517822" y="338749"/>
                        <a:pt x="505535" y="310555"/>
                        <a:pt x="482770" y="307316"/>
                      </a:cubicBezTo>
                      <a:cubicBezTo>
                        <a:pt x="460005" y="304078"/>
                        <a:pt x="455719" y="318175"/>
                        <a:pt x="432954" y="318175"/>
                      </a:cubicBezTo>
                      <a:cubicBezTo>
                        <a:pt x="410189" y="318175"/>
                        <a:pt x="391806" y="311698"/>
                        <a:pt x="391806" y="311698"/>
                      </a:cubicBezTo>
                      <a:cubicBezTo>
                        <a:pt x="391806" y="311698"/>
                        <a:pt x="417809" y="270550"/>
                        <a:pt x="473055" y="268359"/>
                      </a:cubicBezTo>
                      <a:cubicBezTo>
                        <a:pt x="528299" y="266169"/>
                        <a:pt x="641266" y="246738"/>
                        <a:pt x="671651" y="194350"/>
                      </a:cubicBezTo>
                      <a:cubicBezTo>
                        <a:pt x="711846" y="124913"/>
                        <a:pt x="705941" y="107006"/>
                        <a:pt x="705941" y="107006"/>
                      </a:cubicBezTo>
                      <a:cubicBezTo>
                        <a:pt x="689653" y="113483"/>
                        <a:pt x="686129" y="114912"/>
                        <a:pt x="679556" y="133676"/>
                      </a:cubicBezTo>
                      <a:cubicBezTo>
                        <a:pt x="673080" y="152440"/>
                        <a:pt x="678795" y="106244"/>
                        <a:pt x="665079" y="122151"/>
                      </a:cubicBezTo>
                      <a:cubicBezTo>
                        <a:pt x="651363" y="138057"/>
                        <a:pt x="644886" y="148154"/>
                        <a:pt x="644886" y="148154"/>
                      </a:cubicBezTo>
                      <a:cubicBezTo>
                        <a:pt x="644886" y="148154"/>
                        <a:pt x="657173" y="120722"/>
                        <a:pt x="637647" y="136629"/>
                      </a:cubicBezTo>
                      <a:cubicBezTo>
                        <a:pt x="618120" y="152535"/>
                        <a:pt x="604404" y="179205"/>
                        <a:pt x="604404" y="179205"/>
                      </a:cubicBezTo>
                      <a:cubicBezTo>
                        <a:pt x="604404" y="179205"/>
                        <a:pt x="628217" y="138724"/>
                        <a:pt x="593546" y="164061"/>
                      </a:cubicBezTo>
                      <a:cubicBezTo>
                        <a:pt x="558875" y="189302"/>
                        <a:pt x="466482" y="229021"/>
                        <a:pt x="444765" y="243499"/>
                      </a:cubicBezTo>
                      <a:cubicBezTo>
                        <a:pt x="423143" y="257977"/>
                        <a:pt x="372566" y="269502"/>
                        <a:pt x="342276" y="275313"/>
                      </a:cubicBezTo>
                      <a:cubicBezTo>
                        <a:pt x="311987" y="281123"/>
                        <a:pt x="281602" y="211781"/>
                        <a:pt x="261409" y="187206"/>
                      </a:cubicBezTo>
                      <a:cubicBezTo>
                        <a:pt x="241216" y="162632"/>
                        <a:pt x="154538" y="114245"/>
                        <a:pt x="141584" y="92623"/>
                      </a:cubicBezTo>
                      <a:cubicBezTo>
                        <a:pt x="128630" y="71001"/>
                        <a:pt x="101103" y="4517"/>
                        <a:pt x="99674" y="16042"/>
                      </a:cubicBezTo>
                      <a:cubicBezTo>
                        <a:pt x="98246" y="27567"/>
                        <a:pt x="117772" y="70239"/>
                        <a:pt x="117772" y="70239"/>
                      </a:cubicBezTo>
                      <a:cubicBezTo>
                        <a:pt x="117772" y="70239"/>
                        <a:pt x="49192" y="-15009"/>
                        <a:pt x="50621" y="2326"/>
                      </a:cubicBezTo>
                      <a:cubicBezTo>
                        <a:pt x="52049" y="19662"/>
                        <a:pt x="78815" y="55761"/>
                        <a:pt x="78815" y="55761"/>
                      </a:cubicBezTo>
                      <a:cubicBezTo>
                        <a:pt x="78815" y="55761"/>
                        <a:pt x="20331" y="-4151"/>
                        <a:pt x="16712" y="6612"/>
                      </a:cubicBezTo>
                      <a:cubicBezTo>
                        <a:pt x="13092" y="17471"/>
                        <a:pt x="50621" y="62905"/>
                        <a:pt x="50621" y="62905"/>
                      </a:cubicBezTo>
                      <a:cubicBezTo>
                        <a:pt x="50621" y="62905"/>
                        <a:pt x="1567" y="22424"/>
                        <a:pt x="43" y="34711"/>
                      </a:cubicBezTo>
                      <a:cubicBezTo>
                        <a:pt x="-1386" y="46998"/>
                        <a:pt x="33285" y="79479"/>
                        <a:pt x="33285" y="79479"/>
                      </a:cubicBezTo>
                      <a:cubicBezTo>
                        <a:pt x="33285" y="79479"/>
                        <a:pt x="43" y="59286"/>
                        <a:pt x="7282" y="73668"/>
                      </a:cubicBezTo>
                      <a:cubicBezTo>
                        <a:pt x="14521" y="88146"/>
                        <a:pt x="32523" y="98243"/>
                        <a:pt x="32523" y="98243"/>
                      </a:cubicBezTo>
                      <a:cubicBezTo>
                        <a:pt x="32523" y="98243"/>
                        <a:pt x="13759" y="88146"/>
                        <a:pt x="13759" y="100434"/>
                      </a:cubicBezTo>
                      <a:cubicBezTo>
                        <a:pt x="13759" y="112721"/>
                        <a:pt x="26332" y="114816"/>
                        <a:pt x="49097" y="143772"/>
                      </a:cubicBezTo>
                      <a:cubicBezTo>
                        <a:pt x="86244" y="191016"/>
                        <a:pt x="88435" y="271598"/>
                        <a:pt x="159587" y="332939"/>
                      </a:cubicBezTo>
                      <a:cubicBezTo>
                        <a:pt x="130631" y="337034"/>
                        <a:pt x="69385" y="358942"/>
                        <a:pt x="34714" y="363228"/>
                      </a:cubicBezTo>
                      <a:cubicBezTo>
                        <a:pt x="72242" y="382755"/>
                        <a:pt x="106247" y="400947"/>
                        <a:pt x="194353" y="377897"/>
                      </a:cubicBezTo>
                      <a:cubicBezTo>
                        <a:pt x="246550" y="364181"/>
                        <a:pt x="273030" y="388660"/>
                        <a:pt x="356278" y="361800"/>
                      </a:cubicBezTo>
                      <a:cubicBezTo>
                        <a:pt x="413238" y="343512"/>
                        <a:pt x="463720" y="356084"/>
                        <a:pt x="517822" y="3387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1E59B3"/>
                    </a:gs>
                    <a:gs pos="22660">
                      <a:srgbClr val="1A4790"/>
                    </a:gs>
                    <a:gs pos="53330">
                      <a:srgbClr val="143268"/>
                    </a:gs>
                    <a:gs pos="77590">
                      <a:srgbClr val="11254E"/>
                    </a:gs>
                    <a:gs pos="92220">
                      <a:srgbClr val="102045"/>
                    </a:gs>
                  </a:gsLst>
                  <a:lin ang="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8" name="任意多边形: 形状 227"/>
                <p:cNvSpPr/>
                <p:nvPr/>
              </p:nvSpPr>
              <p:spPr>
                <a:xfrm>
                  <a:off x="5149690" y="2601753"/>
                  <a:ext cx="2095" cy="3714"/>
                </a:xfrm>
                <a:custGeom>
                  <a:avLst/>
                  <a:gdLst>
                    <a:gd name="connsiteX0" fmla="*/ 2096 w 2095"/>
                    <a:gd name="connsiteY0" fmla="*/ 0 h 3714"/>
                    <a:gd name="connsiteX1" fmla="*/ 0 w 2095"/>
                    <a:gd name="connsiteY1" fmla="*/ 3715 h 3714"/>
                    <a:gd name="connsiteX2" fmla="*/ 2096 w 2095"/>
                    <a:gd name="connsiteY2" fmla="*/ 0 h 3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95" h="3714">
                      <a:moveTo>
                        <a:pt x="2096" y="0"/>
                      </a:moveTo>
                      <a:cubicBezTo>
                        <a:pt x="953" y="2191"/>
                        <a:pt x="0" y="3715"/>
                        <a:pt x="0" y="3715"/>
                      </a:cubicBezTo>
                      <a:cubicBezTo>
                        <a:pt x="0" y="3715"/>
                        <a:pt x="762" y="2286"/>
                        <a:pt x="209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1E59B3"/>
                    </a:gs>
                    <a:gs pos="22660">
                      <a:srgbClr val="1A4790"/>
                    </a:gs>
                    <a:gs pos="53330">
                      <a:srgbClr val="143268"/>
                    </a:gs>
                    <a:gs pos="77590">
                      <a:srgbClr val="11254E"/>
                    </a:gs>
                    <a:gs pos="92220">
                      <a:srgbClr val="102045"/>
                    </a:gs>
                  </a:gsLst>
                  <a:lin ang="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9" name="任意多边形: 形状 228"/>
                <p:cNvSpPr/>
                <p:nvPr/>
              </p:nvSpPr>
              <p:spPr>
                <a:xfrm>
                  <a:off x="4545286" y="2426358"/>
                  <a:ext cx="706245" cy="375241"/>
                </a:xfrm>
                <a:custGeom>
                  <a:avLst/>
                  <a:gdLst>
                    <a:gd name="connsiteX0" fmla="*/ 33285 w 706245"/>
                    <a:gd name="connsiteY0" fmla="*/ 79479 h 375241"/>
                    <a:gd name="connsiteX1" fmla="*/ 43 w 706245"/>
                    <a:gd name="connsiteY1" fmla="*/ 34711 h 375241"/>
                    <a:gd name="connsiteX2" fmla="*/ 50621 w 706245"/>
                    <a:gd name="connsiteY2" fmla="*/ 62905 h 375241"/>
                    <a:gd name="connsiteX3" fmla="*/ 16712 w 706245"/>
                    <a:gd name="connsiteY3" fmla="*/ 6612 h 375241"/>
                    <a:gd name="connsiteX4" fmla="*/ 78815 w 706245"/>
                    <a:gd name="connsiteY4" fmla="*/ 55761 h 375241"/>
                    <a:gd name="connsiteX5" fmla="*/ 50621 w 706245"/>
                    <a:gd name="connsiteY5" fmla="*/ 2326 h 375241"/>
                    <a:gd name="connsiteX6" fmla="*/ 117772 w 706245"/>
                    <a:gd name="connsiteY6" fmla="*/ 70239 h 375241"/>
                    <a:gd name="connsiteX7" fmla="*/ 99674 w 706245"/>
                    <a:gd name="connsiteY7" fmla="*/ 16042 h 375241"/>
                    <a:gd name="connsiteX8" fmla="*/ 141584 w 706245"/>
                    <a:gd name="connsiteY8" fmla="*/ 92623 h 375241"/>
                    <a:gd name="connsiteX9" fmla="*/ 261409 w 706245"/>
                    <a:gd name="connsiteY9" fmla="*/ 187206 h 375241"/>
                    <a:gd name="connsiteX10" fmla="*/ 342276 w 706245"/>
                    <a:gd name="connsiteY10" fmla="*/ 275313 h 375241"/>
                    <a:gd name="connsiteX11" fmla="*/ 444860 w 706245"/>
                    <a:gd name="connsiteY11" fmla="*/ 243499 h 375241"/>
                    <a:gd name="connsiteX12" fmla="*/ 593641 w 706245"/>
                    <a:gd name="connsiteY12" fmla="*/ 164061 h 375241"/>
                    <a:gd name="connsiteX13" fmla="*/ 606500 w 706245"/>
                    <a:gd name="connsiteY13" fmla="*/ 175491 h 375241"/>
                    <a:gd name="connsiteX14" fmla="*/ 604404 w 706245"/>
                    <a:gd name="connsiteY14" fmla="*/ 179205 h 375241"/>
                    <a:gd name="connsiteX15" fmla="*/ 606500 w 706245"/>
                    <a:gd name="connsiteY15" fmla="*/ 175491 h 375241"/>
                    <a:gd name="connsiteX16" fmla="*/ 637647 w 706245"/>
                    <a:gd name="connsiteY16" fmla="*/ 136629 h 375241"/>
                    <a:gd name="connsiteX17" fmla="*/ 644885 w 706245"/>
                    <a:gd name="connsiteY17" fmla="*/ 148154 h 375241"/>
                    <a:gd name="connsiteX18" fmla="*/ 665078 w 706245"/>
                    <a:gd name="connsiteY18" fmla="*/ 122151 h 375241"/>
                    <a:gd name="connsiteX19" fmla="*/ 679556 w 706245"/>
                    <a:gd name="connsiteY19" fmla="*/ 133676 h 375241"/>
                    <a:gd name="connsiteX20" fmla="*/ 705941 w 706245"/>
                    <a:gd name="connsiteY20" fmla="*/ 107006 h 375241"/>
                    <a:gd name="connsiteX21" fmla="*/ 671651 w 706245"/>
                    <a:gd name="connsiteY21" fmla="*/ 194350 h 375241"/>
                    <a:gd name="connsiteX22" fmla="*/ 473054 w 706245"/>
                    <a:gd name="connsiteY22" fmla="*/ 268359 h 375241"/>
                    <a:gd name="connsiteX23" fmla="*/ 391806 w 706245"/>
                    <a:gd name="connsiteY23" fmla="*/ 311698 h 375241"/>
                    <a:gd name="connsiteX24" fmla="*/ 432954 w 706245"/>
                    <a:gd name="connsiteY24" fmla="*/ 318175 h 375241"/>
                    <a:gd name="connsiteX25" fmla="*/ 482770 w 706245"/>
                    <a:gd name="connsiteY25" fmla="*/ 307317 h 375241"/>
                    <a:gd name="connsiteX26" fmla="*/ 517822 w 706245"/>
                    <a:gd name="connsiteY26" fmla="*/ 338749 h 375241"/>
                    <a:gd name="connsiteX27" fmla="*/ 356278 w 706245"/>
                    <a:gd name="connsiteY27" fmla="*/ 361895 h 375241"/>
                    <a:gd name="connsiteX28" fmla="*/ 241216 w 706245"/>
                    <a:gd name="connsiteY28" fmla="*/ 373706 h 375241"/>
                    <a:gd name="connsiteX29" fmla="*/ 290746 w 706245"/>
                    <a:gd name="connsiteY29" fmla="*/ 288362 h 375241"/>
                    <a:gd name="connsiteX30" fmla="*/ 153395 w 706245"/>
                    <a:gd name="connsiteY30" fmla="*/ 334082 h 375241"/>
                    <a:gd name="connsiteX31" fmla="*/ 159682 w 706245"/>
                    <a:gd name="connsiteY31" fmla="*/ 333034 h 375241"/>
                    <a:gd name="connsiteX32" fmla="*/ 49192 w 706245"/>
                    <a:gd name="connsiteY32" fmla="*/ 143868 h 375241"/>
                    <a:gd name="connsiteX33" fmla="*/ 13854 w 706245"/>
                    <a:gd name="connsiteY33" fmla="*/ 100529 h 375241"/>
                    <a:gd name="connsiteX34" fmla="*/ 32618 w 706245"/>
                    <a:gd name="connsiteY34" fmla="*/ 98338 h 375241"/>
                    <a:gd name="connsiteX35" fmla="*/ 7377 w 706245"/>
                    <a:gd name="connsiteY35" fmla="*/ 73764 h 375241"/>
                    <a:gd name="connsiteX36" fmla="*/ 33285 w 706245"/>
                    <a:gd name="connsiteY36" fmla="*/ 79479 h 375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06245" h="375241">
                      <a:moveTo>
                        <a:pt x="33285" y="79479"/>
                      </a:moveTo>
                      <a:cubicBezTo>
                        <a:pt x="33285" y="79479"/>
                        <a:pt x="-1386" y="46998"/>
                        <a:pt x="43" y="34711"/>
                      </a:cubicBezTo>
                      <a:cubicBezTo>
                        <a:pt x="1472" y="22424"/>
                        <a:pt x="50621" y="62905"/>
                        <a:pt x="50621" y="62905"/>
                      </a:cubicBezTo>
                      <a:cubicBezTo>
                        <a:pt x="50621" y="62905"/>
                        <a:pt x="13092" y="17376"/>
                        <a:pt x="16712" y="6612"/>
                      </a:cubicBezTo>
                      <a:cubicBezTo>
                        <a:pt x="20331" y="-4246"/>
                        <a:pt x="78815" y="55761"/>
                        <a:pt x="78815" y="55761"/>
                      </a:cubicBezTo>
                      <a:cubicBezTo>
                        <a:pt x="78815" y="55761"/>
                        <a:pt x="52145" y="19662"/>
                        <a:pt x="50621" y="2326"/>
                      </a:cubicBezTo>
                      <a:cubicBezTo>
                        <a:pt x="49192" y="-15009"/>
                        <a:pt x="117772" y="70239"/>
                        <a:pt x="117772" y="70239"/>
                      </a:cubicBezTo>
                      <a:cubicBezTo>
                        <a:pt x="117772" y="70239"/>
                        <a:pt x="98246" y="27663"/>
                        <a:pt x="99674" y="16042"/>
                      </a:cubicBezTo>
                      <a:cubicBezTo>
                        <a:pt x="101103" y="4517"/>
                        <a:pt x="128535" y="70906"/>
                        <a:pt x="141584" y="92623"/>
                      </a:cubicBezTo>
                      <a:cubicBezTo>
                        <a:pt x="154539" y="114245"/>
                        <a:pt x="241216" y="162632"/>
                        <a:pt x="261409" y="187206"/>
                      </a:cubicBezTo>
                      <a:cubicBezTo>
                        <a:pt x="281602" y="211781"/>
                        <a:pt x="311987" y="281123"/>
                        <a:pt x="342276" y="275313"/>
                      </a:cubicBezTo>
                      <a:cubicBezTo>
                        <a:pt x="372566" y="269502"/>
                        <a:pt x="423143" y="257977"/>
                        <a:pt x="444860" y="243499"/>
                      </a:cubicBezTo>
                      <a:cubicBezTo>
                        <a:pt x="466482" y="229021"/>
                        <a:pt x="558970" y="189302"/>
                        <a:pt x="593641" y="164061"/>
                      </a:cubicBezTo>
                      <a:cubicBezTo>
                        <a:pt x="621644" y="143677"/>
                        <a:pt x="611453" y="166061"/>
                        <a:pt x="606500" y="175491"/>
                      </a:cubicBezTo>
                      <a:cubicBezTo>
                        <a:pt x="605166" y="177777"/>
                        <a:pt x="604404" y="179205"/>
                        <a:pt x="604404" y="179205"/>
                      </a:cubicBezTo>
                      <a:cubicBezTo>
                        <a:pt x="604404" y="179205"/>
                        <a:pt x="605261" y="177681"/>
                        <a:pt x="606500" y="175491"/>
                      </a:cubicBezTo>
                      <a:cubicBezTo>
                        <a:pt x="610976" y="167585"/>
                        <a:pt x="622597" y="148916"/>
                        <a:pt x="637647" y="136629"/>
                      </a:cubicBezTo>
                      <a:cubicBezTo>
                        <a:pt x="657173" y="120722"/>
                        <a:pt x="644885" y="148154"/>
                        <a:pt x="644885" y="148154"/>
                      </a:cubicBezTo>
                      <a:cubicBezTo>
                        <a:pt x="644885" y="148154"/>
                        <a:pt x="651362" y="138057"/>
                        <a:pt x="665078" y="122151"/>
                      </a:cubicBezTo>
                      <a:cubicBezTo>
                        <a:pt x="678794" y="106244"/>
                        <a:pt x="672984" y="152440"/>
                        <a:pt x="679556" y="133676"/>
                      </a:cubicBezTo>
                      <a:cubicBezTo>
                        <a:pt x="686033" y="114912"/>
                        <a:pt x="689653" y="113483"/>
                        <a:pt x="705941" y="107006"/>
                      </a:cubicBezTo>
                      <a:cubicBezTo>
                        <a:pt x="705941" y="107006"/>
                        <a:pt x="711846" y="125008"/>
                        <a:pt x="671651" y="194350"/>
                      </a:cubicBezTo>
                      <a:cubicBezTo>
                        <a:pt x="641361" y="246738"/>
                        <a:pt x="528299" y="266169"/>
                        <a:pt x="473054" y="268359"/>
                      </a:cubicBezTo>
                      <a:cubicBezTo>
                        <a:pt x="417809" y="270550"/>
                        <a:pt x="391806" y="311698"/>
                        <a:pt x="391806" y="311698"/>
                      </a:cubicBezTo>
                      <a:cubicBezTo>
                        <a:pt x="391806" y="311698"/>
                        <a:pt x="410189" y="318175"/>
                        <a:pt x="432954" y="318175"/>
                      </a:cubicBezTo>
                      <a:cubicBezTo>
                        <a:pt x="455719" y="318175"/>
                        <a:pt x="460005" y="304078"/>
                        <a:pt x="482770" y="307317"/>
                      </a:cubicBezTo>
                      <a:cubicBezTo>
                        <a:pt x="505535" y="310555"/>
                        <a:pt x="517822" y="338749"/>
                        <a:pt x="517822" y="338749"/>
                      </a:cubicBezTo>
                      <a:cubicBezTo>
                        <a:pt x="463625" y="356085"/>
                        <a:pt x="413237" y="343416"/>
                        <a:pt x="356278" y="361895"/>
                      </a:cubicBezTo>
                      <a:cubicBezTo>
                        <a:pt x="300938" y="379802"/>
                        <a:pt x="270648" y="374944"/>
                        <a:pt x="241216" y="373706"/>
                      </a:cubicBezTo>
                      <a:cubicBezTo>
                        <a:pt x="259314" y="344178"/>
                        <a:pt x="275030" y="313508"/>
                        <a:pt x="290746" y="288362"/>
                      </a:cubicBezTo>
                      <a:cubicBezTo>
                        <a:pt x="246645" y="310365"/>
                        <a:pt x="202544" y="332367"/>
                        <a:pt x="153395" y="334082"/>
                      </a:cubicBezTo>
                      <a:cubicBezTo>
                        <a:pt x="155586" y="333701"/>
                        <a:pt x="157682" y="333320"/>
                        <a:pt x="159682" y="333034"/>
                      </a:cubicBezTo>
                      <a:cubicBezTo>
                        <a:pt x="88530" y="271693"/>
                        <a:pt x="86435" y="191016"/>
                        <a:pt x="49192" y="143868"/>
                      </a:cubicBezTo>
                      <a:cubicBezTo>
                        <a:pt x="26427" y="114912"/>
                        <a:pt x="13854" y="112816"/>
                        <a:pt x="13854" y="100529"/>
                      </a:cubicBezTo>
                      <a:cubicBezTo>
                        <a:pt x="13854" y="88242"/>
                        <a:pt x="32618" y="98338"/>
                        <a:pt x="32618" y="98338"/>
                      </a:cubicBezTo>
                      <a:cubicBezTo>
                        <a:pt x="32618" y="98338"/>
                        <a:pt x="14521" y="88242"/>
                        <a:pt x="7377" y="73764"/>
                      </a:cubicBezTo>
                      <a:cubicBezTo>
                        <a:pt x="43" y="59286"/>
                        <a:pt x="33285" y="79479"/>
                        <a:pt x="33285" y="7947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230" name="任意多边形: 形状 229"/>
                <p:cNvSpPr/>
                <p:nvPr/>
              </p:nvSpPr>
              <p:spPr>
                <a:xfrm>
                  <a:off x="4580000" y="2733198"/>
                  <a:ext cx="267271" cy="81879"/>
                </a:xfrm>
                <a:custGeom>
                  <a:avLst/>
                  <a:gdLst>
                    <a:gd name="connsiteX0" fmla="*/ 206502 w 267271"/>
                    <a:gd name="connsiteY0" fmla="*/ 66770 h 81879"/>
                    <a:gd name="connsiteX1" fmla="*/ 159639 w 267271"/>
                    <a:gd name="connsiteY1" fmla="*/ 71056 h 81879"/>
                    <a:gd name="connsiteX2" fmla="*/ 0 w 267271"/>
                    <a:gd name="connsiteY2" fmla="*/ 56388 h 81879"/>
                    <a:gd name="connsiteX3" fmla="*/ 118681 w 267271"/>
                    <a:gd name="connsiteY3" fmla="*/ 27146 h 81879"/>
                    <a:gd name="connsiteX4" fmla="*/ 267271 w 267271"/>
                    <a:gd name="connsiteY4" fmla="*/ 0 h 81879"/>
                    <a:gd name="connsiteX5" fmla="*/ 206502 w 267271"/>
                    <a:gd name="connsiteY5" fmla="*/ 66770 h 81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271" h="81879">
                      <a:moveTo>
                        <a:pt x="206502" y="66770"/>
                      </a:moveTo>
                      <a:cubicBezTo>
                        <a:pt x="191738" y="66199"/>
                        <a:pt x="177070" y="66389"/>
                        <a:pt x="159639" y="71056"/>
                      </a:cubicBezTo>
                      <a:cubicBezTo>
                        <a:pt x="71533" y="94202"/>
                        <a:pt x="37529" y="75914"/>
                        <a:pt x="0" y="56388"/>
                      </a:cubicBezTo>
                      <a:cubicBezTo>
                        <a:pt x="32385" y="52388"/>
                        <a:pt x="87821" y="33052"/>
                        <a:pt x="118681" y="27146"/>
                      </a:cubicBezTo>
                      <a:cubicBezTo>
                        <a:pt x="177165" y="31242"/>
                        <a:pt x="223171" y="22003"/>
                        <a:pt x="267271" y="0"/>
                      </a:cubicBezTo>
                      <a:cubicBezTo>
                        <a:pt x="251555" y="25051"/>
                        <a:pt x="224600" y="37242"/>
                        <a:pt x="206502" y="6677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1" name="任意多边形: 形状 230"/>
                <p:cNvSpPr/>
                <p:nvPr/>
              </p:nvSpPr>
              <p:spPr>
                <a:xfrm>
                  <a:off x="4874418" y="2733096"/>
                  <a:ext cx="188690" cy="62491"/>
                </a:xfrm>
                <a:custGeom>
                  <a:avLst/>
                  <a:gdLst>
                    <a:gd name="connsiteX0" fmla="*/ 103822 w 188690"/>
                    <a:gd name="connsiteY0" fmla="*/ 11342 h 62491"/>
                    <a:gd name="connsiteX1" fmla="*/ 153638 w 188690"/>
                    <a:gd name="connsiteY1" fmla="*/ 483 h 62491"/>
                    <a:gd name="connsiteX2" fmla="*/ 188690 w 188690"/>
                    <a:gd name="connsiteY2" fmla="*/ 31916 h 62491"/>
                    <a:gd name="connsiteX3" fmla="*/ 27146 w 188690"/>
                    <a:gd name="connsiteY3" fmla="*/ 55062 h 62491"/>
                    <a:gd name="connsiteX4" fmla="*/ 0 w 188690"/>
                    <a:gd name="connsiteY4" fmla="*/ 62491 h 62491"/>
                    <a:gd name="connsiteX5" fmla="*/ 62770 w 188690"/>
                    <a:gd name="connsiteY5" fmla="*/ 4865 h 62491"/>
                    <a:gd name="connsiteX6" fmla="*/ 103822 w 188690"/>
                    <a:gd name="connsiteY6" fmla="*/ 11342 h 6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8690" h="62491">
                      <a:moveTo>
                        <a:pt x="103822" y="11342"/>
                      </a:moveTo>
                      <a:cubicBezTo>
                        <a:pt x="126587" y="11342"/>
                        <a:pt x="130873" y="-2755"/>
                        <a:pt x="153638" y="483"/>
                      </a:cubicBezTo>
                      <a:cubicBezTo>
                        <a:pt x="176403" y="3722"/>
                        <a:pt x="188690" y="31916"/>
                        <a:pt x="188690" y="31916"/>
                      </a:cubicBezTo>
                      <a:cubicBezTo>
                        <a:pt x="134493" y="49251"/>
                        <a:pt x="84106" y="36583"/>
                        <a:pt x="27146" y="55062"/>
                      </a:cubicBezTo>
                      <a:cubicBezTo>
                        <a:pt x="17336" y="58205"/>
                        <a:pt x="8382" y="60681"/>
                        <a:pt x="0" y="62491"/>
                      </a:cubicBezTo>
                      <a:cubicBezTo>
                        <a:pt x="23431" y="45251"/>
                        <a:pt x="40672" y="23820"/>
                        <a:pt x="62770" y="4865"/>
                      </a:cubicBezTo>
                      <a:cubicBezTo>
                        <a:pt x="69532" y="6770"/>
                        <a:pt x="87916" y="11342"/>
                        <a:pt x="103822" y="1134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2" name="任意多边形: 形状 231"/>
                <p:cNvSpPr/>
                <p:nvPr/>
              </p:nvSpPr>
              <p:spPr>
                <a:xfrm>
                  <a:off x="4579905" y="2533173"/>
                  <a:ext cx="671531" cy="281714"/>
                </a:xfrm>
                <a:custGeom>
                  <a:avLst/>
                  <a:gdLst>
                    <a:gd name="connsiteX0" fmla="*/ 302419 w 671531"/>
                    <a:gd name="connsiteY0" fmla="*/ 168497 h 281714"/>
                    <a:gd name="connsiteX1" fmla="*/ 307658 w 671531"/>
                    <a:gd name="connsiteY1" fmla="*/ 168307 h 281714"/>
                    <a:gd name="connsiteX2" fmla="*/ 410147 w 671531"/>
                    <a:gd name="connsiteY2" fmla="*/ 136493 h 281714"/>
                    <a:gd name="connsiteX3" fmla="*/ 558927 w 671531"/>
                    <a:gd name="connsiteY3" fmla="*/ 57055 h 281714"/>
                    <a:gd name="connsiteX4" fmla="*/ 571786 w 671531"/>
                    <a:gd name="connsiteY4" fmla="*/ 68485 h 281714"/>
                    <a:gd name="connsiteX5" fmla="*/ 569691 w 671531"/>
                    <a:gd name="connsiteY5" fmla="*/ 72200 h 281714"/>
                    <a:gd name="connsiteX6" fmla="*/ 571786 w 671531"/>
                    <a:gd name="connsiteY6" fmla="*/ 68485 h 281714"/>
                    <a:gd name="connsiteX7" fmla="*/ 602933 w 671531"/>
                    <a:gd name="connsiteY7" fmla="*/ 29623 h 281714"/>
                    <a:gd name="connsiteX8" fmla="*/ 610172 w 671531"/>
                    <a:gd name="connsiteY8" fmla="*/ 41148 h 281714"/>
                    <a:gd name="connsiteX9" fmla="*/ 630365 w 671531"/>
                    <a:gd name="connsiteY9" fmla="*/ 15145 h 281714"/>
                    <a:gd name="connsiteX10" fmla="*/ 644843 w 671531"/>
                    <a:gd name="connsiteY10" fmla="*/ 26670 h 281714"/>
                    <a:gd name="connsiteX11" fmla="*/ 671227 w 671531"/>
                    <a:gd name="connsiteY11" fmla="*/ 0 h 281714"/>
                    <a:gd name="connsiteX12" fmla="*/ 636937 w 671531"/>
                    <a:gd name="connsiteY12" fmla="*/ 87344 h 281714"/>
                    <a:gd name="connsiteX13" fmla="*/ 438341 w 671531"/>
                    <a:gd name="connsiteY13" fmla="*/ 161354 h 281714"/>
                    <a:gd name="connsiteX14" fmla="*/ 357092 w 671531"/>
                    <a:gd name="connsiteY14" fmla="*/ 204692 h 281714"/>
                    <a:gd name="connsiteX15" fmla="*/ 294323 w 671531"/>
                    <a:gd name="connsiteY15" fmla="*/ 262318 h 281714"/>
                    <a:gd name="connsiteX16" fmla="*/ 159639 w 671531"/>
                    <a:gd name="connsiteY16" fmla="*/ 270891 h 281714"/>
                    <a:gd name="connsiteX17" fmla="*/ 0 w 671531"/>
                    <a:gd name="connsiteY17" fmla="*/ 256223 h 281714"/>
                    <a:gd name="connsiteX18" fmla="*/ 302419 w 671531"/>
                    <a:gd name="connsiteY18" fmla="*/ 168497 h 281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1531" h="281714">
                      <a:moveTo>
                        <a:pt x="302419" y="168497"/>
                      </a:moveTo>
                      <a:cubicBezTo>
                        <a:pt x="304133" y="168688"/>
                        <a:pt x="305943" y="168592"/>
                        <a:pt x="307658" y="168307"/>
                      </a:cubicBezTo>
                      <a:cubicBezTo>
                        <a:pt x="337947" y="162497"/>
                        <a:pt x="388525" y="150971"/>
                        <a:pt x="410147" y="136493"/>
                      </a:cubicBezTo>
                      <a:cubicBezTo>
                        <a:pt x="431768" y="122015"/>
                        <a:pt x="524256" y="82296"/>
                        <a:pt x="558927" y="57055"/>
                      </a:cubicBezTo>
                      <a:cubicBezTo>
                        <a:pt x="586931" y="36671"/>
                        <a:pt x="576739" y="59055"/>
                        <a:pt x="571786" y="68485"/>
                      </a:cubicBezTo>
                      <a:cubicBezTo>
                        <a:pt x="570452" y="70771"/>
                        <a:pt x="569691" y="72200"/>
                        <a:pt x="569691" y="72200"/>
                      </a:cubicBezTo>
                      <a:cubicBezTo>
                        <a:pt x="569691" y="72200"/>
                        <a:pt x="570548" y="70675"/>
                        <a:pt x="571786" y="68485"/>
                      </a:cubicBezTo>
                      <a:cubicBezTo>
                        <a:pt x="576263" y="60579"/>
                        <a:pt x="587883" y="41910"/>
                        <a:pt x="602933" y="29623"/>
                      </a:cubicBezTo>
                      <a:cubicBezTo>
                        <a:pt x="622459" y="13716"/>
                        <a:pt x="610172" y="41148"/>
                        <a:pt x="610172" y="41148"/>
                      </a:cubicBezTo>
                      <a:cubicBezTo>
                        <a:pt x="610172" y="41148"/>
                        <a:pt x="616649" y="31052"/>
                        <a:pt x="630365" y="15145"/>
                      </a:cubicBezTo>
                      <a:cubicBezTo>
                        <a:pt x="644081" y="-762"/>
                        <a:pt x="638270" y="45434"/>
                        <a:pt x="644843" y="26670"/>
                      </a:cubicBezTo>
                      <a:cubicBezTo>
                        <a:pt x="651320" y="7906"/>
                        <a:pt x="654939" y="6477"/>
                        <a:pt x="671227" y="0"/>
                      </a:cubicBezTo>
                      <a:cubicBezTo>
                        <a:pt x="671227" y="0"/>
                        <a:pt x="677133" y="18002"/>
                        <a:pt x="636937" y="87344"/>
                      </a:cubicBezTo>
                      <a:cubicBezTo>
                        <a:pt x="606647" y="139732"/>
                        <a:pt x="493586" y="159163"/>
                        <a:pt x="438341" y="161354"/>
                      </a:cubicBezTo>
                      <a:cubicBezTo>
                        <a:pt x="383096" y="163544"/>
                        <a:pt x="357092" y="204692"/>
                        <a:pt x="357092" y="204692"/>
                      </a:cubicBezTo>
                      <a:cubicBezTo>
                        <a:pt x="357092" y="204692"/>
                        <a:pt x="317754" y="245078"/>
                        <a:pt x="294323" y="262318"/>
                      </a:cubicBezTo>
                      <a:cubicBezTo>
                        <a:pt x="231743" y="276416"/>
                        <a:pt x="205645" y="258890"/>
                        <a:pt x="159639" y="270891"/>
                      </a:cubicBezTo>
                      <a:cubicBezTo>
                        <a:pt x="71533" y="294037"/>
                        <a:pt x="37529" y="275749"/>
                        <a:pt x="0" y="256223"/>
                      </a:cubicBezTo>
                      <a:cubicBezTo>
                        <a:pt x="161258" y="312230"/>
                        <a:pt x="250984" y="214027"/>
                        <a:pt x="302419" y="16849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33" name="任意多边形: 形状 232"/>
              <p:cNvSpPr/>
              <p:nvPr/>
            </p:nvSpPr>
            <p:spPr>
              <a:xfrm>
                <a:off x="8188282" y="3011818"/>
                <a:ext cx="578336" cy="498723"/>
              </a:xfrm>
              <a:custGeom>
                <a:avLst/>
                <a:gdLst>
                  <a:gd name="connsiteX0" fmla="*/ 88371 w 578336"/>
                  <a:gd name="connsiteY0" fmla="*/ 54851 h 498723"/>
                  <a:gd name="connsiteX1" fmla="*/ 118756 w 578336"/>
                  <a:gd name="connsiteY1" fmla="*/ 57708 h 498723"/>
                  <a:gd name="connsiteX2" fmla="*/ 42556 w 578336"/>
                  <a:gd name="connsiteY2" fmla="*/ 280689 h 498723"/>
                  <a:gd name="connsiteX3" fmla="*/ 8932 w 578336"/>
                  <a:gd name="connsiteY3" fmla="*/ 350697 h 498723"/>
                  <a:gd name="connsiteX4" fmla="*/ 6837 w 578336"/>
                  <a:gd name="connsiteY4" fmla="*/ 375176 h 498723"/>
                  <a:gd name="connsiteX5" fmla="*/ 27697 w 578336"/>
                  <a:gd name="connsiteY5" fmla="*/ 351745 h 498723"/>
                  <a:gd name="connsiteX6" fmla="*/ 15886 w 578336"/>
                  <a:gd name="connsiteY6" fmla="*/ 391559 h 498723"/>
                  <a:gd name="connsiteX7" fmla="*/ 39127 w 578336"/>
                  <a:gd name="connsiteY7" fmla="*/ 365556 h 498723"/>
                  <a:gd name="connsiteX8" fmla="*/ 27316 w 578336"/>
                  <a:gd name="connsiteY8" fmla="*/ 396798 h 498723"/>
                  <a:gd name="connsiteX9" fmla="*/ 78370 w 578336"/>
                  <a:gd name="connsiteY9" fmla="*/ 315074 h 498723"/>
                  <a:gd name="connsiteX10" fmla="*/ 66844 w 578336"/>
                  <a:gd name="connsiteY10" fmla="*/ 397084 h 498723"/>
                  <a:gd name="connsiteX11" fmla="*/ 274966 w 578336"/>
                  <a:gd name="connsiteY11" fmla="*/ 105714 h 498723"/>
                  <a:gd name="connsiteX12" fmla="*/ 345165 w 578336"/>
                  <a:gd name="connsiteY12" fmla="*/ 117239 h 498723"/>
                  <a:gd name="connsiteX13" fmla="*/ 355356 w 578336"/>
                  <a:gd name="connsiteY13" fmla="*/ 280689 h 498723"/>
                  <a:gd name="connsiteX14" fmla="*/ 409840 w 578336"/>
                  <a:gd name="connsiteY14" fmla="*/ 420706 h 498723"/>
                  <a:gd name="connsiteX15" fmla="*/ 471561 w 578336"/>
                  <a:gd name="connsiteY15" fmla="*/ 492620 h 498723"/>
                  <a:gd name="connsiteX16" fmla="*/ 480515 w 578336"/>
                  <a:gd name="connsiteY16" fmla="*/ 485000 h 498723"/>
                  <a:gd name="connsiteX17" fmla="*/ 467752 w 578336"/>
                  <a:gd name="connsiteY17" fmla="*/ 436517 h 498723"/>
                  <a:gd name="connsiteX18" fmla="*/ 500899 w 578336"/>
                  <a:gd name="connsiteY18" fmla="*/ 486333 h 498723"/>
                  <a:gd name="connsiteX19" fmla="*/ 486897 w 578336"/>
                  <a:gd name="connsiteY19" fmla="*/ 417372 h 498723"/>
                  <a:gd name="connsiteX20" fmla="*/ 528997 w 578336"/>
                  <a:gd name="connsiteY20" fmla="*/ 470998 h 498723"/>
                  <a:gd name="connsiteX21" fmla="*/ 502232 w 578336"/>
                  <a:gd name="connsiteY21" fmla="*/ 390607 h 498723"/>
                  <a:gd name="connsiteX22" fmla="*/ 531950 w 578336"/>
                  <a:gd name="connsiteY22" fmla="*/ 416134 h 498723"/>
                  <a:gd name="connsiteX23" fmla="*/ 518806 w 578336"/>
                  <a:gd name="connsiteY23" fmla="*/ 353555 h 498723"/>
                  <a:gd name="connsiteX24" fmla="*/ 509852 w 578336"/>
                  <a:gd name="connsiteY24" fmla="*/ 119906 h 498723"/>
                  <a:gd name="connsiteX25" fmla="*/ 578337 w 578336"/>
                  <a:gd name="connsiteY25" fmla="*/ 99904 h 498723"/>
                  <a:gd name="connsiteX26" fmla="*/ 503470 w 578336"/>
                  <a:gd name="connsiteY26" fmla="*/ 69233 h 498723"/>
                  <a:gd name="connsiteX27" fmla="*/ 411554 w 578336"/>
                  <a:gd name="connsiteY27" fmla="*/ 34372 h 498723"/>
                  <a:gd name="connsiteX28" fmla="*/ 271156 w 578336"/>
                  <a:gd name="connsiteY28" fmla="*/ 1225 h 498723"/>
                  <a:gd name="connsiteX29" fmla="*/ 192860 w 578336"/>
                  <a:gd name="connsiteY29" fmla="*/ 27609 h 498723"/>
                  <a:gd name="connsiteX30" fmla="*/ 118851 w 578336"/>
                  <a:gd name="connsiteY30" fmla="*/ 31038 h 498723"/>
                  <a:gd name="connsiteX31" fmla="*/ 88371 w 578336"/>
                  <a:gd name="connsiteY31" fmla="*/ 54851 h 49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8336" h="498723">
                    <a:moveTo>
                      <a:pt x="88371" y="54851"/>
                    </a:moveTo>
                    <a:cubicBezTo>
                      <a:pt x="88371" y="54851"/>
                      <a:pt x="102563" y="49612"/>
                      <a:pt x="118756" y="57708"/>
                    </a:cubicBezTo>
                    <a:cubicBezTo>
                      <a:pt x="57510" y="134289"/>
                      <a:pt x="66844" y="223253"/>
                      <a:pt x="42556" y="280689"/>
                    </a:cubicBezTo>
                    <a:cubicBezTo>
                      <a:pt x="18267" y="338124"/>
                      <a:pt x="-16595" y="362222"/>
                      <a:pt x="8932" y="350697"/>
                    </a:cubicBezTo>
                    <a:cubicBezTo>
                      <a:pt x="3884" y="360317"/>
                      <a:pt x="3598" y="372509"/>
                      <a:pt x="6837" y="375176"/>
                    </a:cubicBezTo>
                    <a:cubicBezTo>
                      <a:pt x="9313" y="377177"/>
                      <a:pt x="12075" y="374891"/>
                      <a:pt x="27697" y="351745"/>
                    </a:cubicBezTo>
                    <a:cubicBezTo>
                      <a:pt x="18076" y="375367"/>
                      <a:pt x="9790" y="385368"/>
                      <a:pt x="15886" y="391559"/>
                    </a:cubicBezTo>
                    <a:cubicBezTo>
                      <a:pt x="24935" y="390512"/>
                      <a:pt x="33887" y="364508"/>
                      <a:pt x="39127" y="365556"/>
                    </a:cubicBezTo>
                    <a:cubicBezTo>
                      <a:pt x="44365" y="366604"/>
                      <a:pt x="25887" y="396417"/>
                      <a:pt x="27316" y="396798"/>
                    </a:cubicBezTo>
                    <a:cubicBezTo>
                      <a:pt x="50271" y="403180"/>
                      <a:pt x="78370" y="315074"/>
                      <a:pt x="78370" y="315074"/>
                    </a:cubicBezTo>
                    <a:cubicBezTo>
                      <a:pt x="78370" y="315074"/>
                      <a:pt x="46461" y="394893"/>
                      <a:pt x="66844" y="397084"/>
                    </a:cubicBezTo>
                    <a:cubicBezTo>
                      <a:pt x="87228" y="399275"/>
                      <a:pt x="236675" y="113334"/>
                      <a:pt x="274966" y="105714"/>
                    </a:cubicBezTo>
                    <a:cubicBezTo>
                      <a:pt x="313256" y="98094"/>
                      <a:pt x="326496" y="110000"/>
                      <a:pt x="345165" y="117239"/>
                    </a:cubicBezTo>
                    <a:cubicBezTo>
                      <a:pt x="333259" y="161054"/>
                      <a:pt x="322209" y="198964"/>
                      <a:pt x="355356" y="280689"/>
                    </a:cubicBezTo>
                    <a:cubicBezTo>
                      <a:pt x="373263" y="324789"/>
                      <a:pt x="385360" y="376415"/>
                      <a:pt x="409840" y="420706"/>
                    </a:cubicBezTo>
                    <a:cubicBezTo>
                      <a:pt x="430699" y="458520"/>
                      <a:pt x="465084" y="492620"/>
                      <a:pt x="471561" y="492620"/>
                    </a:cubicBezTo>
                    <a:cubicBezTo>
                      <a:pt x="485563" y="492620"/>
                      <a:pt x="486897" y="510527"/>
                      <a:pt x="480515" y="485000"/>
                    </a:cubicBezTo>
                    <a:cubicBezTo>
                      <a:pt x="474133" y="459473"/>
                      <a:pt x="467752" y="436517"/>
                      <a:pt x="467752" y="436517"/>
                    </a:cubicBezTo>
                    <a:cubicBezTo>
                      <a:pt x="467752" y="436517"/>
                      <a:pt x="484325" y="490143"/>
                      <a:pt x="500899" y="486333"/>
                    </a:cubicBezTo>
                    <a:cubicBezTo>
                      <a:pt x="517472" y="482523"/>
                      <a:pt x="486897" y="417372"/>
                      <a:pt x="486897" y="417372"/>
                    </a:cubicBezTo>
                    <a:cubicBezTo>
                      <a:pt x="486897" y="417372"/>
                      <a:pt x="514995" y="478618"/>
                      <a:pt x="528997" y="470998"/>
                    </a:cubicBezTo>
                    <a:cubicBezTo>
                      <a:pt x="542999" y="463378"/>
                      <a:pt x="502232" y="390607"/>
                      <a:pt x="502232" y="390607"/>
                    </a:cubicBezTo>
                    <a:cubicBezTo>
                      <a:pt x="502232" y="390607"/>
                      <a:pt x="522139" y="428897"/>
                      <a:pt x="531950" y="416134"/>
                    </a:cubicBezTo>
                    <a:cubicBezTo>
                      <a:pt x="541761" y="403370"/>
                      <a:pt x="517567" y="419944"/>
                      <a:pt x="518806" y="353555"/>
                    </a:cubicBezTo>
                    <a:cubicBezTo>
                      <a:pt x="520044" y="287165"/>
                      <a:pt x="522616" y="134384"/>
                      <a:pt x="509852" y="119906"/>
                    </a:cubicBezTo>
                    <a:cubicBezTo>
                      <a:pt x="497088" y="105428"/>
                      <a:pt x="578337" y="99904"/>
                      <a:pt x="578337" y="99904"/>
                    </a:cubicBezTo>
                    <a:cubicBezTo>
                      <a:pt x="578337" y="99904"/>
                      <a:pt x="545190" y="98189"/>
                      <a:pt x="503470" y="69233"/>
                    </a:cubicBezTo>
                    <a:cubicBezTo>
                      <a:pt x="461751" y="40277"/>
                      <a:pt x="463465" y="36848"/>
                      <a:pt x="411554" y="34372"/>
                    </a:cubicBezTo>
                    <a:cubicBezTo>
                      <a:pt x="359643" y="31800"/>
                      <a:pt x="301731" y="-7348"/>
                      <a:pt x="271156" y="1225"/>
                    </a:cubicBezTo>
                    <a:cubicBezTo>
                      <a:pt x="240485" y="9702"/>
                      <a:pt x="230294" y="25895"/>
                      <a:pt x="192860" y="27609"/>
                    </a:cubicBezTo>
                    <a:cubicBezTo>
                      <a:pt x="155427" y="29324"/>
                      <a:pt x="142663" y="12274"/>
                      <a:pt x="118851" y="31038"/>
                    </a:cubicBezTo>
                    <a:cubicBezTo>
                      <a:pt x="94848" y="49612"/>
                      <a:pt x="88371" y="54851"/>
                      <a:pt x="88371" y="548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/>
              <p:cNvSpPr/>
              <p:nvPr/>
            </p:nvSpPr>
            <p:spPr>
              <a:xfrm>
                <a:off x="3826287" y="3307003"/>
                <a:ext cx="401486" cy="346327"/>
              </a:xfrm>
              <a:custGeom>
                <a:avLst/>
                <a:gdLst>
                  <a:gd name="connsiteX0" fmla="*/ 340138 w 401486"/>
                  <a:gd name="connsiteY0" fmla="*/ 38177 h 346327"/>
                  <a:gd name="connsiteX1" fmla="*/ 319088 w 401486"/>
                  <a:gd name="connsiteY1" fmla="*/ 40177 h 346327"/>
                  <a:gd name="connsiteX2" fmla="*/ 371951 w 401486"/>
                  <a:gd name="connsiteY2" fmla="*/ 195054 h 346327"/>
                  <a:gd name="connsiteX3" fmla="*/ 395288 w 401486"/>
                  <a:gd name="connsiteY3" fmla="*/ 243631 h 346327"/>
                  <a:gd name="connsiteX4" fmla="*/ 396812 w 401486"/>
                  <a:gd name="connsiteY4" fmla="*/ 260586 h 346327"/>
                  <a:gd name="connsiteX5" fmla="*/ 382334 w 401486"/>
                  <a:gd name="connsiteY5" fmla="*/ 244298 h 346327"/>
                  <a:gd name="connsiteX6" fmla="*/ 390525 w 401486"/>
                  <a:gd name="connsiteY6" fmla="*/ 271920 h 346327"/>
                  <a:gd name="connsiteX7" fmla="*/ 374428 w 401486"/>
                  <a:gd name="connsiteY7" fmla="*/ 253918 h 346327"/>
                  <a:gd name="connsiteX8" fmla="*/ 382619 w 401486"/>
                  <a:gd name="connsiteY8" fmla="*/ 275635 h 346327"/>
                  <a:gd name="connsiteX9" fmla="*/ 347186 w 401486"/>
                  <a:gd name="connsiteY9" fmla="*/ 218866 h 346327"/>
                  <a:gd name="connsiteX10" fmla="*/ 355187 w 401486"/>
                  <a:gd name="connsiteY10" fmla="*/ 275826 h 346327"/>
                  <a:gd name="connsiteX11" fmla="*/ 210693 w 401486"/>
                  <a:gd name="connsiteY11" fmla="*/ 73515 h 346327"/>
                  <a:gd name="connsiteX12" fmla="*/ 161925 w 401486"/>
                  <a:gd name="connsiteY12" fmla="*/ 81516 h 346327"/>
                  <a:gd name="connsiteX13" fmla="*/ 154877 w 401486"/>
                  <a:gd name="connsiteY13" fmla="*/ 194958 h 346327"/>
                  <a:gd name="connsiteX14" fmla="*/ 117062 w 401486"/>
                  <a:gd name="connsiteY14" fmla="*/ 292209 h 346327"/>
                  <a:gd name="connsiteX15" fmla="*/ 74200 w 401486"/>
                  <a:gd name="connsiteY15" fmla="*/ 342120 h 346327"/>
                  <a:gd name="connsiteX16" fmla="*/ 68009 w 401486"/>
                  <a:gd name="connsiteY16" fmla="*/ 336786 h 346327"/>
                  <a:gd name="connsiteX17" fmla="*/ 76867 w 401486"/>
                  <a:gd name="connsiteY17" fmla="*/ 303067 h 346327"/>
                  <a:gd name="connsiteX18" fmla="*/ 53816 w 401486"/>
                  <a:gd name="connsiteY18" fmla="*/ 337643 h 346327"/>
                  <a:gd name="connsiteX19" fmla="*/ 63532 w 401486"/>
                  <a:gd name="connsiteY19" fmla="*/ 289732 h 346327"/>
                  <a:gd name="connsiteX20" fmla="*/ 34290 w 401486"/>
                  <a:gd name="connsiteY20" fmla="*/ 326975 h 346327"/>
                  <a:gd name="connsiteX21" fmla="*/ 52864 w 401486"/>
                  <a:gd name="connsiteY21" fmla="*/ 271158 h 346327"/>
                  <a:gd name="connsiteX22" fmla="*/ 32195 w 401486"/>
                  <a:gd name="connsiteY22" fmla="*/ 288875 h 346327"/>
                  <a:gd name="connsiteX23" fmla="*/ 41338 w 401486"/>
                  <a:gd name="connsiteY23" fmla="*/ 245441 h 346327"/>
                  <a:gd name="connsiteX24" fmla="*/ 47530 w 401486"/>
                  <a:gd name="connsiteY24" fmla="*/ 83230 h 346327"/>
                  <a:gd name="connsiteX25" fmla="*/ 0 w 401486"/>
                  <a:gd name="connsiteY25" fmla="*/ 69324 h 346327"/>
                  <a:gd name="connsiteX26" fmla="*/ 52007 w 401486"/>
                  <a:gd name="connsiteY26" fmla="*/ 48083 h 346327"/>
                  <a:gd name="connsiteX27" fmla="*/ 115824 w 401486"/>
                  <a:gd name="connsiteY27" fmla="*/ 23890 h 346327"/>
                  <a:gd name="connsiteX28" fmla="*/ 213360 w 401486"/>
                  <a:gd name="connsiteY28" fmla="*/ 839 h 346327"/>
                  <a:gd name="connsiteX29" fmla="*/ 267748 w 401486"/>
                  <a:gd name="connsiteY29" fmla="*/ 19127 h 346327"/>
                  <a:gd name="connsiteX30" fmla="*/ 319183 w 401486"/>
                  <a:gd name="connsiteY30" fmla="*/ 21508 h 346327"/>
                  <a:gd name="connsiteX31" fmla="*/ 340138 w 401486"/>
                  <a:gd name="connsiteY31" fmla="*/ 38177 h 34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01486" h="346327">
                    <a:moveTo>
                      <a:pt x="340138" y="38177"/>
                    </a:moveTo>
                    <a:cubicBezTo>
                      <a:pt x="340138" y="38177"/>
                      <a:pt x="330327" y="34557"/>
                      <a:pt x="319088" y="40177"/>
                    </a:cubicBezTo>
                    <a:cubicBezTo>
                      <a:pt x="361664" y="93327"/>
                      <a:pt x="355092" y="155144"/>
                      <a:pt x="371951" y="195054"/>
                    </a:cubicBezTo>
                    <a:cubicBezTo>
                      <a:pt x="388811" y="234963"/>
                      <a:pt x="413004" y="251632"/>
                      <a:pt x="395288" y="243631"/>
                    </a:cubicBezTo>
                    <a:cubicBezTo>
                      <a:pt x="398812" y="250299"/>
                      <a:pt x="399002" y="258776"/>
                      <a:pt x="396812" y="260586"/>
                    </a:cubicBezTo>
                    <a:cubicBezTo>
                      <a:pt x="395097" y="262015"/>
                      <a:pt x="393192" y="260395"/>
                      <a:pt x="382334" y="244298"/>
                    </a:cubicBezTo>
                    <a:cubicBezTo>
                      <a:pt x="389001" y="260681"/>
                      <a:pt x="394811" y="267634"/>
                      <a:pt x="390525" y="271920"/>
                    </a:cubicBezTo>
                    <a:cubicBezTo>
                      <a:pt x="384238" y="271158"/>
                      <a:pt x="378047" y="253156"/>
                      <a:pt x="374428" y="253918"/>
                    </a:cubicBezTo>
                    <a:cubicBezTo>
                      <a:pt x="370808" y="254680"/>
                      <a:pt x="383667" y="275349"/>
                      <a:pt x="382619" y="275635"/>
                    </a:cubicBezTo>
                    <a:cubicBezTo>
                      <a:pt x="366617" y="280112"/>
                      <a:pt x="347186" y="218866"/>
                      <a:pt x="347186" y="218866"/>
                    </a:cubicBezTo>
                    <a:cubicBezTo>
                      <a:pt x="347186" y="218866"/>
                      <a:pt x="369380" y="274302"/>
                      <a:pt x="355187" y="275826"/>
                    </a:cubicBezTo>
                    <a:cubicBezTo>
                      <a:pt x="340995" y="277350"/>
                      <a:pt x="237268" y="78849"/>
                      <a:pt x="210693" y="73515"/>
                    </a:cubicBezTo>
                    <a:cubicBezTo>
                      <a:pt x="184118" y="68181"/>
                      <a:pt x="174974" y="76467"/>
                      <a:pt x="161925" y="81516"/>
                    </a:cubicBezTo>
                    <a:cubicBezTo>
                      <a:pt x="170212" y="111996"/>
                      <a:pt x="177927" y="138285"/>
                      <a:pt x="154877" y="194958"/>
                    </a:cubicBezTo>
                    <a:cubicBezTo>
                      <a:pt x="142399" y="225534"/>
                      <a:pt x="134017" y="261443"/>
                      <a:pt x="117062" y="292209"/>
                    </a:cubicBezTo>
                    <a:cubicBezTo>
                      <a:pt x="102584" y="318402"/>
                      <a:pt x="78677" y="342120"/>
                      <a:pt x="74200" y="342120"/>
                    </a:cubicBezTo>
                    <a:cubicBezTo>
                      <a:pt x="64484" y="342120"/>
                      <a:pt x="63532" y="354502"/>
                      <a:pt x="68009" y="336786"/>
                    </a:cubicBezTo>
                    <a:cubicBezTo>
                      <a:pt x="72485" y="319069"/>
                      <a:pt x="76867" y="303067"/>
                      <a:pt x="76867" y="303067"/>
                    </a:cubicBezTo>
                    <a:cubicBezTo>
                      <a:pt x="76867" y="303067"/>
                      <a:pt x="65342" y="340310"/>
                      <a:pt x="53816" y="337643"/>
                    </a:cubicBezTo>
                    <a:cubicBezTo>
                      <a:pt x="42291" y="334976"/>
                      <a:pt x="63532" y="289732"/>
                      <a:pt x="63532" y="289732"/>
                    </a:cubicBezTo>
                    <a:cubicBezTo>
                      <a:pt x="63532" y="289732"/>
                      <a:pt x="44005" y="332309"/>
                      <a:pt x="34290" y="326975"/>
                    </a:cubicBezTo>
                    <a:cubicBezTo>
                      <a:pt x="24575" y="321641"/>
                      <a:pt x="52864" y="271158"/>
                      <a:pt x="52864" y="271158"/>
                    </a:cubicBezTo>
                    <a:cubicBezTo>
                      <a:pt x="52864" y="271158"/>
                      <a:pt x="39053" y="297733"/>
                      <a:pt x="32195" y="288875"/>
                    </a:cubicBezTo>
                    <a:cubicBezTo>
                      <a:pt x="25337" y="280017"/>
                      <a:pt x="42196" y="291542"/>
                      <a:pt x="41338" y="245441"/>
                    </a:cubicBezTo>
                    <a:cubicBezTo>
                      <a:pt x="40481" y="199340"/>
                      <a:pt x="38671" y="93231"/>
                      <a:pt x="47530" y="83230"/>
                    </a:cubicBezTo>
                    <a:cubicBezTo>
                      <a:pt x="56388" y="73229"/>
                      <a:pt x="0" y="69324"/>
                      <a:pt x="0" y="69324"/>
                    </a:cubicBezTo>
                    <a:cubicBezTo>
                      <a:pt x="0" y="69324"/>
                      <a:pt x="23051" y="68181"/>
                      <a:pt x="52007" y="48083"/>
                    </a:cubicBezTo>
                    <a:cubicBezTo>
                      <a:pt x="80963" y="27985"/>
                      <a:pt x="79820" y="25604"/>
                      <a:pt x="115824" y="23890"/>
                    </a:cubicBezTo>
                    <a:cubicBezTo>
                      <a:pt x="151829" y="22080"/>
                      <a:pt x="192024" y="-5067"/>
                      <a:pt x="213360" y="839"/>
                    </a:cubicBezTo>
                    <a:cubicBezTo>
                      <a:pt x="234601" y="6744"/>
                      <a:pt x="241745" y="17984"/>
                      <a:pt x="267748" y="19127"/>
                    </a:cubicBezTo>
                    <a:cubicBezTo>
                      <a:pt x="293751" y="20270"/>
                      <a:pt x="302609" y="8459"/>
                      <a:pt x="319183" y="21508"/>
                    </a:cubicBezTo>
                    <a:cubicBezTo>
                      <a:pt x="335566" y="34557"/>
                      <a:pt x="340138" y="38177"/>
                      <a:pt x="340138" y="381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12" name="图片 21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50600" y="1936650"/>
            <a:ext cx="1824035" cy="749410"/>
          </a:xfrm>
          <a:custGeom>
            <a:avLst/>
            <a:gdLst>
              <a:gd name="connsiteX0" fmla="*/ 206 w 2457450"/>
              <a:gd name="connsiteY0" fmla="*/ 366 h 1009650"/>
              <a:gd name="connsiteX1" fmla="*/ 2457656 w 2457450"/>
              <a:gd name="connsiteY1" fmla="*/ 366 h 1009650"/>
              <a:gd name="connsiteX2" fmla="*/ 2457656 w 2457450"/>
              <a:gd name="connsiteY2" fmla="*/ 1010017 h 1009650"/>
              <a:gd name="connsiteX3" fmla="*/ 206 w 2457450"/>
              <a:gd name="connsiteY3" fmla="*/ 1010017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450" h="1009650">
                <a:moveTo>
                  <a:pt x="206" y="366"/>
                </a:moveTo>
                <a:lnTo>
                  <a:pt x="2457656" y="366"/>
                </a:lnTo>
                <a:lnTo>
                  <a:pt x="2457656" y="1010017"/>
                </a:lnTo>
                <a:lnTo>
                  <a:pt x="206" y="1010017"/>
                </a:lnTo>
                <a:close/>
              </a:path>
            </a:pathLst>
          </a:custGeom>
        </p:spPr>
      </p:pic>
      <p:pic>
        <p:nvPicPr>
          <p:cNvPr id="491" name="图片 490"/>
          <p:cNvPicPr>
            <a:picLocks noChangeAspect="1"/>
          </p:cNvPicPr>
          <p:nvPr userDrawn="1"/>
        </p:nvPicPr>
        <p:blipFill>
          <a:blip r:embed="rId2"/>
          <a:srcRect l="7488" r="30665" b="30313"/>
          <a:stretch>
            <a:fillRect/>
          </a:stretch>
        </p:blipFill>
        <p:spPr>
          <a:xfrm>
            <a:off x="7765415" y="5498465"/>
            <a:ext cx="4405630" cy="1372235"/>
          </a:xfrm>
          <a:custGeom>
            <a:avLst/>
            <a:gdLst>
              <a:gd name="connsiteX0" fmla="*/ 558 w 4962525"/>
              <a:gd name="connsiteY0" fmla="*/ 72 h 1371600"/>
              <a:gd name="connsiteX1" fmla="*/ 4963083 w 4962525"/>
              <a:gd name="connsiteY1" fmla="*/ 72 h 1371600"/>
              <a:gd name="connsiteX2" fmla="*/ 4963083 w 4962525"/>
              <a:gd name="connsiteY2" fmla="*/ 1371673 h 1371600"/>
              <a:gd name="connsiteX3" fmla="*/ 558 w 4962525"/>
              <a:gd name="connsiteY3" fmla="*/ 137167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5" h="1371600">
                <a:moveTo>
                  <a:pt x="558" y="72"/>
                </a:moveTo>
                <a:lnTo>
                  <a:pt x="4963083" y="72"/>
                </a:lnTo>
                <a:lnTo>
                  <a:pt x="4963083" y="1371673"/>
                </a:lnTo>
                <a:lnTo>
                  <a:pt x="558" y="1371673"/>
                </a:lnTo>
                <a:close/>
              </a:path>
            </a:pathLst>
          </a:custGeom>
        </p:spPr>
      </p:pic>
      <p:pic>
        <p:nvPicPr>
          <p:cNvPr id="492" name="图片 491"/>
          <p:cNvPicPr>
            <a:picLocks noChangeAspect="1"/>
          </p:cNvPicPr>
          <p:nvPr userDrawn="1"/>
        </p:nvPicPr>
        <p:blipFill>
          <a:blip r:embed="rId2"/>
          <a:srcRect r="31708" b="33054"/>
          <a:stretch>
            <a:fillRect/>
          </a:stretch>
        </p:blipFill>
        <p:spPr>
          <a:xfrm flipH="1">
            <a:off x="-20955" y="5553075"/>
            <a:ext cx="4864735" cy="1318260"/>
          </a:xfrm>
          <a:custGeom>
            <a:avLst/>
            <a:gdLst>
              <a:gd name="connsiteX0" fmla="*/ 558 w 4962525"/>
              <a:gd name="connsiteY0" fmla="*/ 72 h 1371600"/>
              <a:gd name="connsiteX1" fmla="*/ 4963083 w 4962525"/>
              <a:gd name="connsiteY1" fmla="*/ 72 h 1371600"/>
              <a:gd name="connsiteX2" fmla="*/ 4963083 w 4962525"/>
              <a:gd name="connsiteY2" fmla="*/ 1371673 h 1371600"/>
              <a:gd name="connsiteX3" fmla="*/ 558 w 4962525"/>
              <a:gd name="connsiteY3" fmla="*/ 137167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5" h="1371600">
                <a:moveTo>
                  <a:pt x="558" y="72"/>
                </a:moveTo>
                <a:lnTo>
                  <a:pt x="4963083" y="72"/>
                </a:lnTo>
                <a:lnTo>
                  <a:pt x="4963083" y="1371673"/>
                </a:lnTo>
                <a:lnTo>
                  <a:pt x="558" y="1371673"/>
                </a:lnTo>
                <a:close/>
              </a:path>
            </a:pathLst>
          </a:custGeom>
        </p:spPr>
      </p:pic>
      <p:pic>
        <p:nvPicPr>
          <p:cNvPr id="494" name="图片 493"/>
          <p:cNvPicPr>
            <a:picLocks noChangeAspect="1"/>
          </p:cNvPicPr>
          <p:nvPr userDrawn="1"/>
        </p:nvPicPr>
        <p:blipFill>
          <a:blip r:embed="rId3"/>
          <a:srcRect l="25582"/>
          <a:stretch>
            <a:fillRect/>
          </a:stretch>
        </p:blipFill>
        <p:spPr>
          <a:xfrm flipH="1">
            <a:off x="8682355" y="5553075"/>
            <a:ext cx="3509645" cy="1304925"/>
          </a:xfrm>
          <a:custGeom>
            <a:avLst/>
            <a:gdLst>
              <a:gd name="connsiteX0" fmla="*/ 78 w 4867275"/>
              <a:gd name="connsiteY0" fmla="*/ 446 h 1343025"/>
              <a:gd name="connsiteX1" fmla="*/ 4867353 w 4867275"/>
              <a:gd name="connsiteY1" fmla="*/ 446 h 1343025"/>
              <a:gd name="connsiteX2" fmla="*/ 4867353 w 4867275"/>
              <a:gd name="connsiteY2" fmla="*/ 1343472 h 1343025"/>
              <a:gd name="connsiteX3" fmla="*/ 78 w 4867275"/>
              <a:gd name="connsiteY3" fmla="*/ 134347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275" h="1343025">
                <a:moveTo>
                  <a:pt x="78" y="446"/>
                </a:moveTo>
                <a:lnTo>
                  <a:pt x="4867353" y="446"/>
                </a:lnTo>
                <a:lnTo>
                  <a:pt x="4867353" y="1343472"/>
                </a:lnTo>
                <a:lnTo>
                  <a:pt x="78" y="1343472"/>
                </a:lnTo>
                <a:close/>
              </a:path>
            </a:pathLst>
          </a:custGeom>
        </p:spPr>
      </p:pic>
      <p:pic>
        <p:nvPicPr>
          <p:cNvPr id="496" name="图片 495"/>
          <p:cNvPicPr>
            <a:picLocks noChangeAspect="1"/>
          </p:cNvPicPr>
          <p:nvPr userDrawn="1"/>
        </p:nvPicPr>
        <p:blipFill>
          <a:blip r:embed="rId3"/>
          <a:srcRect l="40070"/>
          <a:stretch>
            <a:fillRect/>
          </a:stretch>
        </p:blipFill>
        <p:spPr>
          <a:xfrm>
            <a:off x="-19685" y="5610225"/>
            <a:ext cx="2834005" cy="1304925"/>
          </a:xfrm>
          <a:custGeom>
            <a:avLst/>
            <a:gdLst>
              <a:gd name="connsiteX0" fmla="*/ 78 w 4867275"/>
              <a:gd name="connsiteY0" fmla="*/ 446 h 1343025"/>
              <a:gd name="connsiteX1" fmla="*/ 4867353 w 4867275"/>
              <a:gd name="connsiteY1" fmla="*/ 446 h 1343025"/>
              <a:gd name="connsiteX2" fmla="*/ 4867353 w 4867275"/>
              <a:gd name="connsiteY2" fmla="*/ 1343472 h 1343025"/>
              <a:gd name="connsiteX3" fmla="*/ 78 w 4867275"/>
              <a:gd name="connsiteY3" fmla="*/ 134347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275" h="1343025">
                <a:moveTo>
                  <a:pt x="78" y="446"/>
                </a:moveTo>
                <a:lnTo>
                  <a:pt x="4867353" y="446"/>
                </a:lnTo>
                <a:lnTo>
                  <a:pt x="4867353" y="1343472"/>
                </a:lnTo>
                <a:lnTo>
                  <a:pt x="78" y="1343472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0000">
                <a:schemeClr val="accent5"/>
              </a:gs>
              <a:gs pos="100000">
                <a:schemeClr val="accent6"/>
              </a:gs>
              <a:gs pos="4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rcRect r="10540"/>
          <a:stretch>
            <a:fillRect/>
          </a:stretch>
        </p:blipFill>
        <p:spPr>
          <a:xfrm>
            <a:off x="9135110" y="2239010"/>
            <a:ext cx="3072130" cy="949325"/>
          </a:xfrm>
          <a:custGeom>
            <a:avLst/>
            <a:gdLst>
              <a:gd name="connsiteX0" fmla="*/ 0 w 4857750"/>
              <a:gd name="connsiteY0" fmla="*/ 500 h 1343025"/>
              <a:gd name="connsiteX1" fmla="*/ 4857750 w 4857750"/>
              <a:gd name="connsiteY1" fmla="*/ 500 h 1343025"/>
              <a:gd name="connsiteX2" fmla="*/ 4857750 w 4857750"/>
              <a:gd name="connsiteY2" fmla="*/ 1343526 h 1343025"/>
              <a:gd name="connsiteX3" fmla="*/ 0 w 4857750"/>
              <a:gd name="connsiteY3" fmla="*/ 1343526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0" h="1343025">
                <a:moveTo>
                  <a:pt x="0" y="500"/>
                </a:moveTo>
                <a:lnTo>
                  <a:pt x="4857750" y="500"/>
                </a:lnTo>
                <a:lnTo>
                  <a:pt x="4857750" y="1343526"/>
                </a:lnTo>
                <a:lnTo>
                  <a:pt x="0" y="1343526"/>
                </a:lnTo>
                <a:close/>
              </a:path>
            </a:pathLst>
          </a:custGeom>
        </p:spPr>
      </p:pic>
      <p:grpSp>
        <p:nvGrpSpPr>
          <p:cNvPr id="39" name="图形 19"/>
          <p:cNvGrpSpPr/>
          <p:nvPr userDrawn="1"/>
        </p:nvGrpSpPr>
        <p:grpSpPr>
          <a:xfrm>
            <a:off x="6839050" y="1221273"/>
            <a:ext cx="4250354" cy="4250354"/>
            <a:chOff x="4166139" y="228600"/>
            <a:chExt cx="4110037" cy="4110037"/>
          </a:xfrm>
        </p:grpSpPr>
        <p:sp>
          <p:nvSpPr>
            <p:cNvPr id="40" name="任意多边形: 形状 39"/>
            <p:cNvSpPr/>
            <p:nvPr/>
          </p:nvSpPr>
          <p:spPr>
            <a:xfrm>
              <a:off x="4166139" y="228600"/>
              <a:ext cx="4110037" cy="4110037"/>
            </a:xfrm>
            <a:custGeom>
              <a:avLst/>
              <a:gdLst>
                <a:gd name="connsiteX0" fmla="*/ 4110038 w 4110037"/>
                <a:gd name="connsiteY0" fmla="*/ 2055019 h 4110037"/>
                <a:gd name="connsiteX1" fmla="*/ 2055019 w 4110037"/>
                <a:gd name="connsiteY1" fmla="*/ 4110038 h 4110037"/>
                <a:gd name="connsiteX2" fmla="*/ 0 w 4110037"/>
                <a:gd name="connsiteY2" fmla="*/ 2055019 h 4110037"/>
                <a:gd name="connsiteX3" fmla="*/ 2055019 w 4110037"/>
                <a:gd name="connsiteY3" fmla="*/ 0 h 4110037"/>
                <a:gd name="connsiteX4" fmla="*/ 4110038 w 4110037"/>
                <a:gd name="connsiteY4" fmla="*/ 2055019 h 41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0037" h="4110037">
                  <a:moveTo>
                    <a:pt x="4110038" y="2055019"/>
                  </a:moveTo>
                  <a:cubicBezTo>
                    <a:pt x="4110038" y="3190018"/>
                    <a:pt x="3189922" y="4110038"/>
                    <a:pt x="2055019" y="4110038"/>
                  </a:cubicBezTo>
                  <a:cubicBezTo>
                    <a:pt x="920020" y="4110038"/>
                    <a:pt x="0" y="3189923"/>
                    <a:pt x="0" y="2055019"/>
                  </a:cubicBezTo>
                  <a:cubicBezTo>
                    <a:pt x="0" y="920020"/>
                    <a:pt x="920020" y="0"/>
                    <a:pt x="2055019" y="0"/>
                  </a:cubicBezTo>
                  <a:cubicBezTo>
                    <a:pt x="3189922" y="0"/>
                    <a:pt x="4110038" y="920020"/>
                    <a:pt x="4110038" y="205501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DF8E6"/>
                </a:gs>
                <a:gs pos="100000">
                  <a:srgbClr val="FCF2CE"/>
                </a:gs>
              </a:gsLst>
              <a:lin ang="3790673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4294536" y="1060513"/>
              <a:ext cx="3981640" cy="3278124"/>
            </a:xfrm>
            <a:custGeom>
              <a:avLst/>
              <a:gdLst>
                <a:gd name="connsiteX0" fmla="*/ 3578067 w 3981640"/>
                <a:gd name="connsiteY0" fmla="*/ 0 h 3278124"/>
                <a:gd name="connsiteX1" fmla="*/ 3706463 w 3981640"/>
                <a:gd name="connsiteY1" fmla="*/ 716375 h 3278124"/>
                <a:gd name="connsiteX2" fmla="*/ 1651445 w 3981640"/>
                <a:gd name="connsiteY2" fmla="*/ 2771394 h 3278124"/>
                <a:gd name="connsiteX3" fmla="*/ 0 w 3981640"/>
                <a:gd name="connsiteY3" fmla="*/ 1939481 h 3278124"/>
                <a:gd name="connsiteX4" fmla="*/ 1926622 w 3981640"/>
                <a:gd name="connsiteY4" fmla="*/ 3278124 h 3278124"/>
                <a:gd name="connsiteX5" fmla="*/ 3981641 w 3981640"/>
                <a:gd name="connsiteY5" fmla="*/ 1223105 h 3278124"/>
                <a:gd name="connsiteX6" fmla="*/ 3578067 w 3981640"/>
                <a:gd name="connsiteY6" fmla="*/ 0 h 32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1640" h="3278124">
                  <a:moveTo>
                    <a:pt x="3578067" y="0"/>
                  </a:moveTo>
                  <a:cubicBezTo>
                    <a:pt x="3661029" y="223076"/>
                    <a:pt x="3706463" y="464439"/>
                    <a:pt x="3706463" y="716375"/>
                  </a:cubicBezTo>
                  <a:cubicBezTo>
                    <a:pt x="3706463" y="1851374"/>
                    <a:pt x="2786349" y="2771394"/>
                    <a:pt x="1651445" y="2771394"/>
                  </a:cubicBezTo>
                  <a:cubicBezTo>
                    <a:pt x="974693" y="2771394"/>
                    <a:pt x="374428" y="2444211"/>
                    <a:pt x="0" y="1939481"/>
                  </a:cubicBezTo>
                  <a:cubicBezTo>
                    <a:pt x="290798" y="2721197"/>
                    <a:pt x="1043559" y="3278124"/>
                    <a:pt x="1926622" y="3278124"/>
                  </a:cubicBezTo>
                  <a:cubicBezTo>
                    <a:pt x="3061525" y="3278124"/>
                    <a:pt x="3981641" y="2358009"/>
                    <a:pt x="3981641" y="1223105"/>
                  </a:cubicBezTo>
                  <a:cubicBezTo>
                    <a:pt x="3981641" y="764858"/>
                    <a:pt x="3831622" y="341757"/>
                    <a:pt x="3578067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DF8E6"/>
                </a:gs>
                <a:gs pos="100000">
                  <a:srgbClr val="FCF2CE"/>
                </a:gs>
              </a:gsLst>
              <a:lin ang="3790682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2" name="图形 19"/>
            <p:cNvGrpSpPr/>
            <p:nvPr/>
          </p:nvGrpSpPr>
          <p:grpSpPr>
            <a:xfrm>
              <a:off x="4677051" y="342903"/>
              <a:ext cx="2856990" cy="3642562"/>
              <a:chOff x="4677051" y="342903"/>
              <a:chExt cx="2856990" cy="3642562"/>
            </a:xfrm>
            <a:solidFill>
              <a:srgbClr val="FCF2CE">
                <a:alpha val="70000"/>
              </a:srgbClr>
            </a:solidFill>
          </p:grpSpPr>
          <p:sp>
            <p:nvSpPr>
              <p:cNvPr id="43" name="任意多边形: 形状 42"/>
              <p:cNvSpPr/>
              <p:nvPr/>
            </p:nvSpPr>
            <p:spPr>
              <a:xfrm>
                <a:off x="5835994" y="3225256"/>
                <a:ext cx="958314" cy="760209"/>
              </a:xfrm>
              <a:custGeom>
                <a:avLst/>
                <a:gdLst>
                  <a:gd name="connsiteX0" fmla="*/ 588808 w 958314"/>
                  <a:gd name="connsiteY0" fmla="*/ 731047 h 760209"/>
                  <a:gd name="connsiteX1" fmla="*/ 12831 w 958314"/>
                  <a:gd name="connsiteY1" fmla="*/ 525784 h 760209"/>
                  <a:gd name="connsiteX2" fmla="*/ 369542 w 958314"/>
                  <a:gd name="connsiteY2" fmla="*/ 29150 h 760209"/>
                  <a:gd name="connsiteX3" fmla="*/ 945519 w 958314"/>
                  <a:gd name="connsiteY3" fmla="*/ 234319 h 760209"/>
                  <a:gd name="connsiteX4" fmla="*/ 588808 w 958314"/>
                  <a:gd name="connsiteY4" fmla="*/ 731047 h 7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314" h="760209">
                    <a:moveTo>
                      <a:pt x="588808" y="731047"/>
                    </a:moveTo>
                    <a:cubicBezTo>
                      <a:pt x="331252" y="811534"/>
                      <a:pt x="73410" y="719713"/>
                      <a:pt x="12831" y="525784"/>
                    </a:cubicBezTo>
                    <a:cubicBezTo>
                      <a:pt x="-47748" y="332045"/>
                      <a:pt x="111987" y="109636"/>
                      <a:pt x="369542" y="29150"/>
                    </a:cubicBezTo>
                    <a:cubicBezTo>
                      <a:pt x="627098" y="-51336"/>
                      <a:pt x="885035" y="40580"/>
                      <a:pt x="945519" y="234319"/>
                    </a:cubicBezTo>
                    <a:cubicBezTo>
                      <a:pt x="1006003" y="428152"/>
                      <a:pt x="846269" y="650466"/>
                      <a:pt x="588808" y="731047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5733996" y="342903"/>
                <a:ext cx="974322" cy="739418"/>
              </a:xfrm>
              <a:custGeom>
                <a:avLst/>
                <a:gdLst>
                  <a:gd name="connsiteX0" fmla="*/ 530500 w 974322"/>
                  <a:gd name="connsiteY0" fmla="*/ 734850 h 739418"/>
                  <a:gd name="connsiteX1" fmla="*/ 1958 w 974322"/>
                  <a:gd name="connsiteY1" fmla="*/ 427288 h 739418"/>
                  <a:gd name="connsiteX2" fmla="*/ 443823 w 974322"/>
                  <a:gd name="connsiteY2" fmla="*/ 4568 h 739418"/>
                  <a:gd name="connsiteX3" fmla="*/ 972365 w 974322"/>
                  <a:gd name="connsiteY3" fmla="*/ 312131 h 739418"/>
                  <a:gd name="connsiteX4" fmla="*/ 530500 w 974322"/>
                  <a:gd name="connsiteY4" fmla="*/ 734850 h 73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322" h="739418">
                    <a:moveTo>
                      <a:pt x="530500" y="734850"/>
                    </a:moveTo>
                    <a:cubicBezTo>
                      <a:pt x="262562" y="766664"/>
                      <a:pt x="25961" y="628932"/>
                      <a:pt x="1958" y="427288"/>
                    </a:cubicBezTo>
                    <a:cubicBezTo>
                      <a:pt x="-21950" y="225644"/>
                      <a:pt x="175884" y="36477"/>
                      <a:pt x="443823" y="4568"/>
                    </a:cubicBezTo>
                    <a:cubicBezTo>
                      <a:pt x="711760" y="-27245"/>
                      <a:pt x="948362" y="110486"/>
                      <a:pt x="972365" y="312131"/>
                    </a:cubicBezTo>
                    <a:cubicBezTo>
                      <a:pt x="996273" y="513870"/>
                      <a:pt x="798438" y="703132"/>
                      <a:pt x="530500" y="734850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4761874" y="2494234"/>
                <a:ext cx="661592" cy="625793"/>
              </a:xfrm>
              <a:custGeom>
                <a:avLst/>
                <a:gdLst>
                  <a:gd name="connsiteX0" fmla="*/ 157692 w 661592"/>
                  <a:gd name="connsiteY0" fmla="*/ 525000 h 625793"/>
                  <a:gd name="connsiteX1" fmla="*/ 48917 w 661592"/>
                  <a:gd name="connsiteY1" fmla="*/ 82849 h 625793"/>
                  <a:gd name="connsiteX2" fmla="*/ 503831 w 661592"/>
                  <a:gd name="connsiteY2" fmla="*/ 100756 h 625793"/>
                  <a:gd name="connsiteX3" fmla="*/ 612702 w 661592"/>
                  <a:gd name="connsiteY3" fmla="*/ 542907 h 625793"/>
                  <a:gd name="connsiteX4" fmla="*/ 157692 w 661592"/>
                  <a:gd name="connsiteY4" fmla="*/ 525000 h 62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592" h="625793">
                    <a:moveTo>
                      <a:pt x="157692" y="525000"/>
                    </a:moveTo>
                    <a:cubicBezTo>
                      <a:pt x="2054" y="397937"/>
                      <a:pt x="-46619" y="200007"/>
                      <a:pt x="48917" y="82849"/>
                    </a:cubicBezTo>
                    <a:cubicBezTo>
                      <a:pt x="144453" y="-34213"/>
                      <a:pt x="348192" y="-26307"/>
                      <a:pt x="503831" y="100756"/>
                    </a:cubicBezTo>
                    <a:cubicBezTo>
                      <a:pt x="659469" y="227820"/>
                      <a:pt x="708237" y="425749"/>
                      <a:pt x="612702" y="542907"/>
                    </a:cubicBezTo>
                    <a:cubicBezTo>
                      <a:pt x="517166" y="660064"/>
                      <a:pt x="313426" y="652063"/>
                      <a:pt x="157692" y="525000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7073259" y="2937695"/>
                <a:ext cx="419498" cy="419491"/>
              </a:xfrm>
              <a:custGeom>
                <a:avLst/>
                <a:gdLst>
                  <a:gd name="connsiteX0" fmla="*/ 200697 w 419498"/>
                  <a:gd name="connsiteY0" fmla="*/ 419296 h 419491"/>
                  <a:gd name="connsiteX1" fmla="*/ 196 w 419498"/>
                  <a:gd name="connsiteY1" fmla="*/ 200697 h 419491"/>
                  <a:gd name="connsiteX2" fmla="*/ 218890 w 419498"/>
                  <a:gd name="connsiteY2" fmla="*/ 196 h 419491"/>
                  <a:gd name="connsiteX3" fmla="*/ 419296 w 419498"/>
                  <a:gd name="connsiteY3" fmla="*/ 218889 h 419491"/>
                  <a:gd name="connsiteX4" fmla="*/ 200697 w 419498"/>
                  <a:gd name="connsiteY4" fmla="*/ 419296 h 419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498" h="419491">
                    <a:moveTo>
                      <a:pt x="200697" y="419296"/>
                    </a:moveTo>
                    <a:cubicBezTo>
                      <a:pt x="84968" y="414247"/>
                      <a:pt x="-4758" y="316426"/>
                      <a:pt x="196" y="200697"/>
                    </a:cubicBezTo>
                    <a:cubicBezTo>
                      <a:pt x="5244" y="84968"/>
                      <a:pt x="103161" y="-4757"/>
                      <a:pt x="218890" y="196"/>
                    </a:cubicBezTo>
                    <a:cubicBezTo>
                      <a:pt x="334618" y="5244"/>
                      <a:pt x="424344" y="103161"/>
                      <a:pt x="419296" y="218889"/>
                    </a:cubicBezTo>
                    <a:cubicBezTo>
                      <a:pt x="414342" y="334523"/>
                      <a:pt x="316521" y="424248"/>
                      <a:pt x="200697" y="419296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6098895" y="2138435"/>
                <a:ext cx="378674" cy="397900"/>
              </a:xfrm>
              <a:custGeom>
                <a:avLst/>
                <a:gdLst>
                  <a:gd name="connsiteX0" fmla="*/ 318954 w 378674"/>
                  <a:gd name="connsiteY0" fmla="*/ 366926 h 397900"/>
                  <a:gd name="connsiteX1" fmla="*/ 51302 w 378674"/>
                  <a:gd name="connsiteY1" fmla="*/ 305489 h 397900"/>
                  <a:gd name="connsiteX2" fmla="*/ 59684 w 378674"/>
                  <a:gd name="connsiteY2" fmla="*/ 30979 h 397900"/>
                  <a:gd name="connsiteX3" fmla="*/ 327336 w 378674"/>
                  <a:gd name="connsiteY3" fmla="*/ 92320 h 397900"/>
                  <a:gd name="connsiteX4" fmla="*/ 318954 w 378674"/>
                  <a:gd name="connsiteY4" fmla="*/ 366926 h 39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674" h="397900">
                    <a:moveTo>
                      <a:pt x="318954" y="366926"/>
                    </a:moveTo>
                    <a:cubicBezTo>
                      <a:pt x="242754" y="425790"/>
                      <a:pt x="122834" y="398263"/>
                      <a:pt x="51302" y="305489"/>
                    </a:cubicBezTo>
                    <a:cubicBezTo>
                      <a:pt x="-20231" y="212811"/>
                      <a:pt x="-16516" y="89843"/>
                      <a:pt x="59684" y="30979"/>
                    </a:cubicBezTo>
                    <a:cubicBezTo>
                      <a:pt x="135884" y="-27886"/>
                      <a:pt x="255803" y="-358"/>
                      <a:pt x="327336" y="92320"/>
                    </a:cubicBezTo>
                    <a:cubicBezTo>
                      <a:pt x="398964" y="185093"/>
                      <a:pt x="395154" y="308061"/>
                      <a:pt x="318954" y="366926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5045937" y="948498"/>
                <a:ext cx="406178" cy="437770"/>
              </a:xfrm>
              <a:custGeom>
                <a:avLst/>
                <a:gdLst>
                  <a:gd name="connsiteX0" fmla="*/ 79846 w 406178"/>
                  <a:gd name="connsiteY0" fmla="*/ 411957 h 437770"/>
                  <a:gd name="connsiteX1" fmla="*/ 41650 w 406178"/>
                  <a:gd name="connsiteY1" fmla="*/ 115825 h 437770"/>
                  <a:gd name="connsiteX2" fmla="*/ 326352 w 406178"/>
                  <a:gd name="connsiteY2" fmla="*/ 25814 h 437770"/>
                  <a:gd name="connsiteX3" fmla="*/ 364452 w 406178"/>
                  <a:gd name="connsiteY3" fmla="*/ 321946 h 437770"/>
                  <a:gd name="connsiteX4" fmla="*/ 79846 w 406178"/>
                  <a:gd name="connsiteY4" fmla="*/ 411957 h 43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178" h="437770">
                    <a:moveTo>
                      <a:pt x="79846" y="411957"/>
                    </a:moveTo>
                    <a:cubicBezTo>
                      <a:pt x="-9309" y="354997"/>
                      <a:pt x="-26358" y="222505"/>
                      <a:pt x="41650" y="115825"/>
                    </a:cubicBezTo>
                    <a:cubicBezTo>
                      <a:pt x="109754" y="9145"/>
                      <a:pt x="237199" y="-31051"/>
                      <a:pt x="326352" y="25814"/>
                    </a:cubicBezTo>
                    <a:cubicBezTo>
                      <a:pt x="415507" y="82773"/>
                      <a:pt x="432556" y="215266"/>
                      <a:pt x="364452" y="321946"/>
                    </a:cubicBezTo>
                    <a:cubicBezTo>
                      <a:pt x="296444" y="428626"/>
                      <a:pt x="168999" y="468821"/>
                      <a:pt x="79846" y="411957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4677051" y="2125502"/>
                <a:ext cx="211758" cy="211648"/>
              </a:xfrm>
              <a:custGeom>
                <a:avLst/>
                <a:gdLst>
                  <a:gd name="connsiteX0" fmla="*/ 101260 w 211758"/>
                  <a:gd name="connsiteY0" fmla="*/ 211552 h 211648"/>
                  <a:gd name="connsiteX1" fmla="*/ 104 w 211758"/>
                  <a:gd name="connsiteY1" fmla="*/ 101252 h 211648"/>
                  <a:gd name="connsiteX2" fmla="*/ 110499 w 211758"/>
                  <a:gd name="connsiteY2" fmla="*/ 97 h 211648"/>
                  <a:gd name="connsiteX3" fmla="*/ 211654 w 211758"/>
                  <a:gd name="connsiteY3" fmla="*/ 110397 h 211648"/>
                  <a:gd name="connsiteX4" fmla="*/ 101260 w 211758"/>
                  <a:gd name="connsiteY4" fmla="*/ 211552 h 21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758" h="211648">
                    <a:moveTo>
                      <a:pt x="101260" y="211552"/>
                    </a:moveTo>
                    <a:cubicBezTo>
                      <a:pt x="42871" y="208980"/>
                      <a:pt x="-2468" y="159641"/>
                      <a:pt x="104" y="101252"/>
                    </a:cubicBezTo>
                    <a:cubicBezTo>
                      <a:pt x="2676" y="42864"/>
                      <a:pt x="52015" y="-2380"/>
                      <a:pt x="110499" y="97"/>
                    </a:cubicBezTo>
                    <a:cubicBezTo>
                      <a:pt x="168887" y="2669"/>
                      <a:pt x="214226" y="52008"/>
                      <a:pt x="211654" y="110397"/>
                    </a:cubicBezTo>
                    <a:cubicBezTo>
                      <a:pt x="209083" y="168785"/>
                      <a:pt x="159648" y="214028"/>
                      <a:pt x="101260" y="211552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7283143" y="1687147"/>
                <a:ext cx="250898" cy="278726"/>
              </a:xfrm>
              <a:custGeom>
                <a:avLst/>
                <a:gdLst>
                  <a:gd name="connsiteX0" fmla="*/ 119401 w 250898"/>
                  <a:gd name="connsiteY0" fmla="*/ 278622 h 278726"/>
                  <a:gd name="connsiteX1" fmla="*/ 148 w 250898"/>
                  <a:gd name="connsiteY1" fmla="*/ 133937 h 278726"/>
                  <a:gd name="connsiteX2" fmla="*/ 131497 w 250898"/>
                  <a:gd name="connsiteY2" fmla="*/ 111 h 278726"/>
                  <a:gd name="connsiteX3" fmla="*/ 250751 w 250898"/>
                  <a:gd name="connsiteY3" fmla="*/ 144796 h 278726"/>
                  <a:gd name="connsiteX4" fmla="*/ 119401 w 250898"/>
                  <a:gd name="connsiteY4" fmla="*/ 278622 h 27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898" h="278726">
                    <a:moveTo>
                      <a:pt x="119401" y="278622"/>
                    </a:moveTo>
                    <a:cubicBezTo>
                      <a:pt x="50249" y="275574"/>
                      <a:pt x="-3186" y="210899"/>
                      <a:pt x="148" y="133937"/>
                    </a:cubicBezTo>
                    <a:cubicBezTo>
                      <a:pt x="3481" y="57071"/>
                      <a:pt x="62251" y="-2937"/>
                      <a:pt x="131497" y="111"/>
                    </a:cubicBezTo>
                    <a:cubicBezTo>
                      <a:pt x="200649" y="3159"/>
                      <a:pt x="254084" y="67929"/>
                      <a:pt x="250751" y="144796"/>
                    </a:cubicBezTo>
                    <a:cubicBezTo>
                      <a:pt x="247321" y="221758"/>
                      <a:pt x="188552" y="281575"/>
                      <a:pt x="119401" y="278622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图形 4"/>
          <p:cNvGrpSpPr/>
          <p:nvPr userDrawn="1"/>
        </p:nvGrpSpPr>
        <p:grpSpPr>
          <a:xfrm>
            <a:off x="7662127" y="2108105"/>
            <a:ext cx="4529874" cy="4749896"/>
            <a:chOff x="4047194" y="2347961"/>
            <a:chExt cx="3063144" cy="3211925"/>
          </a:xfrm>
        </p:grpSpPr>
        <p:grpSp>
          <p:nvGrpSpPr>
            <p:cNvPr id="26" name="图形 4"/>
            <p:cNvGrpSpPr/>
            <p:nvPr/>
          </p:nvGrpSpPr>
          <p:grpSpPr>
            <a:xfrm>
              <a:off x="4047194" y="2347961"/>
              <a:ext cx="3063144" cy="3211925"/>
              <a:chOff x="4047194" y="2347961"/>
              <a:chExt cx="3063144" cy="3211925"/>
            </a:xfrm>
          </p:grpSpPr>
          <p:sp>
            <p:nvSpPr>
              <p:cNvPr id="33" name="任意多边形: 形状 32"/>
              <p:cNvSpPr/>
              <p:nvPr/>
            </p:nvSpPr>
            <p:spPr>
              <a:xfrm>
                <a:off x="4047194" y="2348056"/>
                <a:ext cx="3063144" cy="3211829"/>
              </a:xfrm>
              <a:custGeom>
                <a:avLst/>
                <a:gdLst>
                  <a:gd name="connsiteX0" fmla="*/ 3063145 w 3063144"/>
                  <a:gd name="connsiteY0" fmla="*/ 0 h 3211829"/>
                  <a:gd name="connsiteX1" fmla="*/ 0 w 3063144"/>
                  <a:gd name="connsiteY1" fmla="*/ 3211830 h 3211829"/>
                  <a:gd name="connsiteX2" fmla="*/ 3063145 w 3063144"/>
                  <a:gd name="connsiteY2" fmla="*/ 3211830 h 3211829"/>
                  <a:gd name="connsiteX3" fmla="*/ 3063145 w 3063144"/>
                  <a:gd name="connsiteY3" fmla="*/ 0 h 321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3144" h="3211829">
                    <a:moveTo>
                      <a:pt x="3063145" y="0"/>
                    </a:moveTo>
                    <a:cubicBezTo>
                      <a:pt x="2172462" y="902970"/>
                      <a:pt x="1359122" y="3211830"/>
                      <a:pt x="0" y="3211830"/>
                    </a:cubicBezTo>
                    <a:lnTo>
                      <a:pt x="3063145" y="3211830"/>
                    </a:lnTo>
                    <a:lnTo>
                      <a:pt x="3063145" y="0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5379170" y="2347961"/>
                <a:ext cx="1731168" cy="2433256"/>
              </a:xfrm>
              <a:custGeom>
                <a:avLst/>
                <a:gdLst>
                  <a:gd name="connsiteX0" fmla="*/ 1184148 w 1731168"/>
                  <a:gd name="connsiteY0" fmla="*/ 932116 h 2433256"/>
                  <a:gd name="connsiteX1" fmla="*/ 1221772 w 1731168"/>
                  <a:gd name="connsiteY1" fmla="*/ 1895285 h 2433256"/>
                  <a:gd name="connsiteX2" fmla="*/ 0 w 1731168"/>
                  <a:gd name="connsiteY2" fmla="*/ 2433257 h 2433256"/>
                  <a:gd name="connsiteX3" fmla="*/ 1731169 w 1731168"/>
                  <a:gd name="connsiteY3" fmla="*/ 0 h 2433256"/>
                  <a:gd name="connsiteX4" fmla="*/ 1184148 w 1731168"/>
                  <a:gd name="connsiteY4" fmla="*/ 932116 h 243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1168" h="2433256">
                    <a:moveTo>
                      <a:pt x="1184148" y="932116"/>
                    </a:moveTo>
                    <a:cubicBezTo>
                      <a:pt x="938689" y="1084136"/>
                      <a:pt x="1405890" y="1662303"/>
                      <a:pt x="1221772" y="1895285"/>
                    </a:cubicBezTo>
                    <a:cubicBezTo>
                      <a:pt x="1037654" y="2128266"/>
                      <a:pt x="251841" y="2167509"/>
                      <a:pt x="0" y="2433257"/>
                    </a:cubicBezTo>
                    <a:cubicBezTo>
                      <a:pt x="648177" y="1677448"/>
                      <a:pt x="1174623" y="564166"/>
                      <a:pt x="1731169" y="0"/>
                    </a:cubicBezTo>
                    <a:cubicBezTo>
                      <a:pt x="1368457" y="439864"/>
                      <a:pt x="1429608" y="780097"/>
                      <a:pt x="1184148" y="9321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7" name="图形 4"/>
            <p:cNvGrpSpPr/>
            <p:nvPr/>
          </p:nvGrpSpPr>
          <p:grpSpPr>
            <a:xfrm>
              <a:off x="4047194" y="2347961"/>
              <a:ext cx="3063144" cy="3211925"/>
              <a:chOff x="4047194" y="2347961"/>
              <a:chExt cx="3063144" cy="3211925"/>
            </a:xfrm>
          </p:grpSpPr>
          <p:sp>
            <p:nvSpPr>
              <p:cNvPr id="31" name="任意多边形: 形状 30"/>
              <p:cNvSpPr/>
              <p:nvPr/>
            </p:nvSpPr>
            <p:spPr>
              <a:xfrm>
                <a:off x="4047194" y="2348056"/>
                <a:ext cx="3063144" cy="3211829"/>
              </a:xfrm>
              <a:custGeom>
                <a:avLst/>
                <a:gdLst>
                  <a:gd name="connsiteX0" fmla="*/ 3063145 w 3063144"/>
                  <a:gd name="connsiteY0" fmla="*/ 0 h 3211829"/>
                  <a:gd name="connsiteX1" fmla="*/ 0 w 3063144"/>
                  <a:gd name="connsiteY1" fmla="*/ 3211830 h 3211829"/>
                  <a:gd name="connsiteX2" fmla="*/ 3063145 w 3063144"/>
                  <a:gd name="connsiteY2" fmla="*/ 3211830 h 3211829"/>
                  <a:gd name="connsiteX3" fmla="*/ 3063145 w 3063144"/>
                  <a:gd name="connsiteY3" fmla="*/ 0 h 321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3144" h="3211829">
                    <a:moveTo>
                      <a:pt x="3063145" y="0"/>
                    </a:moveTo>
                    <a:cubicBezTo>
                      <a:pt x="2172462" y="902970"/>
                      <a:pt x="1359122" y="3211830"/>
                      <a:pt x="0" y="3211830"/>
                    </a:cubicBezTo>
                    <a:lnTo>
                      <a:pt x="3063145" y="3211830"/>
                    </a:lnTo>
                    <a:lnTo>
                      <a:pt x="3063145" y="0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5379170" y="2347961"/>
                <a:ext cx="1731168" cy="2433256"/>
              </a:xfrm>
              <a:custGeom>
                <a:avLst/>
                <a:gdLst>
                  <a:gd name="connsiteX0" fmla="*/ 1184148 w 1731168"/>
                  <a:gd name="connsiteY0" fmla="*/ 932116 h 2433256"/>
                  <a:gd name="connsiteX1" fmla="*/ 1221772 w 1731168"/>
                  <a:gd name="connsiteY1" fmla="*/ 1895285 h 2433256"/>
                  <a:gd name="connsiteX2" fmla="*/ 0 w 1731168"/>
                  <a:gd name="connsiteY2" fmla="*/ 2433257 h 2433256"/>
                  <a:gd name="connsiteX3" fmla="*/ 1731169 w 1731168"/>
                  <a:gd name="connsiteY3" fmla="*/ 0 h 2433256"/>
                  <a:gd name="connsiteX4" fmla="*/ 1184148 w 1731168"/>
                  <a:gd name="connsiteY4" fmla="*/ 932116 h 243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1168" h="2433256">
                    <a:moveTo>
                      <a:pt x="1184148" y="932116"/>
                    </a:moveTo>
                    <a:cubicBezTo>
                      <a:pt x="938689" y="1084136"/>
                      <a:pt x="1405890" y="1662303"/>
                      <a:pt x="1221772" y="1895285"/>
                    </a:cubicBezTo>
                    <a:cubicBezTo>
                      <a:pt x="1037654" y="2128266"/>
                      <a:pt x="251841" y="2167509"/>
                      <a:pt x="0" y="2433257"/>
                    </a:cubicBezTo>
                    <a:cubicBezTo>
                      <a:pt x="648177" y="1677448"/>
                      <a:pt x="1174623" y="564166"/>
                      <a:pt x="1731169" y="0"/>
                    </a:cubicBezTo>
                    <a:cubicBezTo>
                      <a:pt x="1368457" y="439864"/>
                      <a:pt x="1429608" y="780097"/>
                      <a:pt x="1184148" y="9321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8" name="图形 4"/>
            <p:cNvGrpSpPr/>
            <p:nvPr/>
          </p:nvGrpSpPr>
          <p:grpSpPr>
            <a:xfrm>
              <a:off x="4047194" y="2347961"/>
              <a:ext cx="3063144" cy="3211924"/>
              <a:chOff x="4047194" y="2347961"/>
              <a:chExt cx="3063144" cy="3211924"/>
            </a:xfrm>
          </p:grpSpPr>
          <p:sp>
            <p:nvSpPr>
              <p:cNvPr id="29" name="任意多边形: 形状 28"/>
              <p:cNvSpPr/>
              <p:nvPr/>
            </p:nvSpPr>
            <p:spPr>
              <a:xfrm>
                <a:off x="4047194" y="2348056"/>
                <a:ext cx="3063144" cy="3211829"/>
              </a:xfrm>
              <a:custGeom>
                <a:avLst/>
                <a:gdLst>
                  <a:gd name="connsiteX0" fmla="*/ 3063145 w 3063144"/>
                  <a:gd name="connsiteY0" fmla="*/ 0 h 3211829"/>
                  <a:gd name="connsiteX1" fmla="*/ 0 w 3063144"/>
                  <a:gd name="connsiteY1" fmla="*/ 3211830 h 3211829"/>
                  <a:gd name="connsiteX2" fmla="*/ 3063145 w 3063144"/>
                  <a:gd name="connsiteY2" fmla="*/ 3211830 h 3211829"/>
                  <a:gd name="connsiteX3" fmla="*/ 3063145 w 3063144"/>
                  <a:gd name="connsiteY3" fmla="*/ 0 h 321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3144" h="3211829">
                    <a:moveTo>
                      <a:pt x="3063145" y="0"/>
                    </a:moveTo>
                    <a:cubicBezTo>
                      <a:pt x="2172462" y="902970"/>
                      <a:pt x="1359122" y="3211830"/>
                      <a:pt x="0" y="3211830"/>
                    </a:cubicBezTo>
                    <a:lnTo>
                      <a:pt x="3063145" y="3211830"/>
                    </a:lnTo>
                    <a:lnTo>
                      <a:pt x="306314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5379170" y="2347961"/>
                <a:ext cx="1731168" cy="2433256"/>
              </a:xfrm>
              <a:custGeom>
                <a:avLst/>
                <a:gdLst>
                  <a:gd name="connsiteX0" fmla="*/ 1184148 w 1731168"/>
                  <a:gd name="connsiteY0" fmla="*/ 932116 h 2433256"/>
                  <a:gd name="connsiteX1" fmla="*/ 1221772 w 1731168"/>
                  <a:gd name="connsiteY1" fmla="*/ 1895285 h 2433256"/>
                  <a:gd name="connsiteX2" fmla="*/ 0 w 1731168"/>
                  <a:gd name="connsiteY2" fmla="*/ 2433257 h 2433256"/>
                  <a:gd name="connsiteX3" fmla="*/ 1731169 w 1731168"/>
                  <a:gd name="connsiteY3" fmla="*/ 0 h 2433256"/>
                  <a:gd name="connsiteX4" fmla="*/ 1184148 w 1731168"/>
                  <a:gd name="connsiteY4" fmla="*/ 932116 h 243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1168" h="2433256">
                    <a:moveTo>
                      <a:pt x="1184148" y="932116"/>
                    </a:moveTo>
                    <a:cubicBezTo>
                      <a:pt x="938689" y="1084136"/>
                      <a:pt x="1405890" y="1662303"/>
                      <a:pt x="1221772" y="1895285"/>
                    </a:cubicBezTo>
                    <a:cubicBezTo>
                      <a:pt x="1037654" y="2128266"/>
                      <a:pt x="251841" y="2167509"/>
                      <a:pt x="0" y="2433257"/>
                    </a:cubicBezTo>
                    <a:cubicBezTo>
                      <a:pt x="648177" y="1677448"/>
                      <a:pt x="1174623" y="564166"/>
                      <a:pt x="1731169" y="0"/>
                    </a:cubicBezTo>
                    <a:cubicBezTo>
                      <a:pt x="1368457" y="439864"/>
                      <a:pt x="1429608" y="780097"/>
                      <a:pt x="1184148" y="9321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81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图形 4"/>
          <p:cNvGrpSpPr/>
          <p:nvPr userDrawn="1"/>
        </p:nvGrpSpPr>
        <p:grpSpPr>
          <a:xfrm>
            <a:off x="4109400" y="6382389"/>
            <a:ext cx="3331924" cy="475611"/>
            <a:chOff x="2192867" y="5208890"/>
            <a:chExt cx="2458923" cy="350996"/>
          </a:xfrm>
        </p:grpSpPr>
        <p:sp>
          <p:nvSpPr>
            <p:cNvPr id="36" name="任意多边形: 形状 35"/>
            <p:cNvSpPr/>
            <p:nvPr/>
          </p:nvSpPr>
          <p:spPr>
            <a:xfrm>
              <a:off x="2192867" y="5313665"/>
              <a:ext cx="1345641" cy="246221"/>
            </a:xfrm>
            <a:custGeom>
              <a:avLst/>
              <a:gdLst>
                <a:gd name="connsiteX0" fmla="*/ 0 w 1345641"/>
                <a:gd name="connsiteY0" fmla="*/ 246221 h 246221"/>
                <a:gd name="connsiteX1" fmla="*/ 660368 w 1345641"/>
                <a:gd name="connsiteY1" fmla="*/ 0 h 246221"/>
                <a:gd name="connsiteX2" fmla="*/ 1338263 w 1345641"/>
                <a:gd name="connsiteY2" fmla="*/ 246221 h 246221"/>
                <a:gd name="connsiteX3" fmla="*/ 0 w 1345641"/>
                <a:gd name="connsiteY3" fmla="*/ 246221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5641" h="246221">
                  <a:moveTo>
                    <a:pt x="0" y="246221"/>
                  </a:moveTo>
                  <a:cubicBezTo>
                    <a:pt x="352139" y="190024"/>
                    <a:pt x="510635" y="0"/>
                    <a:pt x="660368" y="0"/>
                  </a:cubicBezTo>
                  <a:cubicBezTo>
                    <a:pt x="810006" y="0"/>
                    <a:pt x="1215009" y="246221"/>
                    <a:pt x="1338263" y="246221"/>
                  </a:cubicBezTo>
                  <a:cubicBezTo>
                    <a:pt x="1461516" y="246221"/>
                    <a:pt x="0" y="246221"/>
                    <a:pt x="0" y="24622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4917932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3166322" y="5208890"/>
              <a:ext cx="1485468" cy="350996"/>
            </a:xfrm>
            <a:custGeom>
              <a:avLst/>
              <a:gdLst>
                <a:gd name="connsiteX0" fmla="*/ 0 w 1485468"/>
                <a:gd name="connsiteY0" fmla="*/ 350996 h 350996"/>
                <a:gd name="connsiteX1" fmla="*/ 728948 w 1485468"/>
                <a:gd name="connsiteY1" fmla="*/ 0 h 350996"/>
                <a:gd name="connsiteX2" fmla="*/ 1477328 w 1485468"/>
                <a:gd name="connsiteY2" fmla="*/ 350996 h 350996"/>
                <a:gd name="connsiteX3" fmla="*/ 0 w 1485468"/>
                <a:gd name="connsiteY3" fmla="*/ 350996 h 3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468" h="350996">
                  <a:moveTo>
                    <a:pt x="0" y="350996"/>
                  </a:moveTo>
                  <a:cubicBezTo>
                    <a:pt x="388715" y="270796"/>
                    <a:pt x="563689" y="0"/>
                    <a:pt x="728948" y="0"/>
                  </a:cubicBezTo>
                  <a:cubicBezTo>
                    <a:pt x="894207" y="0"/>
                    <a:pt x="1341216" y="350996"/>
                    <a:pt x="1477328" y="350996"/>
                  </a:cubicBezTo>
                  <a:cubicBezTo>
                    <a:pt x="1613344" y="350996"/>
                    <a:pt x="0" y="350996"/>
                    <a:pt x="0" y="35099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4917932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8" name="任意多边形: 形状 37"/>
          <p:cNvSpPr/>
          <p:nvPr userDrawn="1"/>
        </p:nvSpPr>
        <p:spPr>
          <a:xfrm>
            <a:off x="3641030" y="2440151"/>
            <a:ext cx="4328762" cy="2587232"/>
          </a:xfrm>
          <a:custGeom>
            <a:avLst/>
            <a:gdLst>
              <a:gd name="connsiteX0" fmla="*/ 0 w 5831967"/>
              <a:gd name="connsiteY0" fmla="*/ 0 h 3485673"/>
              <a:gd name="connsiteX1" fmla="*/ 5831968 w 5831967"/>
              <a:gd name="connsiteY1" fmla="*/ 0 h 3485673"/>
              <a:gd name="connsiteX2" fmla="*/ 5831968 w 5831967"/>
              <a:gd name="connsiteY2" fmla="*/ 3485674 h 3485673"/>
              <a:gd name="connsiteX3" fmla="*/ 0 w 5831967"/>
              <a:gd name="connsiteY3" fmla="*/ 3485674 h 348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1967" h="3485673">
                <a:moveTo>
                  <a:pt x="0" y="0"/>
                </a:moveTo>
                <a:lnTo>
                  <a:pt x="5831968" y="0"/>
                </a:lnTo>
                <a:lnTo>
                  <a:pt x="5831968" y="3485674"/>
                </a:lnTo>
                <a:lnTo>
                  <a:pt x="0" y="3485674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53" name="图片 15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9785" y="5037087"/>
            <a:ext cx="3202668" cy="933228"/>
          </a:xfrm>
          <a:custGeom>
            <a:avLst/>
            <a:gdLst>
              <a:gd name="connsiteX0" fmla="*/ 601 w 4314825"/>
              <a:gd name="connsiteY0" fmla="*/ 509 h 1257300"/>
              <a:gd name="connsiteX1" fmla="*/ 4315426 w 4314825"/>
              <a:gd name="connsiteY1" fmla="*/ 509 h 1257300"/>
              <a:gd name="connsiteX2" fmla="*/ 4315426 w 4314825"/>
              <a:gd name="connsiteY2" fmla="*/ 1257810 h 1257300"/>
              <a:gd name="connsiteX3" fmla="*/ 601 w 4314825"/>
              <a:gd name="connsiteY3" fmla="*/ 125781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4825" h="1257300">
                <a:moveTo>
                  <a:pt x="601" y="509"/>
                </a:moveTo>
                <a:lnTo>
                  <a:pt x="4315426" y="509"/>
                </a:lnTo>
                <a:lnTo>
                  <a:pt x="4315426" y="1257810"/>
                </a:lnTo>
                <a:lnTo>
                  <a:pt x="601" y="1257810"/>
                </a:lnTo>
                <a:close/>
              </a:path>
            </a:pathLst>
          </a:custGeom>
        </p:spPr>
      </p:pic>
      <p:sp>
        <p:nvSpPr>
          <p:cNvPr id="154" name="任意多边形: 形状 153"/>
          <p:cNvSpPr/>
          <p:nvPr userDrawn="1"/>
        </p:nvSpPr>
        <p:spPr>
          <a:xfrm>
            <a:off x="6293235" y="5432559"/>
            <a:ext cx="1625" cy="2969"/>
          </a:xfrm>
          <a:custGeom>
            <a:avLst/>
            <a:gdLst>
              <a:gd name="connsiteX0" fmla="*/ 0 w 2190"/>
              <a:gd name="connsiteY0" fmla="*/ 0 h 4000"/>
              <a:gd name="connsiteX1" fmla="*/ 2191 w 2190"/>
              <a:gd name="connsiteY1" fmla="*/ 4001 h 4000"/>
              <a:gd name="connsiteX2" fmla="*/ 0 w 2190"/>
              <a:gd name="connsiteY2" fmla="*/ 0 h 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" h="4000">
                <a:moveTo>
                  <a:pt x="0" y="0"/>
                </a:moveTo>
                <a:cubicBezTo>
                  <a:pt x="1238" y="2381"/>
                  <a:pt x="2191" y="4001"/>
                  <a:pt x="2191" y="4001"/>
                </a:cubicBezTo>
                <a:cubicBezTo>
                  <a:pt x="2191" y="4001"/>
                  <a:pt x="1428" y="247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97" name="图片 19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2513" y="5070362"/>
            <a:ext cx="2941080" cy="897878"/>
          </a:xfrm>
          <a:custGeom>
            <a:avLst/>
            <a:gdLst>
              <a:gd name="connsiteX0" fmla="*/ 80 w 3962400"/>
              <a:gd name="connsiteY0" fmla="*/ 146 h 1209675"/>
              <a:gd name="connsiteX1" fmla="*/ 3962480 w 3962400"/>
              <a:gd name="connsiteY1" fmla="*/ 146 h 1209675"/>
              <a:gd name="connsiteX2" fmla="*/ 3962480 w 3962400"/>
              <a:gd name="connsiteY2" fmla="*/ 1209822 h 1209675"/>
              <a:gd name="connsiteX3" fmla="*/ 80 w 3962400"/>
              <a:gd name="connsiteY3" fmla="*/ 1209822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1209675">
                <a:moveTo>
                  <a:pt x="80" y="146"/>
                </a:moveTo>
                <a:lnTo>
                  <a:pt x="3962480" y="146"/>
                </a:lnTo>
                <a:lnTo>
                  <a:pt x="3962480" y="1209822"/>
                </a:lnTo>
                <a:lnTo>
                  <a:pt x="80" y="1209822"/>
                </a:lnTo>
                <a:close/>
              </a:path>
            </a:pathLst>
          </a:custGeom>
        </p:spPr>
      </p:pic>
      <p:grpSp>
        <p:nvGrpSpPr>
          <p:cNvPr id="208" name="图形 4"/>
          <p:cNvGrpSpPr/>
          <p:nvPr userDrawn="1"/>
        </p:nvGrpSpPr>
        <p:grpSpPr>
          <a:xfrm>
            <a:off x="5754141" y="5596758"/>
            <a:ext cx="5438231" cy="1261242"/>
            <a:chOff x="3470931" y="4773884"/>
            <a:chExt cx="3389090" cy="786002"/>
          </a:xfrm>
        </p:grpSpPr>
        <p:grpSp>
          <p:nvGrpSpPr>
            <p:cNvPr id="209" name="图形 4"/>
            <p:cNvGrpSpPr/>
            <p:nvPr/>
          </p:nvGrpSpPr>
          <p:grpSpPr>
            <a:xfrm>
              <a:off x="3470931" y="4773884"/>
              <a:ext cx="3389090" cy="786002"/>
              <a:chOff x="3470931" y="4773884"/>
              <a:chExt cx="3389090" cy="786002"/>
            </a:xfrm>
          </p:grpSpPr>
          <p:sp>
            <p:nvSpPr>
              <p:cNvPr id="216" name="任意多边形: 形状 215"/>
              <p:cNvSpPr/>
              <p:nvPr/>
            </p:nvSpPr>
            <p:spPr>
              <a:xfrm>
                <a:off x="3470931" y="4773979"/>
                <a:ext cx="3389090" cy="785907"/>
              </a:xfrm>
              <a:custGeom>
                <a:avLst/>
                <a:gdLst>
                  <a:gd name="connsiteX0" fmla="*/ 3389090 w 3389090"/>
                  <a:gd name="connsiteY0" fmla="*/ 785908 h 785907"/>
                  <a:gd name="connsiteX1" fmla="*/ 1718120 w 3389090"/>
                  <a:gd name="connsiteY1" fmla="*/ 0 h 785907"/>
                  <a:gd name="connsiteX2" fmla="*/ 0 w 3389090"/>
                  <a:gd name="connsiteY2" fmla="*/ 785908 h 785907"/>
                  <a:gd name="connsiteX3" fmla="*/ 3389090 w 3389090"/>
                  <a:gd name="connsiteY3" fmla="*/ 785908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9090" h="785907">
                    <a:moveTo>
                      <a:pt x="3389090" y="785908"/>
                    </a:moveTo>
                    <a:cubicBezTo>
                      <a:pt x="3135249" y="785908"/>
                      <a:pt x="1940243" y="0"/>
                      <a:pt x="1718120" y="0"/>
                    </a:cubicBezTo>
                    <a:cubicBezTo>
                      <a:pt x="1495997" y="0"/>
                      <a:pt x="862298" y="785908"/>
                      <a:pt x="0" y="785908"/>
                    </a:cubicBezTo>
                    <a:lnTo>
                      <a:pt x="3389090" y="785908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/>
              <p:cNvSpPr/>
              <p:nvPr/>
            </p:nvSpPr>
            <p:spPr>
              <a:xfrm>
                <a:off x="3470931" y="4773884"/>
                <a:ext cx="2124886" cy="785907"/>
              </a:xfrm>
              <a:custGeom>
                <a:avLst/>
                <a:gdLst>
                  <a:gd name="connsiteX0" fmla="*/ 2098834 w 2124886"/>
                  <a:gd name="connsiteY0" fmla="*/ 393001 h 785907"/>
                  <a:gd name="connsiteX1" fmla="*/ 1379696 w 2124886"/>
                  <a:gd name="connsiteY1" fmla="*/ 527780 h 785907"/>
                  <a:gd name="connsiteX2" fmla="*/ 0 w 2124886"/>
                  <a:gd name="connsiteY2" fmla="*/ 785908 h 785907"/>
                  <a:gd name="connsiteX3" fmla="*/ 1718120 w 2124886"/>
                  <a:gd name="connsiteY3" fmla="*/ 0 h 785907"/>
                  <a:gd name="connsiteX4" fmla="*/ 2098834 w 2124886"/>
                  <a:gd name="connsiteY4" fmla="*/ 393001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886" h="785907">
                    <a:moveTo>
                      <a:pt x="2098834" y="393001"/>
                    </a:moveTo>
                    <a:cubicBezTo>
                      <a:pt x="2003679" y="469201"/>
                      <a:pt x="1400842" y="427291"/>
                      <a:pt x="1379696" y="527780"/>
                    </a:cubicBezTo>
                    <a:cubicBezTo>
                      <a:pt x="1358551" y="628269"/>
                      <a:pt x="2194846" y="785908"/>
                      <a:pt x="0" y="785908"/>
                    </a:cubicBezTo>
                    <a:cubicBezTo>
                      <a:pt x="862298" y="785908"/>
                      <a:pt x="1495997" y="0"/>
                      <a:pt x="1718120" y="0"/>
                    </a:cubicBezTo>
                    <a:cubicBezTo>
                      <a:pt x="2019776" y="114205"/>
                      <a:pt x="2193988" y="316897"/>
                      <a:pt x="2098834" y="3930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10" name="图形 4"/>
            <p:cNvGrpSpPr/>
            <p:nvPr/>
          </p:nvGrpSpPr>
          <p:grpSpPr>
            <a:xfrm>
              <a:off x="3470931" y="4773884"/>
              <a:ext cx="3389090" cy="786002"/>
              <a:chOff x="3470931" y="4773884"/>
              <a:chExt cx="3389090" cy="786002"/>
            </a:xfrm>
          </p:grpSpPr>
          <p:sp>
            <p:nvSpPr>
              <p:cNvPr id="214" name="任意多边形: 形状 213"/>
              <p:cNvSpPr/>
              <p:nvPr/>
            </p:nvSpPr>
            <p:spPr>
              <a:xfrm>
                <a:off x="3470931" y="4773979"/>
                <a:ext cx="3389090" cy="785907"/>
              </a:xfrm>
              <a:custGeom>
                <a:avLst/>
                <a:gdLst>
                  <a:gd name="connsiteX0" fmla="*/ 3389090 w 3389090"/>
                  <a:gd name="connsiteY0" fmla="*/ 785908 h 785907"/>
                  <a:gd name="connsiteX1" fmla="*/ 1718120 w 3389090"/>
                  <a:gd name="connsiteY1" fmla="*/ 0 h 785907"/>
                  <a:gd name="connsiteX2" fmla="*/ 0 w 3389090"/>
                  <a:gd name="connsiteY2" fmla="*/ 785908 h 785907"/>
                  <a:gd name="connsiteX3" fmla="*/ 3389090 w 3389090"/>
                  <a:gd name="connsiteY3" fmla="*/ 785908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9090" h="785907">
                    <a:moveTo>
                      <a:pt x="3389090" y="785908"/>
                    </a:moveTo>
                    <a:cubicBezTo>
                      <a:pt x="3135249" y="785908"/>
                      <a:pt x="1940243" y="0"/>
                      <a:pt x="1718120" y="0"/>
                    </a:cubicBezTo>
                    <a:cubicBezTo>
                      <a:pt x="1495997" y="0"/>
                      <a:pt x="862298" y="785908"/>
                      <a:pt x="0" y="785908"/>
                    </a:cubicBezTo>
                    <a:lnTo>
                      <a:pt x="3389090" y="785908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/>
              <p:cNvSpPr/>
              <p:nvPr/>
            </p:nvSpPr>
            <p:spPr>
              <a:xfrm>
                <a:off x="3470931" y="4773884"/>
                <a:ext cx="2124886" cy="785907"/>
              </a:xfrm>
              <a:custGeom>
                <a:avLst/>
                <a:gdLst>
                  <a:gd name="connsiteX0" fmla="*/ 2098834 w 2124886"/>
                  <a:gd name="connsiteY0" fmla="*/ 393001 h 785907"/>
                  <a:gd name="connsiteX1" fmla="*/ 1379696 w 2124886"/>
                  <a:gd name="connsiteY1" fmla="*/ 527780 h 785907"/>
                  <a:gd name="connsiteX2" fmla="*/ 0 w 2124886"/>
                  <a:gd name="connsiteY2" fmla="*/ 785908 h 785907"/>
                  <a:gd name="connsiteX3" fmla="*/ 1718120 w 2124886"/>
                  <a:gd name="connsiteY3" fmla="*/ 0 h 785907"/>
                  <a:gd name="connsiteX4" fmla="*/ 2098834 w 2124886"/>
                  <a:gd name="connsiteY4" fmla="*/ 393001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886" h="785907">
                    <a:moveTo>
                      <a:pt x="2098834" y="393001"/>
                    </a:moveTo>
                    <a:cubicBezTo>
                      <a:pt x="2003679" y="469201"/>
                      <a:pt x="1400842" y="427291"/>
                      <a:pt x="1379696" y="527780"/>
                    </a:cubicBezTo>
                    <a:cubicBezTo>
                      <a:pt x="1358551" y="628269"/>
                      <a:pt x="2194846" y="785908"/>
                      <a:pt x="0" y="785908"/>
                    </a:cubicBezTo>
                    <a:cubicBezTo>
                      <a:pt x="862298" y="785908"/>
                      <a:pt x="1495997" y="0"/>
                      <a:pt x="1718120" y="0"/>
                    </a:cubicBezTo>
                    <a:cubicBezTo>
                      <a:pt x="2019776" y="114205"/>
                      <a:pt x="2193988" y="316897"/>
                      <a:pt x="2098834" y="3930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11" name="图形 4"/>
            <p:cNvGrpSpPr/>
            <p:nvPr/>
          </p:nvGrpSpPr>
          <p:grpSpPr>
            <a:xfrm>
              <a:off x="3470931" y="4773884"/>
              <a:ext cx="3389090" cy="786002"/>
              <a:chOff x="3470931" y="4773884"/>
              <a:chExt cx="3389090" cy="786002"/>
            </a:xfrm>
          </p:grpSpPr>
          <p:sp>
            <p:nvSpPr>
              <p:cNvPr id="212" name="任意多边形: 形状 211"/>
              <p:cNvSpPr/>
              <p:nvPr/>
            </p:nvSpPr>
            <p:spPr>
              <a:xfrm>
                <a:off x="3470931" y="4773979"/>
                <a:ext cx="3389090" cy="785907"/>
              </a:xfrm>
              <a:custGeom>
                <a:avLst/>
                <a:gdLst>
                  <a:gd name="connsiteX0" fmla="*/ 3389090 w 3389090"/>
                  <a:gd name="connsiteY0" fmla="*/ 785908 h 785907"/>
                  <a:gd name="connsiteX1" fmla="*/ 1718120 w 3389090"/>
                  <a:gd name="connsiteY1" fmla="*/ 0 h 785907"/>
                  <a:gd name="connsiteX2" fmla="*/ 0 w 3389090"/>
                  <a:gd name="connsiteY2" fmla="*/ 785908 h 785907"/>
                  <a:gd name="connsiteX3" fmla="*/ 3389090 w 3389090"/>
                  <a:gd name="connsiteY3" fmla="*/ 785908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9090" h="785907">
                    <a:moveTo>
                      <a:pt x="3389090" y="785908"/>
                    </a:moveTo>
                    <a:cubicBezTo>
                      <a:pt x="3135249" y="785908"/>
                      <a:pt x="1940243" y="0"/>
                      <a:pt x="1718120" y="0"/>
                    </a:cubicBezTo>
                    <a:cubicBezTo>
                      <a:pt x="1495997" y="0"/>
                      <a:pt x="862298" y="785908"/>
                      <a:pt x="0" y="785908"/>
                    </a:cubicBezTo>
                    <a:lnTo>
                      <a:pt x="3389090" y="785908"/>
                    </a:lnTo>
                    <a:close/>
                  </a:path>
                </a:pathLst>
              </a:custGeom>
              <a:gradFill>
                <a:gsLst>
                  <a:gs pos="6000">
                    <a:schemeClr val="accent3"/>
                  </a:gs>
                  <a:gs pos="100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/>
              <p:cNvSpPr/>
              <p:nvPr/>
            </p:nvSpPr>
            <p:spPr>
              <a:xfrm>
                <a:off x="3470931" y="4773884"/>
                <a:ext cx="2124886" cy="785907"/>
              </a:xfrm>
              <a:custGeom>
                <a:avLst/>
                <a:gdLst>
                  <a:gd name="connsiteX0" fmla="*/ 2098834 w 2124886"/>
                  <a:gd name="connsiteY0" fmla="*/ 393001 h 785907"/>
                  <a:gd name="connsiteX1" fmla="*/ 1379696 w 2124886"/>
                  <a:gd name="connsiteY1" fmla="*/ 527780 h 785907"/>
                  <a:gd name="connsiteX2" fmla="*/ 0 w 2124886"/>
                  <a:gd name="connsiteY2" fmla="*/ 785908 h 785907"/>
                  <a:gd name="connsiteX3" fmla="*/ 1718120 w 2124886"/>
                  <a:gd name="connsiteY3" fmla="*/ 0 h 785907"/>
                  <a:gd name="connsiteX4" fmla="*/ 2098834 w 2124886"/>
                  <a:gd name="connsiteY4" fmla="*/ 393001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886" h="785907">
                    <a:moveTo>
                      <a:pt x="2098834" y="393001"/>
                    </a:moveTo>
                    <a:cubicBezTo>
                      <a:pt x="2003679" y="469201"/>
                      <a:pt x="1400842" y="427291"/>
                      <a:pt x="1379696" y="527780"/>
                    </a:cubicBezTo>
                    <a:cubicBezTo>
                      <a:pt x="1358551" y="628269"/>
                      <a:pt x="2194846" y="785908"/>
                      <a:pt x="0" y="785908"/>
                    </a:cubicBezTo>
                    <a:cubicBezTo>
                      <a:pt x="862298" y="785908"/>
                      <a:pt x="1495997" y="0"/>
                      <a:pt x="1718120" y="0"/>
                    </a:cubicBezTo>
                    <a:cubicBezTo>
                      <a:pt x="2019776" y="114205"/>
                      <a:pt x="2193988" y="316897"/>
                      <a:pt x="2098834" y="393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18" name="图片 2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30836" y="3169315"/>
            <a:ext cx="1406912" cy="735270"/>
          </a:xfrm>
          <a:custGeom>
            <a:avLst/>
            <a:gdLst>
              <a:gd name="connsiteX0" fmla="*/ 694 w 1895475"/>
              <a:gd name="connsiteY0" fmla="*/ 568 h 990600"/>
              <a:gd name="connsiteX1" fmla="*/ 1896169 w 1895475"/>
              <a:gd name="connsiteY1" fmla="*/ 568 h 990600"/>
              <a:gd name="connsiteX2" fmla="*/ 1896169 w 1895475"/>
              <a:gd name="connsiteY2" fmla="*/ 991169 h 990600"/>
              <a:gd name="connsiteX3" fmla="*/ 694 w 1895475"/>
              <a:gd name="connsiteY3" fmla="*/ 991169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5475" h="990600">
                <a:moveTo>
                  <a:pt x="694" y="568"/>
                </a:moveTo>
                <a:lnTo>
                  <a:pt x="1896169" y="568"/>
                </a:lnTo>
                <a:lnTo>
                  <a:pt x="1896169" y="991169"/>
                </a:lnTo>
                <a:lnTo>
                  <a:pt x="694" y="991169"/>
                </a:lnTo>
                <a:close/>
              </a:path>
            </a:pathLst>
          </a:custGeom>
        </p:spPr>
      </p:pic>
      <p:pic>
        <p:nvPicPr>
          <p:cNvPr id="220" name="图片 2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3056" y="5093986"/>
            <a:ext cx="3598582" cy="1081696"/>
          </a:xfrm>
          <a:custGeom>
            <a:avLst/>
            <a:gdLst>
              <a:gd name="connsiteX0" fmla="*/ 426 w 4848225"/>
              <a:gd name="connsiteY0" fmla="*/ 443 h 1457325"/>
              <a:gd name="connsiteX1" fmla="*/ 4848651 w 4848225"/>
              <a:gd name="connsiteY1" fmla="*/ 443 h 1457325"/>
              <a:gd name="connsiteX2" fmla="*/ 4848651 w 4848225"/>
              <a:gd name="connsiteY2" fmla="*/ 1457769 h 1457325"/>
              <a:gd name="connsiteX3" fmla="*/ 426 w 4848225"/>
              <a:gd name="connsiteY3" fmla="*/ 1457769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8225" h="1457325">
                <a:moveTo>
                  <a:pt x="426" y="443"/>
                </a:moveTo>
                <a:lnTo>
                  <a:pt x="4848651" y="443"/>
                </a:lnTo>
                <a:lnTo>
                  <a:pt x="4848651" y="1457769"/>
                </a:lnTo>
                <a:lnTo>
                  <a:pt x="426" y="1457769"/>
                </a:lnTo>
                <a:close/>
              </a:path>
            </a:pathLst>
          </a:custGeom>
        </p:spPr>
      </p:pic>
      <p:pic>
        <p:nvPicPr>
          <p:cNvPr id="221" name="图片 220"/>
          <p:cNvPicPr>
            <a:picLocks noChangeAspect="1"/>
          </p:cNvPicPr>
          <p:nvPr userDrawn="1"/>
        </p:nvPicPr>
        <p:blipFill>
          <a:blip r:embed="rId7"/>
          <a:srcRect r="27146" b="28064"/>
          <a:stretch>
            <a:fillRect/>
          </a:stretch>
        </p:blipFill>
        <p:spPr>
          <a:xfrm>
            <a:off x="8656320" y="5928360"/>
            <a:ext cx="3578860" cy="976630"/>
          </a:xfrm>
          <a:custGeom>
            <a:avLst/>
            <a:gdLst>
              <a:gd name="connsiteX0" fmla="*/ 558 w 4962525"/>
              <a:gd name="connsiteY0" fmla="*/ 72 h 1371600"/>
              <a:gd name="connsiteX1" fmla="*/ 4963083 w 4962525"/>
              <a:gd name="connsiteY1" fmla="*/ 72 h 1371600"/>
              <a:gd name="connsiteX2" fmla="*/ 4963083 w 4962525"/>
              <a:gd name="connsiteY2" fmla="*/ 1371673 h 1371600"/>
              <a:gd name="connsiteX3" fmla="*/ 558 w 4962525"/>
              <a:gd name="connsiteY3" fmla="*/ 137167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5" h="1371600">
                <a:moveTo>
                  <a:pt x="558" y="72"/>
                </a:moveTo>
                <a:lnTo>
                  <a:pt x="4963083" y="72"/>
                </a:lnTo>
                <a:lnTo>
                  <a:pt x="4963083" y="1371673"/>
                </a:lnTo>
                <a:lnTo>
                  <a:pt x="558" y="1371673"/>
                </a:lnTo>
                <a:close/>
              </a:path>
            </a:pathLst>
          </a:custGeom>
        </p:spPr>
      </p:pic>
      <p:pic>
        <p:nvPicPr>
          <p:cNvPr id="245" name="图片 24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49814" y="3536950"/>
            <a:ext cx="1824035" cy="749410"/>
          </a:xfrm>
          <a:custGeom>
            <a:avLst/>
            <a:gdLst>
              <a:gd name="connsiteX0" fmla="*/ 206 w 2457450"/>
              <a:gd name="connsiteY0" fmla="*/ 366 h 1009650"/>
              <a:gd name="connsiteX1" fmla="*/ 2457656 w 2457450"/>
              <a:gd name="connsiteY1" fmla="*/ 366 h 1009650"/>
              <a:gd name="connsiteX2" fmla="*/ 2457656 w 2457450"/>
              <a:gd name="connsiteY2" fmla="*/ 1010017 h 1009650"/>
              <a:gd name="connsiteX3" fmla="*/ 206 w 2457450"/>
              <a:gd name="connsiteY3" fmla="*/ 1010017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450" h="1009650">
                <a:moveTo>
                  <a:pt x="206" y="366"/>
                </a:moveTo>
                <a:lnTo>
                  <a:pt x="2457656" y="366"/>
                </a:lnTo>
                <a:lnTo>
                  <a:pt x="2457656" y="1010017"/>
                </a:lnTo>
                <a:lnTo>
                  <a:pt x="206" y="1010017"/>
                </a:lnTo>
                <a:close/>
              </a:path>
            </a:pathLst>
          </a:custGeom>
        </p:spPr>
      </p:pic>
      <p:pic>
        <p:nvPicPr>
          <p:cNvPr id="247" name="图片 246"/>
          <p:cNvPicPr>
            <a:picLocks noChangeAspect="1"/>
          </p:cNvPicPr>
          <p:nvPr userDrawn="1"/>
        </p:nvPicPr>
        <p:blipFill>
          <a:blip r:embed="rId9"/>
          <a:srcRect l="40688" b="14599"/>
          <a:stretch>
            <a:fillRect/>
          </a:stretch>
        </p:blipFill>
        <p:spPr>
          <a:xfrm flipH="1">
            <a:off x="9385935" y="5759450"/>
            <a:ext cx="2804795" cy="1114425"/>
          </a:xfrm>
          <a:custGeom>
            <a:avLst/>
            <a:gdLst>
              <a:gd name="connsiteX0" fmla="*/ 78 w 4867275"/>
              <a:gd name="connsiteY0" fmla="*/ 446 h 1343025"/>
              <a:gd name="connsiteX1" fmla="*/ 4867353 w 4867275"/>
              <a:gd name="connsiteY1" fmla="*/ 446 h 1343025"/>
              <a:gd name="connsiteX2" fmla="*/ 4867353 w 4867275"/>
              <a:gd name="connsiteY2" fmla="*/ 1343472 h 1343025"/>
              <a:gd name="connsiteX3" fmla="*/ 78 w 4867275"/>
              <a:gd name="connsiteY3" fmla="*/ 134347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275" h="1343025">
                <a:moveTo>
                  <a:pt x="78" y="446"/>
                </a:moveTo>
                <a:lnTo>
                  <a:pt x="4867353" y="446"/>
                </a:lnTo>
                <a:lnTo>
                  <a:pt x="4867353" y="1343472"/>
                </a:lnTo>
                <a:lnTo>
                  <a:pt x="78" y="1343472"/>
                </a:lnTo>
                <a:close/>
              </a:path>
            </a:pathLst>
          </a:custGeom>
        </p:spPr>
      </p:pic>
      <p:sp>
        <p:nvSpPr>
          <p:cNvPr id="252" name="任意多边形: 形状 251"/>
          <p:cNvSpPr/>
          <p:nvPr userDrawn="1"/>
        </p:nvSpPr>
        <p:spPr>
          <a:xfrm>
            <a:off x="6132513" y="5837399"/>
            <a:ext cx="776471" cy="328990"/>
          </a:xfrm>
          <a:custGeom>
            <a:avLst/>
            <a:gdLst>
              <a:gd name="connsiteX0" fmla="*/ 0 w 1085587"/>
              <a:gd name="connsiteY0" fmla="*/ 459962 h 459962"/>
              <a:gd name="connsiteX1" fmla="*/ 81629 w 1085587"/>
              <a:gd name="connsiteY1" fmla="*/ 440627 h 459962"/>
              <a:gd name="connsiteX2" fmla="*/ 452818 w 1085587"/>
              <a:gd name="connsiteY2" fmla="*/ 277178 h 459962"/>
              <a:gd name="connsiteX3" fmla="*/ 542830 w 1085587"/>
              <a:gd name="connsiteY3" fmla="*/ 205549 h 459962"/>
              <a:gd name="connsiteX4" fmla="*/ 588169 w 1085587"/>
              <a:gd name="connsiteY4" fmla="*/ 222599 h 459962"/>
              <a:gd name="connsiteX5" fmla="*/ 785813 w 1085587"/>
              <a:gd name="connsiteY5" fmla="*/ 130778 h 459962"/>
              <a:gd name="connsiteX6" fmla="*/ 995934 w 1085587"/>
              <a:gd name="connsiteY6" fmla="*/ 71628 h 459962"/>
              <a:gd name="connsiteX7" fmla="*/ 1084612 w 1085587"/>
              <a:gd name="connsiteY7" fmla="*/ 0 h 459962"/>
              <a:gd name="connsiteX8" fmla="*/ 977265 w 1085587"/>
              <a:gd name="connsiteY8" fmla="*/ 124492 h 459962"/>
              <a:gd name="connsiteX9" fmla="*/ 612648 w 1085587"/>
              <a:gd name="connsiteY9" fmla="*/ 279559 h 459962"/>
              <a:gd name="connsiteX10" fmla="*/ 600551 w 1085587"/>
              <a:gd name="connsiteY10" fmla="*/ 337756 h 459962"/>
              <a:gd name="connsiteX11" fmla="*/ 607314 w 1085587"/>
              <a:gd name="connsiteY11" fmla="*/ 402717 h 459962"/>
              <a:gd name="connsiteX12" fmla="*/ 513302 w 1085587"/>
              <a:gd name="connsiteY12" fmla="*/ 423386 h 459962"/>
              <a:gd name="connsiteX13" fmla="*/ 511778 w 1085587"/>
              <a:gd name="connsiteY13" fmla="*/ 362331 h 459962"/>
              <a:gd name="connsiteX14" fmla="*/ 489966 w 1085587"/>
              <a:gd name="connsiteY14" fmla="*/ 351758 h 459962"/>
              <a:gd name="connsiteX15" fmla="*/ 251841 w 1085587"/>
              <a:gd name="connsiteY15" fmla="*/ 434245 h 459962"/>
              <a:gd name="connsiteX16" fmla="*/ 0 w 1085587"/>
              <a:gd name="connsiteY16" fmla="*/ 459962 h 45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5587" h="459962">
                <a:moveTo>
                  <a:pt x="0" y="459962"/>
                </a:moveTo>
                <a:cubicBezTo>
                  <a:pt x="0" y="459962"/>
                  <a:pt x="62198" y="442817"/>
                  <a:pt x="81629" y="440627"/>
                </a:cubicBezTo>
                <a:cubicBezTo>
                  <a:pt x="219361" y="425101"/>
                  <a:pt x="394430" y="284226"/>
                  <a:pt x="452818" y="277178"/>
                </a:cubicBezTo>
                <a:cubicBezTo>
                  <a:pt x="511207" y="270129"/>
                  <a:pt x="513016" y="219551"/>
                  <a:pt x="542830" y="205549"/>
                </a:cubicBezTo>
                <a:cubicBezTo>
                  <a:pt x="572643" y="191548"/>
                  <a:pt x="588169" y="222599"/>
                  <a:pt x="588169" y="222599"/>
                </a:cubicBezTo>
                <a:cubicBezTo>
                  <a:pt x="588169" y="222599"/>
                  <a:pt x="714280" y="137065"/>
                  <a:pt x="785813" y="130778"/>
                </a:cubicBezTo>
                <a:cubicBezTo>
                  <a:pt x="857440" y="124587"/>
                  <a:pt x="950785" y="107442"/>
                  <a:pt x="995934" y="71628"/>
                </a:cubicBezTo>
                <a:cubicBezTo>
                  <a:pt x="1041082" y="35814"/>
                  <a:pt x="1084612" y="0"/>
                  <a:pt x="1084612" y="0"/>
                </a:cubicBezTo>
                <a:cubicBezTo>
                  <a:pt x="1084612" y="0"/>
                  <a:pt x="1103281" y="71628"/>
                  <a:pt x="977265" y="124492"/>
                </a:cubicBezTo>
                <a:cubicBezTo>
                  <a:pt x="851154" y="177451"/>
                  <a:pt x="620839" y="269081"/>
                  <a:pt x="612648" y="279559"/>
                </a:cubicBezTo>
                <a:cubicBezTo>
                  <a:pt x="604456" y="290036"/>
                  <a:pt x="599599" y="320897"/>
                  <a:pt x="600551" y="337756"/>
                </a:cubicBezTo>
                <a:cubicBezTo>
                  <a:pt x="602647" y="373571"/>
                  <a:pt x="621411" y="387191"/>
                  <a:pt x="607314" y="402717"/>
                </a:cubicBezTo>
                <a:cubicBezTo>
                  <a:pt x="593312" y="418243"/>
                  <a:pt x="508635" y="449771"/>
                  <a:pt x="513302" y="423386"/>
                </a:cubicBezTo>
                <a:cubicBezTo>
                  <a:pt x="516255" y="406813"/>
                  <a:pt x="517588" y="377571"/>
                  <a:pt x="511778" y="362331"/>
                </a:cubicBezTo>
                <a:cubicBezTo>
                  <a:pt x="508254" y="353187"/>
                  <a:pt x="505206" y="354139"/>
                  <a:pt x="489966" y="351758"/>
                </a:cubicBezTo>
                <a:cubicBezTo>
                  <a:pt x="449485" y="345567"/>
                  <a:pt x="334327" y="423386"/>
                  <a:pt x="251841" y="434245"/>
                </a:cubicBezTo>
                <a:cubicBezTo>
                  <a:pt x="169545" y="445294"/>
                  <a:pt x="0" y="459962"/>
                  <a:pt x="0" y="45996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5" name="任意多边形: 形状 254"/>
          <p:cNvSpPr/>
          <p:nvPr userDrawn="1"/>
        </p:nvSpPr>
        <p:spPr>
          <a:xfrm>
            <a:off x="6458460" y="4123461"/>
            <a:ext cx="528722" cy="420381"/>
          </a:xfrm>
          <a:custGeom>
            <a:avLst/>
            <a:gdLst>
              <a:gd name="connsiteX0" fmla="*/ 660034 w 739208"/>
              <a:gd name="connsiteY0" fmla="*/ 321469 h 587737"/>
              <a:gd name="connsiteX1" fmla="*/ 609933 w 739208"/>
              <a:gd name="connsiteY1" fmla="*/ 308229 h 587737"/>
              <a:gd name="connsiteX2" fmla="*/ 566499 w 739208"/>
              <a:gd name="connsiteY2" fmla="*/ 343852 h 587737"/>
              <a:gd name="connsiteX3" fmla="*/ 522874 w 739208"/>
              <a:gd name="connsiteY3" fmla="*/ 358140 h 587737"/>
              <a:gd name="connsiteX4" fmla="*/ 580786 w 739208"/>
              <a:gd name="connsiteY4" fmla="*/ 274987 h 587737"/>
              <a:gd name="connsiteX5" fmla="*/ 738330 w 739208"/>
              <a:gd name="connsiteY5" fmla="*/ 102870 h 587737"/>
              <a:gd name="connsiteX6" fmla="*/ 728138 w 739208"/>
              <a:gd name="connsiteY6" fmla="*/ 0 h 587737"/>
              <a:gd name="connsiteX7" fmla="*/ 715660 w 739208"/>
              <a:gd name="connsiteY7" fmla="*/ 39433 h 587737"/>
              <a:gd name="connsiteX8" fmla="*/ 695753 w 739208"/>
              <a:gd name="connsiteY8" fmla="*/ 35338 h 587737"/>
              <a:gd name="connsiteX9" fmla="*/ 688990 w 739208"/>
              <a:gd name="connsiteY9" fmla="*/ 70961 h 587737"/>
              <a:gd name="connsiteX10" fmla="*/ 676132 w 739208"/>
              <a:gd name="connsiteY10" fmla="*/ 63246 h 587737"/>
              <a:gd name="connsiteX11" fmla="*/ 664892 w 739208"/>
              <a:gd name="connsiteY11" fmla="*/ 121634 h 587737"/>
              <a:gd name="connsiteX12" fmla="*/ 646699 w 739208"/>
              <a:gd name="connsiteY12" fmla="*/ 112204 h 587737"/>
              <a:gd name="connsiteX13" fmla="*/ 540686 w 739208"/>
              <a:gd name="connsiteY13" fmla="*/ 264605 h 587737"/>
              <a:gd name="connsiteX14" fmla="*/ 456104 w 739208"/>
              <a:gd name="connsiteY14" fmla="*/ 347186 h 587737"/>
              <a:gd name="connsiteX15" fmla="*/ 332660 w 739208"/>
              <a:gd name="connsiteY15" fmla="*/ 301371 h 587737"/>
              <a:gd name="connsiteX16" fmla="*/ 167782 w 739208"/>
              <a:gd name="connsiteY16" fmla="*/ 268700 h 587737"/>
              <a:gd name="connsiteX17" fmla="*/ 88344 w 739208"/>
              <a:gd name="connsiteY17" fmla="*/ 214693 h 587737"/>
              <a:gd name="connsiteX18" fmla="*/ 133207 w 739208"/>
              <a:gd name="connsiteY18" fmla="*/ 258699 h 587737"/>
              <a:gd name="connsiteX19" fmla="*/ 33384 w 739208"/>
              <a:gd name="connsiteY19" fmla="*/ 225838 h 587737"/>
              <a:gd name="connsiteX20" fmla="*/ 87772 w 739208"/>
              <a:gd name="connsiteY20" fmla="*/ 264128 h 587737"/>
              <a:gd name="connsiteX21" fmla="*/ 2333 w 739208"/>
              <a:gd name="connsiteY21" fmla="*/ 247174 h 587737"/>
              <a:gd name="connsiteX22" fmla="*/ 63865 w 739208"/>
              <a:gd name="connsiteY22" fmla="*/ 285369 h 587737"/>
              <a:gd name="connsiteX23" fmla="*/ 238 w 739208"/>
              <a:gd name="connsiteY23" fmla="*/ 283083 h 587737"/>
              <a:gd name="connsiteX24" fmla="*/ 55197 w 739208"/>
              <a:gd name="connsiteY24" fmla="*/ 310325 h 587737"/>
              <a:gd name="connsiteX25" fmla="*/ 26812 w 739208"/>
              <a:gd name="connsiteY25" fmla="*/ 317659 h 587737"/>
              <a:gd name="connsiteX26" fmla="*/ 63865 w 739208"/>
              <a:gd name="connsiteY26" fmla="*/ 329089 h 587737"/>
              <a:gd name="connsiteX27" fmla="*/ 46529 w 739208"/>
              <a:gd name="connsiteY27" fmla="*/ 340614 h 587737"/>
              <a:gd name="connsiteX28" fmla="*/ 102917 w 739208"/>
              <a:gd name="connsiteY28" fmla="*/ 365379 h 587737"/>
              <a:gd name="connsiteX29" fmla="*/ 305990 w 739208"/>
              <a:gd name="connsiteY29" fmla="*/ 495395 h 587737"/>
              <a:gd name="connsiteX30" fmla="*/ 198739 w 739208"/>
              <a:gd name="connsiteY30" fmla="*/ 587693 h 587737"/>
              <a:gd name="connsiteX31" fmla="*/ 362568 w 739208"/>
              <a:gd name="connsiteY31" fmla="*/ 522065 h 587737"/>
              <a:gd name="connsiteX32" fmla="*/ 513159 w 739208"/>
              <a:gd name="connsiteY32" fmla="*/ 425101 h 587737"/>
              <a:gd name="connsiteX33" fmla="*/ 660034 w 739208"/>
              <a:gd name="connsiteY33" fmla="*/ 321469 h 58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9208" h="587737">
                <a:moveTo>
                  <a:pt x="660034" y="321469"/>
                </a:moveTo>
                <a:cubicBezTo>
                  <a:pt x="660034" y="321469"/>
                  <a:pt x="633841" y="300038"/>
                  <a:pt x="609933" y="308229"/>
                </a:cubicBezTo>
                <a:cubicBezTo>
                  <a:pt x="586025" y="316421"/>
                  <a:pt x="588787" y="332422"/>
                  <a:pt x="566499" y="343852"/>
                </a:cubicBezTo>
                <a:cubicBezTo>
                  <a:pt x="544210" y="355282"/>
                  <a:pt x="522874" y="358140"/>
                  <a:pt x="522874" y="358140"/>
                </a:cubicBezTo>
                <a:cubicBezTo>
                  <a:pt x="522874" y="358140"/>
                  <a:pt x="527732" y="304800"/>
                  <a:pt x="580786" y="274987"/>
                </a:cubicBezTo>
                <a:cubicBezTo>
                  <a:pt x="633841" y="245173"/>
                  <a:pt x="734806" y="169450"/>
                  <a:pt x="738330" y="102870"/>
                </a:cubicBezTo>
                <a:cubicBezTo>
                  <a:pt x="742902" y="14668"/>
                  <a:pt x="728138" y="0"/>
                  <a:pt x="728138" y="0"/>
                </a:cubicBezTo>
                <a:cubicBezTo>
                  <a:pt x="715470" y="14478"/>
                  <a:pt x="712612" y="17717"/>
                  <a:pt x="715660" y="39433"/>
                </a:cubicBezTo>
                <a:cubicBezTo>
                  <a:pt x="718708" y="61055"/>
                  <a:pt x="701182" y="12859"/>
                  <a:pt x="695753" y="35338"/>
                </a:cubicBezTo>
                <a:cubicBezTo>
                  <a:pt x="690229" y="57817"/>
                  <a:pt x="688990" y="70961"/>
                  <a:pt x="688990" y="70961"/>
                </a:cubicBezTo>
                <a:cubicBezTo>
                  <a:pt x="688990" y="70961"/>
                  <a:pt x="687276" y="37909"/>
                  <a:pt x="676132" y="63246"/>
                </a:cubicBezTo>
                <a:cubicBezTo>
                  <a:pt x="664987" y="88582"/>
                  <a:pt x="664892" y="121634"/>
                  <a:pt x="664892" y="121634"/>
                </a:cubicBezTo>
                <a:cubicBezTo>
                  <a:pt x="664892" y="121634"/>
                  <a:pt x="667940" y="70104"/>
                  <a:pt x="646699" y="112204"/>
                </a:cubicBezTo>
                <a:cubicBezTo>
                  <a:pt x="625364" y="154305"/>
                  <a:pt x="554688" y="239649"/>
                  <a:pt x="540686" y="264605"/>
                </a:cubicBezTo>
                <a:cubicBezTo>
                  <a:pt x="526684" y="289655"/>
                  <a:pt x="482965" y="326231"/>
                  <a:pt x="456104" y="347186"/>
                </a:cubicBezTo>
                <a:cubicBezTo>
                  <a:pt x="429243" y="368046"/>
                  <a:pt x="364759" y="315277"/>
                  <a:pt x="332660" y="301371"/>
                </a:cubicBezTo>
                <a:cubicBezTo>
                  <a:pt x="300561" y="287464"/>
                  <a:pt x="191405" y="283464"/>
                  <a:pt x="167782" y="268700"/>
                </a:cubicBezTo>
                <a:cubicBezTo>
                  <a:pt x="144160" y="253936"/>
                  <a:pt x="83962" y="202597"/>
                  <a:pt x="88344" y="214693"/>
                </a:cubicBezTo>
                <a:cubicBezTo>
                  <a:pt x="92725" y="226695"/>
                  <a:pt x="133207" y="258699"/>
                  <a:pt x="133207" y="258699"/>
                </a:cubicBezTo>
                <a:cubicBezTo>
                  <a:pt x="133207" y="258699"/>
                  <a:pt x="23288" y="209550"/>
                  <a:pt x="33384" y="225838"/>
                </a:cubicBezTo>
                <a:cubicBezTo>
                  <a:pt x="43481" y="242125"/>
                  <a:pt x="87772" y="264128"/>
                  <a:pt x="87772" y="264128"/>
                </a:cubicBezTo>
                <a:cubicBezTo>
                  <a:pt x="87772" y="264128"/>
                  <a:pt x="428" y="234696"/>
                  <a:pt x="2333" y="247174"/>
                </a:cubicBezTo>
                <a:cubicBezTo>
                  <a:pt x="4238" y="259556"/>
                  <a:pt x="63865" y="285369"/>
                  <a:pt x="63865" y="285369"/>
                </a:cubicBezTo>
                <a:cubicBezTo>
                  <a:pt x="63865" y="285369"/>
                  <a:pt x="-4525" y="270319"/>
                  <a:pt x="238" y="283083"/>
                </a:cubicBezTo>
                <a:cubicBezTo>
                  <a:pt x="5000" y="295846"/>
                  <a:pt x="55197" y="310325"/>
                  <a:pt x="55197" y="310325"/>
                </a:cubicBezTo>
                <a:cubicBezTo>
                  <a:pt x="55197" y="310325"/>
                  <a:pt x="12525" y="307181"/>
                  <a:pt x="26812" y="317659"/>
                </a:cubicBezTo>
                <a:cubicBezTo>
                  <a:pt x="41100" y="328231"/>
                  <a:pt x="63865" y="329089"/>
                  <a:pt x="63865" y="329089"/>
                </a:cubicBezTo>
                <a:cubicBezTo>
                  <a:pt x="63865" y="329089"/>
                  <a:pt x="40433" y="328613"/>
                  <a:pt x="46529" y="340614"/>
                </a:cubicBezTo>
                <a:cubicBezTo>
                  <a:pt x="52720" y="352615"/>
                  <a:pt x="66055" y="348425"/>
                  <a:pt x="102917" y="365379"/>
                </a:cubicBezTo>
                <a:cubicBezTo>
                  <a:pt x="163020" y="393001"/>
                  <a:pt x="205597" y="470916"/>
                  <a:pt x="305990" y="495395"/>
                </a:cubicBezTo>
                <a:cubicBezTo>
                  <a:pt x="279701" y="513969"/>
                  <a:pt x="230552" y="566071"/>
                  <a:pt x="198739" y="587693"/>
                </a:cubicBezTo>
                <a:cubicBezTo>
                  <a:pt x="245316" y="587978"/>
                  <a:pt x="287797" y="588835"/>
                  <a:pt x="362568" y="522065"/>
                </a:cubicBezTo>
                <a:cubicBezTo>
                  <a:pt x="406860" y="482536"/>
                  <a:pt x="445055" y="493205"/>
                  <a:pt x="513159" y="425101"/>
                </a:cubicBezTo>
                <a:cubicBezTo>
                  <a:pt x="559927" y="378523"/>
                  <a:pt x="615648" y="365569"/>
                  <a:pt x="660034" y="321469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57" name="图形 19"/>
          <p:cNvGrpSpPr/>
          <p:nvPr userDrawn="1"/>
        </p:nvGrpSpPr>
        <p:grpSpPr>
          <a:xfrm>
            <a:off x="7161063" y="4950222"/>
            <a:ext cx="505213" cy="278102"/>
            <a:chOff x="4545191" y="2426263"/>
            <a:chExt cx="706340" cy="388815"/>
          </a:xfrm>
        </p:grpSpPr>
        <p:sp>
          <p:nvSpPr>
            <p:cNvPr id="260" name="任意多边形: 形状 259"/>
            <p:cNvSpPr/>
            <p:nvPr/>
          </p:nvSpPr>
          <p:spPr>
            <a:xfrm>
              <a:off x="4545191" y="2426263"/>
              <a:ext cx="706245" cy="388677"/>
            </a:xfrm>
            <a:custGeom>
              <a:avLst/>
              <a:gdLst>
                <a:gd name="connsiteX0" fmla="*/ 517822 w 706245"/>
                <a:gd name="connsiteY0" fmla="*/ 338749 h 388677"/>
                <a:gd name="connsiteX1" fmla="*/ 482770 w 706245"/>
                <a:gd name="connsiteY1" fmla="*/ 307316 h 388677"/>
                <a:gd name="connsiteX2" fmla="*/ 432954 w 706245"/>
                <a:gd name="connsiteY2" fmla="*/ 318175 h 388677"/>
                <a:gd name="connsiteX3" fmla="*/ 391806 w 706245"/>
                <a:gd name="connsiteY3" fmla="*/ 311698 h 388677"/>
                <a:gd name="connsiteX4" fmla="*/ 473055 w 706245"/>
                <a:gd name="connsiteY4" fmla="*/ 268359 h 388677"/>
                <a:gd name="connsiteX5" fmla="*/ 671651 w 706245"/>
                <a:gd name="connsiteY5" fmla="*/ 194350 h 388677"/>
                <a:gd name="connsiteX6" fmla="*/ 705941 w 706245"/>
                <a:gd name="connsiteY6" fmla="*/ 107006 h 388677"/>
                <a:gd name="connsiteX7" fmla="*/ 679556 w 706245"/>
                <a:gd name="connsiteY7" fmla="*/ 133676 h 388677"/>
                <a:gd name="connsiteX8" fmla="*/ 665079 w 706245"/>
                <a:gd name="connsiteY8" fmla="*/ 122151 h 388677"/>
                <a:gd name="connsiteX9" fmla="*/ 644886 w 706245"/>
                <a:gd name="connsiteY9" fmla="*/ 148154 h 388677"/>
                <a:gd name="connsiteX10" fmla="*/ 637647 w 706245"/>
                <a:gd name="connsiteY10" fmla="*/ 136629 h 388677"/>
                <a:gd name="connsiteX11" fmla="*/ 604404 w 706245"/>
                <a:gd name="connsiteY11" fmla="*/ 179205 h 388677"/>
                <a:gd name="connsiteX12" fmla="*/ 593546 w 706245"/>
                <a:gd name="connsiteY12" fmla="*/ 164061 h 388677"/>
                <a:gd name="connsiteX13" fmla="*/ 444765 w 706245"/>
                <a:gd name="connsiteY13" fmla="*/ 243499 h 388677"/>
                <a:gd name="connsiteX14" fmla="*/ 342276 w 706245"/>
                <a:gd name="connsiteY14" fmla="*/ 275313 h 388677"/>
                <a:gd name="connsiteX15" fmla="*/ 261409 w 706245"/>
                <a:gd name="connsiteY15" fmla="*/ 187206 h 388677"/>
                <a:gd name="connsiteX16" fmla="*/ 141584 w 706245"/>
                <a:gd name="connsiteY16" fmla="*/ 92623 h 388677"/>
                <a:gd name="connsiteX17" fmla="*/ 99674 w 706245"/>
                <a:gd name="connsiteY17" fmla="*/ 16042 h 388677"/>
                <a:gd name="connsiteX18" fmla="*/ 117772 w 706245"/>
                <a:gd name="connsiteY18" fmla="*/ 70239 h 388677"/>
                <a:gd name="connsiteX19" fmla="*/ 50621 w 706245"/>
                <a:gd name="connsiteY19" fmla="*/ 2326 h 388677"/>
                <a:gd name="connsiteX20" fmla="*/ 78815 w 706245"/>
                <a:gd name="connsiteY20" fmla="*/ 55761 h 388677"/>
                <a:gd name="connsiteX21" fmla="*/ 16712 w 706245"/>
                <a:gd name="connsiteY21" fmla="*/ 6612 h 388677"/>
                <a:gd name="connsiteX22" fmla="*/ 50621 w 706245"/>
                <a:gd name="connsiteY22" fmla="*/ 62905 h 388677"/>
                <a:gd name="connsiteX23" fmla="*/ 43 w 706245"/>
                <a:gd name="connsiteY23" fmla="*/ 34711 h 388677"/>
                <a:gd name="connsiteX24" fmla="*/ 33285 w 706245"/>
                <a:gd name="connsiteY24" fmla="*/ 79479 h 388677"/>
                <a:gd name="connsiteX25" fmla="*/ 7282 w 706245"/>
                <a:gd name="connsiteY25" fmla="*/ 73668 h 388677"/>
                <a:gd name="connsiteX26" fmla="*/ 32523 w 706245"/>
                <a:gd name="connsiteY26" fmla="*/ 98243 h 388677"/>
                <a:gd name="connsiteX27" fmla="*/ 13759 w 706245"/>
                <a:gd name="connsiteY27" fmla="*/ 100434 h 388677"/>
                <a:gd name="connsiteX28" fmla="*/ 49097 w 706245"/>
                <a:gd name="connsiteY28" fmla="*/ 143772 h 388677"/>
                <a:gd name="connsiteX29" fmla="*/ 159587 w 706245"/>
                <a:gd name="connsiteY29" fmla="*/ 332939 h 388677"/>
                <a:gd name="connsiteX30" fmla="*/ 34714 w 706245"/>
                <a:gd name="connsiteY30" fmla="*/ 363228 h 388677"/>
                <a:gd name="connsiteX31" fmla="*/ 194353 w 706245"/>
                <a:gd name="connsiteY31" fmla="*/ 377897 h 388677"/>
                <a:gd name="connsiteX32" fmla="*/ 356278 w 706245"/>
                <a:gd name="connsiteY32" fmla="*/ 361800 h 388677"/>
                <a:gd name="connsiteX33" fmla="*/ 517822 w 706245"/>
                <a:gd name="connsiteY33" fmla="*/ 338749 h 3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6245" h="388677">
                  <a:moveTo>
                    <a:pt x="517822" y="338749"/>
                  </a:moveTo>
                  <a:cubicBezTo>
                    <a:pt x="517822" y="338749"/>
                    <a:pt x="505535" y="310555"/>
                    <a:pt x="482770" y="307316"/>
                  </a:cubicBezTo>
                  <a:cubicBezTo>
                    <a:pt x="460005" y="304078"/>
                    <a:pt x="455719" y="318175"/>
                    <a:pt x="432954" y="318175"/>
                  </a:cubicBezTo>
                  <a:cubicBezTo>
                    <a:pt x="410189" y="318175"/>
                    <a:pt x="391806" y="311698"/>
                    <a:pt x="391806" y="311698"/>
                  </a:cubicBezTo>
                  <a:cubicBezTo>
                    <a:pt x="391806" y="311698"/>
                    <a:pt x="417809" y="270550"/>
                    <a:pt x="473055" y="268359"/>
                  </a:cubicBezTo>
                  <a:cubicBezTo>
                    <a:pt x="528299" y="266169"/>
                    <a:pt x="641266" y="246738"/>
                    <a:pt x="671651" y="194350"/>
                  </a:cubicBezTo>
                  <a:cubicBezTo>
                    <a:pt x="711846" y="124913"/>
                    <a:pt x="705941" y="107006"/>
                    <a:pt x="705941" y="107006"/>
                  </a:cubicBezTo>
                  <a:cubicBezTo>
                    <a:pt x="689653" y="113483"/>
                    <a:pt x="686129" y="114912"/>
                    <a:pt x="679556" y="133676"/>
                  </a:cubicBezTo>
                  <a:cubicBezTo>
                    <a:pt x="673080" y="152440"/>
                    <a:pt x="678795" y="106244"/>
                    <a:pt x="665079" y="122151"/>
                  </a:cubicBezTo>
                  <a:cubicBezTo>
                    <a:pt x="651363" y="138057"/>
                    <a:pt x="644886" y="148154"/>
                    <a:pt x="644886" y="148154"/>
                  </a:cubicBezTo>
                  <a:cubicBezTo>
                    <a:pt x="644886" y="148154"/>
                    <a:pt x="657173" y="120722"/>
                    <a:pt x="637647" y="136629"/>
                  </a:cubicBezTo>
                  <a:cubicBezTo>
                    <a:pt x="618120" y="152535"/>
                    <a:pt x="604404" y="179205"/>
                    <a:pt x="604404" y="179205"/>
                  </a:cubicBezTo>
                  <a:cubicBezTo>
                    <a:pt x="604404" y="179205"/>
                    <a:pt x="628217" y="138724"/>
                    <a:pt x="593546" y="164061"/>
                  </a:cubicBezTo>
                  <a:cubicBezTo>
                    <a:pt x="558875" y="189302"/>
                    <a:pt x="466482" y="229021"/>
                    <a:pt x="444765" y="243499"/>
                  </a:cubicBezTo>
                  <a:cubicBezTo>
                    <a:pt x="423143" y="257977"/>
                    <a:pt x="372566" y="269502"/>
                    <a:pt x="342276" y="275313"/>
                  </a:cubicBezTo>
                  <a:cubicBezTo>
                    <a:pt x="311987" y="281123"/>
                    <a:pt x="281602" y="211781"/>
                    <a:pt x="261409" y="187206"/>
                  </a:cubicBezTo>
                  <a:cubicBezTo>
                    <a:pt x="241216" y="162632"/>
                    <a:pt x="154538" y="114245"/>
                    <a:pt x="141584" y="92623"/>
                  </a:cubicBezTo>
                  <a:cubicBezTo>
                    <a:pt x="128630" y="71001"/>
                    <a:pt x="101103" y="4517"/>
                    <a:pt x="99674" y="16042"/>
                  </a:cubicBezTo>
                  <a:cubicBezTo>
                    <a:pt x="98246" y="27567"/>
                    <a:pt x="117772" y="70239"/>
                    <a:pt x="117772" y="70239"/>
                  </a:cubicBezTo>
                  <a:cubicBezTo>
                    <a:pt x="117772" y="70239"/>
                    <a:pt x="49192" y="-15009"/>
                    <a:pt x="50621" y="2326"/>
                  </a:cubicBezTo>
                  <a:cubicBezTo>
                    <a:pt x="52049" y="19662"/>
                    <a:pt x="78815" y="55761"/>
                    <a:pt x="78815" y="55761"/>
                  </a:cubicBezTo>
                  <a:cubicBezTo>
                    <a:pt x="78815" y="55761"/>
                    <a:pt x="20331" y="-4151"/>
                    <a:pt x="16712" y="6612"/>
                  </a:cubicBezTo>
                  <a:cubicBezTo>
                    <a:pt x="13092" y="17471"/>
                    <a:pt x="50621" y="62905"/>
                    <a:pt x="50621" y="62905"/>
                  </a:cubicBezTo>
                  <a:cubicBezTo>
                    <a:pt x="50621" y="62905"/>
                    <a:pt x="1567" y="22424"/>
                    <a:pt x="43" y="34711"/>
                  </a:cubicBezTo>
                  <a:cubicBezTo>
                    <a:pt x="-1386" y="46998"/>
                    <a:pt x="33285" y="79479"/>
                    <a:pt x="33285" y="79479"/>
                  </a:cubicBezTo>
                  <a:cubicBezTo>
                    <a:pt x="33285" y="79479"/>
                    <a:pt x="43" y="59286"/>
                    <a:pt x="7282" y="73668"/>
                  </a:cubicBezTo>
                  <a:cubicBezTo>
                    <a:pt x="14521" y="88146"/>
                    <a:pt x="32523" y="98243"/>
                    <a:pt x="32523" y="98243"/>
                  </a:cubicBezTo>
                  <a:cubicBezTo>
                    <a:pt x="32523" y="98243"/>
                    <a:pt x="13759" y="88146"/>
                    <a:pt x="13759" y="100434"/>
                  </a:cubicBezTo>
                  <a:cubicBezTo>
                    <a:pt x="13759" y="112721"/>
                    <a:pt x="26332" y="114816"/>
                    <a:pt x="49097" y="143772"/>
                  </a:cubicBezTo>
                  <a:cubicBezTo>
                    <a:pt x="86244" y="191016"/>
                    <a:pt x="88435" y="271598"/>
                    <a:pt x="159587" y="332939"/>
                  </a:cubicBezTo>
                  <a:cubicBezTo>
                    <a:pt x="130631" y="337034"/>
                    <a:pt x="69385" y="358942"/>
                    <a:pt x="34714" y="363228"/>
                  </a:cubicBezTo>
                  <a:cubicBezTo>
                    <a:pt x="72242" y="382755"/>
                    <a:pt x="106247" y="400947"/>
                    <a:pt x="194353" y="377897"/>
                  </a:cubicBezTo>
                  <a:cubicBezTo>
                    <a:pt x="246550" y="364181"/>
                    <a:pt x="273030" y="388660"/>
                    <a:pt x="356278" y="361800"/>
                  </a:cubicBezTo>
                  <a:cubicBezTo>
                    <a:pt x="413238" y="343512"/>
                    <a:pt x="463720" y="356084"/>
                    <a:pt x="517822" y="338749"/>
                  </a:cubicBezTo>
                  <a:close/>
                </a:path>
              </a:pathLst>
            </a:custGeom>
            <a:gradFill>
              <a:gsLst>
                <a:gs pos="0">
                  <a:srgbClr val="1E59B3"/>
                </a:gs>
                <a:gs pos="22660">
                  <a:srgbClr val="1A4790"/>
                </a:gs>
                <a:gs pos="53330">
                  <a:srgbClr val="143268"/>
                </a:gs>
                <a:gs pos="77590">
                  <a:srgbClr val="11254E"/>
                </a:gs>
                <a:gs pos="92220">
                  <a:srgbClr val="102045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/>
            <p:cNvSpPr/>
            <p:nvPr/>
          </p:nvSpPr>
          <p:spPr>
            <a:xfrm>
              <a:off x="5149690" y="2601753"/>
              <a:ext cx="2095" cy="3714"/>
            </a:xfrm>
            <a:custGeom>
              <a:avLst/>
              <a:gdLst>
                <a:gd name="connsiteX0" fmla="*/ 2096 w 2095"/>
                <a:gd name="connsiteY0" fmla="*/ 0 h 3714"/>
                <a:gd name="connsiteX1" fmla="*/ 0 w 2095"/>
                <a:gd name="connsiteY1" fmla="*/ 3715 h 3714"/>
                <a:gd name="connsiteX2" fmla="*/ 2096 w 2095"/>
                <a:gd name="connsiteY2" fmla="*/ 0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" h="3714">
                  <a:moveTo>
                    <a:pt x="2096" y="0"/>
                  </a:moveTo>
                  <a:cubicBezTo>
                    <a:pt x="953" y="2191"/>
                    <a:pt x="0" y="3715"/>
                    <a:pt x="0" y="3715"/>
                  </a:cubicBezTo>
                  <a:cubicBezTo>
                    <a:pt x="0" y="3715"/>
                    <a:pt x="762" y="2286"/>
                    <a:pt x="2096" y="0"/>
                  </a:cubicBezTo>
                  <a:close/>
                </a:path>
              </a:pathLst>
            </a:custGeom>
            <a:gradFill>
              <a:gsLst>
                <a:gs pos="0">
                  <a:srgbClr val="1E59B3"/>
                </a:gs>
                <a:gs pos="22660">
                  <a:srgbClr val="1A4790"/>
                </a:gs>
                <a:gs pos="53330">
                  <a:srgbClr val="143268"/>
                </a:gs>
                <a:gs pos="77590">
                  <a:srgbClr val="11254E"/>
                </a:gs>
                <a:gs pos="92220">
                  <a:srgbClr val="102045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/>
            <p:cNvSpPr/>
            <p:nvPr/>
          </p:nvSpPr>
          <p:spPr>
            <a:xfrm>
              <a:off x="4545286" y="2426358"/>
              <a:ext cx="706245" cy="375241"/>
            </a:xfrm>
            <a:custGeom>
              <a:avLst/>
              <a:gdLst>
                <a:gd name="connsiteX0" fmla="*/ 33285 w 706245"/>
                <a:gd name="connsiteY0" fmla="*/ 79479 h 375241"/>
                <a:gd name="connsiteX1" fmla="*/ 43 w 706245"/>
                <a:gd name="connsiteY1" fmla="*/ 34711 h 375241"/>
                <a:gd name="connsiteX2" fmla="*/ 50621 w 706245"/>
                <a:gd name="connsiteY2" fmla="*/ 62905 h 375241"/>
                <a:gd name="connsiteX3" fmla="*/ 16712 w 706245"/>
                <a:gd name="connsiteY3" fmla="*/ 6612 h 375241"/>
                <a:gd name="connsiteX4" fmla="*/ 78815 w 706245"/>
                <a:gd name="connsiteY4" fmla="*/ 55761 h 375241"/>
                <a:gd name="connsiteX5" fmla="*/ 50621 w 706245"/>
                <a:gd name="connsiteY5" fmla="*/ 2326 h 375241"/>
                <a:gd name="connsiteX6" fmla="*/ 117772 w 706245"/>
                <a:gd name="connsiteY6" fmla="*/ 70239 h 375241"/>
                <a:gd name="connsiteX7" fmla="*/ 99674 w 706245"/>
                <a:gd name="connsiteY7" fmla="*/ 16042 h 375241"/>
                <a:gd name="connsiteX8" fmla="*/ 141584 w 706245"/>
                <a:gd name="connsiteY8" fmla="*/ 92623 h 375241"/>
                <a:gd name="connsiteX9" fmla="*/ 261409 w 706245"/>
                <a:gd name="connsiteY9" fmla="*/ 187206 h 375241"/>
                <a:gd name="connsiteX10" fmla="*/ 342276 w 706245"/>
                <a:gd name="connsiteY10" fmla="*/ 275313 h 375241"/>
                <a:gd name="connsiteX11" fmla="*/ 444860 w 706245"/>
                <a:gd name="connsiteY11" fmla="*/ 243499 h 375241"/>
                <a:gd name="connsiteX12" fmla="*/ 593641 w 706245"/>
                <a:gd name="connsiteY12" fmla="*/ 164061 h 375241"/>
                <a:gd name="connsiteX13" fmla="*/ 606500 w 706245"/>
                <a:gd name="connsiteY13" fmla="*/ 175491 h 375241"/>
                <a:gd name="connsiteX14" fmla="*/ 604404 w 706245"/>
                <a:gd name="connsiteY14" fmla="*/ 179205 h 375241"/>
                <a:gd name="connsiteX15" fmla="*/ 606500 w 706245"/>
                <a:gd name="connsiteY15" fmla="*/ 175491 h 375241"/>
                <a:gd name="connsiteX16" fmla="*/ 637647 w 706245"/>
                <a:gd name="connsiteY16" fmla="*/ 136629 h 375241"/>
                <a:gd name="connsiteX17" fmla="*/ 644885 w 706245"/>
                <a:gd name="connsiteY17" fmla="*/ 148154 h 375241"/>
                <a:gd name="connsiteX18" fmla="*/ 665078 w 706245"/>
                <a:gd name="connsiteY18" fmla="*/ 122151 h 375241"/>
                <a:gd name="connsiteX19" fmla="*/ 679556 w 706245"/>
                <a:gd name="connsiteY19" fmla="*/ 133676 h 375241"/>
                <a:gd name="connsiteX20" fmla="*/ 705941 w 706245"/>
                <a:gd name="connsiteY20" fmla="*/ 107006 h 375241"/>
                <a:gd name="connsiteX21" fmla="*/ 671651 w 706245"/>
                <a:gd name="connsiteY21" fmla="*/ 194350 h 375241"/>
                <a:gd name="connsiteX22" fmla="*/ 473054 w 706245"/>
                <a:gd name="connsiteY22" fmla="*/ 268359 h 375241"/>
                <a:gd name="connsiteX23" fmla="*/ 391806 w 706245"/>
                <a:gd name="connsiteY23" fmla="*/ 311698 h 375241"/>
                <a:gd name="connsiteX24" fmla="*/ 432954 w 706245"/>
                <a:gd name="connsiteY24" fmla="*/ 318175 h 375241"/>
                <a:gd name="connsiteX25" fmla="*/ 482770 w 706245"/>
                <a:gd name="connsiteY25" fmla="*/ 307317 h 375241"/>
                <a:gd name="connsiteX26" fmla="*/ 517822 w 706245"/>
                <a:gd name="connsiteY26" fmla="*/ 338749 h 375241"/>
                <a:gd name="connsiteX27" fmla="*/ 356278 w 706245"/>
                <a:gd name="connsiteY27" fmla="*/ 361895 h 375241"/>
                <a:gd name="connsiteX28" fmla="*/ 241216 w 706245"/>
                <a:gd name="connsiteY28" fmla="*/ 373706 h 375241"/>
                <a:gd name="connsiteX29" fmla="*/ 290746 w 706245"/>
                <a:gd name="connsiteY29" fmla="*/ 288362 h 375241"/>
                <a:gd name="connsiteX30" fmla="*/ 153395 w 706245"/>
                <a:gd name="connsiteY30" fmla="*/ 334082 h 375241"/>
                <a:gd name="connsiteX31" fmla="*/ 159682 w 706245"/>
                <a:gd name="connsiteY31" fmla="*/ 333034 h 375241"/>
                <a:gd name="connsiteX32" fmla="*/ 49192 w 706245"/>
                <a:gd name="connsiteY32" fmla="*/ 143868 h 375241"/>
                <a:gd name="connsiteX33" fmla="*/ 13854 w 706245"/>
                <a:gd name="connsiteY33" fmla="*/ 100529 h 375241"/>
                <a:gd name="connsiteX34" fmla="*/ 32618 w 706245"/>
                <a:gd name="connsiteY34" fmla="*/ 98338 h 375241"/>
                <a:gd name="connsiteX35" fmla="*/ 7377 w 706245"/>
                <a:gd name="connsiteY35" fmla="*/ 73764 h 375241"/>
                <a:gd name="connsiteX36" fmla="*/ 33285 w 706245"/>
                <a:gd name="connsiteY36" fmla="*/ 79479 h 37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6245" h="375241">
                  <a:moveTo>
                    <a:pt x="33285" y="79479"/>
                  </a:moveTo>
                  <a:cubicBezTo>
                    <a:pt x="33285" y="79479"/>
                    <a:pt x="-1386" y="46998"/>
                    <a:pt x="43" y="34711"/>
                  </a:cubicBezTo>
                  <a:cubicBezTo>
                    <a:pt x="1472" y="22424"/>
                    <a:pt x="50621" y="62905"/>
                    <a:pt x="50621" y="62905"/>
                  </a:cubicBezTo>
                  <a:cubicBezTo>
                    <a:pt x="50621" y="62905"/>
                    <a:pt x="13092" y="17376"/>
                    <a:pt x="16712" y="6612"/>
                  </a:cubicBezTo>
                  <a:cubicBezTo>
                    <a:pt x="20331" y="-4246"/>
                    <a:pt x="78815" y="55761"/>
                    <a:pt x="78815" y="55761"/>
                  </a:cubicBezTo>
                  <a:cubicBezTo>
                    <a:pt x="78815" y="55761"/>
                    <a:pt x="52145" y="19662"/>
                    <a:pt x="50621" y="2326"/>
                  </a:cubicBezTo>
                  <a:cubicBezTo>
                    <a:pt x="49192" y="-15009"/>
                    <a:pt x="117772" y="70239"/>
                    <a:pt x="117772" y="70239"/>
                  </a:cubicBezTo>
                  <a:cubicBezTo>
                    <a:pt x="117772" y="70239"/>
                    <a:pt x="98246" y="27663"/>
                    <a:pt x="99674" y="16042"/>
                  </a:cubicBezTo>
                  <a:cubicBezTo>
                    <a:pt x="101103" y="4517"/>
                    <a:pt x="128535" y="70906"/>
                    <a:pt x="141584" y="92623"/>
                  </a:cubicBezTo>
                  <a:cubicBezTo>
                    <a:pt x="154539" y="114245"/>
                    <a:pt x="241216" y="162632"/>
                    <a:pt x="261409" y="187206"/>
                  </a:cubicBezTo>
                  <a:cubicBezTo>
                    <a:pt x="281602" y="211781"/>
                    <a:pt x="311987" y="281123"/>
                    <a:pt x="342276" y="275313"/>
                  </a:cubicBezTo>
                  <a:cubicBezTo>
                    <a:pt x="372566" y="269502"/>
                    <a:pt x="423143" y="257977"/>
                    <a:pt x="444860" y="243499"/>
                  </a:cubicBezTo>
                  <a:cubicBezTo>
                    <a:pt x="466482" y="229021"/>
                    <a:pt x="558970" y="189302"/>
                    <a:pt x="593641" y="164061"/>
                  </a:cubicBezTo>
                  <a:cubicBezTo>
                    <a:pt x="621644" y="143677"/>
                    <a:pt x="611453" y="166061"/>
                    <a:pt x="606500" y="175491"/>
                  </a:cubicBezTo>
                  <a:cubicBezTo>
                    <a:pt x="605166" y="177777"/>
                    <a:pt x="604404" y="179205"/>
                    <a:pt x="604404" y="179205"/>
                  </a:cubicBezTo>
                  <a:cubicBezTo>
                    <a:pt x="604404" y="179205"/>
                    <a:pt x="605261" y="177681"/>
                    <a:pt x="606500" y="175491"/>
                  </a:cubicBezTo>
                  <a:cubicBezTo>
                    <a:pt x="610976" y="167585"/>
                    <a:pt x="622597" y="148916"/>
                    <a:pt x="637647" y="136629"/>
                  </a:cubicBezTo>
                  <a:cubicBezTo>
                    <a:pt x="657173" y="120722"/>
                    <a:pt x="644885" y="148154"/>
                    <a:pt x="644885" y="148154"/>
                  </a:cubicBezTo>
                  <a:cubicBezTo>
                    <a:pt x="644885" y="148154"/>
                    <a:pt x="651362" y="138057"/>
                    <a:pt x="665078" y="122151"/>
                  </a:cubicBezTo>
                  <a:cubicBezTo>
                    <a:pt x="678794" y="106244"/>
                    <a:pt x="672984" y="152440"/>
                    <a:pt x="679556" y="133676"/>
                  </a:cubicBezTo>
                  <a:cubicBezTo>
                    <a:pt x="686033" y="114912"/>
                    <a:pt x="689653" y="113483"/>
                    <a:pt x="705941" y="107006"/>
                  </a:cubicBezTo>
                  <a:cubicBezTo>
                    <a:pt x="705941" y="107006"/>
                    <a:pt x="711846" y="125008"/>
                    <a:pt x="671651" y="194350"/>
                  </a:cubicBezTo>
                  <a:cubicBezTo>
                    <a:pt x="641361" y="246738"/>
                    <a:pt x="528299" y="266169"/>
                    <a:pt x="473054" y="268359"/>
                  </a:cubicBezTo>
                  <a:cubicBezTo>
                    <a:pt x="417809" y="270550"/>
                    <a:pt x="391806" y="311698"/>
                    <a:pt x="391806" y="311698"/>
                  </a:cubicBezTo>
                  <a:cubicBezTo>
                    <a:pt x="391806" y="311698"/>
                    <a:pt x="410189" y="318175"/>
                    <a:pt x="432954" y="318175"/>
                  </a:cubicBezTo>
                  <a:cubicBezTo>
                    <a:pt x="455719" y="318175"/>
                    <a:pt x="460005" y="304078"/>
                    <a:pt x="482770" y="307317"/>
                  </a:cubicBezTo>
                  <a:cubicBezTo>
                    <a:pt x="505535" y="310555"/>
                    <a:pt x="517822" y="338749"/>
                    <a:pt x="517822" y="338749"/>
                  </a:cubicBezTo>
                  <a:cubicBezTo>
                    <a:pt x="463625" y="356085"/>
                    <a:pt x="413237" y="343416"/>
                    <a:pt x="356278" y="361895"/>
                  </a:cubicBezTo>
                  <a:cubicBezTo>
                    <a:pt x="300938" y="379802"/>
                    <a:pt x="270648" y="374944"/>
                    <a:pt x="241216" y="373706"/>
                  </a:cubicBezTo>
                  <a:cubicBezTo>
                    <a:pt x="259314" y="344178"/>
                    <a:pt x="275030" y="313508"/>
                    <a:pt x="290746" y="288362"/>
                  </a:cubicBezTo>
                  <a:cubicBezTo>
                    <a:pt x="246645" y="310365"/>
                    <a:pt x="202544" y="332367"/>
                    <a:pt x="153395" y="334082"/>
                  </a:cubicBezTo>
                  <a:cubicBezTo>
                    <a:pt x="155586" y="333701"/>
                    <a:pt x="157682" y="333320"/>
                    <a:pt x="159682" y="333034"/>
                  </a:cubicBezTo>
                  <a:cubicBezTo>
                    <a:pt x="88530" y="271693"/>
                    <a:pt x="86435" y="191016"/>
                    <a:pt x="49192" y="143868"/>
                  </a:cubicBezTo>
                  <a:cubicBezTo>
                    <a:pt x="26427" y="114912"/>
                    <a:pt x="13854" y="112816"/>
                    <a:pt x="13854" y="100529"/>
                  </a:cubicBezTo>
                  <a:cubicBezTo>
                    <a:pt x="13854" y="88242"/>
                    <a:pt x="32618" y="98338"/>
                    <a:pt x="32618" y="98338"/>
                  </a:cubicBezTo>
                  <a:cubicBezTo>
                    <a:pt x="32618" y="98338"/>
                    <a:pt x="14521" y="88242"/>
                    <a:pt x="7377" y="73764"/>
                  </a:cubicBezTo>
                  <a:cubicBezTo>
                    <a:pt x="43" y="59286"/>
                    <a:pt x="33285" y="79479"/>
                    <a:pt x="33285" y="7947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263" name="任意多边形: 形状 262"/>
            <p:cNvSpPr/>
            <p:nvPr/>
          </p:nvSpPr>
          <p:spPr>
            <a:xfrm>
              <a:off x="4580000" y="2733198"/>
              <a:ext cx="267271" cy="81879"/>
            </a:xfrm>
            <a:custGeom>
              <a:avLst/>
              <a:gdLst>
                <a:gd name="connsiteX0" fmla="*/ 206502 w 267271"/>
                <a:gd name="connsiteY0" fmla="*/ 66770 h 81879"/>
                <a:gd name="connsiteX1" fmla="*/ 159639 w 267271"/>
                <a:gd name="connsiteY1" fmla="*/ 71056 h 81879"/>
                <a:gd name="connsiteX2" fmla="*/ 0 w 267271"/>
                <a:gd name="connsiteY2" fmla="*/ 56388 h 81879"/>
                <a:gd name="connsiteX3" fmla="*/ 118681 w 267271"/>
                <a:gd name="connsiteY3" fmla="*/ 27146 h 81879"/>
                <a:gd name="connsiteX4" fmla="*/ 267271 w 267271"/>
                <a:gd name="connsiteY4" fmla="*/ 0 h 81879"/>
                <a:gd name="connsiteX5" fmla="*/ 206502 w 267271"/>
                <a:gd name="connsiteY5" fmla="*/ 66770 h 8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71" h="81879">
                  <a:moveTo>
                    <a:pt x="206502" y="66770"/>
                  </a:moveTo>
                  <a:cubicBezTo>
                    <a:pt x="191738" y="66199"/>
                    <a:pt x="177070" y="66389"/>
                    <a:pt x="159639" y="71056"/>
                  </a:cubicBezTo>
                  <a:cubicBezTo>
                    <a:pt x="71533" y="94202"/>
                    <a:pt x="37529" y="75914"/>
                    <a:pt x="0" y="56388"/>
                  </a:cubicBezTo>
                  <a:cubicBezTo>
                    <a:pt x="32385" y="52388"/>
                    <a:pt x="87821" y="33052"/>
                    <a:pt x="118681" y="27146"/>
                  </a:cubicBezTo>
                  <a:cubicBezTo>
                    <a:pt x="177165" y="31242"/>
                    <a:pt x="223171" y="22003"/>
                    <a:pt x="267271" y="0"/>
                  </a:cubicBezTo>
                  <a:cubicBezTo>
                    <a:pt x="251555" y="25051"/>
                    <a:pt x="224600" y="37242"/>
                    <a:pt x="206502" y="6677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/>
            <p:cNvSpPr/>
            <p:nvPr/>
          </p:nvSpPr>
          <p:spPr>
            <a:xfrm>
              <a:off x="4874418" y="2733096"/>
              <a:ext cx="188690" cy="62491"/>
            </a:xfrm>
            <a:custGeom>
              <a:avLst/>
              <a:gdLst>
                <a:gd name="connsiteX0" fmla="*/ 103822 w 188690"/>
                <a:gd name="connsiteY0" fmla="*/ 11342 h 62491"/>
                <a:gd name="connsiteX1" fmla="*/ 153638 w 188690"/>
                <a:gd name="connsiteY1" fmla="*/ 483 h 62491"/>
                <a:gd name="connsiteX2" fmla="*/ 188690 w 188690"/>
                <a:gd name="connsiteY2" fmla="*/ 31916 h 62491"/>
                <a:gd name="connsiteX3" fmla="*/ 27146 w 188690"/>
                <a:gd name="connsiteY3" fmla="*/ 55062 h 62491"/>
                <a:gd name="connsiteX4" fmla="*/ 0 w 188690"/>
                <a:gd name="connsiteY4" fmla="*/ 62491 h 62491"/>
                <a:gd name="connsiteX5" fmla="*/ 62770 w 188690"/>
                <a:gd name="connsiteY5" fmla="*/ 4865 h 62491"/>
                <a:gd name="connsiteX6" fmla="*/ 103822 w 188690"/>
                <a:gd name="connsiteY6" fmla="*/ 11342 h 6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690" h="62491">
                  <a:moveTo>
                    <a:pt x="103822" y="11342"/>
                  </a:moveTo>
                  <a:cubicBezTo>
                    <a:pt x="126587" y="11342"/>
                    <a:pt x="130873" y="-2755"/>
                    <a:pt x="153638" y="483"/>
                  </a:cubicBezTo>
                  <a:cubicBezTo>
                    <a:pt x="176403" y="3722"/>
                    <a:pt x="188690" y="31916"/>
                    <a:pt x="188690" y="31916"/>
                  </a:cubicBezTo>
                  <a:cubicBezTo>
                    <a:pt x="134493" y="49251"/>
                    <a:pt x="84106" y="36583"/>
                    <a:pt x="27146" y="55062"/>
                  </a:cubicBezTo>
                  <a:cubicBezTo>
                    <a:pt x="17336" y="58205"/>
                    <a:pt x="8382" y="60681"/>
                    <a:pt x="0" y="62491"/>
                  </a:cubicBezTo>
                  <a:cubicBezTo>
                    <a:pt x="23431" y="45251"/>
                    <a:pt x="40672" y="23820"/>
                    <a:pt x="62770" y="4865"/>
                  </a:cubicBezTo>
                  <a:cubicBezTo>
                    <a:pt x="69532" y="6770"/>
                    <a:pt x="87916" y="11342"/>
                    <a:pt x="103822" y="1134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/>
            <p:cNvSpPr/>
            <p:nvPr/>
          </p:nvSpPr>
          <p:spPr>
            <a:xfrm>
              <a:off x="4579905" y="2533173"/>
              <a:ext cx="671531" cy="281714"/>
            </a:xfrm>
            <a:custGeom>
              <a:avLst/>
              <a:gdLst>
                <a:gd name="connsiteX0" fmla="*/ 302419 w 671531"/>
                <a:gd name="connsiteY0" fmla="*/ 168497 h 281714"/>
                <a:gd name="connsiteX1" fmla="*/ 307658 w 671531"/>
                <a:gd name="connsiteY1" fmla="*/ 168307 h 281714"/>
                <a:gd name="connsiteX2" fmla="*/ 410147 w 671531"/>
                <a:gd name="connsiteY2" fmla="*/ 136493 h 281714"/>
                <a:gd name="connsiteX3" fmla="*/ 558927 w 671531"/>
                <a:gd name="connsiteY3" fmla="*/ 57055 h 281714"/>
                <a:gd name="connsiteX4" fmla="*/ 571786 w 671531"/>
                <a:gd name="connsiteY4" fmla="*/ 68485 h 281714"/>
                <a:gd name="connsiteX5" fmla="*/ 569691 w 671531"/>
                <a:gd name="connsiteY5" fmla="*/ 72200 h 281714"/>
                <a:gd name="connsiteX6" fmla="*/ 571786 w 671531"/>
                <a:gd name="connsiteY6" fmla="*/ 68485 h 281714"/>
                <a:gd name="connsiteX7" fmla="*/ 602933 w 671531"/>
                <a:gd name="connsiteY7" fmla="*/ 29623 h 281714"/>
                <a:gd name="connsiteX8" fmla="*/ 610172 w 671531"/>
                <a:gd name="connsiteY8" fmla="*/ 41148 h 281714"/>
                <a:gd name="connsiteX9" fmla="*/ 630365 w 671531"/>
                <a:gd name="connsiteY9" fmla="*/ 15145 h 281714"/>
                <a:gd name="connsiteX10" fmla="*/ 644843 w 671531"/>
                <a:gd name="connsiteY10" fmla="*/ 26670 h 281714"/>
                <a:gd name="connsiteX11" fmla="*/ 671227 w 671531"/>
                <a:gd name="connsiteY11" fmla="*/ 0 h 281714"/>
                <a:gd name="connsiteX12" fmla="*/ 636937 w 671531"/>
                <a:gd name="connsiteY12" fmla="*/ 87344 h 281714"/>
                <a:gd name="connsiteX13" fmla="*/ 438341 w 671531"/>
                <a:gd name="connsiteY13" fmla="*/ 161354 h 281714"/>
                <a:gd name="connsiteX14" fmla="*/ 357092 w 671531"/>
                <a:gd name="connsiteY14" fmla="*/ 204692 h 281714"/>
                <a:gd name="connsiteX15" fmla="*/ 294323 w 671531"/>
                <a:gd name="connsiteY15" fmla="*/ 262318 h 281714"/>
                <a:gd name="connsiteX16" fmla="*/ 159639 w 671531"/>
                <a:gd name="connsiteY16" fmla="*/ 270891 h 281714"/>
                <a:gd name="connsiteX17" fmla="*/ 0 w 671531"/>
                <a:gd name="connsiteY17" fmla="*/ 256223 h 281714"/>
                <a:gd name="connsiteX18" fmla="*/ 302419 w 671531"/>
                <a:gd name="connsiteY18" fmla="*/ 168497 h 2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1531" h="281714">
                  <a:moveTo>
                    <a:pt x="302419" y="168497"/>
                  </a:moveTo>
                  <a:cubicBezTo>
                    <a:pt x="304133" y="168688"/>
                    <a:pt x="305943" y="168592"/>
                    <a:pt x="307658" y="168307"/>
                  </a:cubicBezTo>
                  <a:cubicBezTo>
                    <a:pt x="337947" y="162497"/>
                    <a:pt x="388525" y="150971"/>
                    <a:pt x="410147" y="136493"/>
                  </a:cubicBezTo>
                  <a:cubicBezTo>
                    <a:pt x="431768" y="122015"/>
                    <a:pt x="524256" y="82296"/>
                    <a:pt x="558927" y="57055"/>
                  </a:cubicBezTo>
                  <a:cubicBezTo>
                    <a:pt x="586931" y="36671"/>
                    <a:pt x="576739" y="59055"/>
                    <a:pt x="571786" y="68485"/>
                  </a:cubicBezTo>
                  <a:cubicBezTo>
                    <a:pt x="570452" y="70771"/>
                    <a:pt x="569691" y="72200"/>
                    <a:pt x="569691" y="72200"/>
                  </a:cubicBezTo>
                  <a:cubicBezTo>
                    <a:pt x="569691" y="72200"/>
                    <a:pt x="570548" y="70675"/>
                    <a:pt x="571786" y="68485"/>
                  </a:cubicBezTo>
                  <a:cubicBezTo>
                    <a:pt x="576263" y="60579"/>
                    <a:pt x="587883" y="41910"/>
                    <a:pt x="602933" y="29623"/>
                  </a:cubicBezTo>
                  <a:cubicBezTo>
                    <a:pt x="622459" y="13716"/>
                    <a:pt x="610172" y="41148"/>
                    <a:pt x="610172" y="41148"/>
                  </a:cubicBezTo>
                  <a:cubicBezTo>
                    <a:pt x="610172" y="41148"/>
                    <a:pt x="616649" y="31052"/>
                    <a:pt x="630365" y="15145"/>
                  </a:cubicBezTo>
                  <a:cubicBezTo>
                    <a:pt x="644081" y="-762"/>
                    <a:pt x="638270" y="45434"/>
                    <a:pt x="644843" y="26670"/>
                  </a:cubicBezTo>
                  <a:cubicBezTo>
                    <a:pt x="651320" y="7906"/>
                    <a:pt x="654939" y="6477"/>
                    <a:pt x="671227" y="0"/>
                  </a:cubicBezTo>
                  <a:cubicBezTo>
                    <a:pt x="671227" y="0"/>
                    <a:pt x="677133" y="18002"/>
                    <a:pt x="636937" y="87344"/>
                  </a:cubicBezTo>
                  <a:cubicBezTo>
                    <a:pt x="606647" y="139732"/>
                    <a:pt x="493586" y="159163"/>
                    <a:pt x="438341" y="161354"/>
                  </a:cubicBezTo>
                  <a:cubicBezTo>
                    <a:pt x="383096" y="163544"/>
                    <a:pt x="357092" y="204692"/>
                    <a:pt x="357092" y="204692"/>
                  </a:cubicBezTo>
                  <a:cubicBezTo>
                    <a:pt x="357092" y="204692"/>
                    <a:pt x="317754" y="245078"/>
                    <a:pt x="294323" y="262318"/>
                  </a:cubicBezTo>
                  <a:cubicBezTo>
                    <a:pt x="231743" y="276416"/>
                    <a:pt x="205645" y="258890"/>
                    <a:pt x="159639" y="270891"/>
                  </a:cubicBezTo>
                  <a:cubicBezTo>
                    <a:pt x="71533" y="294037"/>
                    <a:pt x="37529" y="275749"/>
                    <a:pt x="0" y="256223"/>
                  </a:cubicBezTo>
                  <a:cubicBezTo>
                    <a:pt x="161258" y="312230"/>
                    <a:pt x="250984" y="214027"/>
                    <a:pt x="302419" y="16849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59" name="任意多边形: 形状 258"/>
          <p:cNvSpPr/>
          <p:nvPr userDrawn="1"/>
        </p:nvSpPr>
        <p:spPr>
          <a:xfrm>
            <a:off x="6418263" y="5275375"/>
            <a:ext cx="287165" cy="247712"/>
          </a:xfrm>
          <a:custGeom>
            <a:avLst/>
            <a:gdLst>
              <a:gd name="connsiteX0" fmla="*/ 340138 w 401486"/>
              <a:gd name="connsiteY0" fmla="*/ 38177 h 346327"/>
              <a:gd name="connsiteX1" fmla="*/ 319088 w 401486"/>
              <a:gd name="connsiteY1" fmla="*/ 40177 h 346327"/>
              <a:gd name="connsiteX2" fmla="*/ 371951 w 401486"/>
              <a:gd name="connsiteY2" fmla="*/ 195054 h 346327"/>
              <a:gd name="connsiteX3" fmla="*/ 395288 w 401486"/>
              <a:gd name="connsiteY3" fmla="*/ 243631 h 346327"/>
              <a:gd name="connsiteX4" fmla="*/ 396812 w 401486"/>
              <a:gd name="connsiteY4" fmla="*/ 260586 h 346327"/>
              <a:gd name="connsiteX5" fmla="*/ 382334 w 401486"/>
              <a:gd name="connsiteY5" fmla="*/ 244298 h 346327"/>
              <a:gd name="connsiteX6" fmla="*/ 390525 w 401486"/>
              <a:gd name="connsiteY6" fmla="*/ 271920 h 346327"/>
              <a:gd name="connsiteX7" fmla="*/ 374428 w 401486"/>
              <a:gd name="connsiteY7" fmla="*/ 253918 h 346327"/>
              <a:gd name="connsiteX8" fmla="*/ 382619 w 401486"/>
              <a:gd name="connsiteY8" fmla="*/ 275635 h 346327"/>
              <a:gd name="connsiteX9" fmla="*/ 347186 w 401486"/>
              <a:gd name="connsiteY9" fmla="*/ 218866 h 346327"/>
              <a:gd name="connsiteX10" fmla="*/ 355187 w 401486"/>
              <a:gd name="connsiteY10" fmla="*/ 275826 h 346327"/>
              <a:gd name="connsiteX11" fmla="*/ 210693 w 401486"/>
              <a:gd name="connsiteY11" fmla="*/ 73515 h 346327"/>
              <a:gd name="connsiteX12" fmla="*/ 161925 w 401486"/>
              <a:gd name="connsiteY12" fmla="*/ 81516 h 346327"/>
              <a:gd name="connsiteX13" fmla="*/ 154877 w 401486"/>
              <a:gd name="connsiteY13" fmla="*/ 194958 h 346327"/>
              <a:gd name="connsiteX14" fmla="*/ 117062 w 401486"/>
              <a:gd name="connsiteY14" fmla="*/ 292209 h 346327"/>
              <a:gd name="connsiteX15" fmla="*/ 74200 w 401486"/>
              <a:gd name="connsiteY15" fmla="*/ 342120 h 346327"/>
              <a:gd name="connsiteX16" fmla="*/ 68009 w 401486"/>
              <a:gd name="connsiteY16" fmla="*/ 336786 h 346327"/>
              <a:gd name="connsiteX17" fmla="*/ 76867 w 401486"/>
              <a:gd name="connsiteY17" fmla="*/ 303067 h 346327"/>
              <a:gd name="connsiteX18" fmla="*/ 53816 w 401486"/>
              <a:gd name="connsiteY18" fmla="*/ 337643 h 346327"/>
              <a:gd name="connsiteX19" fmla="*/ 63532 w 401486"/>
              <a:gd name="connsiteY19" fmla="*/ 289732 h 346327"/>
              <a:gd name="connsiteX20" fmla="*/ 34290 w 401486"/>
              <a:gd name="connsiteY20" fmla="*/ 326975 h 346327"/>
              <a:gd name="connsiteX21" fmla="*/ 52864 w 401486"/>
              <a:gd name="connsiteY21" fmla="*/ 271158 h 346327"/>
              <a:gd name="connsiteX22" fmla="*/ 32195 w 401486"/>
              <a:gd name="connsiteY22" fmla="*/ 288875 h 346327"/>
              <a:gd name="connsiteX23" fmla="*/ 41338 w 401486"/>
              <a:gd name="connsiteY23" fmla="*/ 245441 h 346327"/>
              <a:gd name="connsiteX24" fmla="*/ 47530 w 401486"/>
              <a:gd name="connsiteY24" fmla="*/ 83230 h 346327"/>
              <a:gd name="connsiteX25" fmla="*/ 0 w 401486"/>
              <a:gd name="connsiteY25" fmla="*/ 69324 h 346327"/>
              <a:gd name="connsiteX26" fmla="*/ 52007 w 401486"/>
              <a:gd name="connsiteY26" fmla="*/ 48083 h 346327"/>
              <a:gd name="connsiteX27" fmla="*/ 115824 w 401486"/>
              <a:gd name="connsiteY27" fmla="*/ 23890 h 346327"/>
              <a:gd name="connsiteX28" fmla="*/ 213360 w 401486"/>
              <a:gd name="connsiteY28" fmla="*/ 839 h 346327"/>
              <a:gd name="connsiteX29" fmla="*/ 267748 w 401486"/>
              <a:gd name="connsiteY29" fmla="*/ 19127 h 346327"/>
              <a:gd name="connsiteX30" fmla="*/ 319183 w 401486"/>
              <a:gd name="connsiteY30" fmla="*/ 21508 h 346327"/>
              <a:gd name="connsiteX31" fmla="*/ 340138 w 401486"/>
              <a:gd name="connsiteY31" fmla="*/ 38177 h 34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1486" h="346327">
                <a:moveTo>
                  <a:pt x="340138" y="38177"/>
                </a:moveTo>
                <a:cubicBezTo>
                  <a:pt x="340138" y="38177"/>
                  <a:pt x="330327" y="34557"/>
                  <a:pt x="319088" y="40177"/>
                </a:cubicBezTo>
                <a:cubicBezTo>
                  <a:pt x="361664" y="93327"/>
                  <a:pt x="355092" y="155144"/>
                  <a:pt x="371951" y="195054"/>
                </a:cubicBezTo>
                <a:cubicBezTo>
                  <a:pt x="388811" y="234963"/>
                  <a:pt x="413004" y="251632"/>
                  <a:pt x="395288" y="243631"/>
                </a:cubicBezTo>
                <a:cubicBezTo>
                  <a:pt x="398812" y="250299"/>
                  <a:pt x="399002" y="258776"/>
                  <a:pt x="396812" y="260586"/>
                </a:cubicBezTo>
                <a:cubicBezTo>
                  <a:pt x="395097" y="262015"/>
                  <a:pt x="393192" y="260395"/>
                  <a:pt x="382334" y="244298"/>
                </a:cubicBezTo>
                <a:cubicBezTo>
                  <a:pt x="389001" y="260681"/>
                  <a:pt x="394811" y="267634"/>
                  <a:pt x="390525" y="271920"/>
                </a:cubicBezTo>
                <a:cubicBezTo>
                  <a:pt x="384238" y="271158"/>
                  <a:pt x="378047" y="253156"/>
                  <a:pt x="374428" y="253918"/>
                </a:cubicBezTo>
                <a:cubicBezTo>
                  <a:pt x="370808" y="254680"/>
                  <a:pt x="383667" y="275349"/>
                  <a:pt x="382619" y="275635"/>
                </a:cubicBezTo>
                <a:cubicBezTo>
                  <a:pt x="366617" y="280112"/>
                  <a:pt x="347186" y="218866"/>
                  <a:pt x="347186" y="218866"/>
                </a:cubicBezTo>
                <a:cubicBezTo>
                  <a:pt x="347186" y="218866"/>
                  <a:pt x="369380" y="274302"/>
                  <a:pt x="355187" y="275826"/>
                </a:cubicBezTo>
                <a:cubicBezTo>
                  <a:pt x="340995" y="277350"/>
                  <a:pt x="237268" y="78849"/>
                  <a:pt x="210693" y="73515"/>
                </a:cubicBezTo>
                <a:cubicBezTo>
                  <a:pt x="184118" y="68181"/>
                  <a:pt x="174974" y="76467"/>
                  <a:pt x="161925" y="81516"/>
                </a:cubicBezTo>
                <a:cubicBezTo>
                  <a:pt x="170212" y="111996"/>
                  <a:pt x="177927" y="138285"/>
                  <a:pt x="154877" y="194958"/>
                </a:cubicBezTo>
                <a:cubicBezTo>
                  <a:pt x="142399" y="225534"/>
                  <a:pt x="134017" y="261443"/>
                  <a:pt x="117062" y="292209"/>
                </a:cubicBezTo>
                <a:cubicBezTo>
                  <a:pt x="102584" y="318402"/>
                  <a:pt x="78677" y="342120"/>
                  <a:pt x="74200" y="342120"/>
                </a:cubicBezTo>
                <a:cubicBezTo>
                  <a:pt x="64484" y="342120"/>
                  <a:pt x="63532" y="354502"/>
                  <a:pt x="68009" y="336786"/>
                </a:cubicBezTo>
                <a:cubicBezTo>
                  <a:pt x="72485" y="319069"/>
                  <a:pt x="76867" y="303067"/>
                  <a:pt x="76867" y="303067"/>
                </a:cubicBezTo>
                <a:cubicBezTo>
                  <a:pt x="76867" y="303067"/>
                  <a:pt x="65342" y="340310"/>
                  <a:pt x="53816" y="337643"/>
                </a:cubicBezTo>
                <a:cubicBezTo>
                  <a:pt x="42291" y="334976"/>
                  <a:pt x="63532" y="289732"/>
                  <a:pt x="63532" y="289732"/>
                </a:cubicBezTo>
                <a:cubicBezTo>
                  <a:pt x="63532" y="289732"/>
                  <a:pt x="44005" y="332309"/>
                  <a:pt x="34290" y="326975"/>
                </a:cubicBezTo>
                <a:cubicBezTo>
                  <a:pt x="24575" y="321641"/>
                  <a:pt x="52864" y="271158"/>
                  <a:pt x="52864" y="271158"/>
                </a:cubicBezTo>
                <a:cubicBezTo>
                  <a:pt x="52864" y="271158"/>
                  <a:pt x="39053" y="297733"/>
                  <a:pt x="32195" y="288875"/>
                </a:cubicBezTo>
                <a:cubicBezTo>
                  <a:pt x="25337" y="280017"/>
                  <a:pt x="42196" y="291542"/>
                  <a:pt x="41338" y="245441"/>
                </a:cubicBezTo>
                <a:cubicBezTo>
                  <a:pt x="40481" y="199340"/>
                  <a:pt x="38671" y="93231"/>
                  <a:pt x="47530" y="83230"/>
                </a:cubicBezTo>
                <a:cubicBezTo>
                  <a:pt x="56388" y="73229"/>
                  <a:pt x="0" y="69324"/>
                  <a:pt x="0" y="69324"/>
                </a:cubicBezTo>
                <a:cubicBezTo>
                  <a:pt x="0" y="69324"/>
                  <a:pt x="23051" y="68181"/>
                  <a:pt x="52007" y="48083"/>
                </a:cubicBezTo>
                <a:cubicBezTo>
                  <a:pt x="80963" y="27985"/>
                  <a:pt x="79820" y="25604"/>
                  <a:pt x="115824" y="23890"/>
                </a:cubicBezTo>
                <a:cubicBezTo>
                  <a:pt x="151829" y="22080"/>
                  <a:pt x="192024" y="-5067"/>
                  <a:pt x="213360" y="839"/>
                </a:cubicBezTo>
                <a:cubicBezTo>
                  <a:pt x="234601" y="6744"/>
                  <a:pt x="241745" y="17984"/>
                  <a:pt x="267748" y="19127"/>
                </a:cubicBezTo>
                <a:cubicBezTo>
                  <a:pt x="293751" y="20270"/>
                  <a:pt x="302609" y="8459"/>
                  <a:pt x="319183" y="21508"/>
                </a:cubicBezTo>
                <a:cubicBezTo>
                  <a:pt x="335566" y="34557"/>
                  <a:pt x="340138" y="38177"/>
                  <a:pt x="340138" y="38177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0000">
                <a:schemeClr val="accent5"/>
              </a:gs>
              <a:gs pos="100000">
                <a:schemeClr val="accent6"/>
              </a:gs>
              <a:gs pos="4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0427" y="882244"/>
            <a:ext cx="3434027" cy="949407"/>
          </a:xfrm>
          <a:custGeom>
            <a:avLst/>
            <a:gdLst>
              <a:gd name="connsiteX0" fmla="*/ 0 w 4857750"/>
              <a:gd name="connsiteY0" fmla="*/ 500 h 1343025"/>
              <a:gd name="connsiteX1" fmla="*/ 4857750 w 4857750"/>
              <a:gd name="connsiteY1" fmla="*/ 500 h 1343025"/>
              <a:gd name="connsiteX2" fmla="*/ 4857750 w 4857750"/>
              <a:gd name="connsiteY2" fmla="*/ 1343526 h 1343025"/>
              <a:gd name="connsiteX3" fmla="*/ 0 w 4857750"/>
              <a:gd name="connsiteY3" fmla="*/ 1343526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0" h="1343025">
                <a:moveTo>
                  <a:pt x="0" y="500"/>
                </a:moveTo>
                <a:lnTo>
                  <a:pt x="4857750" y="500"/>
                </a:lnTo>
                <a:lnTo>
                  <a:pt x="4857750" y="1343526"/>
                </a:lnTo>
                <a:lnTo>
                  <a:pt x="0" y="1343526"/>
                </a:lnTo>
                <a:close/>
              </a:path>
            </a:pathLst>
          </a:custGeom>
        </p:spPr>
      </p:pic>
      <p:grpSp>
        <p:nvGrpSpPr>
          <p:cNvPr id="11" name="图形 4"/>
          <p:cNvGrpSpPr/>
          <p:nvPr userDrawn="1"/>
        </p:nvGrpSpPr>
        <p:grpSpPr>
          <a:xfrm>
            <a:off x="0" y="2979175"/>
            <a:ext cx="3970384" cy="3878826"/>
            <a:chOff x="-33410" y="2936987"/>
            <a:chExt cx="2684811" cy="2622899"/>
          </a:xfrm>
        </p:grpSpPr>
        <p:grpSp>
          <p:nvGrpSpPr>
            <p:cNvPr id="12" name="图形 4"/>
            <p:cNvGrpSpPr/>
            <p:nvPr/>
          </p:nvGrpSpPr>
          <p:grpSpPr>
            <a:xfrm>
              <a:off x="-33410" y="2936987"/>
              <a:ext cx="2684811" cy="2622899"/>
              <a:chOff x="-33410" y="2936987"/>
              <a:chExt cx="2684811" cy="2622899"/>
            </a:xfrm>
          </p:grpSpPr>
          <p:sp>
            <p:nvSpPr>
              <p:cNvPr id="19" name="任意多边形: 形状 18"/>
              <p:cNvSpPr/>
              <p:nvPr/>
            </p:nvSpPr>
            <p:spPr>
              <a:xfrm>
                <a:off x="-33410" y="2936987"/>
                <a:ext cx="2684811" cy="2622899"/>
              </a:xfrm>
              <a:custGeom>
                <a:avLst/>
                <a:gdLst>
                  <a:gd name="connsiteX0" fmla="*/ 0 w 2684811"/>
                  <a:gd name="connsiteY0" fmla="*/ 0 h 2622899"/>
                  <a:gd name="connsiteX1" fmla="*/ 2684812 w 2684811"/>
                  <a:gd name="connsiteY1" fmla="*/ 2622899 h 2622899"/>
                  <a:gd name="connsiteX2" fmla="*/ 0 w 2684811"/>
                  <a:gd name="connsiteY2" fmla="*/ 2622899 h 2622899"/>
                  <a:gd name="connsiteX3" fmla="*/ 0 w 2684811"/>
                  <a:gd name="connsiteY3" fmla="*/ 0 h 262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4811" h="2622899">
                    <a:moveTo>
                      <a:pt x="0" y="0"/>
                    </a:moveTo>
                    <a:cubicBezTo>
                      <a:pt x="780669" y="737330"/>
                      <a:pt x="1493520" y="2622899"/>
                      <a:pt x="2684812" y="2622899"/>
                    </a:cubicBezTo>
                    <a:lnTo>
                      <a:pt x="0" y="262289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33315" y="2936987"/>
                <a:ext cx="1517332" cy="1987105"/>
              </a:xfrm>
              <a:custGeom>
                <a:avLst/>
                <a:gdLst>
                  <a:gd name="connsiteX0" fmla="*/ 479393 w 1517332"/>
                  <a:gd name="connsiteY0" fmla="*/ 761143 h 1987105"/>
                  <a:gd name="connsiteX1" fmla="*/ 446437 w 1517332"/>
                  <a:gd name="connsiteY1" fmla="*/ 1547717 h 1987105"/>
                  <a:gd name="connsiteX2" fmla="*/ 1517333 w 1517332"/>
                  <a:gd name="connsiteY2" fmla="*/ 1987106 h 1987105"/>
                  <a:gd name="connsiteX3" fmla="*/ 0 w 1517332"/>
                  <a:gd name="connsiteY3" fmla="*/ 0 h 1987105"/>
                  <a:gd name="connsiteX4" fmla="*/ 479393 w 1517332"/>
                  <a:gd name="connsiteY4" fmla="*/ 761143 h 198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7332" h="1987105">
                    <a:moveTo>
                      <a:pt x="479393" y="761143"/>
                    </a:moveTo>
                    <a:cubicBezTo>
                      <a:pt x="694563" y="885254"/>
                      <a:pt x="285083" y="1357408"/>
                      <a:pt x="446437" y="1547717"/>
                    </a:cubicBezTo>
                    <a:cubicBezTo>
                      <a:pt x="607790" y="1738027"/>
                      <a:pt x="1296543" y="1770031"/>
                      <a:pt x="1517333" y="1987106"/>
                    </a:cubicBezTo>
                    <a:cubicBezTo>
                      <a:pt x="949166" y="1369886"/>
                      <a:pt x="487871" y="460820"/>
                      <a:pt x="0" y="0"/>
                    </a:cubicBezTo>
                    <a:cubicBezTo>
                      <a:pt x="317754" y="359188"/>
                      <a:pt x="264223" y="637032"/>
                      <a:pt x="479393" y="761143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图形 4"/>
            <p:cNvGrpSpPr/>
            <p:nvPr/>
          </p:nvGrpSpPr>
          <p:grpSpPr>
            <a:xfrm>
              <a:off x="-33410" y="2936987"/>
              <a:ext cx="2684811" cy="2622899"/>
              <a:chOff x="-33410" y="2936987"/>
              <a:chExt cx="2684811" cy="2622899"/>
            </a:xfrm>
          </p:grpSpPr>
          <p:sp>
            <p:nvSpPr>
              <p:cNvPr id="17" name="任意多边形: 形状 16"/>
              <p:cNvSpPr/>
              <p:nvPr/>
            </p:nvSpPr>
            <p:spPr>
              <a:xfrm>
                <a:off x="-33410" y="2936987"/>
                <a:ext cx="2684811" cy="2622899"/>
              </a:xfrm>
              <a:custGeom>
                <a:avLst/>
                <a:gdLst>
                  <a:gd name="connsiteX0" fmla="*/ 0 w 2684811"/>
                  <a:gd name="connsiteY0" fmla="*/ 0 h 2622899"/>
                  <a:gd name="connsiteX1" fmla="*/ 2684812 w 2684811"/>
                  <a:gd name="connsiteY1" fmla="*/ 2622899 h 2622899"/>
                  <a:gd name="connsiteX2" fmla="*/ 0 w 2684811"/>
                  <a:gd name="connsiteY2" fmla="*/ 2622899 h 2622899"/>
                  <a:gd name="connsiteX3" fmla="*/ 0 w 2684811"/>
                  <a:gd name="connsiteY3" fmla="*/ 0 h 262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4811" h="2622899">
                    <a:moveTo>
                      <a:pt x="0" y="0"/>
                    </a:moveTo>
                    <a:cubicBezTo>
                      <a:pt x="780669" y="737330"/>
                      <a:pt x="1493520" y="2622899"/>
                      <a:pt x="2684812" y="2622899"/>
                    </a:cubicBezTo>
                    <a:lnTo>
                      <a:pt x="0" y="262289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33315" y="2936987"/>
                <a:ext cx="1517332" cy="1987105"/>
              </a:xfrm>
              <a:custGeom>
                <a:avLst/>
                <a:gdLst>
                  <a:gd name="connsiteX0" fmla="*/ 479393 w 1517332"/>
                  <a:gd name="connsiteY0" fmla="*/ 761143 h 1987105"/>
                  <a:gd name="connsiteX1" fmla="*/ 446437 w 1517332"/>
                  <a:gd name="connsiteY1" fmla="*/ 1547717 h 1987105"/>
                  <a:gd name="connsiteX2" fmla="*/ 1517333 w 1517332"/>
                  <a:gd name="connsiteY2" fmla="*/ 1987106 h 1987105"/>
                  <a:gd name="connsiteX3" fmla="*/ 0 w 1517332"/>
                  <a:gd name="connsiteY3" fmla="*/ 0 h 1987105"/>
                  <a:gd name="connsiteX4" fmla="*/ 479393 w 1517332"/>
                  <a:gd name="connsiteY4" fmla="*/ 761143 h 198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7332" h="1987105">
                    <a:moveTo>
                      <a:pt x="479393" y="761143"/>
                    </a:moveTo>
                    <a:cubicBezTo>
                      <a:pt x="694563" y="885254"/>
                      <a:pt x="285083" y="1357408"/>
                      <a:pt x="446437" y="1547717"/>
                    </a:cubicBezTo>
                    <a:cubicBezTo>
                      <a:pt x="607790" y="1738027"/>
                      <a:pt x="1296543" y="1770031"/>
                      <a:pt x="1517333" y="1987106"/>
                    </a:cubicBezTo>
                    <a:cubicBezTo>
                      <a:pt x="949166" y="1369886"/>
                      <a:pt x="487871" y="460820"/>
                      <a:pt x="0" y="0"/>
                    </a:cubicBezTo>
                    <a:cubicBezTo>
                      <a:pt x="317754" y="359188"/>
                      <a:pt x="264223" y="637032"/>
                      <a:pt x="479393" y="761143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图形 4"/>
            <p:cNvGrpSpPr/>
            <p:nvPr/>
          </p:nvGrpSpPr>
          <p:grpSpPr>
            <a:xfrm>
              <a:off x="-33410" y="2936987"/>
              <a:ext cx="2684811" cy="2622899"/>
              <a:chOff x="-33410" y="2936987"/>
              <a:chExt cx="2684811" cy="2622899"/>
            </a:xfrm>
          </p:grpSpPr>
          <p:sp>
            <p:nvSpPr>
              <p:cNvPr id="15" name="任意多边形: 形状 14"/>
              <p:cNvSpPr/>
              <p:nvPr/>
            </p:nvSpPr>
            <p:spPr>
              <a:xfrm>
                <a:off x="-33410" y="2936987"/>
                <a:ext cx="2684811" cy="2622899"/>
              </a:xfrm>
              <a:custGeom>
                <a:avLst/>
                <a:gdLst>
                  <a:gd name="connsiteX0" fmla="*/ 0 w 2684811"/>
                  <a:gd name="connsiteY0" fmla="*/ 0 h 2622899"/>
                  <a:gd name="connsiteX1" fmla="*/ 2684812 w 2684811"/>
                  <a:gd name="connsiteY1" fmla="*/ 2622899 h 2622899"/>
                  <a:gd name="connsiteX2" fmla="*/ 0 w 2684811"/>
                  <a:gd name="connsiteY2" fmla="*/ 2622899 h 2622899"/>
                  <a:gd name="connsiteX3" fmla="*/ 0 w 2684811"/>
                  <a:gd name="connsiteY3" fmla="*/ 0 h 262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4811" h="2622899">
                    <a:moveTo>
                      <a:pt x="0" y="0"/>
                    </a:moveTo>
                    <a:cubicBezTo>
                      <a:pt x="780669" y="737330"/>
                      <a:pt x="1493520" y="2622899"/>
                      <a:pt x="2684812" y="2622899"/>
                    </a:cubicBezTo>
                    <a:lnTo>
                      <a:pt x="0" y="262289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35293" y="3014001"/>
                <a:ext cx="1517332" cy="1987105"/>
              </a:xfrm>
              <a:custGeom>
                <a:avLst/>
                <a:gdLst>
                  <a:gd name="connsiteX0" fmla="*/ 479393 w 1517332"/>
                  <a:gd name="connsiteY0" fmla="*/ 761143 h 1987105"/>
                  <a:gd name="connsiteX1" fmla="*/ 446437 w 1517332"/>
                  <a:gd name="connsiteY1" fmla="*/ 1547717 h 1987105"/>
                  <a:gd name="connsiteX2" fmla="*/ 1517333 w 1517332"/>
                  <a:gd name="connsiteY2" fmla="*/ 1987106 h 1987105"/>
                  <a:gd name="connsiteX3" fmla="*/ 0 w 1517332"/>
                  <a:gd name="connsiteY3" fmla="*/ 0 h 1987105"/>
                  <a:gd name="connsiteX4" fmla="*/ 479393 w 1517332"/>
                  <a:gd name="connsiteY4" fmla="*/ 761143 h 198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7332" h="1987105">
                    <a:moveTo>
                      <a:pt x="479393" y="761143"/>
                    </a:moveTo>
                    <a:cubicBezTo>
                      <a:pt x="694563" y="885254"/>
                      <a:pt x="285083" y="1357408"/>
                      <a:pt x="446437" y="1547717"/>
                    </a:cubicBezTo>
                    <a:cubicBezTo>
                      <a:pt x="607790" y="1738027"/>
                      <a:pt x="1296543" y="1770031"/>
                      <a:pt x="1517333" y="1987106"/>
                    </a:cubicBezTo>
                    <a:cubicBezTo>
                      <a:pt x="949166" y="1369886"/>
                      <a:pt x="487871" y="460820"/>
                      <a:pt x="0" y="0"/>
                    </a:cubicBezTo>
                    <a:cubicBezTo>
                      <a:pt x="317754" y="359188"/>
                      <a:pt x="264223" y="637032"/>
                      <a:pt x="479393" y="76114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91000">
                    <a:schemeClr val="accent1"/>
                  </a:gs>
                </a:gsLst>
                <a:lin ang="4917932" scaled="1"/>
              </a:gradFill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1" name="图形 4"/>
          <p:cNvGrpSpPr/>
          <p:nvPr userDrawn="1"/>
        </p:nvGrpSpPr>
        <p:grpSpPr>
          <a:xfrm>
            <a:off x="7662127" y="2108105"/>
            <a:ext cx="4529874" cy="4749896"/>
            <a:chOff x="4047194" y="2347961"/>
            <a:chExt cx="3063144" cy="3211925"/>
          </a:xfrm>
        </p:grpSpPr>
        <p:grpSp>
          <p:nvGrpSpPr>
            <p:cNvPr id="22" name="图形 4"/>
            <p:cNvGrpSpPr/>
            <p:nvPr/>
          </p:nvGrpSpPr>
          <p:grpSpPr>
            <a:xfrm>
              <a:off x="4047194" y="2347961"/>
              <a:ext cx="3063144" cy="3211925"/>
              <a:chOff x="4047194" y="2347961"/>
              <a:chExt cx="3063144" cy="3211925"/>
            </a:xfrm>
          </p:grpSpPr>
          <p:sp>
            <p:nvSpPr>
              <p:cNvPr id="29" name="任意多边形: 形状 28"/>
              <p:cNvSpPr/>
              <p:nvPr/>
            </p:nvSpPr>
            <p:spPr>
              <a:xfrm>
                <a:off x="4047194" y="2348056"/>
                <a:ext cx="3063144" cy="3211829"/>
              </a:xfrm>
              <a:custGeom>
                <a:avLst/>
                <a:gdLst>
                  <a:gd name="connsiteX0" fmla="*/ 3063145 w 3063144"/>
                  <a:gd name="connsiteY0" fmla="*/ 0 h 3211829"/>
                  <a:gd name="connsiteX1" fmla="*/ 0 w 3063144"/>
                  <a:gd name="connsiteY1" fmla="*/ 3211830 h 3211829"/>
                  <a:gd name="connsiteX2" fmla="*/ 3063145 w 3063144"/>
                  <a:gd name="connsiteY2" fmla="*/ 3211830 h 3211829"/>
                  <a:gd name="connsiteX3" fmla="*/ 3063145 w 3063144"/>
                  <a:gd name="connsiteY3" fmla="*/ 0 h 321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3144" h="3211829">
                    <a:moveTo>
                      <a:pt x="3063145" y="0"/>
                    </a:moveTo>
                    <a:cubicBezTo>
                      <a:pt x="2172462" y="902970"/>
                      <a:pt x="1359122" y="3211830"/>
                      <a:pt x="0" y="3211830"/>
                    </a:cubicBezTo>
                    <a:lnTo>
                      <a:pt x="3063145" y="3211830"/>
                    </a:lnTo>
                    <a:lnTo>
                      <a:pt x="3063145" y="0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5379170" y="2347961"/>
                <a:ext cx="1731168" cy="2433256"/>
              </a:xfrm>
              <a:custGeom>
                <a:avLst/>
                <a:gdLst>
                  <a:gd name="connsiteX0" fmla="*/ 1184148 w 1731168"/>
                  <a:gd name="connsiteY0" fmla="*/ 932116 h 2433256"/>
                  <a:gd name="connsiteX1" fmla="*/ 1221772 w 1731168"/>
                  <a:gd name="connsiteY1" fmla="*/ 1895285 h 2433256"/>
                  <a:gd name="connsiteX2" fmla="*/ 0 w 1731168"/>
                  <a:gd name="connsiteY2" fmla="*/ 2433257 h 2433256"/>
                  <a:gd name="connsiteX3" fmla="*/ 1731169 w 1731168"/>
                  <a:gd name="connsiteY3" fmla="*/ 0 h 2433256"/>
                  <a:gd name="connsiteX4" fmla="*/ 1184148 w 1731168"/>
                  <a:gd name="connsiteY4" fmla="*/ 932116 h 243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1168" h="2433256">
                    <a:moveTo>
                      <a:pt x="1184148" y="932116"/>
                    </a:moveTo>
                    <a:cubicBezTo>
                      <a:pt x="938689" y="1084136"/>
                      <a:pt x="1405890" y="1662303"/>
                      <a:pt x="1221772" y="1895285"/>
                    </a:cubicBezTo>
                    <a:cubicBezTo>
                      <a:pt x="1037654" y="2128266"/>
                      <a:pt x="251841" y="2167509"/>
                      <a:pt x="0" y="2433257"/>
                    </a:cubicBezTo>
                    <a:cubicBezTo>
                      <a:pt x="648177" y="1677448"/>
                      <a:pt x="1174623" y="564166"/>
                      <a:pt x="1731169" y="0"/>
                    </a:cubicBezTo>
                    <a:cubicBezTo>
                      <a:pt x="1368457" y="439864"/>
                      <a:pt x="1429608" y="780097"/>
                      <a:pt x="1184148" y="9321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3" name="图形 4"/>
            <p:cNvGrpSpPr/>
            <p:nvPr/>
          </p:nvGrpSpPr>
          <p:grpSpPr>
            <a:xfrm>
              <a:off x="4047194" y="2347961"/>
              <a:ext cx="3063144" cy="3211925"/>
              <a:chOff x="4047194" y="2347961"/>
              <a:chExt cx="3063144" cy="3211925"/>
            </a:xfrm>
          </p:grpSpPr>
          <p:sp>
            <p:nvSpPr>
              <p:cNvPr id="27" name="任意多边形: 形状 26"/>
              <p:cNvSpPr/>
              <p:nvPr/>
            </p:nvSpPr>
            <p:spPr>
              <a:xfrm>
                <a:off x="4047194" y="2348056"/>
                <a:ext cx="3063144" cy="3211829"/>
              </a:xfrm>
              <a:custGeom>
                <a:avLst/>
                <a:gdLst>
                  <a:gd name="connsiteX0" fmla="*/ 3063145 w 3063144"/>
                  <a:gd name="connsiteY0" fmla="*/ 0 h 3211829"/>
                  <a:gd name="connsiteX1" fmla="*/ 0 w 3063144"/>
                  <a:gd name="connsiteY1" fmla="*/ 3211830 h 3211829"/>
                  <a:gd name="connsiteX2" fmla="*/ 3063145 w 3063144"/>
                  <a:gd name="connsiteY2" fmla="*/ 3211830 h 3211829"/>
                  <a:gd name="connsiteX3" fmla="*/ 3063145 w 3063144"/>
                  <a:gd name="connsiteY3" fmla="*/ 0 h 321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3144" h="3211829">
                    <a:moveTo>
                      <a:pt x="3063145" y="0"/>
                    </a:moveTo>
                    <a:cubicBezTo>
                      <a:pt x="2172462" y="902970"/>
                      <a:pt x="1359122" y="3211830"/>
                      <a:pt x="0" y="3211830"/>
                    </a:cubicBezTo>
                    <a:lnTo>
                      <a:pt x="3063145" y="3211830"/>
                    </a:lnTo>
                    <a:lnTo>
                      <a:pt x="3063145" y="0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5379170" y="2347961"/>
                <a:ext cx="1731168" cy="2433256"/>
              </a:xfrm>
              <a:custGeom>
                <a:avLst/>
                <a:gdLst>
                  <a:gd name="connsiteX0" fmla="*/ 1184148 w 1731168"/>
                  <a:gd name="connsiteY0" fmla="*/ 932116 h 2433256"/>
                  <a:gd name="connsiteX1" fmla="*/ 1221772 w 1731168"/>
                  <a:gd name="connsiteY1" fmla="*/ 1895285 h 2433256"/>
                  <a:gd name="connsiteX2" fmla="*/ 0 w 1731168"/>
                  <a:gd name="connsiteY2" fmla="*/ 2433257 h 2433256"/>
                  <a:gd name="connsiteX3" fmla="*/ 1731169 w 1731168"/>
                  <a:gd name="connsiteY3" fmla="*/ 0 h 2433256"/>
                  <a:gd name="connsiteX4" fmla="*/ 1184148 w 1731168"/>
                  <a:gd name="connsiteY4" fmla="*/ 932116 h 243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1168" h="2433256">
                    <a:moveTo>
                      <a:pt x="1184148" y="932116"/>
                    </a:moveTo>
                    <a:cubicBezTo>
                      <a:pt x="938689" y="1084136"/>
                      <a:pt x="1405890" y="1662303"/>
                      <a:pt x="1221772" y="1895285"/>
                    </a:cubicBezTo>
                    <a:cubicBezTo>
                      <a:pt x="1037654" y="2128266"/>
                      <a:pt x="251841" y="2167509"/>
                      <a:pt x="0" y="2433257"/>
                    </a:cubicBezTo>
                    <a:cubicBezTo>
                      <a:pt x="648177" y="1677448"/>
                      <a:pt x="1174623" y="564166"/>
                      <a:pt x="1731169" y="0"/>
                    </a:cubicBezTo>
                    <a:cubicBezTo>
                      <a:pt x="1368457" y="439864"/>
                      <a:pt x="1429608" y="780097"/>
                      <a:pt x="1184148" y="9321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4" name="图形 4"/>
            <p:cNvGrpSpPr/>
            <p:nvPr/>
          </p:nvGrpSpPr>
          <p:grpSpPr>
            <a:xfrm>
              <a:off x="4047194" y="2347961"/>
              <a:ext cx="3063144" cy="3211924"/>
              <a:chOff x="4047194" y="2347961"/>
              <a:chExt cx="3063144" cy="3211924"/>
            </a:xfrm>
          </p:grpSpPr>
          <p:sp>
            <p:nvSpPr>
              <p:cNvPr id="25" name="任意多边形: 形状 24"/>
              <p:cNvSpPr/>
              <p:nvPr/>
            </p:nvSpPr>
            <p:spPr>
              <a:xfrm>
                <a:off x="4047194" y="2348056"/>
                <a:ext cx="3063144" cy="3211829"/>
              </a:xfrm>
              <a:custGeom>
                <a:avLst/>
                <a:gdLst>
                  <a:gd name="connsiteX0" fmla="*/ 3063145 w 3063144"/>
                  <a:gd name="connsiteY0" fmla="*/ 0 h 3211829"/>
                  <a:gd name="connsiteX1" fmla="*/ 0 w 3063144"/>
                  <a:gd name="connsiteY1" fmla="*/ 3211830 h 3211829"/>
                  <a:gd name="connsiteX2" fmla="*/ 3063145 w 3063144"/>
                  <a:gd name="connsiteY2" fmla="*/ 3211830 h 3211829"/>
                  <a:gd name="connsiteX3" fmla="*/ 3063145 w 3063144"/>
                  <a:gd name="connsiteY3" fmla="*/ 0 h 321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3144" h="3211829">
                    <a:moveTo>
                      <a:pt x="3063145" y="0"/>
                    </a:moveTo>
                    <a:cubicBezTo>
                      <a:pt x="2172462" y="902970"/>
                      <a:pt x="1359122" y="3211830"/>
                      <a:pt x="0" y="3211830"/>
                    </a:cubicBezTo>
                    <a:lnTo>
                      <a:pt x="3063145" y="3211830"/>
                    </a:lnTo>
                    <a:lnTo>
                      <a:pt x="306314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5379170" y="2347961"/>
                <a:ext cx="1731168" cy="2433256"/>
              </a:xfrm>
              <a:custGeom>
                <a:avLst/>
                <a:gdLst>
                  <a:gd name="connsiteX0" fmla="*/ 1184148 w 1731168"/>
                  <a:gd name="connsiteY0" fmla="*/ 932116 h 2433256"/>
                  <a:gd name="connsiteX1" fmla="*/ 1221772 w 1731168"/>
                  <a:gd name="connsiteY1" fmla="*/ 1895285 h 2433256"/>
                  <a:gd name="connsiteX2" fmla="*/ 0 w 1731168"/>
                  <a:gd name="connsiteY2" fmla="*/ 2433257 h 2433256"/>
                  <a:gd name="connsiteX3" fmla="*/ 1731169 w 1731168"/>
                  <a:gd name="connsiteY3" fmla="*/ 0 h 2433256"/>
                  <a:gd name="connsiteX4" fmla="*/ 1184148 w 1731168"/>
                  <a:gd name="connsiteY4" fmla="*/ 932116 h 243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1168" h="2433256">
                    <a:moveTo>
                      <a:pt x="1184148" y="932116"/>
                    </a:moveTo>
                    <a:cubicBezTo>
                      <a:pt x="938689" y="1084136"/>
                      <a:pt x="1405890" y="1662303"/>
                      <a:pt x="1221772" y="1895285"/>
                    </a:cubicBezTo>
                    <a:cubicBezTo>
                      <a:pt x="1037654" y="2128266"/>
                      <a:pt x="251841" y="2167509"/>
                      <a:pt x="0" y="2433257"/>
                    </a:cubicBezTo>
                    <a:cubicBezTo>
                      <a:pt x="648177" y="1677448"/>
                      <a:pt x="1174623" y="564166"/>
                      <a:pt x="1731169" y="0"/>
                    </a:cubicBezTo>
                    <a:cubicBezTo>
                      <a:pt x="1368457" y="439864"/>
                      <a:pt x="1429608" y="780097"/>
                      <a:pt x="1184148" y="9321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81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1" name="图形 4"/>
          <p:cNvGrpSpPr/>
          <p:nvPr userDrawn="1"/>
        </p:nvGrpSpPr>
        <p:grpSpPr>
          <a:xfrm>
            <a:off x="4109400" y="6382389"/>
            <a:ext cx="3331924" cy="475611"/>
            <a:chOff x="2192867" y="5208890"/>
            <a:chExt cx="2458923" cy="350996"/>
          </a:xfrm>
        </p:grpSpPr>
        <p:sp>
          <p:nvSpPr>
            <p:cNvPr id="32" name="任意多边形: 形状 31"/>
            <p:cNvSpPr/>
            <p:nvPr/>
          </p:nvSpPr>
          <p:spPr>
            <a:xfrm>
              <a:off x="2192867" y="5313665"/>
              <a:ext cx="1345641" cy="246221"/>
            </a:xfrm>
            <a:custGeom>
              <a:avLst/>
              <a:gdLst>
                <a:gd name="connsiteX0" fmla="*/ 0 w 1345641"/>
                <a:gd name="connsiteY0" fmla="*/ 246221 h 246221"/>
                <a:gd name="connsiteX1" fmla="*/ 660368 w 1345641"/>
                <a:gd name="connsiteY1" fmla="*/ 0 h 246221"/>
                <a:gd name="connsiteX2" fmla="*/ 1338263 w 1345641"/>
                <a:gd name="connsiteY2" fmla="*/ 246221 h 246221"/>
                <a:gd name="connsiteX3" fmla="*/ 0 w 1345641"/>
                <a:gd name="connsiteY3" fmla="*/ 246221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5641" h="246221">
                  <a:moveTo>
                    <a:pt x="0" y="246221"/>
                  </a:moveTo>
                  <a:cubicBezTo>
                    <a:pt x="352139" y="190024"/>
                    <a:pt x="510635" y="0"/>
                    <a:pt x="660368" y="0"/>
                  </a:cubicBezTo>
                  <a:cubicBezTo>
                    <a:pt x="810006" y="0"/>
                    <a:pt x="1215009" y="246221"/>
                    <a:pt x="1338263" y="246221"/>
                  </a:cubicBezTo>
                  <a:cubicBezTo>
                    <a:pt x="1461516" y="246221"/>
                    <a:pt x="0" y="246221"/>
                    <a:pt x="0" y="24622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4917932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3166322" y="5208890"/>
              <a:ext cx="1485468" cy="350996"/>
            </a:xfrm>
            <a:custGeom>
              <a:avLst/>
              <a:gdLst>
                <a:gd name="connsiteX0" fmla="*/ 0 w 1485468"/>
                <a:gd name="connsiteY0" fmla="*/ 350996 h 350996"/>
                <a:gd name="connsiteX1" fmla="*/ 728948 w 1485468"/>
                <a:gd name="connsiteY1" fmla="*/ 0 h 350996"/>
                <a:gd name="connsiteX2" fmla="*/ 1477328 w 1485468"/>
                <a:gd name="connsiteY2" fmla="*/ 350996 h 350996"/>
                <a:gd name="connsiteX3" fmla="*/ 0 w 1485468"/>
                <a:gd name="connsiteY3" fmla="*/ 350996 h 3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468" h="350996">
                  <a:moveTo>
                    <a:pt x="0" y="350996"/>
                  </a:moveTo>
                  <a:cubicBezTo>
                    <a:pt x="388715" y="270796"/>
                    <a:pt x="563689" y="0"/>
                    <a:pt x="728948" y="0"/>
                  </a:cubicBezTo>
                  <a:cubicBezTo>
                    <a:pt x="894207" y="0"/>
                    <a:pt x="1341216" y="350996"/>
                    <a:pt x="1477328" y="350996"/>
                  </a:cubicBezTo>
                  <a:cubicBezTo>
                    <a:pt x="1613344" y="350996"/>
                    <a:pt x="0" y="350996"/>
                    <a:pt x="0" y="35099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4917932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4" name="任意多边形: 形状 33"/>
          <p:cNvSpPr/>
          <p:nvPr userDrawn="1"/>
        </p:nvSpPr>
        <p:spPr>
          <a:xfrm>
            <a:off x="3415958" y="2941596"/>
            <a:ext cx="4328762" cy="2587232"/>
          </a:xfrm>
          <a:custGeom>
            <a:avLst/>
            <a:gdLst>
              <a:gd name="connsiteX0" fmla="*/ 0 w 5831967"/>
              <a:gd name="connsiteY0" fmla="*/ 0 h 3485673"/>
              <a:gd name="connsiteX1" fmla="*/ 5831968 w 5831967"/>
              <a:gd name="connsiteY1" fmla="*/ 0 h 3485673"/>
              <a:gd name="connsiteX2" fmla="*/ 5831968 w 5831967"/>
              <a:gd name="connsiteY2" fmla="*/ 3485674 h 3485673"/>
              <a:gd name="connsiteX3" fmla="*/ 0 w 5831967"/>
              <a:gd name="connsiteY3" fmla="*/ 3485674 h 348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1967" h="3485673">
                <a:moveTo>
                  <a:pt x="0" y="0"/>
                </a:moveTo>
                <a:lnTo>
                  <a:pt x="5831968" y="0"/>
                </a:lnTo>
                <a:lnTo>
                  <a:pt x="5831968" y="3485674"/>
                </a:lnTo>
                <a:lnTo>
                  <a:pt x="0" y="3485674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35" name="图形 19"/>
          <p:cNvGrpSpPr/>
          <p:nvPr userDrawn="1"/>
        </p:nvGrpSpPr>
        <p:grpSpPr>
          <a:xfrm>
            <a:off x="3480559" y="158703"/>
            <a:ext cx="5230883" cy="5230883"/>
            <a:chOff x="4166139" y="228600"/>
            <a:chExt cx="4110037" cy="4110037"/>
          </a:xfrm>
        </p:grpSpPr>
        <p:sp>
          <p:nvSpPr>
            <p:cNvPr id="36" name="任意多边形: 形状 35"/>
            <p:cNvSpPr/>
            <p:nvPr/>
          </p:nvSpPr>
          <p:spPr>
            <a:xfrm>
              <a:off x="4166139" y="228600"/>
              <a:ext cx="4110037" cy="4110037"/>
            </a:xfrm>
            <a:custGeom>
              <a:avLst/>
              <a:gdLst>
                <a:gd name="connsiteX0" fmla="*/ 4110038 w 4110037"/>
                <a:gd name="connsiteY0" fmla="*/ 2055019 h 4110037"/>
                <a:gd name="connsiteX1" fmla="*/ 2055019 w 4110037"/>
                <a:gd name="connsiteY1" fmla="*/ 4110038 h 4110037"/>
                <a:gd name="connsiteX2" fmla="*/ 0 w 4110037"/>
                <a:gd name="connsiteY2" fmla="*/ 2055019 h 4110037"/>
                <a:gd name="connsiteX3" fmla="*/ 2055019 w 4110037"/>
                <a:gd name="connsiteY3" fmla="*/ 0 h 4110037"/>
                <a:gd name="connsiteX4" fmla="*/ 4110038 w 4110037"/>
                <a:gd name="connsiteY4" fmla="*/ 2055019 h 41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0037" h="4110037">
                  <a:moveTo>
                    <a:pt x="4110038" y="2055019"/>
                  </a:moveTo>
                  <a:cubicBezTo>
                    <a:pt x="4110038" y="3190018"/>
                    <a:pt x="3189922" y="4110038"/>
                    <a:pt x="2055019" y="4110038"/>
                  </a:cubicBezTo>
                  <a:cubicBezTo>
                    <a:pt x="920020" y="4110038"/>
                    <a:pt x="0" y="3189923"/>
                    <a:pt x="0" y="2055019"/>
                  </a:cubicBezTo>
                  <a:cubicBezTo>
                    <a:pt x="0" y="920020"/>
                    <a:pt x="920020" y="0"/>
                    <a:pt x="2055019" y="0"/>
                  </a:cubicBezTo>
                  <a:cubicBezTo>
                    <a:pt x="3189922" y="0"/>
                    <a:pt x="4110038" y="920020"/>
                    <a:pt x="4110038" y="205501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DF8E6"/>
                </a:gs>
                <a:gs pos="100000">
                  <a:srgbClr val="FCF2CE"/>
                </a:gs>
              </a:gsLst>
              <a:lin ang="3790673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4294536" y="1060513"/>
              <a:ext cx="3981640" cy="3278124"/>
            </a:xfrm>
            <a:custGeom>
              <a:avLst/>
              <a:gdLst>
                <a:gd name="connsiteX0" fmla="*/ 3578067 w 3981640"/>
                <a:gd name="connsiteY0" fmla="*/ 0 h 3278124"/>
                <a:gd name="connsiteX1" fmla="*/ 3706463 w 3981640"/>
                <a:gd name="connsiteY1" fmla="*/ 716375 h 3278124"/>
                <a:gd name="connsiteX2" fmla="*/ 1651445 w 3981640"/>
                <a:gd name="connsiteY2" fmla="*/ 2771394 h 3278124"/>
                <a:gd name="connsiteX3" fmla="*/ 0 w 3981640"/>
                <a:gd name="connsiteY3" fmla="*/ 1939481 h 3278124"/>
                <a:gd name="connsiteX4" fmla="*/ 1926622 w 3981640"/>
                <a:gd name="connsiteY4" fmla="*/ 3278124 h 3278124"/>
                <a:gd name="connsiteX5" fmla="*/ 3981641 w 3981640"/>
                <a:gd name="connsiteY5" fmla="*/ 1223105 h 3278124"/>
                <a:gd name="connsiteX6" fmla="*/ 3578067 w 3981640"/>
                <a:gd name="connsiteY6" fmla="*/ 0 h 32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1640" h="3278124">
                  <a:moveTo>
                    <a:pt x="3578067" y="0"/>
                  </a:moveTo>
                  <a:cubicBezTo>
                    <a:pt x="3661029" y="223076"/>
                    <a:pt x="3706463" y="464439"/>
                    <a:pt x="3706463" y="716375"/>
                  </a:cubicBezTo>
                  <a:cubicBezTo>
                    <a:pt x="3706463" y="1851374"/>
                    <a:pt x="2786349" y="2771394"/>
                    <a:pt x="1651445" y="2771394"/>
                  </a:cubicBezTo>
                  <a:cubicBezTo>
                    <a:pt x="974693" y="2771394"/>
                    <a:pt x="374428" y="2444211"/>
                    <a:pt x="0" y="1939481"/>
                  </a:cubicBezTo>
                  <a:cubicBezTo>
                    <a:pt x="290798" y="2721197"/>
                    <a:pt x="1043559" y="3278124"/>
                    <a:pt x="1926622" y="3278124"/>
                  </a:cubicBezTo>
                  <a:cubicBezTo>
                    <a:pt x="3061525" y="3278124"/>
                    <a:pt x="3981641" y="2358009"/>
                    <a:pt x="3981641" y="1223105"/>
                  </a:cubicBezTo>
                  <a:cubicBezTo>
                    <a:pt x="3981641" y="764858"/>
                    <a:pt x="3831622" y="341757"/>
                    <a:pt x="3578067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DF8E6"/>
                </a:gs>
                <a:gs pos="100000">
                  <a:srgbClr val="FCF2CE"/>
                </a:gs>
              </a:gsLst>
              <a:lin ang="3790682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8" name="图形 19"/>
            <p:cNvGrpSpPr/>
            <p:nvPr/>
          </p:nvGrpSpPr>
          <p:grpSpPr>
            <a:xfrm>
              <a:off x="4677051" y="342903"/>
              <a:ext cx="2856990" cy="3642562"/>
              <a:chOff x="4677051" y="342903"/>
              <a:chExt cx="2856990" cy="3642562"/>
            </a:xfrm>
            <a:solidFill>
              <a:srgbClr val="FCF2CE">
                <a:alpha val="70000"/>
              </a:srgbClr>
            </a:solidFill>
          </p:grpSpPr>
          <p:sp>
            <p:nvSpPr>
              <p:cNvPr id="39" name="任意多边形: 形状 38"/>
              <p:cNvSpPr/>
              <p:nvPr/>
            </p:nvSpPr>
            <p:spPr>
              <a:xfrm>
                <a:off x="5835994" y="3225256"/>
                <a:ext cx="958314" cy="760209"/>
              </a:xfrm>
              <a:custGeom>
                <a:avLst/>
                <a:gdLst>
                  <a:gd name="connsiteX0" fmla="*/ 588808 w 958314"/>
                  <a:gd name="connsiteY0" fmla="*/ 731047 h 760209"/>
                  <a:gd name="connsiteX1" fmla="*/ 12831 w 958314"/>
                  <a:gd name="connsiteY1" fmla="*/ 525784 h 760209"/>
                  <a:gd name="connsiteX2" fmla="*/ 369542 w 958314"/>
                  <a:gd name="connsiteY2" fmla="*/ 29150 h 760209"/>
                  <a:gd name="connsiteX3" fmla="*/ 945519 w 958314"/>
                  <a:gd name="connsiteY3" fmla="*/ 234319 h 760209"/>
                  <a:gd name="connsiteX4" fmla="*/ 588808 w 958314"/>
                  <a:gd name="connsiteY4" fmla="*/ 731047 h 7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314" h="760209">
                    <a:moveTo>
                      <a:pt x="588808" y="731047"/>
                    </a:moveTo>
                    <a:cubicBezTo>
                      <a:pt x="331252" y="811534"/>
                      <a:pt x="73410" y="719713"/>
                      <a:pt x="12831" y="525784"/>
                    </a:cubicBezTo>
                    <a:cubicBezTo>
                      <a:pt x="-47748" y="332045"/>
                      <a:pt x="111987" y="109636"/>
                      <a:pt x="369542" y="29150"/>
                    </a:cubicBezTo>
                    <a:cubicBezTo>
                      <a:pt x="627098" y="-51336"/>
                      <a:pt x="885035" y="40580"/>
                      <a:pt x="945519" y="234319"/>
                    </a:cubicBezTo>
                    <a:cubicBezTo>
                      <a:pt x="1006003" y="428152"/>
                      <a:pt x="846269" y="650466"/>
                      <a:pt x="588808" y="731047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5733996" y="342903"/>
                <a:ext cx="974322" cy="739418"/>
              </a:xfrm>
              <a:custGeom>
                <a:avLst/>
                <a:gdLst>
                  <a:gd name="connsiteX0" fmla="*/ 530500 w 974322"/>
                  <a:gd name="connsiteY0" fmla="*/ 734850 h 739418"/>
                  <a:gd name="connsiteX1" fmla="*/ 1958 w 974322"/>
                  <a:gd name="connsiteY1" fmla="*/ 427288 h 739418"/>
                  <a:gd name="connsiteX2" fmla="*/ 443823 w 974322"/>
                  <a:gd name="connsiteY2" fmla="*/ 4568 h 739418"/>
                  <a:gd name="connsiteX3" fmla="*/ 972365 w 974322"/>
                  <a:gd name="connsiteY3" fmla="*/ 312131 h 739418"/>
                  <a:gd name="connsiteX4" fmla="*/ 530500 w 974322"/>
                  <a:gd name="connsiteY4" fmla="*/ 734850 h 73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322" h="739418">
                    <a:moveTo>
                      <a:pt x="530500" y="734850"/>
                    </a:moveTo>
                    <a:cubicBezTo>
                      <a:pt x="262562" y="766664"/>
                      <a:pt x="25961" y="628932"/>
                      <a:pt x="1958" y="427288"/>
                    </a:cubicBezTo>
                    <a:cubicBezTo>
                      <a:pt x="-21950" y="225644"/>
                      <a:pt x="175884" y="36477"/>
                      <a:pt x="443823" y="4568"/>
                    </a:cubicBezTo>
                    <a:cubicBezTo>
                      <a:pt x="711760" y="-27245"/>
                      <a:pt x="948362" y="110486"/>
                      <a:pt x="972365" y="312131"/>
                    </a:cubicBezTo>
                    <a:cubicBezTo>
                      <a:pt x="996273" y="513870"/>
                      <a:pt x="798438" y="703132"/>
                      <a:pt x="530500" y="734850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4761874" y="2494234"/>
                <a:ext cx="661592" cy="625793"/>
              </a:xfrm>
              <a:custGeom>
                <a:avLst/>
                <a:gdLst>
                  <a:gd name="connsiteX0" fmla="*/ 157692 w 661592"/>
                  <a:gd name="connsiteY0" fmla="*/ 525000 h 625793"/>
                  <a:gd name="connsiteX1" fmla="*/ 48917 w 661592"/>
                  <a:gd name="connsiteY1" fmla="*/ 82849 h 625793"/>
                  <a:gd name="connsiteX2" fmla="*/ 503831 w 661592"/>
                  <a:gd name="connsiteY2" fmla="*/ 100756 h 625793"/>
                  <a:gd name="connsiteX3" fmla="*/ 612702 w 661592"/>
                  <a:gd name="connsiteY3" fmla="*/ 542907 h 625793"/>
                  <a:gd name="connsiteX4" fmla="*/ 157692 w 661592"/>
                  <a:gd name="connsiteY4" fmla="*/ 525000 h 62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592" h="625793">
                    <a:moveTo>
                      <a:pt x="157692" y="525000"/>
                    </a:moveTo>
                    <a:cubicBezTo>
                      <a:pt x="2054" y="397937"/>
                      <a:pt x="-46619" y="200007"/>
                      <a:pt x="48917" y="82849"/>
                    </a:cubicBezTo>
                    <a:cubicBezTo>
                      <a:pt x="144453" y="-34213"/>
                      <a:pt x="348192" y="-26307"/>
                      <a:pt x="503831" y="100756"/>
                    </a:cubicBezTo>
                    <a:cubicBezTo>
                      <a:pt x="659469" y="227820"/>
                      <a:pt x="708237" y="425749"/>
                      <a:pt x="612702" y="542907"/>
                    </a:cubicBezTo>
                    <a:cubicBezTo>
                      <a:pt x="517166" y="660064"/>
                      <a:pt x="313426" y="652063"/>
                      <a:pt x="157692" y="525000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7073259" y="2937695"/>
                <a:ext cx="419498" cy="419491"/>
              </a:xfrm>
              <a:custGeom>
                <a:avLst/>
                <a:gdLst>
                  <a:gd name="connsiteX0" fmla="*/ 200697 w 419498"/>
                  <a:gd name="connsiteY0" fmla="*/ 419296 h 419491"/>
                  <a:gd name="connsiteX1" fmla="*/ 196 w 419498"/>
                  <a:gd name="connsiteY1" fmla="*/ 200697 h 419491"/>
                  <a:gd name="connsiteX2" fmla="*/ 218890 w 419498"/>
                  <a:gd name="connsiteY2" fmla="*/ 196 h 419491"/>
                  <a:gd name="connsiteX3" fmla="*/ 419296 w 419498"/>
                  <a:gd name="connsiteY3" fmla="*/ 218889 h 419491"/>
                  <a:gd name="connsiteX4" fmla="*/ 200697 w 419498"/>
                  <a:gd name="connsiteY4" fmla="*/ 419296 h 419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498" h="419491">
                    <a:moveTo>
                      <a:pt x="200697" y="419296"/>
                    </a:moveTo>
                    <a:cubicBezTo>
                      <a:pt x="84968" y="414247"/>
                      <a:pt x="-4758" y="316426"/>
                      <a:pt x="196" y="200697"/>
                    </a:cubicBezTo>
                    <a:cubicBezTo>
                      <a:pt x="5244" y="84968"/>
                      <a:pt x="103161" y="-4757"/>
                      <a:pt x="218890" y="196"/>
                    </a:cubicBezTo>
                    <a:cubicBezTo>
                      <a:pt x="334618" y="5244"/>
                      <a:pt x="424344" y="103161"/>
                      <a:pt x="419296" y="218889"/>
                    </a:cubicBezTo>
                    <a:cubicBezTo>
                      <a:pt x="414342" y="334523"/>
                      <a:pt x="316521" y="424248"/>
                      <a:pt x="200697" y="419296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6098895" y="2138435"/>
                <a:ext cx="378674" cy="397900"/>
              </a:xfrm>
              <a:custGeom>
                <a:avLst/>
                <a:gdLst>
                  <a:gd name="connsiteX0" fmla="*/ 318954 w 378674"/>
                  <a:gd name="connsiteY0" fmla="*/ 366926 h 397900"/>
                  <a:gd name="connsiteX1" fmla="*/ 51302 w 378674"/>
                  <a:gd name="connsiteY1" fmla="*/ 305489 h 397900"/>
                  <a:gd name="connsiteX2" fmla="*/ 59684 w 378674"/>
                  <a:gd name="connsiteY2" fmla="*/ 30979 h 397900"/>
                  <a:gd name="connsiteX3" fmla="*/ 327336 w 378674"/>
                  <a:gd name="connsiteY3" fmla="*/ 92320 h 397900"/>
                  <a:gd name="connsiteX4" fmla="*/ 318954 w 378674"/>
                  <a:gd name="connsiteY4" fmla="*/ 366926 h 39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674" h="397900">
                    <a:moveTo>
                      <a:pt x="318954" y="366926"/>
                    </a:moveTo>
                    <a:cubicBezTo>
                      <a:pt x="242754" y="425790"/>
                      <a:pt x="122834" y="398263"/>
                      <a:pt x="51302" y="305489"/>
                    </a:cubicBezTo>
                    <a:cubicBezTo>
                      <a:pt x="-20231" y="212811"/>
                      <a:pt x="-16516" y="89843"/>
                      <a:pt x="59684" y="30979"/>
                    </a:cubicBezTo>
                    <a:cubicBezTo>
                      <a:pt x="135884" y="-27886"/>
                      <a:pt x="255803" y="-358"/>
                      <a:pt x="327336" y="92320"/>
                    </a:cubicBezTo>
                    <a:cubicBezTo>
                      <a:pt x="398964" y="185093"/>
                      <a:pt x="395154" y="308061"/>
                      <a:pt x="318954" y="366926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5045937" y="948498"/>
                <a:ext cx="406178" cy="437770"/>
              </a:xfrm>
              <a:custGeom>
                <a:avLst/>
                <a:gdLst>
                  <a:gd name="connsiteX0" fmla="*/ 79846 w 406178"/>
                  <a:gd name="connsiteY0" fmla="*/ 411957 h 437770"/>
                  <a:gd name="connsiteX1" fmla="*/ 41650 w 406178"/>
                  <a:gd name="connsiteY1" fmla="*/ 115825 h 437770"/>
                  <a:gd name="connsiteX2" fmla="*/ 326352 w 406178"/>
                  <a:gd name="connsiteY2" fmla="*/ 25814 h 437770"/>
                  <a:gd name="connsiteX3" fmla="*/ 364452 w 406178"/>
                  <a:gd name="connsiteY3" fmla="*/ 321946 h 437770"/>
                  <a:gd name="connsiteX4" fmla="*/ 79846 w 406178"/>
                  <a:gd name="connsiteY4" fmla="*/ 411957 h 43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178" h="437770">
                    <a:moveTo>
                      <a:pt x="79846" y="411957"/>
                    </a:moveTo>
                    <a:cubicBezTo>
                      <a:pt x="-9309" y="354997"/>
                      <a:pt x="-26358" y="222505"/>
                      <a:pt x="41650" y="115825"/>
                    </a:cubicBezTo>
                    <a:cubicBezTo>
                      <a:pt x="109754" y="9145"/>
                      <a:pt x="237199" y="-31051"/>
                      <a:pt x="326352" y="25814"/>
                    </a:cubicBezTo>
                    <a:cubicBezTo>
                      <a:pt x="415507" y="82773"/>
                      <a:pt x="432556" y="215266"/>
                      <a:pt x="364452" y="321946"/>
                    </a:cubicBezTo>
                    <a:cubicBezTo>
                      <a:pt x="296444" y="428626"/>
                      <a:pt x="168999" y="468821"/>
                      <a:pt x="79846" y="411957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4677051" y="2125502"/>
                <a:ext cx="211758" cy="211648"/>
              </a:xfrm>
              <a:custGeom>
                <a:avLst/>
                <a:gdLst>
                  <a:gd name="connsiteX0" fmla="*/ 101260 w 211758"/>
                  <a:gd name="connsiteY0" fmla="*/ 211552 h 211648"/>
                  <a:gd name="connsiteX1" fmla="*/ 104 w 211758"/>
                  <a:gd name="connsiteY1" fmla="*/ 101252 h 211648"/>
                  <a:gd name="connsiteX2" fmla="*/ 110499 w 211758"/>
                  <a:gd name="connsiteY2" fmla="*/ 97 h 211648"/>
                  <a:gd name="connsiteX3" fmla="*/ 211654 w 211758"/>
                  <a:gd name="connsiteY3" fmla="*/ 110397 h 211648"/>
                  <a:gd name="connsiteX4" fmla="*/ 101260 w 211758"/>
                  <a:gd name="connsiteY4" fmla="*/ 211552 h 21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758" h="211648">
                    <a:moveTo>
                      <a:pt x="101260" y="211552"/>
                    </a:moveTo>
                    <a:cubicBezTo>
                      <a:pt x="42871" y="208980"/>
                      <a:pt x="-2468" y="159641"/>
                      <a:pt x="104" y="101252"/>
                    </a:cubicBezTo>
                    <a:cubicBezTo>
                      <a:pt x="2676" y="42864"/>
                      <a:pt x="52015" y="-2380"/>
                      <a:pt x="110499" y="97"/>
                    </a:cubicBezTo>
                    <a:cubicBezTo>
                      <a:pt x="168887" y="2669"/>
                      <a:pt x="214226" y="52008"/>
                      <a:pt x="211654" y="110397"/>
                    </a:cubicBezTo>
                    <a:cubicBezTo>
                      <a:pt x="209083" y="168785"/>
                      <a:pt x="159648" y="214028"/>
                      <a:pt x="101260" y="211552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7283143" y="1687147"/>
                <a:ext cx="250898" cy="278726"/>
              </a:xfrm>
              <a:custGeom>
                <a:avLst/>
                <a:gdLst>
                  <a:gd name="connsiteX0" fmla="*/ 119401 w 250898"/>
                  <a:gd name="connsiteY0" fmla="*/ 278622 h 278726"/>
                  <a:gd name="connsiteX1" fmla="*/ 148 w 250898"/>
                  <a:gd name="connsiteY1" fmla="*/ 133937 h 278726"/>
                  <a:gd name="connsiteX2" fmla="*/ 131497 w 250898"/>
                  <a:gd name="connsiteY2" fmla="*/ 111 h 278726"/>
                  <a:gd name="connsiteX3" fmla="*/ 250751 w 250898"/>
                  <a:gd name="connsiteY3" fmla="*/ 144796 h 278726"/>
                  <a:gd name="connsiteX4" fmla="*/ 119401 w 250898"/>
                  <a:gd name="connsiteY4" fmla="*/ 278622 h 27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898" h="278726">
                    <a:moveTo>
                      <a:pt x="119401" y="278622"/>
                    </a:moveTo>
                    <a:cubicBezTo>
                      <a:pt x="50249" y="275574"/>
                      <a:pt x="-3186" y="210899"/>
                      <a:pt x="148" y="133937"/>
                    </a:cubicBezTo>
                    <a:cubicBezTo>
                      <a:pt x="3481" y="57071"/>
                      <a:pt x="62251" y="-2937"/>
                      <a:pt x="131497" y="111"/>
                    </a:cubicBezTo>
                    <a:cubicBezTo>
                      <a:pt x="200649" y="3159"/>
                      <a:pt x="254084" y="67929"/>
                      <a:pt x="250751" y="144796"/>
                    </a:cubicBezTo>
                    <a:cubicBezTo>
                      <a:pt x="247321" y="221758"/>
                      <a:pt x="188552" y="281575"/>
                      <a:pt x="119401" y="278622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7" name="图形 19"/>
          <p:cNvGrpSpPr/>
          <p:nvPr userDrawn="1"/>
        </p:nvGrpSpPr>
        <p:grpSpPr>
          <a:xfrm>
            <a:off x="4469130" y="3500391"/>
            <a:ext cx="3469562" cy="2331135"/>
            <a:chOff x="3328224" y="1445133"/>
            <a:chExt cx="5704808" cy="3832954"/>
          </a:xfrm>
          <a:solidFill>
            <a:srgbClr val="FFFFFF"/>
          </a:solidFill>
        </p:grpSpPr>
        <p:grpSp>
          <p:nvGrpSpPr>
            <p:cNvPr id="48" name="图形 19"/>
            <p:cNvGrpSpPr/>
            <p:nvPr/>
          </p:nvGrpSpPr>
          <p:grpSpPr>
            <a:xfrm>
              <a:off x="8388762" y="4846224"/>
              <a:ext cx="431863" cy="431863"/>
              <a:chOff x="8388762" y="4846224"/>
              <a:chExt cx="431863" cy="431863"/>
            </a:xfrm>
            <a:solidFill>
              <a:srgbClr val="FFFFFF"/>
            </a:solidFill>
          </p:grpSpPr>
          <p:sp>
            <p:nvSpPr>
              <p:cNvPr id="104" name="任意多边形: 形状 103"/>
              <p:cNvSpPr/>
              <p:nvPr/>
            </p:nvSpPr>
            <p:spPr>
              <a:xfrm>
                <a:off x="8388762" y="5026056"/>
                <a:ext cx="431863" cy="72199"/>
              </a:xfrm>
              <a:custGeom>
                <a:avLst/>
                <a:gdLst>
                  <a:gd name="connsiteX0" fmla="*/ 0 w 431863"/>
                  <a:gd name="connsiteY0" fmla="*/ 36100 h 72199"/>
                  <a:gd name="connsiteX1" fmla="*/ 215932 w 431863"/>
                  <a:gd name="connsiteY1" fmla="*/ 72199 h 72199"/>
                  <a:gd name="connsiteX2" fmla="*/ 431863 w 431863"/>
                  <a:gd name="connsiteY2" fmla="*/ 36100 h 72199"/>
                  <a:gd name="connsiteX3" fmla="*/ 215932 w 431863"/>
                  <a:gd name="connsiteY3" fmla="*/ 0 h 72199"/>
                  <a:gd name="connsiteX4" fmla="*/ 0 w 431863"/>
                  <a:gd name="connsiteY4" fmla="*/ 36100 h 7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63" h="72199">
                    <a:moveTo>
                      <a:pt x="0" y="36100"/>
                    </a:moveTo>
                    <a:cubicBezTo>
                      <a:pt x="0" y="56007"/>
                      <a:pt x="96678" y="72199"/>
                      <a:pt x="215932" y="72199"/>
                    </a:cubicBezTo>
                    <a:cubicBezTo>
                      <a:pt x="335185" y="72199"/>
                      <a:pt x="431863" y="56007"/>
                      <a:pt x="431863" y="36100"/>
                    </a:cubicBezTo>
                    <a:cubicBezTo>
                      <a:pt x="431863" y="16192"/>
                      <a:pt x="335185" y="0"/>
                      <a:pt x="215932" y="0"/>
                    </a:cubicBezTo>
                    <a:cubicBezTo>
                      <a:pt x="96678" y="0"/>
                      <a:pt x="0" y="16192"/>
                      <a:pt x="0" y="36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: 形状 104"/>
              <p:cNvSpPr/>
              <p:nvPr/>
            </p:nvSpPr>
            <p:spPr>
              <a:xfrm>
                <a:off x="8568594" y="4846224"/>
                <a:ext cx="72199" cy="431863"/>
              </a:xfrm>
              <a:custGeom>
                <a:avLst/>
                <a:gdLst>
                  <a:gd name="connsiteX0" fmla="*/ 36100 w 72199"/>
                  <a:gd name="connsiteY0" fmla="*/ 0 h 431863"/>
                  <a:gd name="connsiteX1" fmla="*/ 0 w 72199"/>
                  <a:gd name="connsiteY1" fmla="*/ 215932 h 431863"/>
                  <a:gd name="connsiteX2" fmla="*/ 36100 w 72199"/>
                  <a:gd name="connsiteY2" fmla="*/ 431863 h 431863"/>
                  <a:gd name="connsiteX3" fmla="*/ 72199 w 72199"/>
                  <a:gd name="connsiteY3" fmla="*/ 215932 h 431863"/>
                  <a:gd name="connsiteX4" fmla="*/ 36100 w 72199"/>
                  <a:gd name="connsiteY4" fmla="*/ 0 h 43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99" h="431863">
                    <a:moveTo>
                      <a:pt x="36100" y="0"/>
                    </a:moveTo>
                    <a:cubicBezTo>
                      <a:pt x="16192" y="0"/>
                      <a:pt x="0" y="96679"/>
                      <a:pt x="0" y="215932"/>
                    </a:cubicBezTo>
                    <a:cubicBezTo>
                      <a:pt x="0" y="335184"/>
                      <a:pt x="16192" y="431863"/>
                      <a:pt x="36100" y="431863"/>
                    </a:cubicBezTo>
                    <a:cubicBezTo>
                      <a:pt x="56006" y="431863"/>
                      <a:pt x="72199" y="335184"/>
                      <a:pt x="72199" y="215932"/>
                    </a:cubicBezTo>
                    <a:cubicBezTo>
                      <a:pt x="72199" y="96679"/>
                      <a:pt x="56102" y="0"/>
                      <a:pt x="3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: 形状 105"/>
              <p:cNvSpPr/>
              <p:nvPr/>
            </p:nvSpPr>
            <p:spPr>
              <a:xfrm>
                <a:off x="8529452" y="4986914"/>
                <a:ext cx="150483" cy="150483"/>
              </a:xfrm>
              <a:custGeom>
                <a:avLst/>
                <a:gdLst>
                  <a:gd name="connsiteX0" fmla="*/ 1042 w 150483"/>
                  <a:gd name="connsiteY0" fmla="*/ 149441 h 150483"/>
                  <a:gd name="connsiteX1" fmla="*/ 87624 w 150483"/>
                  <a:gd name="connsiteY1" fmla="*/ 87624 h 150483"/>
                  <a:gd name="connsiteX2" fmla="*/ 149441 w 150483"/>
                  <a:gd name="connsiteY2" fmla="*/ 1042 h 150483"/>
                  <a:gd name="connsiteX3" fmla="*/ 62859 w 150483"/>
                  <a:gd name="connsiteY3" fmla="*/ 62859 h 150483"/>
                  <a:gd name="connsiteX4" fmla="*/ 1042 w 150483"/>
                  <a:gd name="connsiteY4" fmla="*/ 149441 h 15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3" h="150483">
                    <a:moveTo>
                      <a:pt x="1042" y="149441"/>
                    </a:moveTo>
                    <a:cubicBezTo>
                      <a:pt x="7900" y="156299"/>
                      <a:pt x="46667" y="128582"/>
                      <a:pt x="87624" y="87624"/>
                    </a:cubicBezTo>
                    <a:cubicBezTo>
                      <a:pt x="128581" y="46667"/>
                      <a:pt x="156299" y="7900"/>
                      <a:pt x="149441" y="1042"/>
                    </a:cubicBezTo>
                    <a:cubicBezTo>
                      <a:pt x="142583" y="-5816"/>
                      <a:pt x="103817" y="21902"/>
                      <a:pt x="62859" y="62859"/>
                    </a:cubicBezTo>
                    <a:cubicBezTo>
                      <a:pt x="21902" y="103817"/>
                      <a:pt x="-5816" y="142584"/>
                      <a:pt x="1042" y="1494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/>
              <p:cNvSpPr/>
              <p:nvPr/>
            </p:nvSpPr>
            <p:spPr>
              <a:xfrm>
                <a:off x="8529452" y="4986914"/>
                <a:ext cx="150483" cy="150483"/>
              </a:xfrm>
              <a:custGeom>
                <a:avLst/>
                <a:gdLst>
                  <a:gd name="connsiteX0" fmla="*/ 1042 w 150483"/>
                  <a:gd name="connsiteY0" fmla="*/ 1042 h 150483"/>
                  <a:gd name="connsiteX1" fmla="*/ 62859 w 150483"/>
                  <a:gd name="connsiteY1" fmla="*/ 87624 h 150483"/>
                  <a:gd name="connsiteX2" fmla="*/ 149441 w 150483"/>
                  <a:gd name="connsiteY2" fmla="*/ 149441 h 150483"/>
                  <a:gd name="connsiteX3" fmla="*/ 87624 w 150483"/>
                  <a:gd name="connsiteY3" fmla="*/ 62859 h 150483"/>
                  <a:gd name="connsiteX4" fmla="*/ 1042 w 150483"/>
                  <a:gd name="connsiteY4" fmla="*/ 1042 h 15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3" h="150483">
                    <a:moveTo>
                      <a:pt x="1042" y="1042"/>
                    </a:moveTo>
                    <a:cubicBezTo>
                      <a:pt x="-5816" y="7900"/>
                      <a:pt x="21902" y="46667"/>
                      <a:pt x="62859" y="87624"/>
                    </a:cubicBezTo>
                    <a:cubicBezTo>
                      <a:pt x="103817" y="128582"/>
                      <a:pt x="142583" y="156299"/>
                      <a:pt x="149441" y="149441"/>
                    </a:cubicBezTo>
                    <a:cubicBezTo>
                      <a:pt x="156299" y="142584"/>
                      <a:pt x="128581" y="103817"/>
                      <a:pt x="87624" y="62859"/>
                    </a:cubicBezTo>
                    <a:cubicBezTo>
                      <a:pt x="46667" y="21902"/>
                      <a:pt x="7900" y="-5816"/>
                      <a:pt x="1042" y="1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9" name="图形 19"/>
            <p:cNvGrpSpPr/>
            <p:nvPr/>
          </p:nvGrpSpPr>
          <p:grpSpPr>
            <a:xfrm>
              <a:off x="4308252" y="3503580"/>
              <a:ext cx="431863" cy="431863"/>
              <a:chOff x="4308252" y="3503580"/>
              <a:chExt cx="431863" cy="431863"/>
            </a:xfrm>
            <a:solidFill>
              <a:srgbClr val="FFFFFF"/>
            </a:solidFill>
          </p:grpSpPr>
          <p:sp>
            <p:nvSpPr>
              <p:cNvPr id="100" name="任意多边形: 形状 99"/>
              <p:cNvSpPr/>
              <p:nvPr/>
            </p:nvSpPr>
            <p:spPr>
              <a:xfrm>
                <a:off x="4308252" y="3683507"/>
                <a:ext cx="431863" cy="72199"/>
              </a:xfrm>
              <a:custGeom>
                <a:avLst/>
                <a:gdLst>
                  <a:gd name="connsiteX0" fmla="*/ 0 w 431863"/>
                  <a:gd name="connsiteY0" fmla="*/ 36100 h 72199"/>
                  <a:gd name="connsiteX1" fmla="*/ 215932 w 431863"/>
                  <a:gd name="connsiteY1" fmla="*/ 72200 h 72199"/>
                  <a:gd name="connsiteX2" fmla="*/ 431863 w 431863"/>
                  <a:gd name="connsiteY2" fmla="*/ 36100 h 72199"/>
                  <a:gd name="connsiteX3" fmla="*/ 215932 w 431863"/>
                  <a:gd name="connsiteY3" fmla="*/ 0 h 72199"/>
                  <a:gd name="connsiteX4" fmla="*/ 0 w 431863"/>
                  <a:gd name="connsiteY4" fmla="*/ 36100 h 7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63" h="72199">
                    <a:moveTo>
                      <a:pt x="0" y="36100"/>
                    </a:moveTo>
                    <a:cubicBezTo>
                      <a:pt x="0" y="56007"/>
                      <a:pt x="96679" y="72200"/>
                      <a:pt x="215932" y="72200"/>
                    </a:cubicBezTo>
                    <a:cubicBezTo>
                      <a:pt x="335185" y="72200"/>
                      <a:pt x="431863" y="56007"/>
                      <a:pt x="431863" y="36100"/>
                    </a:cubicBezTo>
                    <a:cubicBezTo>
                      <a:pt x="431863" y="16193"/>
                      <a:pt x="335185" y="0"/>
                      <a:pt x="215932" y="0"/>
                    </a:cubicBezTo>
                    <a:cubicBezTo>
                      <a:pt x="96679" y="-95"/>
                      <a:pt x="0" y="16098"/>
                      <a:pt x="0" y="36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/>
              <p:cNvSpPr/>
              <p:nvPr/>
            </p:nvSpPr>
            <p:spPr>
              <a:xfrm>
                <a:off x="4488179" y="3503580"/>
                <a:ext cx="72199" cy="431863"/>
              </a:xfrm>
              <a:custGeom>
                <a:avLst/>
                <a:gdLst>
                  <a:gd name="connsiteX0" fmla="*/ 36100 w 72199"/>
                  <a:gd name="connsiteY0" fmla="*/ 0 h 431863"/>
                  <a:gd name="connsiteX1" fmla="*/ 0 w 72199"/>
                  <a:gd name="connsiteY1" fmla="*/ 215932 h 431863"/>
                  <a:gd name="connsiteX2" fmla="*/ 36100 w 72199"/>
                  <a:gd name="connsiteY2" fmla="*/ 431864 h 431863"/>
                  <a:gd name="connsiteX3" fmla="*/ 72199 w 72199"/>
                  <a:gd name="connsiteY3" fmla="*/ 215932 h 431863"/>
                  <a:gd name="connsiteX4" fmla="*/ 36100 w 72199"/>
                  <a:gd name="connsiteY4" fmla="*/ 0 h 43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99" h="431863">
                    <a:moveTo>
                      <a:pt x="36100" y="0"/>
                    </a:moveTo>
                    <a:cubicBezTo>
                      <a:pt x="16192" y="0"/>
                      <a:pt x="0" y="96679"/>
                      <a:pt x="0" y="215932"/>
                    </a:cubicBezTo>
                    <a:cubicBezTo>
                      <a:pt x="0" y="335185"/>
                      <a:pt x="16192" y="431864"/>
                      <a:pt x="36100" y="431864"/>
                    </a:cubicBezTo>
                    <a:cubicBezTo>
                      <a:pt x="56007" y="431864"/>
                      <a:pt x="72199" y="335185"/>
                      <a:pt x="72199" y="215932"/>
                    </a:cubicBezTo>
                    <a:cubicBezTo>
                      <a:pt x="72199" y="96679"/>
                      <a:pt x="56007" y="0"/>
                      <a:pt x="3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/>
              <p:cNvSpPr/>
              <p:nvPr/>
            </p:nvSpPr>
            <p:spPr>
              <a:xfrm>
                <a:off x="4448965" y="3644365"/>
                <a:ext cx="150459" cy="150483"/>
              </a:xfrm>
              <a:custGeom>
                <a:avLst/>
                <a:gdLst>
                  <a:gd name="connsiteX0" fmla="*/ 1019 w 150459"/>
                  <a:gd name="connsiteY0" fmla="*/ 149441 h 150483"/>
                  <a:gd name="connsiteX1" fmla="*/ 87601 w 150459"/>
                  <a:gd name="connsiteY1" fmla="*/ 87624 h 150483"/>
                  <a:gd name="connsiteX2" fmla="*/ 149418 w 150459"/>
                  <a:gd name="connsiteY2" fmla="*/ 1042 h 150483"/>
                  <a:gd name="connsiteX3" fmla="*/ 62836 w 150459"/>
                  <a:gd name="connsiteY3" fmla="*/ 62859 h 150483"/>
                  <a:gd name="connsiteX4" fmla="*/ 1019 w 150459"/>
                  <a:gd name="connsiteY4" fmla="*/ 149441 h 15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59" h="150483">
                    <a:moveTo>
                      <a:pt x="1019" y="149441"/>
                    </a:moveTo>
                    <a:cubicBezTo>
                      <a:pt x="7877" y="156299"/>
                      <a:pt x="46643" y="128582"/>
                      <a:pt x="87601" y="87624"/>
                    </a:cubicBezTo>
                    <a:cubicBezTo>
                      <a:pt x="128558" y="46667"/>
                      <a:pt x="156276" y="7900"/>
                      <a:pt x="149418" y="1042"/>
                    </a:cubicBezTo>
                    <a:cubicBezTo>
                      <a:pt x="142560" y="-5816"/>
                      <a:pt x="103793" y="21902"/>
                      <a:pt x="62836" y="62859"/>
                    </a:cubicBezTo>
                    <a:cubicBezTo>
                      <a:pt x="21878" y="103817"/>
                      <a:pt x="-5744" y="142583"/>
                      <a:pt x="1019" y="1494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" name="任意多边形: 形状 102"/>
              <p:cNvSpPr/>
              <p:nvPr/>
            </p:nvSpPr>
            <p:spPr>
              <a:xfrm>
                <a:off x="4448942" y="3644363"/>
                <a:ext cx="150483" cy="150486"/>
              </a:xfrm>
              <a:custGeom>
                <a:avLst/>
                <a:gdLst>
                  <a:gd name="connsiteX0" fmla="*/ 1042 w 150483"/>
                  <a:gd name="connsiteY0" fmla="*/ 1045 h 150486"/>
                  <a:gd name="connsiteX1" fmla="*/ 62859 w 150483"/>
                  <a:gd name="connsiteY1" fmla="*/ 87627 h 150486"/>
                  <a:gd name="connsiteX2" fmla="*/ 149441 w 150483"/>
                  <a:gd name="connsiteY2" fmla="*/ 149444 h 150486"/>
                  <a:gd name="connsiteX3" fmla="*/ 87624 w 150483"/>
                  <a:gd name="connsiteY3" fmla="*/ 62862 h 150486"/>
                  <a:gd name="connsiteX4" fmla="*/ 1042 w 150483"/>
                  <a:gd name="connsiteY4" fmla="*/ 1045 h 15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3" h="150486">
                    <a:moveTo>
                      <a:pt x="1042" y="1045"/>
                    </a:moveTo>
                    <a:cubicBezTo>
                      <a:pt x="-5816" y="7903"/>
                      <a:pt x="21902" y="46670"/>
                      <a:pt x="62859" y="87627"/>
                    </a:cubicBezTo>
                    <a:cubicBezTo>
                      <a:pt x="103817" y="128584"/>
                      <a:pt x="142583" y="156302"/>
                      <a:pt x="149441" y="149444"/>
                    </a:cubicBezTo>
                    <a:cubicBezTo>
                      <a:pt x="156299" y="142586"/>
                      <a:pt x="128582" y="103820"/>
                      <a:pt x="87624" y="62862"/>
                    </a:cubicBezTo>
                    <a:cubicBezTo>
                      <a:pt x="46762" y="21809"/>
                      <a:pt x="7900" y="-5813"/>
                      <a:pt x="1042" y="10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0" name="图形 19"/>
            <p:cNvGrpSpPr/>
            <p:nvPr/>
          </p:nvGrpSpPr>
          <p:grpSpPr>
            <a:xfrm>
              <a:off x="4451984" y="4007834"/>
              <a:ext cx="431863" cy="431863"/>
              <a:chOff x="4451984" y="4007834"/>
              <a:chExt cx="431863" cy="431863"/>
            </a:xfrm>
            <a:solidFill>
              <a:srgbClr val="FFFFFF"/>
            </a:solidFill>
          </p:grpSpPr>
          <p:sp>
            <p:nvSpPr>
              <p:cNvPr id="96" name="任意多边形: 形状 95"/>
              <p:cNvSpPr/>
              <p:nvPr/>
            </p:nvSpPr>
            <p:spPr>
              <a:xfrm>
                <a:off x="4451984" y="4187666"/>
                <a:ext cx="431863" cy="72199"/>
              </a:xfrm>
              <a:custGeom>
                <a:avLst/>
                <a:gdLst>
                  <a:gd name="connsiteX0" fmla="*/ 0 w 431863"/>
                  <a:gd name="connsiteY0" fmla="*/ 36100 h 72199"/>
                  <a:gd name="connsiteX1" fmla="*/ 215932 w 431863"/>
                  <a:gd name="connsiteY1" fmla="*/ 72200 h 72199"/>
                  <a:gd name="connsiteX2" fmla="*/ 431863 w 431863"/>
                  <a:gd name="connsiteY2" fmla="*/ 36100 h 72199"/>
                  <a:gd name="connsiteX3" fmla="*/ 215932 w 431863"/>
                  <a:gd name="connsiteY3" fmla="*/ 0 h 72199"/>
                  <a:gd name="connsiteX4" fmla="*/ 0 w 431863"/>
                  <a:gd name="connsiteY4" fmla="*/ 36100 h 7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63" h="72199">
                    <a:moveTo>
                      <a:pt x="0" y="36100"/>
                    </a:moveTo>
                    <a:cubicBezTo>
                      <a:pt x="0" y="56007"/>
                      <a:pt x="96679" y="72200"/>
                      <a:pt x="215932" y="72200"/>
                    </a:cubicBezTo>
                    <a:cubicBezTo>
                      <a:pt x="335185" y="72200"/>
                      <a:pt x="431863" y="56007"/>
                      <a:pt x="431863" y="36100"/>
                    </a:cubicBezTo>
                    <a:cubicBezTo>
                      <a:pt x="431863" y="16193"/>
                      <a:pt x="335185" y="0"/>
                      <a:pt x="215932" y="0"/>
                    </a:cubicBezTo>
                    <a:cubicBezTo>
                      <a:pt x="96679" y="0"/>
                      <a:pt x="0" y="16193"/>
                      <a:pt x="0" y="36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: 形状 96"/>
              <p:cNvSpPr/>
              <p:nvPr/>
            </p:nvSpPr>
            <p:spPr>
              <a:xfrm>
                <a:off x="4631911" y="4007834"/>
                <a:ext cx="72199" cy="431863"/>
              </a:xfrm>
              <a:custGeom>
                <a:avLst/>
                <a:gdLst>
                  <a:gd name="connsiteX0" fmla="*/ 36100 w 72199"/>
                  <a:gd name="connsiteY0" fmla="*/ 0 h 431863"/>
                  <a:gd name="connsiteX1" fmla="*/ 0 w 72199"/>
                  <a:gd name="connsiteY1" fmla="*/ 215932 h 431863"/>
                  <a:gd name="connsiteX2" fmla="*/ 36100 w 72199"/>
                  <a:gd name="connsiteY2" fmla="*/ 431863 h 431863"/>
                  <a:gd name="connsiteX3" fmla="*/ 72199 w 72199"/>
                  <a:gd name="connsiteY3" fmla="*/ 215932 h 431863"/>
                  <a:gd name="connsiteX4" fmla="*/ 36100 w 72199"/>
                  <a:gd name="connsiteY4" fmla="*/ 0 h 43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99" h="431863">
                    <a:moveTo>
                      <a:pt x="36100" y="0"/>
                    </a:moveTo>
                    <a:cubicBezTo>
                      <a:pt x="16192" y="0"/>
                      <a:pt x="0" y="96679"/>
                      <a:pt x="0" y="215932"/>
                    </a:cubicBezTo>
                    <a:cubicBezTo>
                      <a:pt x="0" y="335185"/>
                      <a:pt x="16192" y="431863"/>
                      <a:pt x="36100" y="431863"/>
                    </a:cubicBezTo>
                    <a:cubicBezTo>
                      <a:pt x="56007" y="431863"/>
                      <a:pt x="72199" y="335185"/>
                      <a:pt x="72199" y="215932"/>
                    </a:cubicBezTo>
                    <a:cubicBezTo>
                      <a:pt x="72199" y="96679"/>
                      <a:pt x="56007" y="0"/>
                      <a:pt x="3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: 形状 97"/>
              <p:cNvSpPr/>
              <p:nvPr/>
            </p:nvSpPr>
            <p:spPr>
              <a:xfrm>
                <a:off x="4592767" y="4148521"/>
                <a:ext cx="150486" cy="150489"/>
              </a:xfrm>
              <a:custGeom>
                <a:avLst/>
                <a:gdLst>
                  <a:gd name="connsiteX0" fmla="*/ 1045 w 150486"/>
                  <a:gd name="connsiteY0" fmla="*/ 149444 h 150489"/>
                  <a:gd name="connsiteX1" fmla="*/ 87627 w 150486"/>
                  <a:gd name="connsiteY1" fmla="*/ 87627 h 150489"/>
                  <a:gd name="connsiteX2" fmla="*/ 149444 w 150486"/>
                  <a:gd name="connsiteY2" fmla="*/ 1045 h 150489"/>
                  <a:gd name="connsiteX3" fmla="*/ 62862 w 150486"/>
                  <a:gd name="connsiteY3" fmla="*/ 62862 h 150489"/>
                  <a:gd name="connsiteX4" fmla="*/ 1045 w 150486"/>
                  <a:gd name="connsiteY4" fmla="*/ 149444 h 15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6" h="150489">
                    <a:moveTo>
                      <a:pt x="1045" y="149444"/>
                    </a:moveTo>
                    <a:cubicBezTo>
                      <a:pt x="7903" y="156302"/>
                      <a:pt x="46669" y="128680"/>
                      <a:pt x="87627" y="87627"/>
                    </a:cubicBezTo>
                    <a:cubicBezTo>
                      <a:pt x="128584" y="46670"/>
                      <a:pt x="156302" y="7903"/>
                      <a:pt x="149444" y="1045"/>
                    </a:cubicBezTo>
                    <a:cubicBezTo>
                      <a:pt x="142586" y="-5813"/>
                      <a:pt x="103819" y="21809"/>
                      <a:pt x="62862" y="62862"/>
                    </a:cubicBezTo>
                    <a:cubicBezTo>
                      <a:pt x="21809" y="103820"/>
                      <a:pt x="-5813" y="142586"/>
                      <a:pt x="1045" y="1494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: 形状 98"/>
              <p:cNvSpPr/>
              <p:nvPr/>
            </p:nvSpPr>
            <p:spPr>
              <a:xfrm>
                <a:off x="4592767" y="4148521"/>
                <a:ext cx="150486" cy="150486"/>
              </a:xfrm>
              <a:custGeom>
                <a:avLst/>
                <a:gdLst>
                  <a:gd name="connsiteX0" fmla="*/ 1045 w 150486"/>
                  <a:gd name="connsiteY0" fmla="*/ 1045 h 150486"/>
                  <a:gd name="connsiteX1" fmla="*/ 62862 w 150486"/>
                  <a:gd name="connsiteY1" fmla="*/ 87627 h 150486"/>
                  <a:gd name="connsiteX2" fmla="*/ 149444 w 150486"/>
                  <a:gd name="connsiteY2" fmla="*/ 149444 h 150486"/>
                  <a:gd name="connsiteX3" fmla="*/ 87627 w 150486"/>
                  <a:gd name="connsiteY3" fmla="*/ 62862 h 150486"/>
                  <a:gd name="connsiteX4" fmla="*/ 1045 w 150486"/>
                  <a:gd name="connsiteY4" fmla="*/ 1045 h 15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6" h="150486">
                    <a:moveTo>
                      <a:pt x="1045" y="1045"/>
                    </a:moveTo>
                    <a:cubicBezTo>
                      <a:pt x="-5813" y="7903"/>
                      <a:pt x="21809" y="46670"/>
                      <a:pt x="62862" y="87627"/>
                    </a:cubicBezTo>
                    <a:cubicBezTo>
                      <a:pt x="103819" y="128585"/>
                      <a:pt x="142586" y="156302"/>
                      <a:pt x="149444" y="149444"/>
                    </a:cubicBezTo>
                    <a:cubicBezTo>
                      <a:pt x="156302" y="142586"/>
                      <a:pt x="128584" y="103820"/>
                      <a:pt x="87627" y="62862"/>
                    </a:cubicBezTo>
                    <a:cubicBezTo>
                      <a:pt x="46669" y="21809"/>
                      <a:pt x="7903" y="-5813"/>
                      <a:pt x="1045" y="10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1" name="图形 19"/>
            <p:cNvGrpSpPr/>
            <p:nvPr/>
          </p:nvGrpSpPr>
          <p:grpSpPr>
            <a:xfrm>
              <a:off x="7521129" y="4013930"/>
              <a:ext cx="644080" cy="644080"/>
              <a:chOff x="7521129" y="4013930"/>
              <a:chExt cx="644080" cy="644080"/>
            </a:xfrm>
            <a:solidFill>
              <a:srgbClr val="FFFFFF"/>
            </a:solidFill>
          </p:grpSpPr>
          <p:sp>
            <p:nvSpPr>
              <p:cNvPr id="92" name="任意多边形: 形状 91"/>
              <p:cNvSpPr/>
              <p:nvPr/>
            </p:nvSpPr>
            <p:spPr>
              <a:xfrm>
                <a:off x="7521129" y="4282154"/>
                <a:ext cx="644080" cy="107632"/>
              </a:xfrm>
              <a:custGeom>
                <a:avLst/>
                <a:gdLst>
                  <a:gd name="connsiteX0" fmla="*/ 0 w 644080"/>
                  <a:gd name="connsiteY0" fmla="*/ 53816 h 107632"/>
                  <a:gd name="connsiteX1" fmla="*/ 322040 w 644080"/>
                  <a:gd name="connsiteY1" fmla="*/ 107633 h 107632"/>
                  <a:gd name="connsiteX2" fmla="*/ 644080 w 644080"/>
                  <a:gd name="connsiteY2" fmla="*/ 53816 h 107632"/>
                  <a:gd name="connsiteX3" fmla="*/ 322040 w 644080"/>
                  <a:gd name="connsiteY3" fmla="*/ 0 h 107632"/>
                  <a:gd name="connsiteX4" fmla="*/ 0 w 644080"/>
                  <a:gd name="connsiteY4" fmla="*/ 53816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4080" h="107632">
                    <a:moveTo>
                      <a:pt x="0" y="53816"/>
                    </a:moveTo>
                    <a:cubicBezTo>
                      <a:pt x="0" y="83534"/>
                      <a:pt x="144209" y="107633"/>
                      <a:pt x="322040" y="107633"/>
                    </a:cubicBezTo>
                    <a:cubicBezTo>
                      <a:pt x="499872" y="107633"/>
                      <a:pt x="644080" y="83534"/>
                      <a:pt x="644080" y="53816"/>
                    </a:cubicBezTo>
                    <a:cubicBezTo>
                      <a:pt x="644080" y="24099"/>
                      <a:pt x="499872" y="0"/>
                      <a:pt x="322040" y="0"/>
                    </a:cubicBezTo>
                    <a:cubicBezTo>
                      <a:pt x="144209" y="-95"/>
                      <a:pt x="0" y="24099"/>
                      <a:pt x="0" y="538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: 形状 92"/>
              <p:cNvSpPr/>
              <p:nvPr/>
            </p:nvSpPr>
            <p:spPr>
              <a:xfrm>
                <a:off x="7789354" y="4013930"/>
                <a:ext cx="107632" cy="644080"/>
              </a:xfrm>
              <a:custGeom>
                <a:avLst/>
                <a:gdLst>
                  <a:gd name="connsiteX0" fmla="*/ 53816 w 107632"/>
                  <a:gd name="connsiteY0" fmla="*/ 0 h 644080"/>
                  <a:gd name="connsiteX1" fmla="*/ 0 w 107632"/>
                  <a:gd name="connsiteY1" fmla="*/ 322040 h 644080"/>
                  <a:gd name="connsiteX2" fmla="*/ 53816 w 107632"/>
                  <a:gd name="connsiteY2" fmla="*/ 644080 h 644080"/>
                  <a:gd name="connsiteX3" fmla="*/ 107632 w 107632"/>
                  <a:gd name="connsiteY3" fmla="*/ 322040 h 644080"/>
                  <a:gd name="connsiteX4" fmla="*/ 53816 w 107632"/>
                  <a:gd name="connsiteY4" fmla="*/ 0 h 64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32" h="644080">
                    <a:moveTo>
                      <a:pt x="53816" y="0"/>
                    </a:moveTo>
                    <a:cubicBezTo>
                      <a:pt x="24098" y="0"/>
                      <a:pt x="0" y="144208"/>
                      <a:pt x="0" y="322040"/>
                    </a:cubicBezTo>
                    <a:cubicBezTo>
                      <a:pt x="0" y="499872"/>
                      <a:pt x="24098" y="644080"/>
                      <a:pt x="53816" y="644080"/>
                    </a:cubicBezTo>
                    <a:cubicBezTo>
                      <a:pt x="83534" y="644080"/>
                      <a:pt x="107632" y="499872"/>
                      <a:pt x="107632" y="322040"/>
                    </a:cubicBezTo>
                    <a:cubicBezTo>
                      <a:pt x="107632" y="144208"/>
                      <a:pt x="83534" y="0"/>
                      <a:pt x="538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: 形状 93"/>
              <p:cNvSpPr/>
              <p:nvPr/>
            </p:nvSpPr>
            <p:spPr>
              <a:xfrm>
                <a:off x="7730942" y="4223743"/>
                <a:ext cx="224385" cy="224359"/>
              </a:xfrm>
              <a:custGeom>
                <a:avLst/>
                <a:gdLst>
                  <a:gd name="connsiteX0" fmla="*/ 1547 w 224385"/>
                  <a:gd name="connsiteY0" fmla="*/ 222812 h 224359"/>
                  <a:gd name="connsiteX1" fmla="*/ 130706 w 224385"/>
                  <a:gd name="connsiteY1" fmla="*/ 130706 h 224359"/>
                  <a:gd name="connsiteX2" fmla="*/ 222812 w 224385"/>
                  <a:gd name="connsiteY2" fmla="*/ 1547 h 224359"/>
                  <a:gd name="connsiteX3" fmla="*/ 93653 w 224385"/>
                  <a:gd name="connsiteY3" fmla="*/ 93653 h 224359"/>
                  <a:gd name="connsiteX4" fmla="*/ 1547 w 224385"/>
                  <a:gd name="connsiteY4" fmla="*/ 222812 h 22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385" h="224359">
                    <a:moveTo>
                      <a:pt x="1547" y="222812"/>
                    </a:moveTo>
                    <a:cubicBezTo>
                      <a:pt x="11739" y="233004"/>
                      <a:pt x="69556" y="191761"/>
                      <a:pt x="130706" y="130706"/>
                    </a:cubicBezTo>
                    <a:cubicBezTo>
                      <a:pt x="191856" y="69555"/>
                      <a:pt x="233100" y="11739"/>
                      <a:pt x="222812" y="1547"/>
                    </a:cubicBezTo>
                    <a:cubicBezTo>
                      <a:pt x="212621" y="-8645"/>
                      <a:pt x="154804" y="32598"/>
                      <a:pt x="93653" y="93653"/>
                    </a:cubicBezTo>
                    <a:cubicBezTo>
                      <a:pt x="32598" y="154804"/>
                      <a:pt x="-8645" y="212621"/>
                      <a:pt x="1547" y="2228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多边形: 形状 94"/>
              <p:cNvSpPr/>
              <p:nvPr/>
            </p:nvSpPr>
            <p:spPr>
              <a:xfrm>
                <a:off x="7730942" y="4223743"/>
                <a:ext cx="224359" cy="224385"/>
              </a:xfrm>
              <a:custGeom>
                <a:avLst/>
                <a:gdLst>
                  <a:gd name="connsiteX0" fmla="*/ 1547 w 224359"/>
                  <a:gd name="connsiteY0" fmla="*/ 1547 h 224385"/>
                  <a:gd name="connsiteX1" fmla="*/ 93653 w 224359"/>
                  <a:gd name="connsiteY1" fmla="*/ 130706 h 224385"/>
                  <a:gd name="connsiteX2" fmla="*/ 222812 w 224359"/>
                  <a:gd name="connsiteY2" fmla="*/ 222812 h 224385"/>
                  <a:gd name="connsiteX3" fmla="*/ 130706 w 224359"/>
                  <a:gd name="connsiteY3" fmla="*/ 93653 h 224385"/>
                  <a:gd name="connsiteX4" fmla="*/ 1547 w 224359"/>
                  <a:gd name="connsiteY4" fmla="*/ 1547 h 22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359" h="224385">
                    <a:moveTo>
                      <a:pt x="1547" y="1547"/>
                    </a:moveTo>
                    <a:cubicBezTo>
                      <a:pt x="-8645" y="11739"/>
                      <a:pt x="32598" y="69555"/>
                      <a:pt x="93653" y="130706"/>
                    </a:cubicBezTo>
                    <a:cubicBezTo>
                      <a:pt x="154804" y="191856"/>
                      <a:pt x="212621" y="233100"/>
                      <a:pt x="222812" y="222812"/>
                    </a:cubicBezTo>
                    <a:cubicBezTo>
                      <a:pt x="233004" y="212621"/>
                      <a:pt x="191761" y="154804"/>
                      <a:pt x="130706" y="93653"/>
                    </a:cubicBezTo>
                    <a:cubicBezTo>
                      <a:pt x="69651" y="32598"/>
                      <a:pt x="11834" y="-8645"/>
                      <a:pt x="1547" y="1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2" name="图形 19"/>
            <p:cNvGrpSpPr/>
            <p:nvPr/>
          </p:nvGrpSpPr>
          <p:grpSpPr>
            <a:xfrm>
              <a:off x="3436905" y="1445133"/>
              <a:ext cx="306705" cy="306704"/>
              <a:chOff x="3436905" y="1445133"/>
              <a:chExt cx="306705" cy="306704"/>
            </a:xfrm>
            <a:solidFill>
              <a:srgbClr val="FFFFFF"/>
            </a:solidFill>
          </p:grpSpPr>
          <p:sp>
            <p:nvSpPr>
              <p:cNvPr id="88" name="任意多边形: 形状 87"/>
              <p:cNvSpPr/>
              <p:nvPr/>
            </p:nvSpPr>
            <p:spPr>
              <a:xfrm>
                <a:off x="3436905" y="1572863"/>
                <a:ext cx="306705" cy="51244"/>
              </a:xfrm>
              <a:custGeom>
                <a:avLst/>
                <a:gdLst>
                  <a:gd name="connsiteX0" fmla="*/ 0 w 306705"/>
                  <a:gd name="connsiteY0" fmla="*/ 25622 h 51244"/>
                  <a:gd name="connsiteX1" fmla="*/ 153353 w 306705"/>
                  <a:gd name="connsiteY1" fmla="*/ 51244 h 51244"/>
                  <a:gd name="connsiteX2" fmla="*/ 306705 w 306705"/>
                  <a:gd name="connsiteY2" fmla="*/ 25622 h 51244"/>
                  <a:gd name="connsiteX3" fmla="*/ 153353 w 306705"/>
                  <a:gd name="connsiteY3" fmla="*/ 0 h 51244"/>
                  <a:gd name="connsiteX4" fmla="*/ 0 w 306705"/>
                  <a:gd name="connsiteY4" fmla="*/ 25622 h 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51244">
                    <a:moveTo>
                      <a:pt x="0" y="25622"/>
                    </a:moveTo>
                    <a:cubicBezTo>
                      <a:pt x="0" y="39814"/>
                      <a:pt x="68675" y="51244"/>
                      <a:pt x="153353" y="51244"/>
                    </a:cubicBezTo>
                    <a:cubicBezTo>
                      <a:pt x="238030" y="51244"/>
                      <a:pt x="306705" y="39719"/>
                      <a:pt x="306705" y="25622"/>
                    </a:cubicBezTo>
                    <a:cubicBezTo>
                      <a:pt x="306705" y="11525"/>
                      <a:pt x="238030" y="0"/>
                      <a:pt x="153353" y="0"/>
                    </a:cubicBezTo>
                    <a:cubicBezTo>
                      <a:pt x="68675" y="0"/>
                      <a:pt x="0" y="11525"/>
                      <a:pt x="0" y="256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: 形状 88"/>
              <p:cNvSpPr/>
              <p:nvPr/>
            </p:nvSpPr>
            <p:spPr>
              <a:xfrm>
                <a:off x="3564635" y="1445133"/>
                <a:ext cx="51244" cy="306704"/>
              </a:xfrm>
              <a:custGeom>
                <a:avLst/>
                <a:gdLst>
                  <a:gd name="connsiteX0" fmla="*/ 25622 w 51244"/>
                  <a:gd name="connsiteY0" fmla="*/ 0 h 306704"/>
                  <a:gd name="connsiteX1" fmla="*/ 0 w 51244"/>
                  <a:gd name="connsiteY1" fmla="*/ 153353 h 306704"/>
                  <a:gd name="connsiteX2" fmla="*/ 25622 w 51244"/>
                  <a:gd name="connsiteY2" fmla="*/ 306705 h 306704"/>
                  <a:gd name="connsiteX3" fmla="*/ 51245 w 51244"/>
                  <a:gd name="connsiteY3" fmla="*/ 153353 h 306704"/>
                  <a:gd name="connsiteX4" fmla="*/ 25622 w 51244"/>
                  <a:gd name="connsiteY4" fmla="*/ 0 h 30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4" h="306704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3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719" y="306705"/>
                      <a:pt x="51245" y="238030"/>
                      <a:pt x="51245" y="153353"/>
                    </a:cubicBezTo>
                    <a:cubicBezTo>
                      <a:pt x="51245" y="68675"/>
                      <a:pt x="39815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: 形状 89"/>
              <p:cNvSpPr/>
              <p:nvPr/>
            </p:nvSpPr>
            <p:spPr>
              <a:xfrm>
                <a:off x="3536846" y="1545073"/>
                <a:ext cx="106915" cy="106918"/>
              </a:xfrm>
              <a:custGeom>
                <a:avLst/>
                <a:gdLst>
                  <a:gd name="connsiteX0" fmla="*/ 738 w 106915"/>
                  <a:gd name="connsiteY0" fmla="*/ 106180 h 106918"/>
                  <a:gd name="connsiteX1" fmla="*/ 62270 w 106915"/>
                  <a:gd name="connsiteY1" fmla="*/ 62270 h 106918"/>
                  <a:gd name="connsiteX2" fmla="*/ 106180 w 106915"/>
                  <a:gd name="connsiteY2" fmla="*/ 738 h 106918"/>
                  <a:gd name="connsiteX3" fmla="*/ 44649 w 106915"/>
                  <a:gd name="connsiteY3" fmla="*/ 44649 h 106918"/>
                  <a:gd name="connsiteX4" fmla="*/ 738 w 106915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5" h="106918">
                    <a:moveTo>
                      <a:pt x="738" y="106180"/>
                    </a:moveTo>
                    <a:cubicBezTo>
                      <a:pt x="5596" y="111038"/>
                      <a:pt x="33123" y="91416"/>
                      <a:pt x="62270" y="62270"/>
                    </a:cubicBezTo>
                    <a:cubicBezTo>
                      <a:pt x="91321" y="33123"/>
                      <a:pt x="111038" y="5596"/>
                      <a:pt x="106180" y="738"/>
                    </a:cubicBezTo>
                    <a:cubicBezTo>
                      <a:pt x="101322" y="-4119"/>
                      <a:pt x="73795" y="15502"/>
                      <a:pt x="44649" y="44649"/>
                    </a:cubicBezTo>
                    <a:cubicBezTo>
                      <a:pt x="15502" y="73700"/>
                      <a:pt x="-4119" y="101322"/>
                      <a:pt x="738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: 形状 90"/>
              <p:cNvSpPr/>
              <p:nvPr/>
            </p:nvSpPr>
            <p:spPr>
              <a:xfrm>
                <a:off x="3536846" y="1545073"/>
                <a:ext cx="106918" cy="106915"/>
              </a:xfrm>
              <a:custGeom>
                <a:avLst/>
                <a:gdLst>
                  <a:gd name="connsiteX0" fmla="*/ 738 w 106918"/>
                  <a:gd name="connsiteY0" fmla="*/ 738 h 106915"/>
                  <a:gd name="connsiteX1" fmla="*/ 44649 w 106918"/>
                  <a:gd name="connsiteY1" fmla="*/ 62270 h 106915"/>
                  <a:gd name="connsiteX2" fmla="*/ 106180 w 106918"/>
                  <a:gd name="connsiteY2" fmla="*/ 106180 h 106915"/>
                  <a:gd name="connsiteX3" fmla="*/ 62270 w 106918"/>
                  <a:gd name="connsiteY3" fmla="*/ 44649 h 106915"/>
                  <a:gd name="connsiteX4" fmla="*/ 738 w 106918"/>
                  <a:gd name="connsiteY4" fmla="*/ 738 h 10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5">
                    <a:moveTo>
                      <a:pt x="738" y="738"/>
                    </a:moveTo>
                    <a:cubicBezTo>
                      <a:pt x="-4119" y="5596"/>
                      <a:pt x="15502" y="33123"/>
                      <a:pt x="44649" y="62270"/>
                    </a:cubicBezTo>
                    <a:cubicBezTo>
                      <a:pt x="73700" y="91321"/>
                      <a:pt x="101322" y="111038"/>
                      <a:pt x="106180" y="106180"/>
                    </a:cubicBezTo>
                    <a:cubicBezTo>
                      <a:pt x="111038" y="101322"/>
                      <a:pt x="91416" y="73795"/>
                      <a:pt x="62270" y="44649"/>
                    </a:cubicBezTo>
                    <a:cubicBezTo>
                      <a:pt x="33123" y="15502"/>
                      <a:pt x="5596" y="-4119"/>
                      <a:pt x="738" y="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3" name="图形 19"/>
            <p:cNvGrpSpPr/>
            <p:nvPr/>
          </p:nvGrpSpPr>
          <p:grpSpPr>
            <a:xfrm>
              <a:off x="3526345" y="2315432"/>
              <a:ext cx="1004506" cy="1004506"/>
              <a:chOff x="3526345" y="2315432"/>
              <a:chExt cx="1004506" cy="1004506"/>
            </a:xfrm>
            <a:solidFill>
              <a:srgbClr val="FFFFFF"/>
            </a:solidFill>
          </p:grpSpPr>
          <p:sp>
            <p:nvSpPr>
              <p:cNvPr id="84" name="任意多边形: 形状 83"/>
              <p:cNvSpPr/>
              <p:nvPr/>
            </p:nvSpPr>
            <p:spPr>
              <a:xfrm>
                <a:off x="3526345" y="2733675"/>
                <a:ext cx="1004506" cy="168021"/>
              </a:xfrm>
              <a:custGeom>
                <a:avLst/>
                <a:gdLst>
                  <a:gd name="connsiteX0" fmla="*/ 0 w 1004506"/>
                  <a:gd name="connsiteY0" fmla="*/ 84011 h 168021"/>
                  <a:gd name="connsiteX1" fmla="*/ 502253 w 1004506"/>
                  <a:gd name="connsiteY1" fmla="*/ 168021 h 168021"/>
                  <a:gd name="connsiteX2" fmla="*/ 1004506 w 1004506"/>
                  <a:gd name="connsiteY2" fmla="*/ 84011 h 168021"/>
                  <a:gd name="connsiteX3" fmla="*/ 502253 w 1004506"/>
                  <a:gd name="connsiteY3" fmla="*/ 0 h 168021"/>
                  <a:gd name="connsiteX4" fmla="*/ 0 w 1004506"/>
                  <a:gd name="connsiteY4" fmla="*/ 84011 h 16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506" h="168021">
                    <a:moveTo>
                      <a:pt x="0" y="84011"/>
                    </a:moveTo>
                    <a:cubicBezTo>
                      <a:pt x="0" y="130397"/>
                      <a:pt x="224885" y="168021"/>
                      <a:pt x="502253" y="168021"/>
                    </a:cubicBezTo>
                    <a:cubicBezTo>
                      <a:pt x="779621" y="168021"/>
                      <a:pt x="1004506" y="130397"/>
                      <a:pt x="1004506" y="84011"/>
                    </a:cubicBezTo>
                    <a:cubicBezTo>
                      <a:pt x="1004506" y="37624"/>
                      <a:pt x="779621" y="0"/>
                      <a:pt x="502253" y="0"/>
                    </a:cubicBezTo>
                    <a:cubicBezTo>
                      <a:pt x="224885" y="0"/>
                      <a:pt x="0" y="37624"/>
                      <a:pt x="0" y="840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: 形状 84"/>
              <p:cNvSpPr/>
              <p:nvPr/>
            </p:nvSpPr>
            <p:spPr>
              <a:xfrm>
                <a:off x="3944587" y="2315432"/>
                <a:ext cx="168020" cy="1004506"/>
              </a:xfrm>
              <a:custGeom>
                <a:avLst/>
                <a:gdLst>
                  <a:gd name="connsiteX0" fmla="*/ 84011 w 168020"/>
                  <a:gd name="connsiteY0" fmla="*/ 0 h 1004506"/>
                  <a:gd name="connsiteX1" fmla="*/ 0 w 168020"/>
                  <a:gd name="connsiteY1" fmla="*/ 502253 h 1004506"/>
                  <a:gd name="connsiteX2" fmla="*/ 84011 w 168020"/>
                  <a:gd name="connsiteY2" fmla="*/ 1004506 h 1004506"/>
                  <a:gd name="connsiteX3" fmla="*/ 168021 w 168020"/>
                  <a:gd name="connsiteY3" fmla="*/ 502253 h 1004506"/>
                  <a:gd name="connsiteX4" fmla="*/ 84011 w 168020"/>
                  <a:gd name="connsiteY4" fmla="*/ 0 h 100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20" h="1004506">
                    <a:moveTo>
                      <a:pt x="84011" y="0"/>
                    </a:moveTo>
                    <a:cubicBezTo>
                      <a:pt x="37624" y="0"/>
                      <a:pt x="0" y="224885"/>
                      <a:pt x="0" y="502253"/>
                    </a:cubicBezTo>
                    <a:cubicBezTo>
                      <a:pt x="0" y="779621"/>
                      <a:pt x="37624" y="1004506"/>
                      <a:pt x="84011" y="1004506"/>
                    </a:cubicBezTo>
                    <a:cubicBezTo>
                      <a:pt x="130397" y="1004506"/>
                      <a:pt x="168021" y="779621"/>
                      <a:pt x="168021" y="502253"/>
                    </a:cubicBezTo>
                    <a:cubicBezTo>
                      <a:pt x="168021" y="224885"/>
                      <a:pt x="130397" y="0"/>
                      <a:pt x="84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/>
              <p:cNvSpPr/>
              <p:nvPr/>
            </p:nvSpPr>
            <p:spPr>
              <a:xfrm>
                <a:off x="3853588" y="2642676"/>
                <a:ext cx="350018" cy="350018"/>
              </a:xfrm>
              <a:custGeom>
                <a:avLst/>
                <a:gdLst>
                  <a:gd name="connsiteX0" fmla="*/ 2416 w 350018"/>
                  <a:gd name="connsiteY0" fmla="*/ 347603 h 350018"/>
                  <a:gd name="connsiteX1" fmla="*/ 203870 w 350018"/>
                  <a:gd name="connsiteY1" fmla="*/ 203870 h 350018"/>
                  <a:gd name="connsiteX2" fmla="*/ 347603 w 350018"/>
                  <a:gd name="connsiteY2" fmla="*/ 2416 h 350018"/>
                  <a:gd name="connsiteX3" fmla="*/ 146149 w 350018"/>
                  <a:gd name="connsiteY3" fmla="*/ 146149 h 350018"/>
                  <a:gd name="connsiteX4" fmla="*/ 2416 w 350018"/>
                  <a:gd name="connsiteY4" fmla="*/ 347603 h 35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018" h="350018">
                    <a:moveTo>
                      <a:pt x="2416" y="347603"/>
                    </a:moveTo>
                    <a:cubicBezTo>
                      <a:pt x="18323" y="363509"/>
                      <a:pt x="108525" y="299215"/>
                      <a:pt x="203870" y="203870"/>
                    </a:cubicBezTo>
                    <a:cubicBezTo>
                      <a:pt x="299215" y="108525"/>
                      <a:pt x="363509" y="18419"/>
                      <a:pt x="347603" y="2416"/>
                    </a:cubicBezTo>
                    <a:cubicBezTo>
                      <a:pt x="331696" y="-13490"/>
                      <a:pt x="241494" y="50803"/>
                      <a:pt x="146149" y="146149"/>
                    </a:cubicBezTo>
                    <a:cubicBezTo>
                      <a:pt x="50804" y="241494"/>
                      <a:pt x="-13490" y="331696"/>
                      <a:pt x="2416" y="3476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: 形状 86"/>
              <p:cNvSpPr/>
              <p:nvPr/>
            </p:nvSpPr>
            <p:spPr>
              <a:xfrm>
                <a:off x="3853588" y="2642678"/>
                <a:ext cx="350018" cy="350016"/>
              </a:xfrm>
              <a:custGeom>
                <a:avLst/>
                <a:gdLst>
                  <a:gd name="connsiteX0" fmla="*/ 2416 w 350018"/>
                  <a:gd name="connsiteY0" fmla="*/ 2414 h 350016"/>
                  <a:gd name="connsiteX1" fmla="*/ 146149 w 350018"/>
                  <a:gd name="connsiteY1" fmla="*/ 203868 h 350016"/>
                  <a:gd name="connsiteX2" fmla="*/ 347603 w 350018"/>
                  <a:gd name="connsiteY2" fmla="*/ 347600 h 350016"/>
                  <a:gd name="connsiteX3" fmla="*/ 203870 w 350018"/>
                  <a:gd name="connsiteY3" fmla="*/ 146146 h 350016"/>
                  <a:gd name="connsiteX4" fmla="*/ 2416 w 350018"/>
                  <a:gd name="connsiteY4" fmla="*/ 2414 h 35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018" h="350016">
                    <a:moveTo>
                      <a:pt x="2416" y="2414"/>
                    </a:moveTo>
                    <a:cubicBezTo>
                      <a:pt x="-13490" y="18320"/>
                      <a:pt x="50804" y="108522"/>
                      <a:pt x="146149" y="203868"/>
                    </a:cubicBezTo>
                    <a:cubicBezTo>
                      <a:pt x="241494" y="299213"/>
                      <a:pt x="331601" y="363506"/>
                      <a:pt x="347603" y="347600"/>
                    </a:cubicBezTo>
                    <a:cubicBezTo>
                      <a:pt x="363509" y="331693"/>
                      <a:pt x="299215" y="241491"/>
                      <a:pt x="203870" y="146146"/>
                    </a:cubicBezTo>
                    <a:cubicBezTo>
                      <a:pt x="108525" y="50896"/>
                      <a:pt x="18323" y="-13493"/>
                      <a:pt x="2416" y="2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4" name="图形 19"/>
            <p:cNvGrpSpPr/>
            <p:nvPr/>
          </p:nvGrpSpPr>
          <p:grpSpPr>
            <a:xfrm>
              <a:off x="8633173" y="1549241"/>
              <a:ext cx="306705" cy="306705"/>
              <a:chOff x="8633173" y="1549241"/>
              <a:chExt cx="306705" cy="306705"/>
            </a:xfrm>
            <a:solidFill>
              <a:srgbClr val="FFFFFF"/>
            </a:solidFill>
          </p:grpSpPr>
          <p:sp>
            <p:nvSpPr>
              <p:cNvPr id="80" name="任意多边形: 形状 79"/>
              <p:cNvSpPr/>
              <p:nvPr/>
            </p:nvSpPr>
            <p:spPr>
              <a:xfrm>
                <a:off x="8633173" y="1676971"/>
                <a:ext cx="306705" cy="51244"/>
              </a:xfrm>
              <a:custGeom>
                <a:avLst/>
                <a:gdLst>
                  <a:gd name="connsiteX0" fmla="*/ 0 w 306705"/>
                  <a:gd name="connsiteY0" fmla="*/ 25622 h 51244"/>
                  <a:gd name="connsiteX1" fmla="*/ 153352 w 306705"/>
                  <a:gd name="connsiteY1" fmla="*/ 51245 h 51244"/>
                  <a:gd name="connsiteX2" fmla="*/ 306705 w 306705"/>
                  <a:gd name="connsiteY2" fmla="*/ 25622 h 51244"/>
                  <a:gd name="connsiteX3" fmla="*/ 153352 w 306705"/>
                  <a:gd name="connsiteY3" fmla="*/ 0 h 51244"/>
                  <a:gd name="connsiteX4" fmla="*/ 0 w 306705"/>
                  <a:gd name="connsiteY4" fmla="*/ 25622 h 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51244">
                    <a:moveTo>
                      <a:pt x="0" y="25622"/>
                    </a:moveTo>
                    <a:cubicBezTo>
                      <a:pt x="0" y="39815"/>
                      <a:pt x="68675" y="51245"/>
                      <a:pt x="153352" y="51245"/>
                    </a:cubicBezTo>
                    <a:cubicBezTo>
                      <a:pt x="238030" y="51245"/>
                      <a:pt x="306705" y="39719"/>
                      <a:pt x="306705" y="25622"/>
                    </a:cubicBezTo>
                    <a:cubicBezTo>
                      <a:pt x="306705" y="11525"/>
                      <a:pt x="238030" y="0"/>
                      <a:pt x="153352" y="0"/>
                    </a:cubicBezTo>
                    <a:cubicBezTo>
                      <a:pt x="68675" y="0"/>
                      <a:pt x="0" y="11430"/>
                      <a:pt x="0" y="256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/>
              <p:cNvSpPr/>
              <p:nvPr/>
            </p:nvSpPr>
            <p:spPr>
              <a:xfrm>
                <a:off x="8760904" y="1549241"/>
                <a:ext cx="51243" cy="306705"/>
              </a:xfrm>
              <a:custGeom>
                <a:avLst/>
                <a:gdLst>
                  <a:gd name="connsiteX0" fmla="*/ 25622 w 51243"/>
                  <a:gd name="connsiteY0" fmla="*/ 0 h 306705"/>
                  <a:gd name="connsiteX1" fmla="*/ 0 w 51243"/>
                  <a:gd name="connsiteY1" fmla="*/ 153353 h 306705"/>
                  <a:gd name="connsiteX2" fmla="*/ 25622 w 51243"/>
                  <a:gd name="connsiteY2" fmla="*/ 306705 h 306705"/>
                  <a:gd name="connsiteX3" fmla="*/ 51244 w 51243"/>
                  <a:gd name="connsiteY3" fmla="*/ 153353 h 306705"/>
                  <a:gd name="connsiteX4" fmla="*/ 25622 w 51243"/>
                  <a:gd name="connsiteY4" fmla="*/ 0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3" h="306705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3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814" y="306705"/>
                      <a:pt x="51244" y="238030"/>
                      <a:pt x="51244" y="153353"/>
                    </a:cubicBezTo>
                    <a:cubicBezTo>
                      <a:pt x="51244" y="68580"/>
                      <a:pt x="39814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/>
              <p:cNvSpPr/>
              <p:nvPr/>
            </p:nvSpPr>
            <p:spPr>
              <a:xfrm>
                <a:off x="8733114" y="1649086"/>
                <a:ext cx="106915" cy="106918"/>
              </a:xfrm>
              <a:custGeom>
                <a:avLst/>
                <a:gdLst>
                  <a:gd name="connsiteX0" fmla="*/ 738 w 106915"/>
                  <a:gd name="connsiteY0" fmla="*/ 106180 h 106918"/>
                  <a:gd name="connsiteX1" fmla="*/ 62270 w 106915"/>
                  <a:gd name="connsiteY1" fmla="*/ 62270 h 106918"/>
                  <a:gd name="connsiteX2" fmla="*/ 106180 w 106915"/>
                  <a:gd name="connsiteY2" fmla="*/ 738 h 106918"/>
                  <a:gd name="connsiteX3" fmla="*/ 44648 w 106915"/>
                  <a:gd name="connsiteY3" fmla="*/ 44649 h 106918"/>
                  <a:gd name="connsiteX4" fmla="*/ 738 w 106915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5" h="106918">
                    <a:moveTo>
                      <a:pt x="738" y="106180"/>
                    </a:moveTo>
                    <a:cubicBezTo>
                      <a:pt x="5596" y="111038"/>
                      <a:pt x="33124" y="91416"/>
                      <a:pt x="62270" y="62270"/>
                    </a:cubicBezTo>
                    <a:cubicBezTo>
                      <a:pt x="91321" y="33123"/>
                      <a:pt x="111038" y="5596"/>
                      <a:pt x="106180" y="738"/>
                    </a:cubicBezTo>
                    <a:cubicBezTo>
                      <a:pt x="101322" y="-4120"/>
                      <a:pt x="73795" y="15502"/>
                      <a:pt x="44648" y="44649"/>
                    </a:cubicBezTo>
                    <a:cubicBezTo>
                      <a:pt x="15502" y="73795"/>
                      <a:pt x="-4120" y="101322"/>
                      <a:pt x="738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/>
              <p:cNvSpPr/>
              <p:nvPr/>
            </p:nvSpPr>
            <p:spPr>
              <a:xfrm>
                <a:off x="8733114" y="1649089"/>
                <a:ext cx="106918" cy="106912"/>
              </a:xfrm>
              <a:custGeom>
                <a:avLst/>
                <a:gdLst>
                  <a:gd name="connsiteX0" fmla="*/ 738 w 106918"/>
                  <a:gd name="connsiteY0" fmla="*/ 736 h 106912"/>
                  <a:gd name="connsiteX1" fmla="*/ 44648 w 106918"/>
                  <a:gd name="connsiteY1" fmla="*/ 62267 h 106912"/>
                  <a:gd name="connsiteX2" fmla="*/ 106180 w 106918"/>
                  <a:gd name="connsiteY2" fmla="*/ 106177 h 106912"/>
                  <a:gd name="connsiteX3" fmla="*/ 62270 w 106918"/>
                  <a:gd name="connsiteY3" fmla="*/ 44646 h 106912"/>
                  <a:gd name="connsiteX4" fmla="*/ 738 w 106918"/>
                  <a:gd name="connsiteY4" fmla="*/ 736 h 10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2">
                    <a:moveTo>
                      <a:pt x="738" y="736"/>
                    </a:moveTo>
                    <a:cubicBezTo>
                      <a:pt x="-4120" y="5593"/>
                      <a:pt x="15502" y="33121"/>
                      <a:pt x="44648" y="62267"/>
                    </a:cubicBezTo>
                    <a:cubicBezTo>
                      <a:pt x="73700" y="91318"/>
                      <a:pt x="101322" y="111035"/>
                      <a:pt x="106180" y="106177"/>
                    </a:cubicBezTo>
                    <a:cubicBezTo>
                      <a:pt x="111038" y="101320"/>
                      <a:pt x="91417" y="73792"/>
                      <a:pt x="62270" y="44646"/>
                    </a:cubicBezTo>
                    <a:cubicBezTo>
                      <a:pt x="33124" y="15595"/>
                      <a:pt x="5596" y="-4122"/>
                      <a:pt x="738" y="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5" name="图形 19"/>
            <p:cNvGrpSpPr/>
            <p:nvPr/>
          </p:nvGrpSpPr>
          <p:grpSpPr>
            <a:xfrm>
              <a:off x="8488774" y="2411158"/>
              <a:ext cx="544258" cy="544258"/>
              <a:chOff x="8488774" y="2411158"/>
              <a:chExt cx="544258" cy="544258"/>
            </a:xfrm>
            <a:solidFill>
              <a:srgbClr val="FFFFFF"/>
            </a:solidFill>
          </p:grpSpPr>
          <p:sp>
            <p:nvSpPr>
              <p:cNvPr id="76" name="任意多边形: 形状 75"/>
              <p:cNvSpPr/>
              <p:nvPr/>
            </p:nvSpPr>
            <p:spPr>
              <a:xfrm>
                <a:off x="8488774" y="2637853"/>
                <a:ext cx="544258" cy="91058"/>
              </a:xfrm>
              <a:custGeom>
                <a:avLst/>
                <a:gdLst>
                  <a:gd name="connsiteX0" fmla="*/ 0 w 544258"/>
                  <a:gd name="connsiteY0" fmla="*/ 45529 h 91058"/>
                  <a:gd name="connsiteX1" fmla="*/ 272129 w 544258"/>
                  <a:gd name="connsiteY1" fmla="*/ 91059 h 91058"/>
                  <a:gd name="connsiteX2" fmla="*/ 544258 w 544258"/>
                  <a:gd name="connsiteY2" fmla="*/ 45529 h 91058"/>
                  <a:gd name="connsiteX3" fmla="*/ 272129 w 544258"/>
                  <a:gd name="connsiteY3" fmla="*/ 0 h 91058"/>
                  <a:gd name="connsiteX4" fmla="*/ 0 w 544258"/>
                  <a:gd name="connsiteY4" fmla="*/ 45529 h 9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58" h="91058">
                    <a:moveTo>
                      <a:pt x="0" y="45529"/>
                    </a:moveTo>
                    <a:cubicBezTo>
                      <a:pt x="0" y="70675"/>
                      <a:pt x="121825" y="91059"/>
                      <a:pt x="272129" y="91059"/>
                    </a:cubicBezTo>
                    <a:cubicBezTo>
                      <a:pt x="422434" y="91059"/>
                      <a:pt x="544258" y="70675"/>
                      <a:pt x="544258" y="45529"/>
                    </a:cubicBezTo>
                    <a:cubicBezTo>
                      <a:pt x="544258" y="20383"/>
                      <a:pt x="422434" y="0"/>
                      <a:pt x="272129" y="0"/>
                    </a:cubicBezTo>
                    <a:cubicBezTo>
                      <a:pt x="121825" y="0"/>
                      <a:pt x="0" y="20383"/>
                      <a:pt x="0" y="45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/>
              <p:cNvSpPr/>
              <p:nvPr/>
            </p:nvSpPr>
            <p:spPr>
              <a:xfrm>
                <a:off x="8715374" y="2411158"/>
                <a:ext cx="91058" cy="544258"/>
              </a:xfrm>
              <a:custGeom>
                <a:avLst/>
                <a:gdLst>
                  <a:gd name="connsiteX0" fmla="*/ 45530 w 91058"/>
                  <a:gd name="connsiteY0" fmla="*/ 0 h 544258"/>
                  <a:gd name="connsiteX1" fmla="*/ 0 w 91058"/>
                  <a:gd name="connsiteY1" fmla="*/ 272129 h 544258"/>
                  <a:gd name="connsiteX2" fmla="*/ 45530 w 91058"/>
                  <a:gd name="connsiteY2" fmla="*/ 544259 h 544258"/>
                  <a:gd name="connsiteX3" fmla="*/ 91059 w 91058"/>
                  <a:gd name="connsiteY3" fmla="*/ 272129 h 544258"/>
                  <a:gd name="connsiteX4" fmla="*/ 45530 w 91058"/>
                  <a:gd name="connsiteY4" fmla="*/ 0 h 54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058" h="544258">
                    <a:moveTo>
                      <a:pt x="45530" y="0"/>
                    </a:moveTo>
                    <a:cubicBezTo>
                      <a:pt x="20384" y="0"/>
                      <a:pt x="0" y="121825"/>
                      <a:pt x="0" y="272129"/>
                    </a:cubicBezTo>
                    <a:cubicBezTo>
                      <a:pt x="0" y="422434"/>
                      <a:pt x="20384" y="544259"/>
                      <a:pt x="45530" y="544259"/>
                    </a:cubicBezTo>
                    <a:cubicBezTo>
                      <a:pt x="70675" y="544259"/>
                      <a:pt x="91059" y="422434"/>
                      <a:pt x="91059" y="272129"/>
                    </a:cubicBezTo>
                    <a:cubicBezTo>
                      <a:pt x="91059" y="121920"/>
                      <a:pt x="70675" y="0"/>
                      <a:pt x="45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/>
              <p:cNvSpPr/>
              <p:nvPr/>
            </p:nvSpPr>
            <p:spPr>
              <a:xfrm>
                <a:off x="8666046" y="2588430"/>
                <a:ext cx="189688" cy="189715"/>
              </a:xfrm>
              <a:custGeom>
                <a:avLst/>
                <a:gdLst>
                  <a:gd name="connsiteX0" fmla="*/ 1322 w 189688"/>
                  <a:gd name="connsiteY0" fmla="*/ 188393 h 189715"/>
                  <a:gd name="connsiteX1" fmla="*/ 110478 w 189688"/>
                  <a:gd name="connsiteY1" fmla="*/ 110479 h 189715"/>
                  <a:gd name="connsiteX2" fmla="*/ 188393 w 189688"/>
                  <a:gd name="connsiteY2" fmla="*/ 1322 h 189715"/>
                  <a:gd name="connsiteX3" fmla="*/ 79237 w 189688"/>
                  <a:gd name="connsiteY3" fmla="*/ 79237 h 189715"/>
                  <a:gd name="connsiteX4" fmla="*/ 1322 w 189688"/>
                  <a:gd name="connsiteY4" fmla="*/ 188393 h 18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688" h="189715">
                    <a:moveTo>
                      <a:pt x="1322" y="188393"/>
                    </a:moveTo>
                    <a:cubicBezTo>
                      <a:pt x="9990" y="197061"/>
                      <a:pt x="58853" y="162199"/>
                      <a:pt x="110478" y="110479"/>
                    </a:cubicBezTo>
                    <a:cubicBezTo>
                      <a:pt x="162104" y="58853"/>
                      <a:pt x="196965" y="9990"/>
                      <a:pt x="188393" y="1322"/>
                    </a:cubicBezTo>
                    <a:cubicBezTo>
                      <a:pt x="179725" y="-7346"/>
                      <a:pt x="130862" y="27516"/>
                      <a:pt x="79237" y="79237"/>
                    </a:cubicBezTo>
                    <a:cubicBezTo>
                      <a:pt x="27516" y="130957"/>
                      <a:pt x="-7346" y="179821"/>
                      <a:pt x="1322" y="1883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: 形状 78"/>
              <p:cNvSpPr/>
              <p:nvPr/>
            </p:nvSpPr>
            <p:spPr>
              <a:xfrm>
                <a:off x="8666046" y="2588525"/>
                <a:ext cx="189714" cy="189688"/>
              </a:xfrm>
              <a:custGeom>
                <a:avLst/>
                <a:gdLst>
                  <a:gd name="connsiteX0" fmla="*/ 1322 w 189714"/>
                  <a:gd name="connsiteY0" fmla="*/ 1322 h 189688"/>
                  <a:gd name="connsiteX1" fmla="*/ 79237 w 189714"/>
                  <a:gd name="connsiteY1" fmla="*/ 110478 h 189688"/>
                  <a:gd name="connsiteX2" fmla="*/ 188393 w 189714"/>
                  <a:gd name="connsiteY2" fmla="*/ 188393 h 189688"/>
                  <a:gd name="connsiteX3" fmla="*/ 110478 w 189714"/>
                  <a:gd name="connsiteY3" fmla="*/ 79236 h 189688"/>
                  <a:gd name="connsiteX4" fmla="*/ 1322 w 189714"/>
                  <a:gd name="connsiteY4" fmla="*/ 1322 h 18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14" h="189688">
                    <a:moveTo>
                      <a:pt x="1322" y="1322"/>
                    </a:moveTo>
                    <a:cubicBezTo>
                      <a:pt x="-7346" y="9990"/>
                      <a:pt x="27516" y="58853"/>
                      <a:pt x="79237" y="110478"/>
                    </a:cubicBezTo>
                    <a:cubicBezTo>
                      <a:pt x="130862" y="162104"/>
                      <a:pt x="179725" y="196966"/>
                      <a:pt x="188393" y="188393"/>
                    </a:cubicBezTo>
                    <a:cubicBezTo>
                      <a:pt x="197061" y="179725"/>
                      <a:pt x="162199" y="130862"/>
                      <a:pt x="110478" y="79236"/>
                    </a:cubicBezTo>
                    <a:cubicBezTo>
                      <a:pt x="58853" y="27516"/>
                      <a:pt x="9990" y="-7346"/>
                      <a:pt x="1322" y="13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6" name="图形 19"/>
            <p:cNvGrpSpPr/>
            <p:nvPr/>
          </p:nvGrpSpPr>
          <p:grpSpPr>
            <a:xfrm>
              <a:off x="8562022" y="4120800"/>
              <a:ext cx="306704" cy="306704"/>
              <a:chOff x="8562022" y="4120800"/>
              <a:chExt cx="306704" cy="306704"/>
            </a:xfrm>
            <a:solidFill>
              <a:srgbClr val="FFFFFF"/>
            </a:solidFill>
          </p:grpSpPr>
          <p:sp>
            <p:nvSpPr>
              <p:cNvPr id="72" name="任意多边形: 形状 71"/>
              <p:cNvSpPr/>
              <p:nvPr/>
            </p:nvSpPr>
            <p:spPr>
              <a:xfrm>
                <a:off x="8562022" y="4248531"/>
                <a:ext cx="306704" cy="51244"/>
              </a:xfrm>
              <a:custGeom>
                <a:avLst/>
                <a:gdLst>
                  <a:gd name="connsiteX0" fmla="*/ 0 w 306704"/>
                  <a:gd name="connsiteY0" fmla="*/ 25622 h 51244"/>
                  <a:gd name="connsiteX1" fmla="*/ 153352 w 306704"/>
                  <a:gd name="connsiteY1" fmla="*/ 51245 h 51244"/>
                  <a:gd name="connsiteX2" fmla="*/ 306705 w 306704"/>
                  <a:gd name="connsiteY2" fmla="*/ 25622 h 51244"/>
                  <a:gd name="connsiteX3" fmla="*/ 153352 w 306704"/>
                  <a:gd name="connsiteY3" fmla="*/ 0 h 51244"/>
                  <a:gd name="connsiteX4" fmla="*/ 0 w 306704"/>
                  <a:gd name="connsiteY4" fmla="*/ 25622 h 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1244">
                    <a:moveTo>
                      <a:pt x="0" y="25622"/>
                    </a:moveTo>
                    <a:cubicBezTo>
                      <a:pt x="0" y="39814"/>
                      <a:pt x="68675" y="51245"/>
                      <a:pt x="153352" y="51245"/>
                    </a:cubicBezTo>
                    <a:cubicBezTo>
                      <a:pt x="238030" y="51245"/>
                      <a:pt x="306705" y="39719"/>
                      <a:pt x="306705" y="25622"/>
                    </a:cubicBezTo>
                    <a:cubicBezTo>
                      <a:pt x="306705" y="11525"/>
                      <a:pt x="238030" y="0"/>
                      <a:pt x="153352" y="0"/>
                    </a:cubicBezTo>
                    <a:cubicBezTo>
                      <a:pt x="68675" y="0"/>
                      <a:pt x="0" y="11525"/>
                      <a:pt x="0" y="256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/>
              <p:cNvSpPr/>
              <p:nvPr/>
            </p:nvSpPr>
            <p:spPr>
              <a:xfrm>
                <a:off x="8689752" y="4120800"/>
                <a:ext cx="51244" cy="306704"/>
              </a:xfrm>
              <a:custGeom>
                <a:avLst/>
                <a:gdLst>
                  <a:gd name="connsiteX0" fmla="*/ 25622 w 51244"/>
                  <a:gd name="connsiteY0" fmla="*/ 0 h 306704"/>
                  <a:gd name="connsiteX1" fmla="*/ 0 w 51244"/>
                  <a:gd name="connsiteY1" fmla="*/ 153353 h 306704"/>
                  <a:gd name="connsiteX2" fmla="*/ 25622 w 51244"/>
                  <a:gd name="connsiteY2" fmla="*/ 306705 h 306704"/>
                  <a:gd name="connsiteX3" fmla="*/ 51245 w 51244"/>
                  <a:gd name="connsiteY3" fmla="*/ 153353 h 306704"/>
                  <a:gd name="connsiteX4" fmla="*/ 25622 w 51244"/>
                  <a:gd name="connsiteY4" fmla="*/ 0 h 30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4" h="306704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3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719" y="306705"/>
                      <a:pt x="51245" y="238030"/>
                      <a:pt x="51245" y="153353"/>
                    </a:cubicBezTo>
                    <a:cubicBezTo>
                      <a:pt x="51245" y="68675"/>
                      <a:pt x="39814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/>
              <p:cNvSpPr/>
              <p:nvPr/>
            </p:nvSpPr>
            <p:spPr>
              <a:xfrm>
                <a:off x="8661962" y="4220646"/>
                <a:ext cx="106915" cy="106918"/>
              </a:xfrm>
              <a:custGeom>
                <a:avLst/>
                <a:gdLst>
                  <a:gd name="connsiteX0" fmla="*/ 738 w 106915"/>
                  <a:gd name="connsiteY0" fmla="*/ 106180 h 106918"/>
                  <a:gd name="connsiteX1" fmla="*/ 62270 w 106915"/>
                  <a:gd name="connsiteY1" fmla="*/ 62270 h 106918"/>
                  <a:gd name="connsiteX2" fmla="*/ 106180 w 106915"/>
                  <a:gd name="connsiteY2" fmla="*/ 738 h 106918"/>
                  <a:gd name="connsiteX3" fmla="*/ 44649 w 106915"/>
                  <a:gd name="connsiteY3" fmla="*/ 44648 h 106918"/>
                  <a:gd name="connsiteX4" fmla="*/ 738 w 106915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5" h="106918">
                    <a:moveTo>
                      <a:pt x="738" y="106180"/>
                    </a:moveTo>
                    <a:cubicBezTo>
                      <a:pt x="5596" y="111038"/>
                      <a:pt x="33123" y="91416"/>
                      <a:pt x="62270" y="62270"/>
                    </a:cubicBezTo>
                    <a:cubicBezTo>
                      <a:pt x="91321" y="33123"/>
                      <a:pt x="111038" y="5596"/>
                      <a:pt x="106180" y="738"/>
                    </a:cubicBezTo>
                    <a:cubicBezTo>
                      <a:pt x="101323" y="-4120"/>
                      <a:pt x="73795" y="15502"/>
                      <a:pt x="44649" y="44648"/>
                    </a:cubicBezTo>
                    <a:cubicBezTo>
                      <a:pt x="15502" y="73795"/>
                      <a:pt x="-4119" y="101322"/>
                      <a:pt x="738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74"/>
              <p:cNvSpPr/>
              <p:nvPr/>
            </p:nvSpPr>
            <p:spPr>
              <a:xfrm>
                <a:off x="8661962" y="4220741"/>
                <a:ext cx="106918" cy="106915"/>
              </a:xfrm>
              <a:custGeom>
                <a:avLst/>
                <a:gdLst>
                  <a:gd name="connsiteX0" fmla="*/ 738 w 106918"/>
                  <a:gd name="connsiteY0" fmla="*/ 738 h 106915"/>
                  <a:gd name="connsiteX1" fmla="*/ 44649 w 106918"/>
                  <a:gd name="connsiteY1" fmla="*/ 62270 h 106915"/>
                  <a:gd name="connsiteX2" fmla="*/ 106180 w 106918"/>
                  <a:gd name="connsiteY2" fmla="*/ 106180 h 106915"/>
                  <a:gd name="connsiteX3" fmla="*/ 62270 w 106918"/>
                  <a:gd name="connsiteY3" fmla="*/ 44648 h 106915"/>
                  <a:gd name="connsiteX4" fmla="*/ 738 w 106918"/>
                  <a:gd name="connsiteY4" fmla="*/ 738 h 10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5">
                    <a:moveTo>
                      <a:pt x="738" y="738"/>
                    </a:moveTo>
                    <a:cubicBezTo>
                      <a:pt x="-4119" y="5596"/>
                      <a:pt x="15502" y="33123"/>
                      <a:pt x="44649" y="62270"/>
                    </a:cubicBezTo>
                    <a:cubicBezTo>
                      <a:pt x="73700" y="91321"/>
                      <a:pt x="101323" y="111038"/>
                      <a:pt x="106180" y="106180"/>
                    </a:cubicBezTo>
                    <a:cubicBezTo>
                      <a:pt x="111038" y="101322"/>
                      <a:pt x="91416" y="73795"/>
                      <a:pt x="62270" y="44648"/>
                    </a:cubicBezTo>
                    <a:cubicBezTo>
                      <a:pt x="33123" y="15502"/>
                      <a:pt x="5596" y="-4120"/>
                      <a:pt x="738" y="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7" name="图形 19"/>
            <p:cNvGrpSpPr/>
            <p:nvPr/>
          </p:nvGrpSpPr>
          <p:grpSpPr>
            <a:xfrm>
              <a:off x="8106441" y="3146678"/>
              <a:ext cx="306705" cy="306705"/>
              <a:chOff x="8106441" y="3146678"/>
              <a:chExt cx="306705" cy="306705"/>
            </a:xfrm>
            <a:solidFill>
              <a:srgbClr val="FFFFFF"/>
            </a:solidFill>
          </p:grpSpPr>
          <p:sp>
            <p:nvSpPr>
              <p:cNvPr id="68" name="任意多边形: 形状 67"/>
              <p:cNvSpPr/>
              <p:nvPr/>
            </p:nvSpPr>
            <p:spPr>
              <a:xfrm>
                <a:off x="8106441" y="3274503"/>
                <a:ext cx="306705" cy="51245"/>
              </a:xfrm>
              <a:custGeom>
                <a:avLst/>
                <a:gdLst>
                  <a:gd name="connsiteX0" fmla="*/ 0 w 306705"/>
                  <a:gd name="connsiteY0" fmla="*/ 25623 h 51245"/>
                  <a:gd name="connsiteX1" fmla="*/ 153352 w 306705"/>
                  <a:gd name="connsiteY1" fmla="*/ 51245 h 51245"/>
                  <a:gd name="connsiteX2" fmla="*/ 306705 w 306705"/>
                  <a:gd name="connsiteY2" fmla="*/ 25623 h 51245"/>
                  <a:gd name="connsiteX3" fmla="*/ 153352 w 306705"/>
                  <a:gd name="connsiteY3" fmla="*/ 1 h 51245"/>
                  <a:gd name="connsiteX4" fmla="*/ 0 w 306705"/>
                  <a:gd name="connsiteY4" fmla="*/ 25623 h 51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51245">
                    <a:moveTo>
                      <a:pt x="0" y="25623"/>
                    </a:moveTo>
                    <a:cubicBezTo>
                      <a:pt x="0" y="39815"/>
                      <a:pt x="68675" y="51245"/>
                      <a:pt x="153352" y="51245"/>
                    </a:cubicBezTo>
                    <a:cubicBezTo>
                      <a:pt x="238030" y="51245"/>
                      <a:pt x="306705" y="39720"/>
                      <a:pt x="306705" y="25623"/>
                    </a:cubicBezTo>
                    <a:cubicBezTo>
                      <a:pt x="306705" y="11526"/>
                      <a:pt x="238030" y="1"/>
                      <a:pt x="153352" y="1"/>
                    </a:cubicBezTo>
                    <a:cubicBezTo>
                      <a:pt x="68675" y="-95"/>
                      <a:pt x="0" y="11431"/>
                      <a:pt x="0" y="256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/>
              <p:cNvSpPr/>
              <p:nvPr/>
            </p:nvSpPr>
            <p:spPr>
              <a:xfrm>
                <a:off x="8234266" y="3146678"/>
                <a:ext cx="51244" cy="306705"/>
              </a:xfrm>
              <a:custGeom>
                <a:avLst/>
                <a:gdLst>
                  <a:gd name="connsiteX0" fmla="*/ 25622 w 51244"/>
                  <a:gd name="connsiteY0" fmla="*/ 0 h 306705"/>
                  <a:gd name="connsiteX1" fmla="*/ 0 w 51244"/>
                  <a:gd name="connsiteY1" fmla="*/ 153353 h 306705"/>
                  <a:gd name="connsiteX2" fmla="*/ 25622 w 51244"/>
                  <a:gd name="connsiteY2" fmla="*/ 306705 h 306705"/>
                  <a:gd name="connsiteX3" fmla="*/ 51245 w 51244"/>
                  <a:gd name="connsiteY3" fmla="*/ 153353 h 306705"/>
                  <a:gd name="connsiteX4" fmla="*/ 25622 w 51244"/>
                  <a:gd name="connsiteY4" fmla="*/ 0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4" h="306705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3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814" y="306705"/>
                      <a:pt x="51245" y="238030"/>
                      <a:pt x="51245" y="153353"/>
                    </a:cubicBezTo>
                    <a:cubicBezTo>
                      <a:pt x="51245" y="68675"/>
                      <a:pt x="39719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/>
              <p:cNvSpPr/>
              <p:nvPr/>
            </p:nvSpPr>
            <p:spPr>
              <a:xfrm>
                <a:off x="8206384" y="3246619"/>
                <a:ext cx="106912" cy="106918"/>
              </a:xfrm>
              <a:custGeom>
                <a:avLst/>
                <a:gdLst>
                  <a:gd name="connsiteX0" fmla="*/ 736 w 106912"/>
                  <a:gd name="connsiteY0" fmla="*/ 106180 h 106918"/>
                  <a:gd name="connsiteX1" fmla="*/ 62267 w 106912"/>
                  <a:gd name="connsiteY1" fmla="*/ 62270 h 106918"/>
                  <a:gd name="connsiteX2" fmla="*/ 106177 w 106912"/>
                  <a:gd name="connsiteY2" fmla="*/ 738 h 106918"/>
                  <a:gd name="connsiteX3" fmla="*/ 44646 w 106912"/>
                  <a:gd name="connsiteY3" fmla="*/ 44649 h 106918"/>
                  <a:gd name="connsiteX4" fmla="*/ 736 w 106912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2" h="106918">
                    <a:moveTo>
                      <a:pt x="736" y="106180"/>
                    </a:moveTo>
                    <a:cubicBezTo>
                      <a:pt x="5593" y="111038"/>
                      <a:pt x="33120" y="91416"/>
                      <a:pt x="62267" y="62270"/>
                    </a:cubicBezTo>
                    <a:cubicBezTo>
                      <a:pt x="91318" y="33123"/>
                      <a:pt x="111035" y="5596"/>
                      <a:pt x="106177" y="738"/>
                    </a:cubicBezTo>
                    <a:cubicBezTo>
                      <a:pt x="101320" y="-4119"/>
                      <a:pt x="73792" y="15502"/>
                      <a:pt x="44646" y="44649"/>
                    </a:cubicBezTo>
                    <a:cubicBezTo>
                      <a:pt x="15595" y="73700"/>
                      <a:pt x="-4122" y="101322"/>
                      <a:pt x="736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/>
              <p:cNvSpPr/>
              <p:nvPr/>
            </p:nvSpPr>
            <p:spPr>
              <a:xfrm>
                <a:off x="8206382" y="3246619"/>
                <a:ext cx="106918" cy="106915"/>
              </a:xfrm>
              <a:custGeom>
                <a:avLst/>
                <a:gdLst>
                  <a:gd name="connsiteX0" fmla="*/ 738 w 106918"/>
                  <a:gd name="connsiteY0" fmla="*/ 738 h 106915"/>
                  <a:gd name="connsiteX1" fmla="*/ 44648 w 106918"/>
                  <a:gd name="connsiteY1" fmla="*/ 62270 h 106915"/>
                  <a:gd name="connsiteX2" fmla="*/ 106180 w 106918"/>
                  <a:gd name="connsiteY2" fmla="*/ 106180 h 106915"/>
                  <a:gd name="connsiteX3" fmla="*/ 62269 w 106918"/>
                  <a:gd name="connsiteY3" fmla="*/ 44649 h 106915"/>
                  <a:gd name="connsiteX4" fmla="*/ 738 w 106918"/>
                  <a:gd name="connsiteY4" fmla="*/ 738 h 10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5">
                    <a:moveTo>
                      <a:pt x="738" y="738"/>
                    </a:moveTo>
                    <a:cubicBezTo>
                      <a:pt x="-4120" y="5596"/>
                      <a:pt x="15502" y="33123"/>
                      <a:pt x="44648" y="62270"/>
                    </a:cubicBezTo>
                    <a:cubicBezTo>
                      <a:pt x="73700" y="91321"/>
                      <a:pt x="101322" y="111038"/>
                      <a:pt x="106180" y="106180"/>
                    </a:cubicBezTo>
                    <a:cubicBezTo>
                      <a:pt x="111037" y="101322"/>
                      <a:pt x="91416" y="73795"/>
                      <a:pt x="62269" y="44649"/>
                    </a:cubicBezTo>
                    <a:cubicBezTo>
                      <a:pt x="33218" y="15502"/>
                      <a:pt x="5596" y="-4119"/>
                      <a:pt x="738" y="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8" name="图形 19"/>
            <p:cNvGrpSpPr/>
            <p:nvPr/>
          </p:nvGrpSpPr>
          <p:grpSpPr>
            <a:xfrm>
              <a:off x="3328224" y="3332702"/>
              <a:ext cx="306704" cy="306704"/>
              <a:chOff x="3328224" y="3332702"/>
              <a:chExt cx="306704" cy="306704"/>
            </a:xfrm>
            <a:solidFill>
              <a:srgbClr val="FFFFFF"/>
            </a:solidFill>
          </p:grpSpPr>
          <p:sp>
            <p:nvSpPr>
              <p:cNvPr id="64" name="任意多边形: 形状 63"/>
              <p:cNvSpPr/>
              <p:nvPr/>
            </p:nvSpPr>
            <p:spPr>
              <a:xfrm>
                <a:off x="3328224" y="3460432"/>
                <a:ext cx="306704" cy="51244"/>
              </a:xfrm>
              <a:custGeom>
                <a:avLst/>
                <a:gdLst>
                  <a:gd name="connsiteX0" fmla="*/ 0 w 306704"/>
                  <a:gd name="connsiteY0" fmla="*/ 25622 h 51244"/>
                  <a:gd name="connsiteX1" fmla="*/ 153352 w 306704"/>
                  <a:gd name="connsiteY1" fmla="*/ 51245 h 51244"/>
                  <a:gd name="connsiteX2" fmla="*/ 306705 w 306704"/>
                  <a:gd name="connsiteY2" fmla="*/ 25622 h 51244"/>
                  <a:gd name="connsiteX3" fmla="*/ 153352 w 306704"/>
                  <a:gd name="connsiteY3" fmla="*/ 0 h 51244"/>
                  <a:gd name="connsiteX4" fmla="*/ 0 w 306704"/>
                  <a:gd name="connsiteY4" fmla="*/ 25622 h 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1244">
                    <a:moveTo>
                      <a:pt x="0" y="25622"/>
                    </a:moveTo>
                    <a:cubicBezTo>
                      <a:pt x="0" y="39815"/>
                      <a:pt x="68675" y="51245"/>
                      <a:pt x="153352" y="51245"/>
                    </a:cubicBezTo>
                    <a:cubicBezTo>
                      <a:pt x="238030" y="51245"/>
                      <a:pt x="306705" y="39719"/>
                      <a:pt x="306705" y="25622"/>
                    </a:cubicBezTo>
                    <a:cubicBezTo>
                      <a:pt x="306705" y="11430"/>
                      <a:pt x="238030" y="0"/>
                      <a:pt x="153352" y="0"/>
                    </a:cubicBezTo>
                    <a:cubicBezTo>
                      <a:pt x="68675" y="0"/>
                      <a:pt x="0" y="11430"/>
                      <a:pt x="0" y="256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/>
              <p:cNvSpPr/>
              <p:nvPr/>
            </p:nvSpPr>
            <p:spPr>
              <a:xfrm>
                <a:off x="3455955" y="3332702"/>
                <a:ext cx="51244" cy="306704"/>
              </a:xfrm>
              <a:custGeom>
                <a:avLst/>
                <a:gdLst>
                  <a:gd name="connsiteX0" fmla="*/ 25622 w 51244"/>
                  <a:gd name="connsiteY0" fmla="*/ 0 h 306704"/>
                  <a:gd name="connsiteX1" fmla="*/ 0 w 51244"/>
                  <a:gd name="connsiteY1" fmla="*/ 153352 h 306704"/>
                  <a:gd name="connsiteX2" fmla="*/ 25622 w 51244"/>
                  <a:gd name="connsiteY2" fmla="*/ 306705 h 306704"/>
                  <a:gd name="connsiteX3" fmla="*/ 51245 w 51244"/>
                  <a:gd name="connsiteY3" fmla="*/ 153352 h 306704"/>
                  <a:gd name="connsiteX4" fmla="*/ 25622 w 51244"/>
                  <a:gd name="connsiteY4" fmla="*/ 0 h 30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4" h="306704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2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815" y="306705"/>
                      <a:pt x="51245" y="238030"/>
                      <a:pt x="51245" y="153352"/>
                    </a:cubicBezTo>
                    <a:cubicBezTo>
                      <a:pt x="51245" y="68675"/>
                      <a:pt x="39719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/>
              <p:cNvSpPr/>
              <p:nvPr/>
            </p:nvSpPr>
            <p:spPr>
              <a:xfrm>
                <a:off x="3428073" y="3432548"/>
                <a:ext cx="106912" cy="106918"/>
              </a:xfrm>
              <a:custGeom>
                <a:avLst/>
                <a:gdLst>
                  <a:gd name="connsiteX0" fmla="*/ 736 w 106912"/>
                  <a:gd name="connsiteY0" fmla="*/ 106180 h 106918"/>
                  <a:gd name="connsiteX1" fmla="*/ 62267 w 106912"/>
                  <a:gd name="connsiteY1" fmla="*/ 62270 h 106918"/>
                  <a:gd name="connsiteX2" fmla="*/ 106177 w 106912"/>
                  <a:gd name="connsiteY2" fmla="*/ 738 h 106918"/>
                  <a:gd name="connsiteX3" fmla="*/ 44646 w 106912"/>
                  <a:gd name="connsiteY3" fmla="*/ 44648 h 106918"/>
                  <a:gd name="connsiteX4" fmla="*/ 736 w 106912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2" h="106918">
                    <a:moveTo>
                      <a:pt x="736" y="106180"/>
                    </a:moveTo>
                    <a:cubicBezTo>
                      <a:pt x="5593" y="111038"/>
                      <a:pt x="33121" y="91416"/>
                      <a:pt x="62267" y="62270"/>
                    </a:cubicBezTo>
                    <a:cubicBezTo>
                      <a:pt x="91318" y="33123"/>
                      <a:pt x="111035" y="5596"/>
                      <a:pt x="106177" y="738"/>
                    </a:cubicBezTo>
                    <a:cubicBezTo>
                      <a:pt x="101320" y="-4120"/>
                      <a:pt x="73792" y="15502"/>
                      <a:pt x="44646" y="44648"/>
                    </a:cubicBezTo>
                    <a:cubicBezTo>
                      <a:pt x="15595" y="73795"/>
                      <a:pt x="-4122" y="101322"/>
                      <a:pt x="736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/>
              <p:cNvSpPr/>
              <p:nvPr/>
            </p:nvSpPr>
            <p:spPr>
              <a:xfrm>
                <a:off x="3428070" y="3432643"/>
                <a:ext cx="106918" cy="106915"/>
              </a:xfrm>
              <a:custGeom>
                <a:avLst/>
                <a:gdLst>
                  <a:gd name="connsiteX0" fmla="*/ 738 w 106918"/>
                  <a:gd name="connsiteY0" fmla="*/ 738 h 106915"/>
                  <a:gd name="connsiteX1" fmla="*/ 44648 w 106918"/>
                  <a:gd name="connsiteY1" fmla="*/ 62270 h 106915"/>
                  <a:gd name="connsiteX2" fmla="*/ 106180 w 106918"/>
                  <a:gd name="connsiteY2" fmla="*/ 106180 h 106915"/>
                  <a:gd name="connsiteX3" fmla="*/ 62270 w 106918"/>
                  <a:gd name="connsiteY3" fmla="*/ 44649 h 106915"/>
                  <a:gd name="connsiteX4" fmla="*/ 738 w 106918"/>
                  <a:gd name="connsiteY4" fmla="*/ 738 h 10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5">
                    <a:moveTo>
                      <a:pt x="738" y="738"/>
                    </a:moveTo>
                    <a:cubicBezTo>
                      <a:pt x="-4120" y="5596"/>
                      <a:pt x="15502" y="33123"/>
                      <a:pt x="44648" y="62270"/>
                    </a:cubicBezTo>
                    <a:cubicBezTo>
                      <a:pt x="73700" y="91321"/>
                      <a:pt x="101322" y="111038"/>
                      <a:pt x="106180" y="106180"/>
                    </a:cubicBezTo>
                    <a:cubicBezTo>
                      <a:pt x="111038" y="101322"/>
                      <a:pt x="91416" y="73795"/>
                      <a:pt x="62270" y="44649"/>
                    </a:cubicBezTo>
                    <a:cubicBezTo>
                      <a:pt x="33219" y="15502"/>
                      <a:pt x="5691" y="-4119"/>
                      <a:pt x="738" y="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9" name="图形 19"/>
            <p:cNvGrpSpPr/>
            <p:nvPr/>
          </p:nvGrpSpPr>
          <p:grpSpPr>
            <a:xfrm>
              <a:off x="3683221" y="4442269"/>
              <a:ext cx="225551" cy="225551"/>
              <a:chOff x="3683221" y="4442269"/>
              <a:chExt cx="225551" cy="225551"/>
            </a:xfrm>
            <a:solidFill>
              <a:srgbClr val="FFFFFF"/>
            </a:solidFill>
          </p:grpSpPr>
          <p:sp>
            <p:nvSpPr>
              <p:cNvPr id="60" name="任意多边形: 形状 59"/>
              <p:cNvSpPr/>
              <p:nvPr/>
            </p:nvSpPr>
            <p:spPr>
              <a:xfrm>
                <a:off x="3683221" y="4536185"/>
                <a:ext cx="225551" cy="37719"/>
              </a:xfrm>
              <a:custGeom>
                <a:avLst/>
                <a:gdLst>
                  <a:gd name="connsiteX0" fmla="*/ 0 w 225551"/>
                  <a:gd name="connsiteY0" fmla="*/ 18860 h 37719"/>
                  <a:gd name="connsiteX1" fmla="*/ 112776 w 225551"/>
                  <a:gd name="connsiteY1" fmla="*/ 37719 h 37719"/>
                  <a:gd name="connsiteX2" fmla="*/ 225552 w 225551"/>
                  <a:gd name="connsiteY2" fmla="*/ 18860 h 37719"/>
                  <a:gd name="connsiteX3" fmla="*/ 112776 w 225551"/>
                  <a:gd name="connsiteY3" fmla="*/ 0 h 37719"/>
                  <a:gd name="connsiteX4" fmla="*/ 0 w 225551"/>
                  <a:gd name="connsiteY4" fmla="*/ 18860 h 3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551" h="37719">
                    <a:moveTo>
                      <a:pt x="0" y="18860"/>
                    </a:moveTo>
                    <a:cubicBezTo>
                      <a:pt x="0" y="29242"/>
                      <a:pt x="50482" y="37719"/>
                      <a:pt x="112776" y="37719"/>
                    </a:cubicBezTo>
                    <a:cubicBezTo>
                      <a:pt x="175070" y="37719"/>
                      <a:pt x="225552" y="29242"/>
                      <a:pt x="225552" y="18860"/>
                    </a:cubicBezTo>
                    <a:cubicBezTo>
                      <a:pt x="225552" y="8477"/>
                      <a:pt x="175070" y="0"/>
                      <a:pt x="112776" y="0"/>
                    </a:cubicBezTo>
                    <a:cubicBezTo>
                      <a:pt x="50482" y="0"/>
                      <a:pt x="0" y="8477"/>
                      <a:pt x="0" y="18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>
                <a:off x="3777138" y="4442269"/>
                <a:ext cx="37719" cy="225551"/>
              </a:xfrm>
              <a:custGeom>
                <a:avLst/>
                <a:gdLst>
                  <a:gd name="connsiteX0" fmla="*/ 18860 w 37719"/>
                  <a:gd name="connsiteY0" fmla="*/ 0 h 225551"/>
                  <a:gd name="connsiteX1" fmla="*/ 0 w 37719"/>
                  <a:gd name="connsiteY1" fmla="*/ 112776 h 225551"/>
                  <a:gd name="connsiteX2" fmla="*/ 18860 w 37719"/>
                  <a:gd name="connsiteY2" fmla="*/ 225552 h 225551"/>
                  <a:gd name="connsiteX3" fmla="*/ 37719 w 37719"/>
                  <a:gd name="connsiteY3" fmla="*/ 112776 h 225551"/>
                  <a:gd name="connsiteX4" fmla="*/ 18860 w 37719"/>
                  <a:gd name="connsiteY4" fmla="*/ 0 h 22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" h="225551">
                    <a:moveTo>
                      <a:pt x="18860" y="0"/>
                    </a:moveTo>
                    <a:cubicBezTo>
                      <a:pt x="8477" y="0"/>
                      <a:pt x="0" y="50482"/>
                      <a:pt x="0" y="112776"/>
                    </a:cubicBezTo>
                    <a:cubicBezTo>
                      <a:pt x="0" y="175070"/>
                      <a:pt x="8477" y="225552"/>
                      <a:pt x="18860" y="225552"/>
                    </a:cubicBezTo>
                    <a:cubicBezTo>
                      <a:pt x="29242" y="225552"/>
                      <a:pt x="37719" y="175070"/>
                      <a:pt x="37719" y="112776"/>
                    </a:cubicBezTo>
                    <a:cubicBezTo>
                      <a:pt x="37719" y="50482"/>
                      <a:pt x="29242" y="0"/>
                      <a:pt x="18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/>
              <p:cNvSpPr/>
              <p:nvPr/>
            </p:nvSpPr>
            <p:spPr>
              <a:xfrm>
                <a:off x="3756676" y="4515724"/>
                <a:ext cx="78619" cy="78642"/>
              </a:xfrm>
              <a:custGeom>
                <a:avLst/>
                <a:gdLst>
                  <a:gd name="connsiteX0" fmla="*/ 555 w 78619"/>
                  <a:gd name="connsiteY0" fmla="*/ 78088 h 78642"/>
                  <a:gd name="connsiteX1" fmla="*/ 45798 w 78619"/>
                  <a:gd name="connsiteY1" fmla="*/ 45798 h 78642"/>
                  <a:gd name="connsiteX2" fmla="*/ 78088 w 78619"/>
                  <a:gd name="connsiteY2" fmla="*/ 555 h 78642"/>
                  <a:gd name="connsiteX3" fmla="*/ 32845 w 78619"/>
                  <a:gd name="connsiteY3" fmla="*/ 32845 h 78642"/>
                  <a:gd name="connsiteX4" fmla="*/ 555 w 78619"/>
                  <a:gd name="connsiteY4" fmla="*/ 78088 h 7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19" h="78642">
                    <a:moveTo>
                      <a:pt x="555" y="78088"/>
                    </a:moveTo>
                    <a:cubicBezTo>
                      <a:pt x="4174" y="81708"/>
                      <a:pt x="24367" y="67230"/>
                      <a:pt x="45798" y="45798"/>
                    </a:cubicBezTo>
                    <a:cubicBezTo>
                      <a:pt x="67230" y="24367"/>
                      <a:pt x="81612" y="4174"/>
                      <a:pt x="78088" y="555"/>
                    </a:cubicBezTo>
                    <a:cubicBezTo>
                      <a:pt x="74469" y="-3065"/>
                      <a:pt x="54276" y="11413"/>
                      <a:pt x="32845" y="32845"/>
                    </a:cubicBezTo>
                    <a:cubicBezTo>
                      <a:pt x="11413" y="54276"/>
                      <a:pt x="-3065" y="74469"/>
                      <a:pt x="555" y="78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/>
              <p:cNvSpPr/>
              <p:nvPr/>
            </p:nvSpPr>
            <p:spPr>
              <a:xfrm>
                <a:off x="3756676" y="4515747"/>
                <a:ext cx="78642" cy="78595"/>
              </a:xfrm>
              <a:custGeom>
                <a:avLst/>
                <a:gdLst>
                  <a:gd name="connsiteX0" fmla="*/ 555 w 78642"/>
                  <a:gd name="connsiteY0" fmla="*/ 531 h 78595"/>
                  <a:gd name="connsiteX1" fmla="*/ 32845 w 78642"/>
                  <a:gd name="connsiteY1" fmla="*/ 45775 h 78595"/>
                  <a:gd name="connsiteX2" fmla="*/ 78088 w 78642"/>
                  <a:gd name="connsiteY2" fmla="*/ 78065 h 78595"/>
                  <a:gd name="connsiteX3" fmla="*/ 45798 w 78642"/>
                  <a:gd name="connsiteY3" fmla="*/ 32821 h 78595"/>
                  <a:gd name="connsiteX4" fmla="*/ 555 w 78642"/>
                  <a:gd name="connsiteY4" fmla="*/ 531 h 7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42" h="78595">
                    <a:moveTo>
                      <a:pt x="555" y="531"/>
                    </a:moveTo>
                    <a:cubicBezTo>
                      <a:pt x="-3065" y="4151"/>
                      <a:pt x="11413" y="24344"/>
                      <a:pt x="32845" y="45775"/>
                    </a:cubicBezTo>
                    <a:cubicBezTo>
                      <a:pt x="54276" y="67206"/>
                      <a:pt x="74469" y="81589"/>
                      <a:pt x="78088" y="78065"/>
                    </a:cubicBezTo>
                    <a:cubicBezTo>
                      <a:pt x="81708" y="74445"/>
                      <a:pt x="67230" y="54252"/>
                      <a:pt x="45798" y="32821"/>
                    </a:cubicBezTo>
                    <a:cubicBezTo>
                      <a:pt x="24367" y="11390"/>
                      <a:pt x="4079" y="-2993"/>
                      <a:pt x="555" y="5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149" name="图片 14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7452" y="5184570"/>
            <a:ext cx="3202668" cy="933228"/>
          </a:xfrm>
          <a:custGeom>
            <a:avLst/>
            <a:gdLst>
              <a:gd name="connsiteX0" fmla="*/ 601 w 4314825"/>
              <a:gd name="connsiteY0" fmla="*/ 509 h 1257300"/>
              <a:gd name="connsiteX1" fmla="*/ 4315426 w 4314825"/>
              <a:gd name="connsiteY1" fmla="*/ 509 h 1257300"/>
              <a:gd name="connsiteX2" fmla="*/ 4315426 w 4314825"/>
              <a:gd name="connsiteY2" fmla="*/ 1257810 h 1257300"/>
              <a:gd name="connsiteX3" fmla="*/ 601 w 4314825"/>
              <a:gd name="connsiteY3" fmla="*/ 125781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4825" h="1257300">
                <a:moveTo>
                  <a:pt x="601" y="509"/>
                </a:moveTo>
                <a:lnTo>
                  <a:pt x="4315426" y="509"/>
                </a:lnTo>
                <a:lnTo>
                  <a:pt x="4315426" y="1257810"/>
                </a:lnTo>
                <a:lnTo>
                  <a:pt x="601" y="1257810"/>
                </a:lnTo>
                <a:close/>
              </a:path>
            </a:pathLst>
          </a:custGeom>
        </p:spPr>
      </p:pic>
      <p:sp>
        <p:nvSpPr>
          <p:cNvPr id="150" name="任意多边形: 形状 149"/>
          <p:cNvSpPr/>
          <p:nvPr userDrawn="1"/>
        </p:nvSpPr>
        <p:spPr>
          <a:xfrm>
            <a:off x="6068163" y="5934004"/>
            <a:ext cx="1625" cy="2969"/>
          </a:xfrm>
          <a:custGeom>
            <a:avLst/>
            <a:gdLst>
              <a:gd name="connsiteX0" fmla="*/ 0 w 2190"/>
              <a:gd name="connsiteY0" fmla="*/ 0 h 4000"/>
              <a:gd name="connsiteX1" fmla="*/ 2191 w 2190"/>
              <a:gd name="connsiteY1" fmla="*/ 4001 h 4000"/>
              <a:gd name="connsiteX2" fmla="*/ 0 w 2190"/>
              <a:gd name="connsiteY2" fmla="*/ 0 h 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" h="4000">
                <a:moveTo>
                  <a:pt x="0" y="0"/>
                </a:moveTo>
                <a:cubicBezTo>
                  <a:pt x="1238" y="2381"/>
                  <a:pt x="2191" y="4001"/>
                  <a:pt x="2191" y="4001"/>
                </a:cubicBezTo>
                <a:cubicBezTo>
                  <a:pt x="2191" y="4001"/>
                  <a:pt x="1428" y="247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51" name="组合 150"/>
          <p:cNvGrpSpPr/>
          <p:nvPr userDrawn="1"/>
        </p:nvGrpSpPr>
        <p:grpSpPr>
          <a:xfrm>
            <a:off x="3491309" y="5306824"/>
            <a:ext cx="4758541" cy="1359772"/>
            <a:chOff x="3491309" y="8608824"/>
            <a:chExt cx="4758541" cy="1359772"/>
          </a:xfrm>
        </p:grpSpPr>
        <p:sp>
          <p:nvSpPr>
            <p:cNvPr id="152" name="任意多边形: 形状 151"/>
            <p:cNvSpPr/>
            <p:nvPr/>
          </p:nvSpPr>
          <p:spPr>
            <a:xfrm>
              <a:off x="5877967" y="8761127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0 w 86487"/>
                <a:gd name="connsiteY2" fmla="*/ 549212 h 592455"/>
                <a:gd name="connsiteX3" fmla="*/ 0 w 86487"/>
                <a:gd name="connsiteY3" fmla="*/ 43244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86487 w 86487"/>
                <a:gd name="connsiteY6" fmla="*/ 43244 h 592455"/>
                <a:gd name="connsiteX7" fmla="*/ 86487 w 86487"/>
                <a:gd name="connsiteY7" fmla="*/ 549212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19336" y="592455"/>
                    <a:pt x="0" y="573119"/>
                    <a:pt x="0" y="549212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2" y="0"/>
                    <a:pt x="86487" y="19336"/>
                    <a:pt x="86487" y="43244"/>
                  </a:cubicBezTo>
                  <a:lnTo>
                    <a:pt x="86487" y="549212"/>
                  </a:lnTo>
                  <a:cubicBezTo>
                    <a:pt x="86487" y="573024"/>
                    <a:pt x="67056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/>
            <p:cNvSpPr/>
            <p:nvPr/>
          </p:nvSpPr>
          <p:spPr>
            <a:xfrm>
              <a:off x="5877967" y="8632455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3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86487 w 86487"/>
                <a:gd name="connsiteY6" fmla="*/ 43243 h 173259"/>
                <a:gd name="connsiteX7" fmla="*/ 86487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3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2" y="0"/>
                    <a:pt x="86487" y="19336"/>
                    <a:pt x="86487" y="43243"/>
                  </a:cubicBezTo>
                  <a:lnTo>
                    <a:pt x="86487" y="130016"/>
                  </a:lnTo>
                  <a:cubicBezTo>
                    <a:pt x="86487" y="153924"/>
                    <a:pt x="67056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/>
            <p:cNvSpPr/>
            <p:nvPr/>
          </p:nvSpPr>
          <p:spPr>
            <a:xfrm>
              <a:off x="5650175" y="8761127"/>
              <a:ext cx="64195" cy="439748"/>
            </a:xfrm>
            <a:custGeom>
              <a:avLst/>
              <a:gdLst>
                <a:gd name="connsiteX0" fmla="*/ 43243 w 86487"/>
                <a:gd name="connsiteY0" fmla="*/ 592455 h 592455"/>
                <a:gd name="connsiteX1" fmla="*/ 43243 w 86487"/>
                <a:gd name="connsiteY1" fmla="*/ 592455 h 592455"/>
                <a:gd name="connsiteX2" fmla="*/ 0 w 86487"/>
                <a:gd name="connsiteY2" fmla="*/ 549212 h 592455"/>
                <a:gd name="connsiteX3" fmla="*/ 0 w 86487"/>
                <a:gd name="connsiteY3" fmla="*/ 43244 h 592455"/>
                <a:gd name="connsiteX4" fmla="*/ 43243 w 86487"/>
                <a:gd name="connsiteY4" fmla="*/ 0 h 592455"/>
                <a:gd name="connsiteX5" fmla="*/ 43243 w 86487"/>
                <a:gd name="connsiteY5" fmla="*/ 0 h 592455"/>
                <a:gd name="connsiteX6" fmla="*/ 86487 w 86487"/>
                <a:gd name="connsiteY6" fmla="*/ 43244 h 592455"/>
                <a:gd name="connsiteX7" fmla="*/ 86487 w 86487"/>
                <a:gd name="connsiteY7" fmla="*/ 549212 h 592455"/>
                <a:gd name="connsiteX8" fmla="*/ 43243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3" y="592455"/>
                  </a:moveTo>
                  <a:lnTo>
                    <a:pt x="43243" y="592455"/>
                  </a:lnTo>
                  <a:cubicBezTo>
                    <a:pt x="19335" y="592455"/>
                    <a:pt x="0" y="573119"/>
                    <a:pt x="0" y="549212"/>
                  </a:cubicBezTo>
                  <a:lnTo>
                    <a:pt x="0" y="43244"/>
                  </a:lnTo>
                  <a:cubicBezTo>
                    <a:pt x="0" y="19336"/>
                    <a:pt x="19335" y="0"/>
                    <a:pt x="43243" y="0"/>
                  </a:cubicBezTo>
                  <a:lnTo>
                    <a:pt x="43243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549212"/>
                  </a:lnTo>
                  <a:cubicBezTo>
                    <a:pt x="86487" y="573024"/>
                    <a:pt x="67056" y="592455"/>
                    <a:pt x="43243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/>
            <p:cNvSpPr/>
            <p:nvPr/>
          </p:nvSpPr>
          <p:spPr>
            <a:xfrm>
              <a:off x="5650175" y="8632455"/>
              <a:ext cx="64195" cy="128601"/>
            </a:xfrm>
            <a:custGeom>
              <a:avLst/>
              <a:gdLst>
                <a:gd name="connsiteX0" fmla="*/ 43243 w 86487"/>
                <a:gd name="connsiteY0" fmla="*/ 173260 h 173259"/>
                <a:gd name="connsiteX1" fmla="*/ 43243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3 h 173259"/>
                <a:gd name="connsiteX4" fmla="*/ 43243 w 86487"/>
                <a:gd name="connsiteY4" fmla="*/ 0 h 173259"/>
                <a:gd name="connsiteX5" fmla="*/ 43243 w 86487"/>
                <a:gd name="connsiteY5" fmla="*/ 0 h 173259"/>
                <a:gd name="connsiteX6" fmla="*/ 86487 w 86487"/>
                <a:gd name="connsiteY6" fmla="*/ 43243 h 173259"/>
                <a:gd name="connsiteX7" fmla="*/ 86487 w 86487"/>
                <a:gd name="connsiteY7" fmla="*/ 130016 h 173259"/>
                <a:gd name="connsiteX8" fmla="*/ 43243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3" y="173260"/>
                  </a:moveTo>
                  <a:lnTo>
                    <a:pt x="43243" y="173260"/>
                  </a:lnTo>
                  <a:cubicBezTo>
                    <a:pt x="19335" y="173260"/>
                    <a:pt x="0" y="153924"/>
                    <a:pt x="0" y="130016"/>
                  </a:cubicBezTo>
                  <a:lnTo>
                    <a:pt x="0" y="43243"/>
                  </a:lnTo>
                  <a:cubicBezTo>
                    <a:pt x="0" y="19336"/>
                    <a:pt x="19335" y="0"/>
                    <a:pt x="43243" y="0"/>
                  </a:cubicBezTo>
                  <a:lnTo>
                    <a:pt x="43243" y="0"/>
                  </a:lnTo>
                  <a:cubicBezTo>
                    <a:pt x="67151" y="0"/>
                    <a:pt x="86487" y="19336"/>
                    <a:pt x="86487" y="43243"/>
                  </a:cubicBezTo>
                  <a:lnTo>
                    <a:pt x="86487" y="130016"/>
                  </a:lnTo>
                  <a:cubicBezTo>
                    <a:pt x="86487" y="153924"/>
                    <a:pt x="67056" y="173260"/>
                    <a:pt x="43243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/>
            <p:cNvSpPr/>
            <p:nvPr/>
          </p:nvSpPr>
          <p:spPr>
            <a:xfrm>
              <a:off x="5422312" y="8780287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0 w 86487"/>
                <a:gd name="connsiteY2" fmla="*/ 549211 h 592455"/>
                <a:gd name="connsiteX3" fmla="*/ 0 w 86487"/>
                <a:gd name="connsiteY3" fmla="*/ 43243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86487 w 86487"/>
                <a:gd name="connsiteY6" fmla="*/ 43243 h 592455"/>
                <a:gd name="connsiteX7" fmla="*/ 86487 w 86487"/>
                <a:gd name="connsiteY7" fmla="*/ 549211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19336" y="592455"/>
                    <a:pt x="0" y="573119"/>
                    <a:pt x="0" y="549211"/>
                  </a:cubicBezTo>
                  <a:lnTo>
                    <a:pt x="0" y="43243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3"/>
                  </a:cubicBezTo>
                  <a:lnTo>
                    <a:pt x="86487" y="549211"/>
                  </a:lnTo>
                  <a:cubicBezTo>
                    <a:pt x="86582" y="573119"/>
                    <a:pt x="67151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/>
            <p:cNvSpPr/>
            <p:nvPr/>
          </p:nvSpPr>
          <p:spPr>
            <a:xfrm>
              <a:off x="5422312" y="8651615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4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86487 w 86487"/>
                <a:gd name="connsiteY6" fmla="*/ 43244 h 173259"/>
                <a:gd name="connsiteX7" fmla="*/ 86487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130016"/>
                  </a:lnTo>
                  <a:cubicBezTo>
                    <a:pt x="86582" y="153924"/>
                    <a:pt x="67151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/>
            <p:cNvSpPr/>
            <p:nvPr/>
          </p:nvSpPr>
          <p:spPr>
            <a:xfrm>
              <a:off x="5194519" y="8810758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0 w 86487"/>
                <a:gd name="connsiteY2" fmla="*/ 549211 h 592455"/>
                <a:gd name="connsiteX3" fmla="*/ 0 w 86487"/>
                <a:gd name="connsiteY3" fmla="*/ 43243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86487 w 86487"/>
                <a:gd name="connsiteY6" fmla="*/ 43243 h 592455"/>
                <a:gd name="connsiteX7" fmla="*/ 86487 w 86487"/>
                <a:gd name="connsiteY7" fmla="*/ 549211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19336" y="592455"/>
                    <a:pt x="0" y="573119"/>
                    <a:pt x="0" y="549211"/>
                  </a:cubicBezTo>
                  <a:lnTo>
                    <a:pt x="0" y="43243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3"/>
                  </a:cubicBezTo>
                  <a:lnTo>
                    <a:pt x="86487" y="549211"/>
                  </a:lnTo>
                  <a:cubicBezTo>
                    <a:pt x="86582" y="573119"/>
                    <a:pt x="67151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/>
            <p:cNvSpPr/>
            <p:nvPr/>
          </p:nvSpPr>
          <p:spPr>
            <a:xfrm>
              <a:off x="5194519" y="8682157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3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86487 w 86487"/>
                <a:gd name="connsiteY6" fmla="*/ 43243 h 173259"/>
                <a:gd name="connsiteX7" fmla="*/ 86487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3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3"/>
                  </a:cubicBezTo>
                  <a:lnTo>
                    <a:pt x="86487" y="130016"/>
                  </a:lnTo>
                  <a:cubicBezTo>
                    <a:pt x="86582" y="153829"/>
                    <a:pt x="67151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/>
            <p:cNvSpPr/>
            <p:nvPr/>
          </p:nvSpPr>
          <p:spPr>
            <a:xfrm>
              <a:off x="4966727" y="8847733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0 w 86487"/>
                <a:gd name="connsiteY2" fmla="*/ 549212 h 592455"/>
                <a:gd name="connsiteX3" fmla="*/ 0 w 86487"/>
                <a:gd name="connsiteY3" fmla="*/ 43244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86487 w 86487"/>
                <a:gd name="connsiteY6" fmla="*/ 43244 h 592455"/>
                <a:gd name="connsiteX7" fmla="*/ 86487 w 86487"/>
                <a:gd name="connsiteY7" fmla="*/ 549212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19336" y="592455"/>
                    <a:pt x="0" y="573119"/>
                    <a:pt x="0" y="549212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549212"/>
                  </a:lnTo>
                  <a:cubicBezTo>
                    <a:pt x="86487" y="573024"/>
                    <a:pt x="67151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/>
            <p:cNvSpPr/>
            <p:nvPr/>
          </p:nvSpPr>
          <p:spPr>
            <a:xfrm>
              <a:off x="4966727" y="8719061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3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86487 w 86487"/>
                <a:gd name="connsiteY6" fmla="*/ 43243 h 173259"/>
                <a:gd name="connsiteX7" fmla="*/ 86487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3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3"/>
                  </a:cubicBezTo>
                  <a:lnTo>
                    <a:pt x="86487" y="130016"/>
                  </a:lnTo>
                  <a:cubicBezTo>
                    <a:pt x="86487" y="153924"/>
                    <a:pt x="67151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/>
            <p:cNvSpPr/>
            <p:nvPr/>
          </p:nvSpPr>
          <p:spPr>
            <a:xfrm>
              <a:off x="4738935" y="8887890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0 w 86487"/>
                <a:gd name="connsiteY2" fmla="*/ 549212 h 592455"/>
                <a:gd name="connsiteX3" fmla="*/ 0 w 86487"/>
                <a:gd name="connsiteY3" fmla="*/ 43244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86487 w 86487"/>
                <a:gd name="connsiteY6" fmla="*/ 43244 h 592455"/>
                <a:gd name="connsiteX7" fmla="*/ 86487 w 86487"/>
                <a:gd name="connsiteY7" fmla="*/ 549212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19336" y="592455"/>
                    <a:pt x="0" y="573120"/>
                    <a:pt x="0" y="549212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549212"/>
                  </a:lnTo>
                  <a:cubicBezTo>
                    <a:pt x="86487" y="573024"/>
                    <a:pt x="67151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/>
            <p:cNvSpPr/>
            <p:nvPr/>
          </p:nvSpPr>
          <p:spPr>
            <a:xfrm>
              <a:off x="4738935" y="8759218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4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86487 w 86487"/>
                <a:gd name="connsiteY6" fmla="*/ 43244 h 173259"/>
                <a:gd name="connsiteX7" fmla="*/ 86487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130016"/>
                  </a:lnTo>
                  <a:cubicBezTo>
                    <a:pt x="86487" y="153924"/>
                    <a:pt x="67151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/>
            <p:cNvSpPr/>
            <p:nvPr/>
          </p:nvSpPr>
          <p:spPr>
            <a:xfrm>
              <a:off x="4511143" y="8978810"/>
              <a:ext cx="64195" cy="439747"/>
            </a:xfrm>
            <a:custGeom>
              <a:avLst/>
              <a:gdLst>
                <a:gd name="connsiteX0" fmla="*/ 43244 w 86487"/>
                <a:gd name="connsiteY0" fmla="*/ 592455 h 592454"/>
                <a:gd name="connsiteX1" fmla="*/ 43244 w 86487"/>
                <a:gd name="connsiteY1" fmla="*/ 592455 h 592454"/>
                <a:gd name="connsiteX2" fmla="*/ 0 w 86487"/>
                <a:gd name="connsiteY2" fmla="*/ 549212 h 592454"/>
                <a:gd name="connsiteX3" fmla="*/ 0 w 86487"/>
                <a:gd name="connsiteY3" fmla="*/ 43244 h 592454"/>
                <a:gd name="connsiteX4" fmla="*/ 43244 w 86487"/>
                <a:gd name="connsiteY4" fmla="*/ 0 h 592454"/>
                <a:gd name="connsiteX5" fmla="*/ 43244 w 86487"/>
                <a:gd name="connsiteY5" fmla="*/ 0 h 592454"/>
                <a:gd name="connsiteX6" fmla="*/ 86487 w 86487"/>
                <a:gd name="connsiteY6" fmla="*/ 43244 h 592454"/>
                <a:gd name="connsiteX7" fmla="*/ 86487 w 86487"/>
                <a:gd name="connsiteY7" fmla="*/ 549212 h 592454"/>
                <a:gd name="connsiteX8" fmla="*/ 43244 w 86487"/>
                <a:gd name="connsiteY8" fmla="*/ 592455 h 59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4">
                  <a:moveTo>
                    <a:pt x="43244" y="592455"/>
                  </a:moveTo>
                  <a:lnTo>
                    <a:pt x="43244" y="592455"/>
                  </a:lnTo>
                  <a:cubicBezTo>
                    <a:pt x="19336" y="592455"/>
                    <a:pt x="0" y="573119"/>
                    <a:pt x="0" y="549212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549212"/>
                  </a:lnTo>
                  <a:cubicBezTo>
                    <a:pt x="86487" y="573119"/>
                    <a:pt x="67151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/>
            <p:cNvSpPr/>
            <p:nvPr/>
          </p:nvSpPr>
          <p:spPr>
            <a:xfrm>
              <a:off x="4511143" y="8850208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4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86487 w 86487"/>
                <a:gd name="connsiteY6" fmla="*/ 43244 h 173259"/>
                <a:gd name="connsiteX7" fmla="*/ 86487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130016"/>
                  </a:lnTo>
                  <a:cubicBezTo>
                    <a:pt x="86487" y="153924"/>
                    <a:pt x="67151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/>
            <p:cNvSpPr/>
            <p:nvPr/>
          </p:nvSpPr>
          <p:spPr>
            <a:xfrm>
              <a:off x="4283350" y="9045337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0 w 86487"/>
                <a:gd name="connsiteY2" fmla="*/ 549211 h 592455"/>
                <a:gd name="connsiteX3" fmla="*/ 0 w 86487"/>
                <a:gd name="connsiteY3" fmla="*/ 43244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86487 w 86487"/>
                <a:gd name="connsiteY6" fmla="*/ 43244 h 592455"/>
                <a:gd name="connsiteX7" fmla="*/ 86487 w 86487"/>
                <a:gd name="connsiteY7" fmla="*/ 549211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19336" y="592455"/>
                    <a:pt x="0" y="573119"/>
                    <a:pt x="0" y="549211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549211"/>
                  </a:lnTo>
                  <a:cubicBezTo>
                    <a:pt x="86487" y="573024"/>
                    <a:pt x="67151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/>
            <p:cNvSpPr/>
            <p:nvPr/>
          </p:nvSpPr>
          <p:spPr>
            <a:xfrm>
              <a:off x="4283350" y="8916665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0 w 86487"/>
                <a:gd name="connsiteY2" fmla="*/ 130016 h 173259"/>
                <a:gd name="connsiteX3" fmla="*/ 0 w 86487"/>
                <a:gd name="connsiteY3" fmla="*/ 43244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86487 w 86487"/>
                <a:gd name="connsiteY6" fmla="*/ 43244 h 173259"/>
                <a:gd name="connsiteX7" fmla="*/ 86487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4" y="0"/>
                  </a:cubicBezTo>
                  <a:lnTo>
                    <a:pt x="43244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130016"/>
                  </a:lnTo>
                  <a:cubicBezTo>
                    <a:pt x="86487" y="153924"/>
                    <a:pt x="67151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/>
            <p:cNvSpPr/>
            <p:nvPr/>
          </p:nvSpPr>
          <p:spPr>
            <a:xfrm>
              <a:off x="4055558" y="9131873"/>
              <a:ext cx="64194" cy="439748"/>
            </a:xfrm>
            <a:custGeom>
              <a:avLst/>
              <a:gdLst>
                <a:gd name="connsiteX0" fmla="*/ 43243 w 86486"/>
                <a:gd name="connsiteY0" fmla="*/ 592455 h 592455"/>
                <a:gd name="connsiteX1" fmla="*/ 43243 w 86486"/>
                <a:gd name="connsiteY1" fmla="*/ 592455 h 592455"/>
                <a:gd name="connsiteX2" fmla="*/ 0 w 86486"/>
                <a:gd name="connsiteY2" fmla="*/ 549212 h 592455"/>
                <a:gd name="connsiteX3" fmla="*/ 0 w 86486"/>
                <a:gd name="connsiteY3" fmla="*/ 43243 h 592455"/>
                <a:gd name="connsiteX4" fmla="*/ 43243 w 86486"/>
                <a:gd name="connsiteY4" fmla="*/ 0 h 592455"/>
                <a:gd name="connsiteX5" fmla="*/ 43243 w 86486"/>
                <a:gd name="connsiteY5" fmla="*/ 0 h 592455"/>
                <a:gd name="connsiteX6" fmla="*/ 86487 w 86486"/>
                <a:gd name="connsiteY6" fmla="*/ 43243 h 592455"/>
                <a:gd name="connsiteX7" fmla="*/ 86487 w 86486"/>
                <a:gd name="connsiteY7" fmla="*/ 549212 h 592455"/>
                <a:gd name="connsiteX8" fmla="*/ 43243 w 86486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6" h="592455">
                  <a:moveTo>
                    <a:pt x="43243" y="592455"/>
                  </a:moveTo>
                  <a:lnTo>
                    <a:pt x="43243" y="592455"/>
                  </a:lnTo>
                  <a:cubicBezTo>
                    <a:pt x="19336" y="592455"/>
                    <a:pt x="0" y="573119"/>
                    <a:pt x="0" y="549212"/>
                  </a:cubicBezTo>
                  <a:lnTo>
                    <a:pt x="0" y="43243"/>
                  </a:lnTo>
                  <a:cubicBezTo>
                    <a:pt x="0" y="19336"/>
                    <a:pt x="19336" y="0"/>
                    <a:pt x="43243" y="0"/>
                  </a:cubicBezTo>
                  <a:lnTo>
                    <a:pt x="43243" y="0"/>
                  </a:lnTo>
                  <a:cubicBezTo>
                    <a:pt x="67151" y="0"/>
                    <a:pt x="86487" y="19336"/>
                    <a:pt x="86487" y="43243"/>
                  </a:cubicBezTo>
                  <a:lnTo>
                    <a:pt x="86487" y="549212"/>
                  </a:lnTo>
                  <a:cubicBezTo>
                    <a:pt x="86487" y="573119"/>
                    <a:pt x="67151" y="592455"/>
                    <a:pt x="43243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/>
            <p:cNvSpPr/>
            <p:nvPr/>
          </p:nvSpPr>
          <p:spPr>
            <a:xfrm>
              <a:off x="4055558" y="9003271"/>
              <a:ext cx="64194" cy="128601"/>
            </a:xfrm>
            <a:custGeom>
              <a:avLst/>
              <a:gdLst>
                <a:gd name="connsiteX0" fmla="*/ 43243 w 86486"/>
                <a:gd name="connsiteY0" fmla="*/ 173260 h 173259"/>
                <a:gd name="connsiteX1" fmla="*/ 43243 w 86486"/>
                <a:gd name="connsiteY1" fmla="*/ 173260 h 173259"/>
                <a:gd name="connsiteX2" fmla="*/ 0 w 86486"/>
                <a:gd name="connsiteY2" fmla="*/ 130016 h 173259"/>
                <a:gd name="connsiteX3" fmla="*/ 0 w 86486"/>
                <a:gd name="connsiteY3" fmla="*/ 43244 h 173259"/>
                <a:gd name="connsiteX4" fmla="*/ 43243 w 86486"/>
                <a:gd name="connsiteY4" fmla="*/ 0 h 173259"/>
                <a:gd name="connsiteX5" fmla="*/ 43243 w 86486"/>
                <a:gd name="connsiteY5" fmla="*/ 0 h 173259"/>
                <a:gd name="connsiteX6" fmla="*/ 86487 w 86486"/>
                <a:gd name="connsiteY6" fmla="*/ 43244 h 173259"/>
                <a:gd name="connsiteX7" fmla="*/ 86487 w 86486"/>
                <a:gd name="connsiteY7" fmla="*/ 130016 h 173259"/>
                <a:gd name="connsiteX8" fmla="*/ 43243 w 86486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6" h="173259">
                  <a:moveTo>
                    <a:pt x="43243" y="173260"/>
                  </a:moveTo>
                  <a:lnTo>
                    <a:pt x="43243" y="173260"/>
                  </a:lnTo>
                  <a:cubicBezTo>
                    <a:pt x="19336" y="173260"/>
                    <a:pt x="0" y="153924"/>
                    <a:pt x="0" y="130016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3" y="0"/>
                  </a:cubicBezTo>
                  <a:lnTo>
                    <a:pt x="43243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130016"/>
                  </a:lnTo>
                  <a:cubicBezTo>
                    <a:pt x="86487" y="153924"/>
                    <a:pt x="67151" y="173260"/>
                    <a:pt x="43243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/>
            <p:cNvSpPr/>
            <p:nvPr/>
          </p:nvSpPr>
          <p:spPr>
            <a:xfrm>
              <a:off x="3827766" y="9207733"/>
              <a:ext cx="64194" cy="439748"/>
            </a:xfrm>
            <a:custGeom>
              <a:avLst/>
              <a:gdLst>
                <a:gd name="connsiteX0" fmla="*/ 43243 w 86486"/>
                <a:gd name="connsiteY0" fmla="*/ 592455 h 592455"/>
                <a:gd name="connsiteX1" fmla="*/ 43243 w 86486"/>
                <a:gd name="connsiteY1" fmla="*/ 592455 h 592455"/>
                <a:gd name="connsiteX2" fmla="*/ 0 w 86486"/>
                <a:gd name="connsiteY2" fmla="*/ 549212 h 592455"/>
                <a:gd name="connsiteX3" fmla="*/ 0 w 86486"/>
                <a:gd name="connsiteY3" fmla="*/ 43244 h 592455"/>
                <a:gd name="connsiteX4" fmla="*/ 43243 w 86486"/>
                <a:gd name="connsiteY4" fmla="*/ 0 h 592455"/>
                <a:gd name="connsiteX5" fmla="*/ 43243 w 86486"/>
                <a:gd name="connsiteY5" fmla="*/ 0 h 592455"/>
                <a:gd name="connsiteX6" fmla="*/ 86487 w 86486"/>
                <a:gd name="connsiteY6" fmla="*/ 43244 h 592455"/>
                <a:gd name="connsiteX7" fmla="*/ 86487 w 86486"/>
                <a:gd name="connsiteY7" fmla="*/ 549212 h 592455"/>
                <a:gd name="connsiteX8" fmla="*/ 43243 w 86486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6" h="592455">
                  <a:moveTo>
                    <a:pt x="43243" y="592455"/>
                  </a:moveTo>
                  <a:lnTo>
                    <a:pt x="43243" y="592455"/>
                  </a:lnTo>
                  <a:cubicBezTo>
                    <a:pt x="19336" y="592455"/>
                    <a:pt x="0" y="573120"/>
                    <a:pt x="0" y="549212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3" y="0"/>
                  </a:cubicBezTo>
                  <a:lnTo>
                    <a:pt x="43243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549212"/>
                  </a:lnTo>
                  <a:cubicBezTo>
                    <a:pt x="86487" y="573120"/>
                    <a:pt x="67151" y="592455"/>
                    <a:pt x="43243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/>
            <p:cNvSpPr/>
            <p:nvPr/>
          </p:nvSpPr>
          <p:spPr>
            <a:xfrm>
              <a:off x="3827766" y="9079131"/>
              <a:ext cx="64194" cy="128601"/>
            </a:xfrm>
            <a:custGeom>
              <a:avLst/>
              <a:gdLst>
                <a:gd name="connsiteX0" fmla="*/ 43243 w 86486"/>
                <a:gd name="connsiteY0" fmla="*/ 173259 h 173259"/>
                <a:gd name="connsiteX1" fmla="*/ 43243 w 86486"/>
                <a:gd name="connsiteY1" fmla="*/ 173259 h 173259"/>
                <a:gd name="connsiteX2" fmla="*/ 0 w 86486"/>
                <a:gd name="connsiteY2" fmla="*/ 130016 h 173259"/>
                <a:gd name="connsiteX3" fmla="*/ 0 w 86486"/>
                <a:gd name="connsiteY3" fmla="*/ 43244 h 173259"/>
                <a:gd name="connsiteX4" fmla="*/ 43243 w 86486"/>
                <a:gd name="connsiteY4" fmla="*/ 0 h 173259"/>
                <a:gd name="connsiteX5" fmla="*/ 43243 w 86486"/>
                <a:gd name="connsiteY5" fmla="*/ 0 h 173259"/>
                <a:gd name="connsiteX6" fmla="*/ 86487 w 86486"/>
                <a:gd name="connsiteY6" fmla="*/ 43244 h 173259"/>
                <a:gd name="connsiteX7" fmla="*/ 86487 w 86486"/>
                <a:gd name="connsiteY7" fmla="*/ 130016 h 173259"/>
                <a:gd name="connsiteX8" fmla="*/ 43243 w 86486"/>
                <a:gd name="connsiteY8" fmla="*/ 173259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6" h="173259">
                  <a:moveTo>
                    <a:pt x="43243" y="173259"/>
                  </a:moveTo>
                  <a:lnTo>
                    <a:pt x="43243" y="173259"/>
                  </a:lnTo>
                  <a:cubicBezTo>
                    <a:pt x="19336" y="173259"/>
                    <a:pt x="0" y="153924"/>
                    <a:pt x="0" y="130016"/>
                  </a:cubicBezTo>
                  <a:lnTo>
                    <a:pt x="0" y="43244"/>
                  </a:lnTo>
                  <a:cubicBezTo>
                    <a:pt x="0" y="19336"/>
                    <a:pt x="19336" y="0"/>
                    <a:pt x="43243" y="0"/>
                  </a:cubicBezTo>
                  <a:lnTo>
                    <a:pt x="43243" y="0"/>
                  </a:lnTo>
                  <a:cubicBezTo>
                    <a:pt x="67151" y="0"/>
                    <a:pt x="86487" y="19336"/>
                    <a:pt x="86487" y="43244"/>
                  </a:cubicBezTo>
                  <a:lnTo>
                    <a:pt x="86487" y="130016"/>
                  </a:lnTo>
                  <a:cubicBezTo>
                    <a:pt x="86487" y="153924"/>
                    <a:pt x="67151" y="173259"/>
                    <a:pt x="43243" y="1732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/>
            <p:cNvSpPr/>
            <p:nvPr/>
          </p:nvSpPr>
          <p:spPr>
            <a:xfrm>
              <a:off x="6103427" y="8761127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86487 w 86487"/>
                <a:gd name="connsiteY2" fmla="*/ 549212 h 592455"/>
                <a:gd name="connsiteX3" fmla="*/ 86487 w 86487"/>
                <a:gd name="connsiteY3" fmla="*/ 43244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0 w 86487"/>
                <a:gd name="connsiteY6" fmla="*/ 43244 h 592455"/>
                <a:gd name="connsiteX7" fmla="*/ 0 w 86487"/>
                <a:gd name="connsiteY7" fmla="*/ 549212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67151" y="592455"/>
                    <a:pt x="86487" y="573119"/>
                    <a:pt x="86487" y="549212"/>
                  </a:cubicBezTo>
                  <a:lnTo>
                    <a:pt x="86487" y="43244"/>
                  </a:lnTo>
                  <a:cubicBezTo>
                    <a:pt x="86487" y="19336"/>
                    <a:pt x="67151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4"/>
                  </a:cubicBezTo>
                  <a:lnTo>
                    <a:pt x="0" y="549212"/>
                  </a:lnTo>
                  <a:cubicBezTo>
                    <a:pt x="0" y="573024"/>
                    <a:pt x="19431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/>
            <p:cNvSpPr/>
            <p:nvPr/>
          </p:nvSpPr>
          <p:spPr>
            <a:xfrm>
              <a:off x="6103427" y="8632455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86487 w 86487"/>
                <a:gd name="connsiteY2" fmla="*/ 130016 h 173259"/>
                <a:gd name="connsiteX3" fmla="*/ 86487 w 86487"/>
                <a:gd name="connsiteY3" fmla="*/ 43243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0 w 86487"/>
                <a:gd name="connsiteY6" fmla="*/ 43243 h 173259"/>
                <a:gd name="connsiteX7" fmla="*/ 0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67151" y="173260"/>
                    <a:pt x="86487" y="153924"/>
                    <a:pt x="86487" y="130016"/>
                  </a:cubicBezTo>
                  <a:lnTo>
                    <a:pt x="86487" y="43243"/>
                  </a:lnTo>
                  <a:cubicBezTo>
                    <a:pt x="86487" y="19336"/>
                    <a:pt x="67151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3"/>
                  </a:cubicBezTo>
                  <a:lnTo>
                    <a:pt x="0" y="130016"/>
                  </a:lnTo>
                  <a:cubicBezTo>
                    <a:pt x="0" y="153924"/>
                    <a:pt x="19431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/>
            <p:cNvSpPr/>
            <p:nvPr/>
          </p:nvSpPr>
          <p:spPr>
            <a:xfrm>
              <a:off x="6331290" y="8780287"/>
              <a:ext cx="64194" cy="439748"/>
            </a:xfrm>
            <a:custGeom>
              <a:avLst/>
              <a:gdLst>
                <a:gd name="connsiteX0" fmla="*/ 43244 w 86486"/>
                <a:gd name="connsiteY0" fmla="*/ 592455 h 592455"/>
                <a:gd name="connsiteX1" fmla="*/ 43244 w 86486"/>
                <a:gd name="connsiteY1" fmla="*/ 592455 h 592455"/>
                <a:gd name="connsiteX2" fmla="*/ 86487 w 86486"/>
                <a:gd name="connsiteY2" fmla="*/ 549211 h 592455"/>
                <a:gd name="connsiteX3" fmla="*/ 86487 w 86486"/>
                <a:gd name="connsiteY3" fmla="*/ 43243 h 592455"/>
                <a:gd name="connsiteX4" fmla="*/ 43244 w 86486"/>
                <a:gd name="connsiteY4" fmla="*/ 0 h 592455"/>
                <a:gd name="connsiteX5" fmla="*/ 43244 w 86486"/>
                <a:gd name="connsiteY5" fmla="*/ 0 h 592455"/>
                <a:gd name="connsiteX6" fmla="*/ 0 w 86486"/>
                <a:gd name="connsiteY6" fmla="*/ 43243 h 592455"/>
                <a:gd name="connsiteX7" fmla="*/ 0 w 86486"/>
                <a:gd name="connsiteY7" fmla="*/ 549211 h 592455"/>
                <a:gd name="connsiteX8" fmla="*/ 43244 w 86486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6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67151" y="592455"/>
                    <a:pt x="86487" y="573119"/>
                    <a:pt x="86487" y="549211"/>
                  </a:cubicBezTo>
                  <a:lnTo>
                    <a:pt x="86487" y="43243"/>
                  </a:lnTo>
                  <a:cubicBezTo>
                    <a:pt x="86487" y="19336"/>
                    <a:pt x="67151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3"/>
                  </a:cubicBezTo>
                  <a:lnTo>
                    <a:pt x="0" y="549211"/>
                  </a:lnTo>
                  <a:cubicBezTo>
                    <a:pt x="-95" y="573119"/>
                    <a:pt x="19336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/>
            <p:cNvSpPr/>
            <p:nvPr/>
          </p:nvSpPr>
          <p:spPr>
            <a:xfrm>
              <a:off x="6331290" y="8651615"/>
              <a:ext cx="64194" cy="128601"/>
            </a:xfrm>
            <a:custGeom>
              <a:avLst/>
              <a:gdLst>
                <a:gd name="connsiteX0" fmla="*/ 43244 w 86486"/>
                <a:gd name="connsiteY0" fmla="*/ 173260 h 173259"/>
                <a:gd name="connsiteX1" fmla="*/ 43244 w 86486"/>
                <a:gd name="connsiteY1" fmla="*/ 173260 h 173259"/>
                <a:gd name="connsiteX2" fmla="*/ 86487 w 86486"/>
                <a:gd name="connsiteY2" fmla="*/ 130016 h 173259"/>
                <a:gd name="connsiteX3" fmla="*/ 86487 w 86486"/>
                <a:gd name="connsiteY3" fmla="*/ 43244 h 173259"/>
                <a:gd name="connsiteX4" fmla="*/ 43244 w 86486"/>
                <a:gd name="connsiteY4" fmla="*/ 0 h 173259"/>
                <a:gd name="connsiteX5" fmla="*/ 43244 w 86486"/>
                <a:gd name="connsiteY5" fmla="*/ 0 h 173259"/>
                <a:gd name="connsiteX6" fmla="*/ 0 w 86486"/>
                <a:gd name="connsiteY6" fmla="*/ 43244 h 173259"/>
                <a:gd name="connsiteX7" fmla="*/ 0 w 86486"/>
                <a:gd name="connsiteY7" fmla="*/ 130016 h 173259"/>
                <a:gd name="connsiteX8" fmla="*/ 43244 w 86486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6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67151" y="173260"/>
                    <a:pt x="86487" y="153924"/>
                    <a:pt x="86487" y="130016"/>
                  </a:cubicBezTo>
                  <a:lnTo>
                    <a:pt x="86487" y="43244"/>
                  </a:lnTo>
                  <a:cubicBezTo>
                    <a:pt x="86487" y="19336"/>
                    <a:pt x="67151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4"/>
                  </a:cubicBezTo>
                  <a:lnTo>
                    <a:pt x="0" y="130016"/>
                  </a:lnTo>
                  <a:cubicBezTo>
                    <a:pt x="-95" y="153924"/>
                    <a:pt x="19336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/>
            <p:cNvSpPr/>
            <p:nvPr/>
          </p:nvSpPr>
          <p:spPr>
            <a:xfrm>
              <a:off x="6559082" y="8810758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86488 w 86487"/>
                <a:gd name="connsiteY2" fmla="*/ 549211 h 592455"/>
                <a:gd name="connsiteX3" fmla="*/ 86488 w 86487"/>
                <a:gd name="connsiteY3" fmla="*/ 43243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0 w 86487"/>
                <a:gd name="connsiteY6" fmla="*/ 43243 h 592455"/>
                <a:gd name="connsiteX7" fmla="*/ 0 w 86487"/>
                <a:gd name="connsiteY7" fmla="*/ 549211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67151" y="592455"/>
                    <a:pt x="86488" y="573119"/>
                    <a:pt x="86488" y="549211"/>
                  </a:cubicBezTo>
                  <a:lnTo>
                    <a:pt x="86488" y="43243"/>
                  </a:lnTo>
                  <a:cubicBezTo>
                    <a:pt x="86488" y="19336"/>
                    <a:pt x="67151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3"/>
                  </a:cubicBezTo>
                  <a:lnTo>
                    <a:pt x="0" y="549211"/>
                  </a:lnTo>
                  <a:cubicBezTo>
                    <a:pt x="-95" y="573119"/>
                    <a:pt x="19336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/>
            <p:cNvSpPr/>
            <p:nvPr/>
          </p:nvSpPr>
          <p:spPr>
            <a:xfrm>
              <a:off x="6559082" y="8682157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86488 w 86487"/>
                <a:gd name="connsiteY2" fmla="*/ 130016 h 173259"/>
                <a:gd name="connsiteX3" fmla="*/ 86488 w 86487"/>
                <a:gd name="connsiteY3" fmla="*/ 43243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0 w 86487"/>
                <a:gd name="connsiteY6" fmla="*/ 43243 h 173259"/>
                <a:gd name="connsiteX7" fmla="*/ 0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67151" y="173260"/>
                    <a:pt x="86488" y="153924"/>
                    <a:pt x="86488" y="130016"/>
                  </a:cubicBezTo>
                  <a:lnTo>
                    <a:pt x="86488" y="43243"/>
                  </a:lnTo>
                  <a:cubicBezTo>
                    <a:pt x="86488" y="19336"/>
                    <a:pt x="67151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3"/>
                  </a:cubicBezTo>
                  <a:lnTo>
                    <a:pt x="0" y="130016"/>
                  </a:lnTo>
                  <a:cubicBezTo>
                    <a:pt x="-95" y="153829"/>
                    <a:pt x="19336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/>
            <p:cNvSpPr/>
            <p:nvPr/>
          </p:nvSpPr>
          <p:spPr>
            <a:xfrm>
              <a:off x="6786875" y="8847733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86487 w 86487"/>
                <a:gd name="connsiteY2" fmla="*/ 549212 h 592455"/>
                <a:gd name="connsiteX3" fmla="*/ 86487 w 86487"/>
                <a:gd name="connsiteY3" fmla="*/ 43244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0 w 86487"/>
                <a:gd name="connsiteY6" fmla="*/ 43244 h 592455"/>
                <a:gd name="connsiteX7" fmla="*/ 0 w 86487"/>
                <a:gd name="connsiteY7" fmla="*/ 549212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67152" y="592455"/>
                    <a:pt x="86487" y="573119"/>
                    <a:pt x="86487" y="549212"/>
                  </a:cubicBezTo>
                  <a:lnTo>
                    <a:pt x="86487" y="43244"/>
                  </a:lnTo>
                  <a:cubicBezTo>
                    <a:pt x="86487" y="19336"/>
                    <a:pt x="67152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4"/>
                  </a:cubicBezTo>
                  <a:lnTo>
                    <a:pt x="0" y="549212"/>
                  </a:lnTo>
                  <a:cubicBezTo>
                    <a:pt x="0" y="573024"/>
                    <a:pt x="19336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/>
            <p:cNvSpPr/>
            <p:nvPr/>
          </p:nvSpPr>
          <p:spPr>
            <a:xfrm>
              <a:off x="6786875" y="8719061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86487 w 86487"/>
                <a:gd name="connsiteY2" fmla="*/ 130016 h 173259"/>
                <a:gd name="connsiteX3" fmla="*/ 86487 w 86487"/>
                <a:gd name="connsiteY3" fmla="*/ 43243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0 w 86487"/>
                <a:gd name="connsiteY6" fmla="*/ 43243 h 173259"/>
                <a:gd name="connsiteX7" fmla="*/ 0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67152" y="173260"/>
                    <a:pt x="86487" y="153924"/>
                    <a:pt x="86487" y="130016"/>
                  </a:cubicBezTo>
                  <a:lnTo>
                    <a:pt x="86487" y="43243"/>
                  </a:lnTo>
                  <a:cubicBezTo>
                    <a:pt x="86487" y="19336"/>
                    <a:pt x="67152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3"/>
                  </a:cubicBezTo>
                  <a:lnTo>
                    <a:pt x="0" y="130016"/>
                  </a:lnTo>
                  <a:cubicBezTo>
                    <a:pt x="0" y="153924"/>
                    <a:pt x="19336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/>
            <p:cNvSpPr/>
            <p:nvPr/>
          </p:nvSpPr>
          <p:spPr>
            <a:xfrm>
              <a:off x="7014668" y="8887890"/>
              <a:ext cx="64195" cy="439748"/>
            </a:xfrm>
            <a:custGeom>
              <a:avLst/>
              <a:gdLst>
                <a:gd name="connsiteX0" fmla="*/ 43243 w 86487"/>
                <a:gd name="connsiteY0" fmla="*/ 592455 h 592455"/>
                <a:gd name="connsiteX1" fmla="*/ 43243 w 86487"/>
                <a:gd name="connsiteY1" fmla="*/ 592455 h 592455"/>
                <a:gd name="connsiteX2" fmla="*/ 86487 w 86487"/>
                <a:gd name="connsiteY2" fmla="*/ 549212 h 592455"/>
                <a:gd name="connsiteX3" fmla="*/ 86487 w 86487"/>
                <a:gd name="connsiteY3" fmla="*/ 43244 h 592455"/>
                <a:gd name="connsiteX4" fmla="*/ 43243 w 86487"/>
                <a:gd name="connsiteY4" fmla="*/ 0 h 592455"/>
                <a:gd name="connsiteX5" fmla="*/ 43243 w 86487"/>
                <a:gd name="connsiteY5" fmla="*/ 0 h 592455"/>
                <a:gd name="connsiteX6" fmla="*/ 0 w 86487"/>
                <a:gd name="connsiteY6" fmla="*/ 43244 h 592455"/>
                <a:gd name="connsiteX7" fmla="*/ 0 w 86487"/>
                <a:gd name="connsiteY7" fmla="*/ 549212 h 592455"/>
                <a:gd name="connsiteX8" fmla="*/ 43243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3" y="592455"/>
                  </a:moveTo>
                  <a:lnTo>
                    <a:pt x="43243" y="592455"/>
                  </a:lnTo>
                  <a:cubicBezTo>
                    <a:pt x="67151" y="592455"/>
                    <a:pt x="86487" y="573120"/>
                    <a:pt x="86487" y="549212"/>
                  </a:cubicBezTo>
                  <a:lnTo>
                    <a:pt x="86487" y="43244"/>
                  </a:lnTo>
                  <a:cubicBezTo>
                    <a:pt x="86487" y="19336"/>
                    <a:pt x="67151" y="0"/>
                    <a:pt x="43243" y="0"/>
                  </a:cubicBezTo>
                  <a:lnTo>
                    <a:pt x="43243" y="0"/>
                  </a:lnTo>
                  <a:cubicBezTo>
                    <a:pt x="19335" y="0"/>
                    <a:pt x="0" y="19336"/>
                    <a:pt x="0" y="43244"/>
                  </a:cubicBezTo>
                  <a:lnTo>
                    <a:pt x="0" y="549212"/>
                  </a:lnTo>
                  <a:cubicBezTo>
                    <a:pt x="0" y="573024"/>
                    <a:pt x="19335" y="592455"/>
                    <a:pt x="43243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/>
            <p:cNvSpPr/>
            <p:nvPr/>
          </p:nvSpPr>
          <p:spPr>
            <a:xfrm>
              <a:off x="7014668" y="8759218"/>
              <a:ext cx="64195" cy="128601"/>
            </a:xfrm>
            <a:custGeom>
              <a:avLst/>
              <a:gdLst>
                <a:gd name="connsiteX0" fmla="*/ 43243 w 86487"/>
                <a:gd name="connsiteY0" fmla="*/ 173260 h 173259"/>
                <a:gd name="connsiteX1" fmla="*/ 43243 w 86487"/>
                <a:gd name="connsiteY1" fmla="*/ 173260 h 173259"/>
                <a:gd name="connsiteX2" fmla="*/ 86487 w 86487"/>
                <a:gd name="connsiteY2" fmla="*/ 130016 h 173259"/>
                <a:gd name="connsiteX3" fmla="*/ 86487 w 86487"/>
                <a:gd name="connsiteY3" fmla="*/ 43244 h 173259"/>
                <a:gd name="connsiteX4" fmla="*/ 43243 w 86487"/>
                <a:gd name="connsiteY4" fmla="*/ 0 h 173259"/>
                <a:gd name="connsiteX5" fmla="*/ 43243 w 86487"/>
                <a:gd name="connsiteY5" fmla="*/ 0 h 173259"/>
                <a:gd name="connsiteX6" fmla="*/ 0 w 86487"/>
                <a:gd name="connsiteY6" fmla="*/ 43244 h 173259"/>
                <a:gd name="connsiteX7" fmla="*/ 0 w 86487"/>
                <a:gd name="connsiteY7" fmla="*/ 130016 h 173259"/>
                <a:gd name="connsiteX8" fmla="*/ 43243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3" y="173260"/>
                  </a:moveTo>
                  <a:lnTo>
                    <a:pt x="43243" y="173260"/>
                  </a:lnTo>
                  <a:cubicBezTo>
                    <a:pt x="67151" y="173260"/>
                    <a:pt x="86487" y="153924"/>
                    <a:pt x="86487" y="130016"/>
                  </a:cubicBezTo>
                  <a:lnTo>
                    <a:pt x="86487" y="43244"/>
                  </a:lnTo>
                  <a:cubicBezTo>
                    <a:pt x="86487" y="19336"/>
                    <a:pt x="67151" y="0"/>
                    <a:pt x="43243" y="0"/>
                  </a:cubicBezTo>
                  <a:lnTo>
                    <a:pt x="43243" y="0"/>
                  </a:lnTo>
                  <a:cubicBezTo>
                    <a:pt x="19335" y="0"/>
                    <a:pt x="0" y="19336"/>
                    <a:pt x="0" y="43244"/>
                  </a:cubicBezTo>
                  <a:lnTo>
                    <a:pt x="0" y="130016"/>
                  </a:lnTo>
                  <a:cubicBezTo>
                    <a:pt x="0" y="153924"/>
                    <a:pt x="19335" y="173260"/>
                    <a:pt x="43243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/>
            <p:cNvSpPr/>
            <p:nvPr/>
          </p:nvSpPr>
          <p:spPr>
            <a:xfrm>
              <a:off x="7242460" y="8978810"/>
              <a:ext cx="64195" cy="439747"/>
            </a:xfrm>
            <a:custGeom>
              <a:avLst/>
              <a:gdLst>
                <a:gd name="connsiteX0" fmla="*/ 43244 w 86487"/>
                <a:gd name="connsiteY0" fmla="*/ 592455 h 592454"/>
                <a:gd name="connsiteX1" fmla="*/ 43244 w 86487"/>
                <a:gd name="connsiteY1" fmla="*/ 592455 h 592454"/>
                <a:gd name="connsiteX2" fmla="*/ 86487 w 86487"/>
                <a:gd name="connsiteY2" fmla="*/ 549212 h 592454"/>
                <a:gd name="connsiteX3" fmla="*/ 86487 w 86487"/>
                <a:gd name="connsiteY3" fmla="*/ 43244 h 592454"/>
                <a:gd name="connsiteX4" fmla="*/ 43244 w 86487"/>
                <a:gd name="connsiteY4" fmla="*/ 0 h 592454"/>
                <a:gd name="connsiteX5" fmla="*/ 43244 w 86487"/>
                <a:gd name="connsiteY5" fmla="*/ 0 h 592454"/>
                <a:gd name="connsiteX6" fmla="*/ 0 w 86487"/>
                <a:gd name="connsiteY6" fmla="*/ 43244 h 592454"/>
                <a:gd name="connsiteX7" fmla="*/ 0 w 86487"/>
                <a:gd name="connsiteY7" fmla="*/ 549212 h 592454"/>
                <a:gd name="connsiteX8" fmla="*/ 43244 w 86487"/>
                <a:gd name="connsiteY8" fmla="*/ 592455 h 59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4">
                  <a:moveTo>
                    <a:pt x="43244" y="592455"/>
                  </a:moveTo>
                  <a:lnTo>
                    <a:pt x="43244" y="592455"/>
                  </a:lnTo>
                  <a:cubicBezTo>
                    <a:pt x="67152" y="592455"/>
                    <a:pt x="86487" y="573119"/>
                    <a:pt x="86487" y="549212"/>
                  </a:cubicBezTo>
                  <a:lnTo>
                    <a:pt x="86487" y="43244"/>
                  </a:lnTo>
                  <a:cubicBezTo>
                    <a:pt x="86487" y="19336"/>
                    <a:pt x="67152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4"/>
                  </a:cubicBezTo>
                  <a:lnTo>
                    <a:pt x="0" y="549212"/>
                  </a:lnTo>
                  <a:cubicBezTo>
                    <a:pt x="0" y="573119"/>
                    <a:pt x="19336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/>
            <p:cNvSpPr/>
            <p:nvPr/>
          </p:nvSpPr>
          <p:spPr>
            <a:xfrm>
              <a:off x="7242460" y="8850208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86487 w 86487"/>
                <a:gd name="connsiteY2" fmla="*/ 130016 h 173259"/>
                <a:gd name="connsiteX3" fmla="*/ 86487 w 86487"/>
                <a:gd name="connsiteY3" fmla="*/ 43244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0 w 86487"/>
                <a:gd name="connsiteY6" fmla="*/ 43244 h 173259"/>
                <a:gd name="connsiteX7" fmla="*/ 0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67152" y="173260"/>
                    <a:pt x="86487" y="153924"/>
                    <a:pt x="86487" y="130016"/>
                  </a:cubicBezTo>
                  <a:lnTo>
                    <a:pt x="86487" y="43244"/>
                  </a:lnTo>
                  <a:cubicBezTo>
                    <a:pt x="86487" y="19336"/>
                    <a:pt x="67152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4"/>
                  </a:cubicBezTo>
                  <a:lnTo>
                    <a:pt x="0" y="130016"/>
                  </a:lnTo>
                  <a:cubicBezTo>
                    <a:pt x="0" y="153924"/>
                    <a:pt x="19336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/>
            <p:cNvSpPr/>
            <p:nvPr/>
          </p:nvSpPr>
          <p:spPr>
            <a:xfrm>
              <a:off x="7470252" y="9045337"/>
              <a:ext cx="64195" cy="439748"/>
            </a:xfrm>
            <a:custGeom>
              <a:avLst/>
              <a:gdLst>
                <a:gd name="connsiteX0" fmla="*/ 43243 w 86487"/>
                <a:gd name="connsiteY0" fmla="*/ 592455 h 592455"/>
                <a:gd name="connsiteX1" fmla="*/ 43243 w 86487"/>
                <a:gd name="connsiteY1" fmla="*/ 592455 h 592455"/>
                <a:gd name="connsiteX2" fmla="*/ 86487 w 86487"/>
                <a:gd name="connsiteY2" fmla="*/ 549211 h 592455"/>
                <a:gd name="connsiteX3" fmla="*/ 86487 w 86487"/>
                <a:gd name="connsiteY3" fmla="*/ 43244 h 592455"/>
                <a:gd name="connsiteX4" fmla="*/ 43243 w 86487"/>
                <a:gd name="connsiteY4" fmla="*/ 0 h 592455"/>
                <a:gd name="connsiteX5" fmla="*/ 43243 w 86487"/>
                <a:gd name="connsiteY5" fmla="*/ 0 h 592455"/>
                <a:gd name="connsiteX6" fmla="*/ 0 w 86487"/>
                <a:gd name="connsiteY6" fmla="*/ 43244 h 592455"/>
                <a:gd name="connsiteX7" fmla="*/ 0 w 86487"/>
                <a:gd name="connsiteY7" fmla="*/ 549211 h 592455"/>
                <a:gd name="connsiteX8" fmla="*/ 43243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3" y="592455"/>
                  </a:moveTo>
                  <a:lnTo>
                    <a:pt x="43243" y="592455"/>
                  </a:lnTo>
                  <a:cubicBezTo>
                    <a:pt x="67151" y="592455"/>
                    <a:pt x="86487" y="573119"/>
                    <a:pt x="86487" y="549211"/>
                  </a:cubicBezTo>
                  <a:lnTo>
                    <a:pt x="86487" y="43244"/>
                  </a:lnTo>
                  <a:cubicBezTo>
                    <a:pt x="86487" y="19336"/>
                    <a:pt x="67151" y="0"/>
                    <a:pt x="43243" y="0"/>
                  </a:cubicBezTo>
                  <a:lnTo>
                    <a:pt x="43243" y="0"/>
                  </a:lnTo>
                  <a:cubicBezTo>
                    <a:pt x="19335" y="0"/>
                    <a:pt x="0" y="19336"/>
                    <a:pt x="0" y="43244"/>
                  </a:cubicBezTo>
                  <a:lnTo>
                    <a:pt x="0" y="549211"/>
                  </a:lnTo>
                  <a:cubicBezTo>
                    <a:pt x="0" y="573024"/>
                    <a:pt x="19335" y="592455"/>
                    <a:pt x="43243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/>
            <p:cNvSpPr/>
            <p:nvPr/>
          </p:nvSpPr>
          <p:spPr>
            <a:xfrm>
              <a:off x="7470252" y="8916665"/>
              <a:ext cx="64195" cy="128601"/>
            </a:xfrm>
            <a:custGeom>
              <a:avLst/>
              <a:gdLst>
                <a:gd name="connsiteX0" fmla="*/ 43243 w 86487"/>
                <a:gd name="connsiteY0" fmla="*/ 173260 h 173259"/>
                <a:gd name="connsiteX1" fmla="*/ 43243 w 86487"/>
                <a:gd name="connsiteY1" fmla="*/ 173260 h 173259"/>
                <a:gd name="connsiteX2" fmla="*/ 86487 w 86487"/>
                <a:gd name="connsiteY2" fmla="*/ 130016 h 173259"/>
                <a:gd name="connsiteX3" fmla="*/ 86487 w 86487"/>
                <a:gd name="connsiteY3" fmla="*/ 43244 h 173259"/>
                <a:gd name="connsiteX4" fmla="*/ 43243 w 86487"/>
                <a:gd name="connsiteY4" fmla="*/ 0 h 173259"/>
                <a:gd name="connsiteX5" fmla="*/ 43243 w 86487"/>
                <a:gd name="connsiteY5" fmla="*/ 0 h 173259"/>
                <a:gd name="connsiteX6" fmla="*/ 0 w 86487"/>
                <a:gd name="connsiteY6" fmla="*/ 43244 h 173259"/>
                <a:gd name="connsiteX7" fmla="*/ 0 w 86487"/>
                <a:gd name="connsiteY7" fmla="*/ 130016 h 173259"/>
                <a:gd name="connsiteX8" fmla="*/ 43243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3" y="173260"/>
                  </a:moveTo>
                  <a:lnTo>
                    <a:pt x="43243" y="173260"/>
                  </a:lnTo>
                  <a:cubicBezTo>
                    <a:pt x="67151" y="173260"/>
                    <a:pt x="86487" y="153924"/>
                    <a:pt x="86487" y="130016"/>
                  </a:cubicBezTo>
                  <a:lnTo>
                    <a:pt x="86487" y="43244"/>
                  </a:lnTo>
                  <a:cubicBezTo>
                    <a:pt x="86487" y="19336"/>
                    <a:pt x="67151" y="0"/>
                    <a:pt x="43243" y="0"/>
                  </a:cubicBezTo>
                  <a:lnTo>
                    <a:pt x="43243" y="0"/>
                  </a:lnTo>
                  <a:cubicBezTo>
                    <a:pt x="19335" y="0"/>
                    <a:pt x="0" y="19336"/>
                    <a:pt x="0" y="43244"/>
                  </a:cubicBezTo>
                  <a:lnTo>
                    <a:pt x="0" y="130016"/>
                  </a:lnTo>
                  <a:cubicBezTo>
                    <a:pt x="0" y="153924"/>
                    <a:pt x="19335" y="173260"/>
                    <a:pt x="43243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/>
            <p:cNvSpPr/>
            <p:nvPr/>
          </p:nvSpPr>
          <p:spPr>
            <a:xfrm>
              <a:off x="7698044" y="9131873"/>
              <a:ext cx="64195" cy="439748"/>
            </a:xfrm>
            <a:custGeom>
              <a:avLst/>
              <a:gdLst>
                <a:gd name="connsiteX0" fmla="*/ 43244 w 86487"/>
                <a:gd name="connsiteY0" fmla="*/ 592455 h 592455"/>
                <a:gd name="connsiteX1" fmla="*/ 43244 w 86487"/>
                <a:gd name="connsiteY1" fmla="*/ 592455 h 592455"/>
                <a:gd name="connsiteX2" fmla="*/ 86487 w 86487"/>
                <a:gd name="connsiteY2" fmla="*/ 549212 h 592455"/>
                <a:gd name="connsiteX3" fmla="*/ 86487 w 86487"/>
                <a:gd name="connsiteY3" fmla="*/ 43243 h 592455"/>
                <a:gd name="connsiteX4" fmla="*/ 43244 w 86487"/>
                <a:gd name="connsiteY4" fmla="*/ 0 h 592455"/>
                <a:gd name="connsiteX5" fmla="*/ 43244 w 86487"/>
                <a:gd name="connsiteY5" fmla="*/ 0 h 592455"/>
                <a:gd name="connsiteX6" fmla="*/ 0 w 86487"/>
                <a:gd name="connsiteY6" fmla="*/ 43243 h 592455"/>
                <a:gd name="connsiteX7" fmla="*/ 0 w 86487"/>
                <a:gd name="connsiteY7" fmla="*/ 549212 h 592455"/>
                <a:gd name="connsiteX8" fmla="*/ 43244 w 86487"/>
                <a:gd name="connsiteY8" fmla="*/ 592455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5">
                  <a:moveTo>
                    <a:pt x="43244" y="592455"/>
                  </a:moveTo>
                  <a:lnTo>
                    <a:pt x="43244" y="592455"/>
                  </a:lnTo>
                  <a:cubicBezTo>
                    <a:pt x="67152" y="592455"/>
                    <a:pt x="86487" y="573119"/>
                    <a:pt x="86487" y="549212"/>
                  </a:cubicBezTo>
                  <a:lnTo>
                    <a:pt x="86487" y="43243"/>
                  </a:lnTo>
                  <a:cubicBezTo>
                    <a:pt x="86487" y="19336"/>
                    <a:pt x="67152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3"/>
                  </a:cubicBezTo>
                  <a:lnTo>
                    <a:pt x="0" y="549212"/>
                  </a:lnTo>
                  <a:cubicBezTo>
                    <a:pt x="0" y="573119"/>
                    <a:pt x="19336" y="592455"/>
                    <a:pt x="43244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/>
            <p:cNvSpPr/>
            <p:nvPr/>
          </p:nvSpPr>
          <p:spPr>
            <a:xfrm>
              <a:off x="7698044" y="9003271"/>
              <a:ext cx="64195" cy="128601"/>
            </a:xfrm>
            <a:custGeom>
              <a:avLst/>
              <a:gdLst>
                <a:gd name="connsiteX0" fmla="*/ 43244 w 86487"/>
                <a:gd name="connsiteY0" fmla="*/ 173260 h 173259"/>
                <a:gd name="connsiteX1" fmla="*/ 43244 w 86487"/>
                <a:gd name="connsiteY1" fmla="*/ 173260 h 173259"/>
                <a:gd name="connsiteX2" fmla="*/ 86487 w 86487"/>
                <a:gd name="connsiteY2" fmla="*/ 130016 h 173259"/>
                <a:gd name="connsiteX3" fmla="*/ 86487 w 86487"/>
                <a:gd name="connsiteY3" fmla="*/ 43244 h 173259"/>
                <a:gd name="connsiteX4" fmla="*/ 43244 w 86487"/>
                <a:gd name="connsiteY4" fmla="*/ 0 h 173259"/>
                <a:gd name="connsiteX5" fmla="*/ 43244 w 86487"/>
                <a:gd name="connsiteY5" fmla="*/ 0 h 173259"/>
                <a:gd name="connsiteX6" fmla="*/ 0 w 86487"/>
                <a:gd name="connsiteY6" fmla="*/ 43244 h 173259"/>
                <a:gd name="connsiteX7" fmla="*/ 0 w 86487"/>
                <a:gd name="connsiteY7" fmla="*/ 130016 h 173259"/>
                <a:gd name="connsiteX8" fmla="*/ 43244 w 86487"/>
                <a:gd name="connsiteY8" fmla="*/ 173260 h 17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59">
                  <a:moveTo>
                    <a:pt x="43244" y="173260"/>
                  </a:moveTo>
                  <a:lnTo>
                    <a:pt x="43244" y="173260"/>
                  </a:lnTo>
                  <a:cubicBezTo>
                    <a:pt x="67152" y="173260"/>
                    <a:pt x="86487" y="153924"/>
                    <a:pt x="86487" y="130016"/>
                  </a:cubicBezTo>
                  <a:lnTo>
                    <a:pt x="86487" y="43244"/>
                  </a:lnTo>
                  <a:cubicBezTo>
                    <a:pt x="86487" y="19336"/>
                    <a:pt x="67152" y="0"/>
                    <a:pt x="43244" y="0"/>
                  </a:cubicBezTo>
                  <a:lnTo>
                    <a:pt x="43244" y="0"/>
                  </a:lnTo>
                  <a:cubicBezTo>
                    <a:pt x="19336" y="0"/>
                    <a:pt x="0" y="19336"/>
                    <a:pt x="0" y="43244"/>
                  </a:cubicBezTo>
                  <a:lnTo>
                    <a:pt x="0" y="130016"/>
                  </a:lnTo>
                  <a:cubicBezTo>
                    <a:pt x="0" y="153924"/>
                    <a:pt x="19336" y="173260"/>
                    <a:pt x="43244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/>
            <p:cNvSpPr/>
            <p:nvPr/>
          </p:nvSpPr>
          <p:spPr>
            <a:xfrm>
              <a:off x="7925837" y="9236366"/>
              <a:ext cx="64195" cy="439747"/>
            </a:xfrm>
            <a:custGeom>
              <a:avLst/>
              <a:gdLst>
                <a:gd name="connsiteX0" fmla="*/ 43243 w 86487"/>
                <a:gd name="connsiteY0" fmla="*/ 592455 h 592454"/>
                <a:gd name="connsiteX1" fmla="*/ 43243 w 86487"/>
                <a:gd name="connsiteY1" fmla="*/ 592455 h 592454"/>
                <a:gd name="connsiteX2" fmla="*/ 86487 w 86487"/>
                <a:gd name="connsiteY2" fmla="*/ 549211 h 592454"/>
                <a:gd name="connsiteX3" fmla="*/ 86487 w 86487"/>
                <a:gd name="connsiteY3" fmla="*/ 43243 h 592454"/>
                <a:gd name="connsiteX4" fmla="*/ 43243 w 86487"/>
                <a:gd name="connsiteY4" fmla="*/ 0 h 592454"/>
                <a:gd name="connsiteX5" fmla="*/ 43243 w 86487"/>
                <a:gd name="connsiteY5" fmla="*/ 0 h 592454"/>
                <a:gd name="connsiteX6" fmla="*/ 0 w 86487"/>
                <a:gd name="connsiteY6" fmla="*/ 43243 h 592454"/>
                <a:gd name="connsiteX7" fmla="*/ 0 w 86487"/>
                <a:gd name="connsiteY7" fmla="*/ 549211 h 592454"/>
                <a:gd name="connsiteX8" fmla="*/ 43243 w 86487"/>
                <a:gd name="connsiteY8" fmla="*/ 592455 h 59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592454">
                  <a:moveTo>
                    <a:pt x="43243" y="592455"/>
                  </a:moveTo>
                  <a:lnTo>
                    <a:pt x="43243" y="592455"/>
                  </a:lnTo>
                  <a:cubicBezTo>
                    <a:pt x="67151" y="592455"/>
                    <a:pt x="86487" y="573119"/>
                    <a:pt x="86487" y="549211"/>
                  </a:cubicBezTo>
                  <a:lnTo>
                    <a:pt x="86487" y="43243"/>
                  </a:lnTo>
                  <a:cubicBezTo>
                    <a:pt x="86487" y="19335"/>
                    <a:pt x="67151" y="0"/>
                    <a:pt x="43243" y="0"/>
                  </a:cubicBezTo>
                  <a:lnTo>
                    <a:pt x="43243" y="0"/>
                  </a:lnTo>
                  <a:cubicBezTo>
                    <a:pt x="19335" y="0"/>
                    <a:pt x="0" y="19335"/>
                    <a:pt x="0" y="43243"/>
                  </a:cubicBezTo>
                  <a:lnTo>
                    <a:pt x="0" y="549211"/>
                  </a:lnTo>
                  <a:cubicBezTo>
                    <a:pt x="0" y="573119"/>
                    <a:pt x="19335" y="592455"/>
                    <a:pt x="43243" y="592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/>
            <p:cNvSpPr/>
            <p:nvPr/>
          </p:nvSpPr>
          <p:spPr>
            <a:xfrm>
              <a:off x="7925837" y="9107764"/>
              <a:ext cx="64195" cy="128602"/>
            </a:xfrm>
            <a:custGeom>
              <a:avLst/>
              <a:gdLst>
                <a:gd name="connsiteX0" fmla="*/ 43243 w 86487"/>
                <a:gd name="connsiteY0" fmla="*/ 173260 h 173260"/>
                <a:gd name="connsiteX1" fmla="*/ 43243 w 86487"/>
                <a:gd name="connsiteY1" fmla="*/ 173260 h 173260"/>
                <a:gd name="connsiteX2" fmla="*/ 86487 w 86487"/>
                <a:gd name="connsiteY2" fmla="*/ 130016 h 173260"/>
                <a:gd name="connsiteX3" fmla="*/ 86487 w 86487"/>
                <a:gd name="connsiteY3" fmla="*/ 43244 h 173260"/>
                <a:gd name="connsiteX4" fmla="*/ 43243 w 86487"/>
                <a:gd name="connsiteY4" fmla="*/ 0 h 173260"/>
                <a:gd name="connsiteX5" fmla="*/ 43243 w 86487"/>
                <a:gd name="connsiteY5" fmla="*/ 0 h 173260"/>
                <a:gd name="connsiteX6" fmla="*/ 0 w 86487"/>
                <a:gd name="connsiteY6" fmla="*/ 43244 h 173260"/>
                <a:gd name="connsiteX7" fmla="*/ 0 w 86487"/>
                <a:gd name="connsiteY7" fmla="*/ 130016 h 173260"/>
                <a:gd name="connsiteX8" fmla="*/ 43243 w 86487"/>
                <a:gd name="connsiteY8" fmla="*/ 173260 h 17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7" h="173260">
                  <a:moveTo>
                    <a:pt x="43243" y="173260"/>
                  </a:moveTo>
                  <a:lnTo>
                    <a:pt x="43243" y="173260"/>
                  </a:lnTo>
                  <a:cubicBezTo>
                    <a:pt x="67151" y="173260"/>
                    <a:pt x="86487" y="153924"/>
                    <a:pt x="86487" y="130016"/>
                  </a:cubicBezTo>
                  <a:lnTo>
                    <a:pt x="86487" y="43244"/>
                  </a:lnTo>
                  <a:cubicBezTo>
                    <a:pt x="86487" y="19336"/>
                    <a:pt x="67151" y="0"/>
                    <a:pt x="43243" y="0"/>
                  </a:cubicBezTo>
                  <a:lnTo>
                    <a:pt x="43243" y="0"/>
                  </a:lnTo>
                  <a:cubicBezTo>
                    <a:pt x="19335" y="0"/>
                    <a:pt x="0" y="19336"/>
                    <a:pt x="0" y="43244"/>
                  </a:cubicBezTo>
                  <a:lnTo>
                    <a:pt x="0" y="130016"/>
                  </a:lnTo>
                  <a:cubicBezTo>
                    <a:pt x="0" y="153829"/>
                    <a:pt x="19335" y="173260"/>
                    <a:pt x="43243" y="1732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/>
            <p:cNvSpPr/>
            <p:nvPr/>
          </p:nvSpPr>
          <p:spPr>
            <a:xfrm>
              <a:off x="3643029" y="8608824"/>
              <a:ext cx="4476735" cy="653984"/>
            </a:xfrm>
            <a:custGeom>
              <a:avLst/>
              <a:gdLst>
                <a:gd name="connsiteX0" fmla="*/ 6000369 w 6031325"/>
                <a:gd name="connsiteY0" fmla="*/ 881086 h 881086"/>
                <a:gd name="connsiteX1" fmla="*/ 30861 w 6031325"/>
                <a:gd name="connsiteY1" fmla="*/ 881086 h 881086"/>
                <a:gd name="connsiteX2" fmla="*/ 0 w 6031325"/>
                <a:gd name="connsiteY2" fmla="*/ 752023 h 881086"/>
                <a:gd name="connsiteX3" fmla="*/ 6031326 w 6031325"/>
                <a:gd name="connsiteY3" fmla="*/ 752023 h 881086"/>
                <a:gd name="connsiteX4" fmla="*/ 6000369 w 6031325"/>
                <a:gd name="connsiteY4" fmla="*/ 881086 h 88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1325" h="881086">
                  <a:moveTo>
                    <a:pt x="6000369" y="881086"/>
                  </a:moveTo>
                  <a:cubicBezTo>
                    <a:pt x="4125182" y="-111323"/>
                    <a:pt x="1905953" y="-111323"/>
                    <a:pt x="30861" y="881086"/>
                  </a:cubicBezTo>
                  <a:cubicBezTo>
                    <a:pt x="20574" y="860131"/>
                    <a:pt x="10287" y="772977"/>
                    <a:pt x="0" y="752023"/>
                  </a:cubicBezTo>
                  <a:cubicBezTo>
                    <a:pt x="1894523" y="-250674"/>
                    <a:pt x="4136803" y="-250674"/>
                    <a:pt x="6031326" y="752023"/>
                  </a:cubicBezTo>
                  <a:cubicBezTo>
                    <a:pt x="6020943" y="773073"/>
                    <a:pt x="6010656" y="860131"/>
                    <a:pt x="6000369" y="881086"/>
                  </a:cubicBezTo>
                  <a:close/>
                </a:path>
              </a:pathLst>
            </a:custGeom>
            <a:gradFill>
              <a:gsLst>
                <a:gs pos="67000">
                  <a:schemeClr val="accent3"/>
                </a:gs>
                <a:gs pos="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/>
            <p:cNvSpPr/>
            <p:nvPr/>
          </p:nvSpPr>
          <p:spPr>
            <a:xfrm>
              <a:off x="3643029" y="8637527"/>
              <a:ext cx="4476735" cy="625280"/>
            </a:xfrm>
            <a:custGeom>
              <a:avLst/>
              <a:gdLst>
                <a:gd name="connsiteX0" fmla="*/ 6000369 w 6031325"/>
                <a:gd name="connsiteY0" fmla="*/ 842415 h 842414"/>
                <a:gd name="connsiteX1" fmla="*/ 30861 w 6031325"/>
                <a:gd name="connsiteY1" fmla="*/ 842415 h 842414"/>
                <a:gd name="connsiteX2" fmla="*/ 0 w 6031325"/>
                <a:gd name="connsiteY2" fmla="*/ 752023 h 842414"/>
                <a:gd name="connsiteX3" fmla="*/ 6031326 w 6031325"/>
                <a:gd name="connsiteY3" fmla="*/ 752023 h 842414"/>
                <a:gd name="connsiteX4" fmla="*/ 6000369 w 6031325"/>
                <a:gd name="connsiteY4" fmla="*/ 842415 h 8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1325" h="842414">
                  <a:moveTo>
                    <a:pt x="6000369" y="842415"/>
                  </a:moveTo>
                  <a:cubicBezTo>
                    <a:pt x="4125182" y="-149995"/>
                    <a:pt x="1905953" y="-149995"/>
                    <a:pt x="30861" y="842415"/>
                  </a:cubicBezTo>
                  <a:cubicBezTo>
                    <a:pt x="20574" y="821460"/>
                    <a:pt x="10287" y="772977"/>
                    <a:pt x="0" y="752023"/>
                  </a:cubicBezTo>
                  <a:cubicBezTo>
                    <a:pt x="1894523" y="-250674"/>
                    <a:pt x="4136803" y="-250674"/>
                    <a:pt x="6031326" y="752023"/>
                  </a:cubicBezTo>
                  <a:cubicBezTo>
                    <a:pt x="6020943" y="773073"/>
                    <a:pt x="6010656" y="821460"/>
                    <a:pt x="6000369" y="84241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8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/>
            <p:cNvSpPr/>
            <p:nvPr/>
          </p:nvSpPr>
          <p:spPr>
            <a:xfrm>
              <a:off x="3491309" y="9156724"/>
              <a:ext cx="4758541" cy="811872"/>
            </a:xfrm>
            <a:custGeom>
              <a:avLst/>
              <a:gdLst>
                <a:gd name="connsiteX0" fmla="*/ 6190202 w 6410991"/>
                <a:gd name="connsiteY0" fmla="*/ 1093803 h 1093803"/>
                <a:gd name="connsiteX1" fmla="*/ 220694 w 6410991"/>
                <a:gd name="connsiteY1" fmla="*/ 1093803 h 1093803"/>
                <a:gd name="connsiteX2" fmla="*/ 0 w 6410991"/>
                <a:gd name="connsiteY2" fmla="*/ 799386 h 1093803"/>
                <a:gd name="connsiteX3" fmla="*/ 6410992 w 6410991"/>
                <a:gd name="connsiteY3" fmla="*/ 799386 h 1093803"/>
                <a:gd name="connsiteX4" fmla="*/ 6190202 w 6410991"/>
                <a:gd name="connsiteY4" fmla="*/ 1093803 h 109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0991" h="1093803">
                  <a:moveTo>
                    <a:pt x="6190202" y="1093803"/>
                  </a:moveTo>
                  <a:cubicBezTo>
                    <a:pt x="4315016" y="101394"/>
                    <a:pt x="2095786" y="101394"/>
                    <a:pt x="220694" y="1093803"/>
                  </a:cubicBezTo>
                  <a:cubicBezTo>
                    <a:pt x="147161" y="943784"/>
                    <a:pt x="73533" y="949404"/>
                    <a:pt x="0" y="799386"/>
                  </a:cubicBezTo>
                  <a:cubicBezTo>
                    <a:pt x="2013871" y="-266462"/>
                    <a:pt x="4397216" y="-266462"/>
                    <a:pt x="6410992" y="799386"/>
                  </a:cubicBezTo>
                  <a:cubicBezTo>
                    <a:pt x="6337364" y="949404"/>
                    <a:pt x="6263736" y="943880"/>
                    <a:pt x="6190202" y="109380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1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193" name="图片 19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569" y="5306336"/>
            <a:ext cx="2941080" cy="897878"/>
          </a:xfrm>
          <a:custGeom>
            <a:avLst/>
            <a:gdLst>
              <a:gd name="connsiteX0" fmla="*/ 80 w 3962400"/>
              <a:gd name="connsiteY0" fmla="*/ 146 h 1209675"/>
              <a:gd name="connsiteX1" fmla="*/ 3962480 w 3962400"/>
              <a:gd name="connsiteY1" fmla="*/ 146 h 1209675"/>
              <a:gd name="connsiteX2" fmla="*/ 3962480 w 3962400"/>
              <a:gd name="connsiteY2" fmla="*/ 1209822 h 1209675"/>
              <a:gd name="connsiteX3" fmla="*/ 80 w 3962400"/>
              <a:gd name="connsiteY3" fmla="*/ 1209822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1209675">
                <a:moveTo>
                  <a:pt x="80" y="146"/>
                </a:moveTo>
                <a:lnTo>
                  <a:pt x="3962480" y="146"/>
                </a:lnTo>
                <a:lnTo>
                  <a:pt x="3962480" y="1209822"/>
                </a:lnTo>
                <a:lnTo>
                  <a:pt x="80" y="1209822"/>
                </a:lnTo>
                <a:close/>
              </a:path>
            </a:pathLst>
          </a:custGeom>
        </p:spPr>
      </p:pic>
      <p:grpSp>
        <p:nvGrpSpPr>
          <p:cNvPr id="194" name="图形 4"/>
          <p:cNvGrpSpPr/>
          <p:nvPr userDrawn="1"/>
        </p:nvGrpSpPr>
        <p:grpSpPr>
          <a:xfrm>
            <a:off x="164554" y="5238500"/>
            <a:ext cx="5531923" cy="1619500"/>
            <a:chOff x="-33410" y="4550618"/>
            <a:chExt cx="3447478" cy="1009268"/>
          </a:xfrm>
        </p:grpSpPr>
        <p:grpSp>
          <p:nvGrpSpPr>
            <p:cNvPr id="195" name="图形 4"/>
            <p:cNvGrpSpPr/>
            <p:nvPr/>
          </p:nvGrpSpPr>
          <p:grpSpPr>
            <a:xfrm>
              <a:off x="-33410" y="4550618"/>
              <a:ext cx="3447478" cy="1009268"/>
              <a:chOff x="-33410" y="4550618"/>
              <a:chExt cx="3447478" cy="1009268"/>
            </a:xfrm>
          </p:grpSpPr>
          <p:sp>
            <p:nvSpPr>
              <p:cNvPr id="202" name="任意多边形: 形状 201"/>
              <p:cNvSpPr/>
              <p:nvPr/>
            </p:nvSpPr>
            <p:spPr>
              <a:xfrm>
                <a:off x="-33410" y="4550618"/>
                <a:ext cx="3447478" cy="1009268"/>
              </a:xfrm>
              <a:custGeom>
                <a:avLst/>
                <a:gdLst>
                  <a:gd name="connsiteX0" fmla="*/ 0 w 3447478"/>
                  <a:gd name="connsiteY0" fmla="*/ 1009269 h 1009268"/>
                  <a:gd name="connsiteX1" fmla="*/ 1699736 w 3447478"/>
                  <a:gd name="connsiteY1" fmla="*/ 0 h 1009268"/>
                  <a:gd name="connsiteX2" fmla="*/ 3447479 w 3447478"/>
                  <a:gd name="connsiteY2" fmla="*/ 1009269 h 1009268"/>
                  <a:gd name="connsiteX3" fmla="*/ 0 w 3447478"/>
                  <a:gd name="connsiteY3" fmla="*/ 1009269 h 10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7478" h="1009268">
                    <a:moveTo>
                      <a:pt x="0" y="1009269"/>
                    </a:moveTo>
                    <a:cubicBezTo>
                      <a:pt x="258223" y="1009269"/>
                      <a:pt x="1473803" y="0"/>
                      <a:pt x="1699736" y="0"/>
                    </a:cubicBezTo>
                    <a:cubicBezTo>
                      <a:pt x="1925669" y="0"/>
                      <a:pt x="2570322" y="1009269"/>
                      <a:pt x="3447479" y="1009269"/>
                    </a:cubicBezTo>
                    <a:lnTo>
                      <a:pt x="0" y="1009269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3" name="任意多边形: 形状 202"/>
              <p:cNvSpPr/>
              <p:nvPr/>
            </p:nvSpPr>
            <p:spPr>
              <a:xfrm>
                <a:off x="1252507" y="4550618"/>
                <a:ext cx="2161560" cy="1009268"/>
              </a:xfrm>
              <a:custGeom>
                <a:avLst/>
                <a:gdLst>
                  <a:gd name="connsiteX0" fmla="*/ 26532 w 2161560"/>
                  <a:gd name="connsiteY0" fmla="*/ 504635 h 1009268"/>
                  <a:gd name="connsiteX1" fmla="*/ 758052 w 2161560"/>
                  <a:gd name="connsiteY1" fmla="*/ 677704 h 1009268"/>
                  <a:gd name="connsiteX2" fmla="*/ 2161560 w 2161560"/>
                  <a:gd name="connsiteY2" fmla="*/ 1009269 h 1009268"/>
                  <a:gd name="connsiteX3" fmla="*/ 413818 w 2161560"/>
                  <a:gd name="connsiteY3" fmla="*/ 0 h 1009268"/>
                  <a:gd name="connsiteX4" fmla="*/ 26532 w 2161560"/>
                  <a:gd name="connsiteY4" fmla="*/ 504635 h 10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560" h="1009268">
                    <a:moveTo>
                      <a:pt x="26532" y="504635"/>
                    </a:moveTo>
                    <a:cubicBezTo>
                      <a:pt x="123306" y="602456"/>
                      <a:pt x="736525" y="548640"/>
                      <a:pt x="758052" y="677704"/>
                    </a:cubicBezTo>
                    <a:cubicBezTo>
                      <a:pt x="779578" y="806767"/>
                      <a:pt x="-71100" y="1009269"/>
                      <a:pt x="2161560" y="1009269"/>
                    </a:cubicBezTo>
                    <a:cubicBezTo>
                      <a:pt x="1284403" y="1009269"/>
                      <a:pt x="639751" y="0"/>
                      <a:pt x="413818" y="0"/>
                    </a:cubicBezTo>
                    <a:cubicBezTo>
                      <a:pt x="106923" y="146590"/>
                      <a:pt x="-70338" y="406813"/>
                      <a:pt x="26532" y="5046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96" name="图形 4"/>
            <p:cNvGrpSpPr/>
            <p:nvPr/>
          </p:nvGrpSpPr>
          <p:grpSpPr>
            <a:xfrm>
              <a:off x="-33410" y="4550618"/>
              <a:ext cx="3447478" cy="1009268"/>
              <a:chOff x="-33410" y="4550618"/>
              <a:chExt cx="3447478" cy="1009268"/>
            </a:xfrm>
          </p:grpSpPr>
          <p:sp>
            <p:nvSpPr>
              <p:cNvPr id="200" name="任意多边形: 形状 199"/>
              <p:cNvSpPr/>
              <p:nvPr/>
            </p:nvSpPr>
            <p:spPr>
              <a:xfrm>
                <a:off x="-33410" y="4550618"/>
                <a:ext cx="3447478" cy="1009268"/>
              </a:xfrm>
              <a:custGeom>
                <a:avLst/>
                <a:gdLst>
                  <a:gd name="connsiteX0" fmla="*/ 0 w 3447478"/>
                  <a:gd name="connsiteY0" fmla="*/ 1009269 h 1009268"/>
                  <a:gd name="connsiteX1" fmla="*/ 1699736 w 3447478"/>
                  <a:gd name="connsiteY1" fmla="*/ 0 h 1009268"/>
                  <a:gd name="connsiteX2" fmla="*/ 3447479 w 3447478"/>
                  <a:gd name="connsiteY2" fmla="*/ 1009269 h 1009268"/>
                  <a:gd name="connsiteX3" fmla="*/ 0 w 3447478"/>
                  <a:gd name="connsiteY3" fmla="*/ 1009269 h 10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7478" h="1009268">
                    <a:moveTo>
                      <a:pt x="0" y="1009269"/>
                    </a:moveTo>
                    <a:cubicBezTo>
                      <a:pt x="258223" y="1009269"/>
                      <a:pt x="1473803" y="0"/>
                      <a:pt x="1699736" y="0"/>
                    </a:cubicBezTo>
                    <a:cubicBezTo>
                      <a:pt x="1925669" y="0"/>
                      <a:pt x="2570322" y="1009269"/>
                      <a:pt x="3447479" y="1009269"/>
                    </a:cubicBezTo>
                    <a:lnTo>
                      <a:pt x="0" y="1009269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1" name="任意多边形: 形状 200"/>
              <p:cNvSpPr/>
              <p:nvPr/>
            </p:nvSpPr>
            <p:spPr>
              <a:xfrm>
                <a:off x="1252507" y="4550618"/>
                <a:ext cx="2161560" cy="1009268"/>
              </a:xfrm>
              <a:custGeom>
                <a:avLst/>
                <a:gdLst>
                  <a:gd name="connsiteX0" fmla="*/ 26532 w 2161560"/>
                  <a:gd name="connsiteY0" fmla="*/ 504635 h 1009268"/>
                  <a:gd name="connsiteX1" fmla="*/ 758052 w 2161560"/>
                  <a:gd name="connsiteY1" fmla="*/ 677704 h 1009268"/>
                  <a:gd name="connsiteX2" fmla="*/ 2161560 w 2161560"/>
                  <a:gd name="connsiteY2" fmla="*/ 1009269 h 1009268"/>
                  <a:gd name="connsiteX3" fmla="*/ 413818 w 2161560"/>
                  <a:gd name="connsiteY3" fmla="*/ 0 h 1009268"/>
                  <a:gd name="connsiteX4" fmla="*/ 26532 w 2161560"/>
                  <a:gd name="connsiteY4" fmla="*/ 504635 h 10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560" h="1009268">
                    <a:moveTo>
                      <a:pt x="26532" y="504635"/>
                    </a:moveTo>
                    <a:cubicBezTo>
                      <a:pt x="123306" y="602456"/>
                      <a:pt x="736525" y="548640"/>
                      <a:pt x="758052" y="677704"/>
                    </a:cubicBezTo>
                    <a:cubicBezTo>
                      <a:pt x="779578" y="806767"/>
                      <a:pt x="-71100" y="1009269"/>
                      <a:pt x="2161560" y="1009269"/>
                    </a:cubicBezTo>
                    <a:cubicBezTo>
                      <a:pt x="1284403" y="1009269"/>
                      <a:pt x="639751" y="0"/>
                      <a:pt x="413818" y="0"/>
                    </a:cubicBezTo>
                    <a:cubicBezTo>
                      <a:pt x="106923" y="146590"/>
                      <a:pt x="-70338" y="406813"/>
                      <a:pt x="26532" y="504635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97" name="图形 4"/>
            <p:cNvGrpSpPr/>
            <p:nvPr/>
          </p:nvGrpSpPr>
          <p:grpSpPr>
            <a:xfrm>
              <a:off x="-33410" y="4550618"/>
              <a:ext cx="3447478" cy="1009268"/>
              <a:chOff x="-33410" y="4550618"/>
              <a:chExt cx="3447478" cy="1009268"/>
            </a:xfrm>
          </p:grpSpPr>
          <p:sp>
            <p:nvSpPr>
              <p:cNvPr id="198" name="任意多边形: 形状 197"/>
              <p:cNvSpPr/>
              <p:nvPr/>
            </p:nvSpPr>
            <p:spPr>
              <a:xfrm>
                <a:off x="-33410" y="4550618"/>
                <a:ext cx="3447478" cy="1009268"/>
              </a:xfrm>
              <a:custGeom>
                <a:avLst/>
                <a:gdLst>
                  <a:gd name="connsiteX0" fmla="*/ 0 w 3447478"/>
                  <a:gd name="connsiteY0" fmla="*/ 1009269 h 1009268"/>
                  <a:gd name="connsiteX1" fmla="*/ 1699736 w 3447478"/>
                  <a:gd name="connsiteY1" fmla="*/ 0 h 1009268"/>
                  <a:gd name="connsiteX2" fmla="*/ 3447479 w 3447478"/>
                  <a:gd name="connsiteY2" fmla="*/ 1009269 h 1009268"/>
                  <a:gd name="connsiteX3" fmla="*/ 0 w 3447478"/>
                  <a:gd name="connsiteY3" fmla="*/ 1009269 h 10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7478" h="1009268">
                    <a:moveTo>
                      <a:pt x="0" y="1009269"/>
                    </a:moveTo>
                    <a:cubicBezTo>
                      <a:pt x="258223" y="1009269"/>
                      <a:pt x="1473803" y="0"/>
                      <a:pt x="1699736" y="0"/>
                    </a:cubicBezTo>
                    <a:cubicBezTo>
                      <a:pt x="1925669" y="0"/>
                      <a:pt x="2570322" y="1009269"/>
                      <a:pt x="3447479" y="1009269"/>
                    </a:cubicBezTo>
                    <a:lnTo>
                      <a:pt x="0" y="1009269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3"/>
                  </a:gs>
                  <a:gs pos="100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/>
              <p:cNvSpPr/>
              <p:nvPr/>
            </p:nvSpPr>
            <p:spPr>
              <a:xfrm>
                <a:off x="1252507" y="4550618"/>
                <a:ext cx="2161560" cy="1009268"/>
              </a:xfrm>
              <a:custGeom>
                <a:avLst/>
                <a:gdLst>
                  <a:gd name="connsiteX0" fmla="*/ 26532 w 2161560"/>
                  <a:gd name="connsiteY0" fmla="*/ 504635 h 1009268"/>
                  <a:gd name="connsiteX1" fmla="*/ 758052 w 2161560"/>
                  <a:gd name="connsiteY1" fmla="*/ 677704 h 1009268"/>
                  <a:gd name="connsiteX2" fmla="*/ 2161560 w 2161560"/>
                  <a:gd name="connsiteY2" fmla="*/ 1009269 h 1009268"/>
                  <a:gd name="connsiteX3" fmla="*/ 413818 w 2161560"/>
                  <a:gd name="connsiteY3" fmla="*/ 0 h 1009268"/>
                  <a:gd name="connsiteX4" fmla="*/ 26532 w 2161560"/>
                  <a:gd name="connsiteY4" fmla="*/ 504635 h 100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560" h="1009268">
                    <a:moveTo>
                      <a:pt x="26532" y="504635"/>
                    </a:moveTo>
                    <a:cubicBezTo>
                      <a:pt x="123306" y="602456"/>
                      <a:pt x="736525" y="548640"/>
                      <a:pt x="758052" y="677704"/>
                    </a:cubicBezTo>
                    <a:cubicBezTo>
                      <a:pt x="779578" y="806767"/>
                      <a:pt x="-71100" y="1009269"/>
                      <a:pt x="2161560" y="1009269"/>
                    </a:cubicBezTo>
                    <a:cubicBezTo>
                      <a:pt x="1284403" y="1009269"/>
                      <a:pt x="639751" y="0"/>
                      <a:pt x="413818" y="0"/>
                    </a:cubicBezTo>
                    <a:cubicBezTo>
                      <a:pt x="106923" y="146590"/>
                      <a:pt x="-70338" y="406813"/>
                      <a:pt x="26532" y="50463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04" name="图形 4"/>
          <p:cNvGrpSpPr/>
          <p:nvPr userDrawn="1"/>
        </p:nvGrpSpPr>
        <p:grpSpPr>
          <a:xfrm>
            <a:off x="5754141" y="5596758"/>
            <a:ext cx="5438231" cy="1261242"/>
            <a:chOff x="3470931" y="4773884"/>
            <a:chExt cx="3389090" cy="786002"/>
          </a:xfrm>
        </p:grpSpPr>
        <p:grpSp>
          <p:nvGrpSpPr>
            <p:cNvPr id="205" name="图形 4"/>
            <p:cNvGrpSpPr/>
            <p:nvPr/>
          </p:nvGrpSpPr>
          <p:grpSpPr>
            <a:xfrm>
              <a:off x="3470931" y="4773884"/>
              <a:ext cx="3389090" cy="786002"/>
              <a:chOff x="3470931" y="4773884"/>
              <a:chExt cx="3389090" cy="786002"/>
            </a:xfrm>
          </p:grpSpPr>
          <p:sp>
            <p:nvSpPr>
              <p:cNvPr id="212" name="任意多边形: 形状 211"/>
              <p:cNvSpPr/>
              <p:nvPr/>
            </p:nvSpPr>
            <p:spPr>
              <a:xfrm>
                <a:off x="3470931" y="4773979"/>
                <a:ext cx="3389090" cy="785907"/>
              </a:xfrm>
              <a:custGeom>
                <a:avLst/>
                <a:gdLst>
                  <a:gd name="connsiteX0" fmla="*/ 3389090 w 3389090"/>
                  <a:gd name="connsiteY0" fmla="*/ 785908 h 785907"/>
                  <a:gd name="connsiteX1" fmla="*/ 1718120 w 3389090"/>
                  <a:gd name="connsiteY1" fmla="*/ 0 h 785907"/>
                  <a:gd name="connsiteX2" fmla="*/ 0 w 3389090"/>
                  <a:gd name="connsiteY2" fmla="*/ 785908 h 785907"/>
                  <a:gd name="connsiteX3" fmla="*/ 3389090 w 3389090"/>
                  <a:gd name="connsiteY3" fmla="*/ 785908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9090" h="785907">
                    <a:moveTo>
                      <a:pt x="3389090" y="785908"/>
                    </a:moveTo>
                    <a:cubicBezTo>
                      <a:pt x="3135249" y="785908"/>
                      <a:pt x="1940243" y="0"/>
                      <a:pt x="1718120" y="0"/>
                    </a:cubicBezTo>
                    <a:cubicBezTo>
                      <a:pt x="1495997" y="0"/>
                      <a:pt x="862298" y="785908"/>
                      <a:pt x="0" y="785908"/>
                    </a:cubicBezTo>
                    <a:lnTo>
                      <a:pt x="3389090" y="785908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/>
              <p:cNvSpPr/>
              <p:nvPr/>
            </p:nvSpPr>
            <p:spPr>
              <a:xfrm>
                <a:off x="3470931" y="4773884"/>
                <a:ext cx="2124886" cy="785907"/>
              </a:xfrm>
              <a:custGeom>
                <a:avLst/>
                <a:gdLst>
                  <a:gd name="connsiteX0" fmla="*/ 2098834 w 2124886"/>
                  <a:gd name="connsiteY0" fmla="*/ 393001 h 785907"/>
                  <a:gd name="connsiteX1" fmla="*/ 1379696 w 2124886"/>
                  <a:gd name="connsiteY1" fmla="*/ 527780 h 785907"/>
                  <a:gd name="connsiteX2" fmla="*/ 0 w 2124886"/>
                  <a:gd name="connsiteY2" fmla="*/ 785908 h 785907"/>
                  <a:gd name="connsiteX3" fmla="*/ 1718120 w 2124886"/>
                  <a:gd name="connsiteY3" fmla="*/ 0 h 785907"/>
                  <a:gd name="connsiteX4" fmla="*/ 2098834 w 2124886"/>
                  <a:gd name="connsiteY4" fmla="*/ 393001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886" h="785907">
                    <a:moveTo>
                      <a:pt x="2098834" y="393001"/>
                    </a:moveTo>
                    <a:cubicBezTo>
                      <a:pt x="2003679" y="469201"/>
                      <a:pt x="1400842" y="427291"/>
                      <a:pt x="1379696" y="527780"/>
                    </a:cubicBezTo>
                    <a:cubicBezTo>
                      <a:pt x="1358551" y="628269"/>
                      <a:pt x="2194846" y="785908"/>
                      <a:pt x="0" y="785908"/>
                    </a:cubicBezTo>
                    <a:cubicBezTo>
                      <a:pt x="862298" y="785908"/>
                      <a:pt x="1495997" y="0"/>
                      <a:pt x="1718120" y="0"/>
                    </a:cubicBezTo>
                    <a:cubicBezTo>
                      <a:pt x="2019776" y="114205"/>
                      <a:pt x="2193988" y="316897"/>
                      <a:pt x="2098834" y="3930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06" name="图形 4"/>
            <p:cNvGrpSpPr/>
            <p:nvPr/>
          </p:nvGrpSpPr>
          <p:grpSpPr>
            <a:xfrm>
              <a:off x="3470931" y="4773884"/>
              <a:ext cx="3389090" cy="786002"/>
              <a:chOff x="3470931" y="4773884"/>
              <a:chExt cx="3389090" cy="786002"/>
            </a:xfrm>
          </p:grpSpPr>
          <p:sp>
            <p:nvSpPr>
              <p:cNvPr id="210" name="任意多边形: 形状 209"/>
              <p:cNvSpPr/>
              <p:nvPr/>
            </p:nvSpPr>
            <p:spPr>
              <a:xfrm>
                <a:off x="3470931" y="4773979"/>
                <a:ext cx="3389090" cy="785907"/>
              </a:xfrm>
              <a:custGeom>
                <a:avLst/>
                <a:gdLst>
                  <a:gd name="connsiteX0" fmla="*/ 3389090 w 3389090"/>
                  <a:gd name="connsiteY0" fmla="*/ 785908 h 785907"/>
                  <a:gd name="connsiteX1" fmla="*/ 1718120 w 3389090"/>
                  <a:gd name="connsiteY1" fmla="*/ 0 h 785907"/>
                  <a:gd name="connsiteX2" fmla="*/ 0 w 3389090"/>
                  <a:gd name="connsiteY2" fmla="*/ 785908 h 785907"/>
                  <a:gd name="connsiteX3" fmla="*/ 3389090 w 3389090"/>
                  <a:gd name="connsiteY3" fmla="*/ 785908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9090" h="785907">
                    <a:moveTo>
                      <a:pt x="3389090" y="785908"/>
                    </a:moveTo>
                    <a:cubicBezTo>
                      <a:pt x="3135249" y="785908"/>
                      <a:pt x="1940243" y="0"/>
                      <a:pt x="1718120" y="0"/>
                    </a:cubicBezTo>
                    <a:cubicBezTo>
                      <a:pt x="1495997" y="0"/>
                      <a:pt x="862298" y="785908"/>
                      <a:pt x="0" y="785908"/>
                    </a:cubicBezTo>
                    <a:lnTo>
                      <a:pt x="3389090" y="785908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/>
              <p:cNvSpPr/>
              <p:nvPr/>
            </p:nvSpPr>
            <p:spPr>
              <a:xfrm>
                <a:off x="3470931" y="4773884"/>
                <a:ext cx="2124886" cy="785907"/>
              </a:xfrm>
              <a:custGeom>
                <a:avLst/>
                <a:gdLst>
                  <a:gd name="connsiteX0" fmla="*/ 2098834 w 2124886"/>
                  <a:gd name="connsiteY0" fmla="*/ 393001 h 785907"/>
                  <a:gd name="connsiteX1" fmla="*/ 1379696 w 2124886"/>
                  <a:gd name="connsiteY1" fmla="*/ 527780 h 785907"/>
                  <a:gd name="connsiteX2" fmla="*/ 0 w 2124886"/>
                  <a:gd name="connsiteY2" fmla="*/ 785908 h 785907"/>
                  <a:gd name="connsiteX3" fmla="*/ 1718120 w 2124886"/>
                  <a:gd name="connsiteY3" fmla="*/ 0 h 785907"/>
                  <a:gd name="connsiteX4" fmla="*/ 2098834 w 2124886"/>
                  <a:gd name="connsiteY4" fmla="*/ 393001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886" h="785907">
                    <a:moveTo>
                      <a:pt x="2098834" y="393001"/>
                    </a:moveTo>
                    <a:cubicBezTo>
                      <a:pt x="2003679" y="469201"/>
                      <a:pt x="1400842" y="427291"/>
                      <a:pt x="1379696" y="527780"/>
                    </a:cubicBezTo>
                    <a:cubicBezTo>
                      <a:pt x="1358551" y="628269"/>
                      <a:pt x="2194846" y="785908"/>
                      <a:pt x="0" y="785908"/>
                    </a:cubicBezTo>
                    <a:cubicBezTo>
                      <a:pt x="862298" y="785908"/>
                      <a:pt x="1495997" y="0"/>
                      <a:pt x="1718120" y="0"/>
                    </a:cubicBezTo>
                    <a:cubicBezTo>
                      <a:pt x="2019776" y="114205"/>
                      <a:pt x="2193988" y="316897"/>
                      <a:pt x="2098834" y="3930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07" name="图形 4"/>
            <p:cNvGrpSpPr/>
            <p:nvPr/>
          </p:nvGrpSpPr>
          <p:grpSpPr>
            <a:xfrm>
              <a:off x="3470931" y="4773884"/>
              <a:ext cx="3389090" cy="786002"/>
              <a:chOff x="3470931" y="4773884"/>
              <a:chExt cx="3389090" cy="786002"/>
            </a:xfrm>
          </p:grpSpPr>
          <p:sp>
            <p:nvSpPr>
              <p:cNvPr id="208" name="任意多边形: 形状 207"/>
              <p:cNvSpPr/>
              <p:nvPr/>
            </p:nvSpPr>
            <p:spPr>
              <a:xfrm>
                <a:off x="3470931" y="4773979"/>
                <a:ext cx="3389090" cy="785907"/>
              </a:xfrm>
              <a:custGeom>
                <a:avLst/>
                <a:gdLst>
                  <a:gd name="connsiteX0" fmla="*/ 3389090 w 3389090"/>
                  <a:gd name="connsiteY0" fmla="*/ 785908 h 785907"/>
                  <a:gd name="connsiteX1" fmla="*/ 1718120 w 3389090"/>
                  <a:gd name="connsiteY1" fmla="*/ 0 h 785907"/>
                  <a:gd name="connsiteX2" fmla="*/ 0 w 3389090"/>
                  <a:gd name="connsiteY2" fmla="*/ 785908 h 785907"/>
                  <a:gd name="connsiteX3" fmla="*/ 3389090 w 3389090"/>
                  <a:gd name="connsiteY3" fmla="*/ 785908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9090" h="785907">
                    <a:moveTo>
                      <a:pt x="3389090" y="785908"/>
                    </a:moveTo>
                    <a:cubicBezTo>
                      <a:pt x="3135249" y="785908"/>
                      <a:pt x="1940243" y="0"/>
                      <a:pt x="1718120" y="0"/>
                    </a:cubicBezTo>
                    <a:cubicBezTo>
                      <a:pt x="1495997" y="0"/>
                      <a:pt x="862298" y="785908"/>
                      <a:pt x="0" y="785908"/>
                    </a:cubicBezTo>
                    <a:lnTo>
                      <a:pt x="3389090" y="785908"/>
                    </a:lnTo>
                    <a:close/>
                  </a:path>
                </a:pathLst>
              </a:custGeom>
              <a:gradFill>
                <a:gsLst>
                  <a:gs pos="6000">
                    <a:schemeClr val="accent3"/>
                  </a:gs>
                  <a:gs pos="100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/>
              <p:cNvSpPr/>
              <p:nvPr/>
            </p:nvSpPr>
            <p:spPr>
              <a:xfrm>
                <a:off x="3470931" y="4773884"/>
                <a:ext cx="2124886" cy="785907"/>
              </a:xfrm>
              <a:custGeom>
                <a:avLst/>
                <a:gdLst>
                  <a:gd name="connsiteX0" fmla="*/ 2098834 w 2124886"/>
                  <a:gd name="connsiteY0" fmla="*/ 393001 h 785907"/>
                  <a:gd name="connsiteX1" fmla="*/ 1379696 w 2124886"/>
                  <a:gd name="connsiteY1" fmla="*/ 527780 h 785907"/>
                  <a:gd name="connsiteX2" fmla="*/ 0 w 2124886"/>
                  <a:gd name="connsiteY2" fmla="*/ 785908 h 785907"/>
                  <a:gd name="connsiteX3" fmla="*/ 1718120 w 2124886"/>
                  <a:gd name="connsiteY3" fmla="*/ 0 h 785907"/>
                  <a:gd name="connsiteX4" fmla="*/ 2098834 w 2124886"/>
                  <a:gd name="connsiteY4" fmla="*/ 393001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886" h="785907">
                    <a:moveTo>
                      <a:pt x="2098834" y="393001"/>
                    </a:moveTo>
                    <a:cubicBezTo>
                      <a:pt x="2003679" y="469201"/>
                      <a:pt x="1400842" y="427291"/>
                      <a:pt x="1379696" y="527780"/>
                    </a:cubicBezTo>
                    <a:cubicBezTo>
                      <a:pt x="1358551" y="628269"/>
                      <a:pt x="2194846" y="785908"/>
                      <a:pt x="0" y="785908"/>
                    </a:cubicBezTo>
                    <a:cubicBezTo>
                      <a:pt x="862298" y="785908"/>
                      <a:pt x="1495997" y="0"/>
                      <a:pt x="1718120" y="0"/>
                    </a:cubicBezTo>
                    <a:cubicBezTo>
                      <a:pt x="2019776" y="114205"/>
                      <a:pt x="2193988" y="316897"/>
                      <a:pt x="2098834" y="393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14" name="图片 2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38508" y="3912265"/>
            <a:ext cx="1406912" cy="735270"/>
          </a:xfrm>
          <a:custGeom>
            <a:avLst/>
            <a:gdLst>
              <a:gd name="connsiteX0" fmla="*/ 694 w 1895475"/>
              <a:gd name="connsiteY0" fmla="*/ 568 h 990600"/>
              <a:gd name="connsiteX1" fmla="*/ 1896169 w 1895475"/>
              <a:gd name="connsiteY1" fmla="*/ 568 h 990600"/>
              <a:gd name="connsiteX2" fmla="*/ 1896169 w 1895475"/>
              <a:gd name="connsiteY2" fmla="*/ 991169 h 990600"/>
              <a:gd name="connsiteX3" fmla="*/ 694 w 1895475"/>
              <a:gd name="connsiteY3" fmla="*/ 991169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5475" h="990600">
                <a:moveTo>
                  <a:pt x="694" y="568"/>
                </a:moveTo>
                <a:lnTo>
                  <a:pt x="1896169" y="568"/>
                </a:lnTo>
                <a:lnTo>
                  <a:pt x="1896169" y="991169"/>
                </a:lnTo>
                <a:lnTo>
                  <a:pt x="694" y="991169"/>
                </a:lnTo>
                <a:close/>
              </a:path>
            </a:pathLst>
          </a:custGeom>
        </p:spPr>
      </p:pic>
      <p:pic>
        <p:nvPicPr>
          <p:cNvPr id="215" name="图片 2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6024" y="5553122"/>
            <a:ext cx="3612722" cy="996856"/>
          </a:xfrm>
          <a:custGeom>
            <a:avLst/>
            <a:gdLst>
              <a:gd name="connsiteX0" fmla="*/ 78 w 4867275"/>
              <a:gd name="connsiteY0" fmla="*/ 446 h 1343025"/>
              <a:gd name="connsiteX1" fmla="*/ 4867353 w 4867275"/>
              <a:gd name="connsiteY1" fmla="*/ 446 h 1343025"/>
              <a:gd name="connsiteX2" fmla="*/ 4867353 w 4867275"/>
              <a:gd name="connsiteY2" fmla="*/ 1343472 h 1343025"/>
              <a:gd name="connsiteX3" fmla="*/ 78 w 4867275"/>
              <a:gd name="connsiteY3" fmla="*/ 134347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275" h="1343025">
                <a:moveTo>
                  <a:pt x="78" y="446"/>
                </a:moveTo>
                <a:lnTo>
                  <a:pt x="4867353" y="446"/>
                </a:lnTo>
                <a:lnTo>
                  <a:pt x="4867353" y="1343472"/>
                </a:lnTo>
                <a:lnTo>
                  <a:pt x="78" y="1343472"/>
                </a:lnTo>
                <a:close/>
              </a:path>
            </a:pathLst>
          </a:custGeom>
        </p:spPr>
      </p:pic>
      <p:pic>
        <p:nvPicPr>
          <p:cNvPr id="216" name="图片 2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32513" y="5388954"/>
            <a:ext cx="3598582" cy="1081696"/>
          </a:xfrm>
          <a:custGeom>
            <a:avLst/>
            <a:gdLst>
              <a:gd name="connsiteX0" fmla="*/ 426 w 4848225"/>
              <a:gd name="connsiteY0" fmla="*/ 443 h 1457325"/>
              <a:gd name="connsiteX1" fmla="*/ 4848651 w 4848225"/>
              <a:gd name="connsiteY1" fmla="*/ 443 h 1457325"/>
              <a:gd name="connsiteX2" fmla="*/ 4848651 w 4848225"/>
              <a:gd name="connsiteY2" fmla="*/ 1457769 h 1457325"/>
              <a:gd name="connsiteX3" fmla="*/ 426 w 4848225"/>
              <a:gd name="connsiteY3" fmla="*/ 1457769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8225" h="1457325">
                <a:moveTo>
                  <a:pt x="426" y="443"/>
                </a:moveTo>
                <a:lnTo>
                  <a:pt x="4848651" y="443"/>
                </a:lnTo>
                <a:lnTo>
                  <a:pt x="4848651" y="1457769"/>
                </a:lnTo>
                <a:lnTo>
                  <a:pt x="426" y="1457769"/>
                </a:lnTo>
                <a:close/>
              </a:path>
            </a:pathLst>
          </a:custGeom>
        </p:spPr>
      </p:pic>
      <p:pic>
        <p:nvPicPr>
          <p:cNvPr id="217" name="图片 2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613651" y="1117177"/>
            <a:ext cx="3683421" cy="1018067"/>
          </a:xfrm>
          <a:custGeom>
            <a:avLst/>
            <a:gdLst>
              <a:gd name="connsiteX0" fmla="*/ 558 w 4962525"/>
              <a:gd name="connsiteY0" fmla="*/ 72 h 1371600"/>
              <a:gd name="connsiteX1" fmla="*/ 4963083 w 4962525"/>
              <a:gd name="connsiteY1" fmla="*/ 72 h 1371600"/>
              <a:gd name="connsiteX2" fmla="*/ 4963083 w 4962525"/>
              <a:gd name="connsiteY2" fmla="*/ 1371673 h 1371600"/>
              <a:gd name="connsiteX3" fmla="*/ 558 w 4962525"/>
              <a:gd name="connsiteY3" fmla="*/ 137167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5" h="1371600">
                <a:moveTo>
                  <a:pt x="558" y="72"/>
                </a:moveTo>
                <a:lnTo>
                  <a:pt x="4963083" y="72"/>
                </a:lnTo>
                <a:lnTo>
                  <a:pt x="4963083" y="1371673"/>
                </a:lnTo>
                <a:lnTo>
                  <a:pt x="558" y="1371673"/>
                </a:lnTo>
                <a:close/>
              </a:path>
            </a:pathLst>
          </a:custGeom>
        </p:spPr>
      </p:pic>
      <p:pic>
        <p:nvPicPr>
          <p:cNvPr id="241" name="图片 24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50600" y="1936650"/>
            <a:ext cx="1824035" cy="749410"/>
          </a:xfrm>
          <a:custGeom>
            <a:avLst/>
            <a:gdLst>
              <a:gd name="connsiteX0" fmla="*/ 206 w 2457450"/>
              <a:gd name="connsiteY0" fmla="*/ 366 h 1009650"/>
              <a:gd name="connsiteX1" fmla="*/ 2457656 w 2457450"/>
              <a:gd name="connsiteY1" fmla="*/ 366 h 1009650"/>
              <a:gd name="connsiteX2" fmla="*/ 2457656 w 2457450"/>
              <a:gd name="connsiteY2" fmla="*/ 1010017 h 1009650"/>
              <a:gd name="connsiteX3" fmla="*/ 206 w 2457450"/>
              <a:gd name="connsiteY3" fmla="*/ 1010017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450" h="1009650">
                <a:moveTo>
                  <a:pt x="206" y="366"/>
                </a:moveTo>
                <a:lnTo>
                  <a:pt x="2457656" y="366"/>
                </a:lnTo>
                <a:lnTo>
                  <a:pt x="2457656" y="1010017"/>
                </a:lnTo>
                <a:lnTo>
                  <a:pt x="206" y="1010017"/>
                </a:lnTo>
                <a:close/>
              </a:path>
            </a:pathLst>
          </a:custGeom>
        </p:spPr>
      </p:pic>
      <p:pic>
        <p:nvPicPr>
          <p:cNvPr id="244" name="图片 243"/>
          <p:cNvPicPr>
            <a:picLocks noChangeAspect="1"/>
          </p:cNvPicPr>
          <p:nvPr userDrawn="1"/>
        </p:nvPicPr>
        <p:blipFill>
          <a:blip r:embed="rId6"/>
          <a:srcRect l="25379"/>
          <a:stretch>
            <a:fillRect/>
          </a:stretch>
        </p:blipFill>
        <p:spPr>
          <a:xfrm flipH="1">
            <a:off x="8677910" y="5553075"/>
            <a:ext cx="3528695" cy="1304925"/>
          </a:xfrm>
          <a:custGeom>
            <a:avLst/>
            <a:gdLst>
              <a:gd name="connsiteX0" fmla="*/ 78 w 4867275"/>
              <a:gd name="connsiteY0" fmla="*/ 446 h 1343025"/>
              <a:gd name="connsiteX1" fmla="*/ 4867353 w 4867275"/>
              <a:gd name="connsiteY1" fmla="*/ 446 h 1343025"/>
              <a:gd name="connsiteX2" fmla="*/ 4867353 w 4867275"/>
              <a:gd name="connsiteY2" fmla="*/ 1343472 h 1343025"/>
              <a:gd name="connsiteX3" fmla="*/ 78 w 4867275"/>
              <a:gd name="connsiteY3" fmla="*/ 134347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275" h="1343025">
                <a:moveTo>
                  <a:pt x="78" y="446"/>
                </a:moveTo>
                <a:lnTo>
                  <a:pt x="4867353" y="446"/>
                </a:lnTo>
                <a:lnTo>
                  <a:pt x="4867353" y="1343472"/>
                </a:lnTo>
                <a:lnTo>
                  <a:pt x="78" y="1343472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/>
          <a:srcRect r="13104"/>
          <a:stretch>
            <a:fillRect/>
          </a:stretch>
        </p:blipFill>
        <p:spPr>
          <a:xfrm flipH="1">
            <a:off x="-86995" y="4333240"/>
            <a:ext cx="6189980" cy="1969135"/>
          </a:xfrm>
          <a:custGeom>
            <a:avLst/>
            <a:gdLst>
              <a:gd name="connsiteX0" fmla="*/ 558 w 4962525"/>
              <a:gd name="connsiteY0" fmla="*/ 72 h 1371600"/>
              <a:gd name="connsiteX1" fmla="*/ 4963083 w 4962525"/>
              <a:gd name="connsiteY1" fmla="*/ 72 h 1371600"/>
              <a:gd name="connsiteX2" fmla="*/ 4963083 w 4962525"/>
              <a:gd name="connsiteY2" fmla="*/ 1371673 h 1371600"/>
              <a:gd name="connsiteX3" fmla="*/ 558 w 4962525"/>
              <a:gd name="connsiteY3" fmla="*/ 137167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5" h="1371600">
                <a:moveTo>
                  <a:pt x="558" y="72"/>
                </a:moveTo>
                <a:lnTo>
                  <a:pt x="4963083" y="72"/>
                </a:lnTo>
                <a:lnTo>
                  <a:pt x="4963083" y="1371673"/>
                </a:lnTo>
                <a:lnTo>
                  <a:pt x="558" y="1371673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rcRect l="6835"/>
          <a:stretch>
            <a:fillRect/>
          </a:stretch>
        </p:blipFill>
        <p:spPr>
          <a:xfrm>
            <a:off x="42545" y="4406900"/>
            <a:ext cx="4405630" cy="1304925"/>
          </a:xfrm>
          <a:custGeom>
            <a:avLst/>
            <a:gdLst>
              <a:gd name="connsiteX0" fmla="*/ 78 w 4867275"/>
              <a:gd name="connsiteY0" fmla="*/ 446 h 1343025"/>
              <a:gd name="connsiteX1" fmla="*/ 4867353 w 4867275"/>
              <a:gd name="connsiteY1" fmla="*/ 446 h 1343025"/>
              <a:gd name="connsiteX2" fmla="*/ 4867353 w 4867275"/>
              <a:gd name="connsiteY2" fmla="*/ 1343472 h 1343025"/>
              <a:gd name="connsiteX3" fmla="*/ 78 w 4867275"/>
              <a:gd name="connsiteY3" fmla="*/ 134347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275" h="1343025">
                <a:moveTo>
                  <a:pt x="78" y="446"/>
                </a:moveTo>
                <a:lnTo>
                  <a:pt x="4867353" y="446"/>
                </a:lnTo>
                <a:lnTo>
                  <a:pt x="4867353" y="1343472"/>
                </a:lnTo>
                <a:lnTo>
                  <a:pt x="78" y="1343472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/>
          <a:srcRect r="27474"/>
          <a:stretch>
            <a:fillRect/>
          </a:stretch>
        </p:blipFill>
        <p:spPr>
          <a:xfrm>
            <a:off x="7019290" y="4501515"/>
            <a:ext cx="5166360" cy="1969135"/>
          </a:xfrm>
          <a:custGeom>
            <a:avLst/>
            <a:gdLst>
              <a:gd name="connsiteX0" fmla="*/ 558 w 4962525"/>
              <a:gd name="connsiteY0" fmla="*/ 72 h 1371600"/>
              <a:gd name="connsiteX1" fmla="*/ 4963083 w 4962525"/>
              <a:gd name="connsiteY1" fmla="*/ 72 h 1371600"/>
              <a:gd name="connsiteX2" fmla="*/ 4963083 w 4962525"/>
              <a:gd name="connsiteY2" fmla="*/ 1371673 h 1371600"/>
              <a:gd name="connsiteX3" fmla="*/ 558 w 4962525"/>
              <a:gd name="connsiteY3" fmla="*/ 137167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5" h="1371600">
                <a:moveTo>
                  <a:pt x="558" y="72"/>
                </a:moveTo>
                <a:lnTo>
                  <a:pt x="4963083" y="72"/>
                </a:lnTo>
                <a:lnTo>
                  <a:pt x="4963083" y="1371673"/>
                </a:lnTo>
                <a:lnTo>
                  <a:pt x="558" y="1371673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/>
          <a:srcRect l="11065"/>
          <a:stretch>
            <a:fillRect/>
          </a:stretch>
        </p:blipFill>
        <p:spPr>
          <a:xfrm flipH="1">
            <a:off x="7990205" y="4418965"/>
            <a:ext cx="4205605" cy="1304925"/>
          </a:xfrm>
          <a:custGeom>
            <a:avLst/>
            <a:gdLst>
              <a:gd name="connsiteX0" fmla="*/ 78 w 4867275"/>
              <a:gd name="connsiteY0" fmla="*/ 446 h 1343025"/>
              <a:gd name="connsiteX1" fmla="*/ 4867353 w 4867275"/>
              <a:gd name="connsiteY1" fmla="*/ 446 h 1343025"/>
              <a:gd name="connsiteX2" fmla="*/ 4867353 w 4867275"/>
              <a:gd name="connsiteY2" fmla="*/ 1343472 h 1343025"/>
              <a:gd name="connsiteX3" fmla="*/ 78 w 4867275"/>
              <a:gd name="connsiteY3" fmla="*/ 134347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275" h="1343025">
                <a:moveTo>
                  <a:pt x="78" y="446"/>
                </a:moveTo>
                <a:lnTo>
                  <a:pt x="4867353" y="446"/>
                </a:lnTo>
                <a:lnTo>
                  <a:pt x="4867353" y="1343472"/>
                </a:lnTo>
                <a:lnTo>
                  <a:pt x="78" y="1343472"/>
                </a:lnTo>
                <a:close/>
              </a:path>
            </a:pathLst>
          </a:custGeom>
        </p:spPr>
      </p:pic>
      <p:pic>
        <p:nvPicPr>
          <p:cNvPr id="242" name="图片 241"/>
          <p:cNvPicPr>
            <a:picLocks noChangeAspect="1"/>
          </p:cNvPicPr>
          <p:nvPr userDrawn="1"/>
        </p:nvPicPr>
        <p:blipFill>
          <a:blip r:embed="rId8"/>
          <a:srcRect r="30754" b="30474"/>
          <a:stretch>
            <a:fillRect/>
          </a:stretch>
        </p:blipFill>
        <p:spPr>
          <a:xfrm>
            <a:off x="7259320" y="5498465"/>
            <a:ext cx="4932680" cy="1369060"/>
          </a:xfrm>
          <a:custGeom>
            <a:avLst/>
            <a:gdLst>
              <a:gd name="connsiteX0" fmla="*/ 558 w 4962525"/>
              <a:gd name="connsiteY0" fmla="*/ 72 h 1371600"/>
              <a:gd name="connsiteX1" fmla="*/ 4963083 w 4962525"/>
              <a:gd name="connsiteY1" fmla="*/ 72 h 1371600"/>
              <a:gd name="connsiteX2" fmla="*/ 4963083 w 4962525"/>
              <a:gd name="connsiteY2" fmla="*/ 1371673 h 1371600"/>
              <a:gd name="connsiteX3" fmla="*/ 558 w 4962525"/>
              <a:gd name="connsiteY3" fmla="*/ 137167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5" h="1371600">
                <a:moveTo>
                  <a:pt x="558" y="72"/>
                </a:moveTo>
                <a:lnTo>
                  <a:pt x="4963083" y="72"/>
                </a:lnTo>
                <a:lnTo>
                  <a:pt x="4963083" y="1371673"/>
                </a:lnTo>
                <a:lnTo>
                  <a:pt x="558" y="1371673"/>
                </a:lnTo>
                <a:close/>
              </a:path>
            </a:pathLst>
          </a:custGeom>
        </p:spPr>
      </p:pic>
      <p:pic>
        <p:nvPicPr>
          <p:cNvPr id="243" name="图片 242"/>
          <p:cNvPicPr>
            <a:picLocks noChangeAspect="1"/>
          </p:cNvPicPr>
          <p:nvPr userDrawn="1"/>
        </p:nvPicPr>
        <p:blipFill>
          <a:blip r:embed="rId8"/>
          <a:srcRect r="31548" b="31925"/>
          <a:stretch>
            <a:fillRect/>
          </a:stretch>
        </p:blipFill>
        <p:spPr>
          <a:xfrm flipH="1">
            <a:off x="-24130" y="5509260"/>
            <a:ext cx="4876165" cy="1340485"/>
          </a:xfrm>
          <a:custGeom>
            <a:avLst/>
            <a:gdLst>
              <a:gd name="connsiteX0" fmla="*/ 558 w 4962525"/>
              <a:gd name="connsiteY0" fmla="*/ 72 h 1371600"/>
              <a:gd name="connsiteX1" fmla="*/ 4963083 w 4962525"/>
              <a:gd name="connsiteY1" fmla="*/ 72 h 1371600"/>
              <a:gd name="connsiteX2" fmla="*/ 4963083 w 4962525"/>
              <a:gd name="connsiteY2" fmla="*/ 1371673 h 1371600"/>
              <a:gd name="connsiteX3" fmla="*/ 558 w 4962525"/>
              <a:gd name="connsiteY3" fmla="*/ 137167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5" h="1371600">
                <a:moveTo>
                  <a:pt x="558" y="72"/>
                </a:moveTo>
                <a:lnTo>
                  <a:pt x="4963083" y="72"/>
                </a:lnTo>
                <a:lnTo>
                  <a:pt x="4963083" y="1371673"/>
                </a:lnTo>
                <a:lnTo>
                  <a:pt x="558" y="1371673"/>
                </a:lnTo>
                <a:close/>
              </a:path>
            </a:pathLst>
          </a:custGeom>
        </p:spPr>
      </p:pic>
      <p:pic>
        <p:nvPicPr>
          <p:cNvPr id="245" name="图片 244"/>
          <p:cNvPicPr>
            <a:picLocks noChangeAspect="1"/>
          </p:cNvPicPr>
          <p:nvPr userDrawn="1"/>
        </p:nvPicPr>
        <p:blipFill>
          <a:blip r:embed="rId6"/>
          <a:srcRect l="39868"/>
          <a:stretch>
            <a:fillRect/>
          </a:stretch>
        </p:blipFill>
        <p:spPr>
          <a:xfrm>
            <a:off x="-29210" y="5553075"/>
            <a:ext cx="2843530" cy="1304925"/>
          </a:xfrm>
          <a:custGeom>
            <a:avLst/>
            <a:gdLst>
              <a:gd name="connsiteX0" fmla="*/ 78 w 4867275"/>
              <a:gd name="connsiteY0" fmla="*/ 446 h 1343025"/>
              <a:gd name="connsiteX1" fmla="*/ 4867353 w 4867275"/>
              <a:gd name="connsiteY1" fmla="*/ 446 h 1343025"/>
              <a:gd name="connsiteX2" fmla="*/ 4867353 w 4867275"/>
              <a:gd name="connsiteY2" fmla="*/ 1343472 h 1343025"/>
              <a:gd name="connsiteX3" fmla="*/ 78 w 4867275"/>
              <a:gd name="connsiteY3" fmla="*/ 134347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275" h="1343025">
                <a:moveTo>
                  <a:pt x="78" y="446"/>
                </a:moveTo>
                <a:lnTo>
                  <a:pt x="4867353" y="446"/>
                </a:lnTo>
                <a:lnTo>
                  <a:pt x="4867353" y="1343472"/>
                </a:lnTo>
                <a:lnTo>
                  <a:pt x="78" y="1343472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0000">
                <a:schemeClr val="accent5"/>
              </a:gs>
              <a:gs pos="100000">
                <a:schemeClr val="accent6"/>
              </a:gs>
              <a:gs pos="4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图形 4"/>
          <p:cNvGrpSpPr/>
          <p:nvPr userDrawn="1"/>
        </p:nvGrpSpPr>
        <p:grpSpPr>
          <a:xfrm>
            <a:off x="10090695" y="4654632"/>
            <a:ext cx="2101305" cy="2203368"/>
            <a:chOff x="4047194" y="2347961"/>
            <a:chExt cx="3063144" cy="3211925"/>
          </a:xfrm>
        </p:grpSpPr>
        <p:grpSp>
          <p:nvGrpSpPr>
            <p:cNvPr id="20" name="图形 4"/>
            <p:cNvGrpSpPr/>
            <p:nvPr/>
          </p:nvGrpSpPr>
          <p:grpSpPr>
            <a:xfrm>
              <a:off x="4047194" y="2347961"/>
              <a:ext cx="3063144" cy="3211925"/>
              <a:chOff x="4047194" y="2347961"/>
              <a:chExt cx="3063144" cy="3211925"/>
            </a:xfrm>
          </p:grpSpPr>
          <p:sp>
            <p:nvSpPr>
              <p:cNvPr id="27" name="任意多边形: 形状 26"/>
              <p:cNvSpPr/>
              <p:nvPr/>
            </p:nvSpPr>
            <p:spPr>
              <a:xfrm>
                <a:off x="4047194" y="2348056"/>
                <a:ext cx="3063144" cy="3211829"/>
              </a:xfrm>
              <a:custGeom>
                <a:avLst/>
                <a:gdLst>
                  <a:gd name="connsiteX0" fmla="*/ 3063145 w 3063144"/>
                  <a:gd name="connsiteY0" fmla="*/ 0 h 3211829"/>
                  <a:gd name="connsiteX1" fmla="*/ 0 w 3063144"/>
                  <a:gd name="connsiteY1" fmla="*/ 3211830 h 3211829"/>
                  <a:gd name="connsiteX2" fmla="*/ 3063145 w 3063144"/>
                  <a:gd name="connsiteY2" fmla="*/ 3211830 h 3211829"/>
                  <a:gd name="connsiteX3" fmla="*/ 3063145 w 3063144"/>
                  <a:gd name="connsiteY3" fmla="*/ 0 h 321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3144" h="3211829">
                    <a:moveTo>
                      <a:pt x="3063145" y="0"/>
                    </a:moveTo>
                    <a:cubicBezTo>
                      <a:pt x="2172462" y="902970"/>
                      <a:pt x="1359122" y="3211830"/>
                      <a:pt x="0" y="3211830"/>
                    </a:cubicBezTo>
                    <a:lnTo>
                      <a:pt x="3063145" y="3211830"/>
                    </a:lnTo>
                    <a:lnTo>
                      <a:pt x="3063145" y="0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5379170" y="2347961"/>
                <a:ext cx="1731168" cy="2433256"/>
              </a:xfrm>
              <a:custGeom>
                <a:avLst/>
                <a:gdLst>
                  <a:gd name="connsiteX0" fmla="*/ 1184148 w 1731168"/>
                  <a:gd name="connsiteY0" fmla="*/ 932116 h 2433256"/>
                  <a:gd name="connsiteX1" fmla="*/ 1221772 w 1731168"/>
                  <a:gd name="connsiteY1" fmla="*/ 1895285 h 2433256"/>
                  <a:gd name="connsiteX2" fmla="*/ 0 w 1731168"/>
                  <a:gd name="connsiteY2" fmla="*/ 2433257 h 2433256"/>
                  <a:gd name="connsiteX3" fmla="*/ 1731169 w 1731168"/>
                  <a:gd name="connsiteY3" fmla="*/ 0 h 2433256"/>
                  <a:gd name="connsiteX4" fmla="*/ 1184148 w 1731168"/>
                  <a:gd name="connsiteY4" fmla="*/ 932116 h 243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1168" h="2433256">
                    <a:moveTo>
                      <a:pt x="1184148" y="932116"/>
                    </a:moveTo>
                    <a:cubicBezTo>
                      <a:pt x="938689" y="1084136"/>
                      <a:pt x="1405890" y="1662303"/>
                      <a:pt x="1221772" y="1895285"/>
                    </a:cubicBezTo>
                    <a:cubicBezTo>
                      <a:pt x="1037654" y="2128266"/>
                      <a:pt x="251841" y="2167509"/>
                      <a:pt x="0" y="2433257"/>
                    </a:cubicBezTo>
                    <a:cubicBezTo>
                      <a:pt x="648177" y="1677448"/>
                      <a:pt x="1174623" y="564166"/>
                      <a:pt x="1731169" y="0"/>
                    </a:cubicBezTo>
                    <a:cubicBezTo>
                      <a:pt x="1368457" y="439864"/>
                      <a:pt x="1429608" y="780097"/>
                      <a:pt x="1184148" y="9321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1" name="图形 4"/>
            <p:cNvGrpSpPr/>
            <p:nvPr/>
          </p:nvGrpSpPr>
          <p:grpSpPr>
            <a:xfrm>
              <a:off x="4047194" y="2347961"/>
              <a:ext cx="3063144" cy="3211925"/>
              <a:chOff x="4047194" y="2347961"/>
              <a:chExt cx="3063144" cy="3211925"/>
            </a:xfrm>
          </p:grpSpPr>
          <p:sp>
            <p:nvSpPr>
              <p:cNvPr id="25" name="任意多边形: 形状 24"/>
              <p:cNvSpPr/>
              <p:nvPr/>
            </p:nvSpPr>
            <p:spPr>
              <a:xfrm>
                <a:off x="4047194" y="2348056"/>
                <a:ext cx="3063144" cy="3211829"/>
              </a:xfrm>
              <a:custGeom>
                <a:avLst/>
                <a:gdLst>
                  <a:gd name="connsiteX0" fmla="*/ 3063145 w 3063144"/>
                  <a:gd name="connsiteY0" fmla="*/ 0 h 3211829"/>
                  <a:gd name="connsiteX1" fmla="*/ 0 w 3063144"/>
                  <a:gd name="connsiteY1" fmla="*/ 3211830 h 3211829"/>
                  <a:gd name="connsiteX2" fmla="*/ 3063145 w 3063144"/>
                  <a:gd name="connsiteY2" fmla="*/ 3211830 h 3211829"/>
                  <a:gd name="connsiteX3" fmla="*/ 3063145 w 3063144"/>
                  <a:gd name="connsiteY3" fmla="*/ 0 h 321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3144" h="3211829">
                    <a:moveTo>
                      <a:pt x="3063145" y="0"/>
                    </a:moveTo>
                    <a:cubicBezTo>
                      <a:pt x="2172462" y="902970"/>
                      <a:pt x="1359122" y="3211830"/>
                      <a:pt x="0" y="3211830"/>
                    </a:cubicBezTo>
                    <a:lnTo>
                      <a:pt x="3063145" y="3211830"/>
                    </a:lnTo>
                    <a:lnTo>
                      <a:pt x="3063145" y="0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5379170" y="2347961"/>
                <a:ext cx="1731168" cy="2433256"/>
              </a:xfrm>
              <a:custGeom>
                <a:avLst/>
                <a:gdLst>
                  <a:gd name="connsiteX0" fmla="*/ 1184148 w 1731168"/>
                  <a:gd name="connsiteY0" fmla="*/ 932116 h 2433256"/>
                  <a:gd name="connsiteX1" fmla="*/ 1221772 w 1731168"/>
                  <a:gd name="connsiteY1" fmla="*/ 1895285 h 2433256"/>
                  <a:gd name="connsiteX2" fmla="*/ 0 w 1731168"/>
                  <a:gd name="connsiteY2" fmla="*/ 2433257 h 2433256"/>
                  <a:gd name="connsiteX3" fmla="*/ 1731169 w 1731168"/>
                  <a:gd name="connsiteY3" fmla="*/ 0 h 2433256"/>
                  <a:gd name="connsiteX4" fmla="*/ 1184148 w 1731168"/>
                  <a:gd name="connsiteY4" fmla="*/ 932116 h 243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1168" h="2433256">
                    <a:moveTo>
                      <a:pt x="1184148" y="932116"/>
                    </a:moveTo>
                    <a:cubicBezTo>
                      <a:pt x="938689" y="1084136"/>
                      <a:pt x="1405890" y="1662303"/>
                      <a:pt x="1221772" y="1895285"/>
                    </a:cubicBezTo>
                    <a:cubicBezTo>
                      <a:pt x="1037654" y="2128266"/>
                      <a:pt x="251841" y="2167509"/>
                      <a:pt x="0" y="2433257"/>
                    </a:cubicBezTo>
                    <a:cubicBezTo>
                      <a:pt x="648177" y="1677448"/>
                      <a:pt x="1174623" y="564166"/>
                      <a:pt x="1731169" y="0"/>
                    </a:cubicBezTo>
                    <a:cubicBezTo>
                      <a:pt x="1368457" y="439864"/>
                      <a:pt x="1429608" y="780097"/>
                      <a:pt x="1184148" y="9321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2" name="图形 4"/>
            <p:cNvGrpSpPr/>
            <p:nvPr/>
          </p:nvGrpSpPr>
          <p:grpSpPr>
            <a:xfrm>
              <a:off x="4047194" y="2347961"/>
              <a:ext cx="3063144" cy="3211924"/>
              <a:chOff x="4047194" y="2347961"/>
              <a:chExt cx="3063144" cy="3211924"/>
            </a:xfrm>
          </p:grpSpPr>
          <p:sp>
            <p:nvSpPr>
              <p:cNvPr id="23" name="任意多边形: 形状 22"/>
              <p:cNvSpPr/>
              <p:nvPr/>
            </p:nvSpPr>
            <p:spPr>
              <a:xfrm>
                <a:off x="4047194" y="2348056"/>
                <a:ext cx="3063144" cy="3211829"/>
              </a:xfrm>
              <a:custGeom>
                <a:avLst/>
                <a:gdLst>
                  <a:gd name="connsiteX0" fmla="*/ 3063145 w 3063144"/>
                  <a:gd name="connsiteY0" fmla="*/ 0 h 3211829"/>
                  <a:gd name="connsiteX1" fmla="*/ 0 w 3063144"/>
                  <a:gd name="connsiteY1" fmla="*/ 3211830 h 3211829"/>
                  <a:gd name="connsiteX2" fmla="*/ 3063145 w 3063144"/>
                  <a:gd name="connsiteY2" fmla="*/ 3211830 h 3211829"/>
                  <a:gd name="connsiteX3" fmla="*/ 3063145 w 3063144"/>
                  <a:gd name="connsiteY3" fmla="*/ 0 h 321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3144" h="3211829">
                    <a:moveTo>
                      <a:pt x="3063145" y="0"/>
                    </a:moveTo>
                    <a:cubicBezTo>
                      <a:pt x="2172462" y="902970"/>
                      <a:pt x="1359122" y="3211830"/>
                      <a:pt x="0" y="3211830"/>
                    </a:cubicBezTo>
                    <a:lnTo>
                      <a:pt x="3063145" y="3211830"/>
                    </a:lnTo>
                    <a:lnTo>
                      <a:pt x="306314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5379170" y="2347961"/>
                <a:ext cx="1731168" cy="2433256"/>
              </a:xfrm>
              <a:custGeom>
                <a:avLst/>
                <a:gdLst>
                  <a:gd name="connsiteX0" fmla="*/ 1184148 w 1731168"/>
                  <a:gd name="connsiteY0" fmla="*/ 932116 h 2433256"/>
                  <a:gd name="connsiteX1" fmla="*/ 1221772 w 1731168"/>
                  <a:gd name="connsiteY1" fmla="*/ 1895285 h 2433256"/>
                  <a:gd name="connsiteX2" fmla="*/ 0 w 1731168"/>
                  <a:gd name="connsiteY2" fmla="*/ 2433257 h 2433256"/>
                  <a:gd name="connsiteX3" fmla="*/ 1731169 w 1731168"/>
                  <a:gd name="connsiteY3" fmla="*/ 0 h 2433256"/>
                  <a:gd name="connsiteX4" fmla="*/ 1184148 w 1731168"/>
                  <a:gd name="connsiteY4" fmla="*/ 932116 h 243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1168" h="2433256">
                    <a:moveTo>
                      <a:pt x="1184148" y="932116"/>
                    </a:moveTo>
                    <a:cubicBezTo>
                      <a:pt x="938689" y="1084136"/>
                      <a:pt x="1405890" y="1662303"/>
                      <a:pt x="1221772" y="1895285"/>
                    </a:cubicBezTo>
                    <a:cubicBezTo>
                      <a:pt x="1037654" y="2128266"/>
                      <a:pt x="251841" y="2167509"/>
                      <a:pt x="0" y="2433257"/>
                    </a:cubicBezTo>
                    <a:cubicBezTo>
                      <a:pt x="648177" y="1677448"/>
                      <a:pt x="1174623" y="564166"/>
                      <a:pt x="1731169" y="0"/>
                    </a:cubicBezTo>
                    <a:cubicBezTo>
                      <a:pt x="1368457" y="439864"/>
                      <a:pt x="1429608" y="780097"/>
                      <a:pt x="1184148" y="9321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81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9" name="图形 4"/>
          <p:cNvGrpSpPr/>
          <p:nvPr userDrawn="1"/>
        </p:nvGrpSpPr>
        <p:grpSpPr>
          <a:xfrm>
            <a:off x="8713651" y="6272939"/>
            <a:ext cx="2522671" cy="585061"/>
            <a:chOff x="3470931" y="4773884"/>
            <a:chExt cx="3389090" cy="786002"/>
          </a:xfrm>
        </p:grpSpPr>
        <p:grpSp>
          <p:nvGrpSpPr>
            <p:cNvPr id="30" name="图形 4"/>
            <p:cNvGrpSpPr/>
            <p:nvPr/>
          </p:nvGrpSpPr>
          <p:grpSpPr>
            <a:xfrm>
              <a:off x="3470931" y="4773884"/>
              <a:ext cx="3389090" cy="786002"/>
              <a:chOff x="3470931" y="4773884"/>
              <a:chExt cx="3389090" cy="786002"/>
            </a:xfrm>
          </p:grpSpPr>
          <p:sp>
            <p:nvSpPr>
              <p:cNvPr id="37" name="任意多边形: 形状 36"/>
              <p:cNvSpPr/>
              <p:nvPr/>
            </p:nvSpPr>
            <p:spPr>
              <a:xfrm>
                <a:off x="3470931" y="4773979"/>
                <a:ext cx="3389090" cy="785907"/>
              </a:xfrm>
              <a:custGeom>
                <a:avLst/>
                <a:gdLst>
                  <a:gd name="connsiteX0" fmla="*/ 3389090 w 3389090"/>
                  <a:gd name="connsiteY0" fmla="*/ 785908 h 785907"/>
                  <a:gd name="connsiteX1" fmla="*/ 1718120 w 3389090"/>
                  <a:gd name="connsiteY1" fmla="*/ 0 h 785907"/>
                  <a:gd name="connsiteX2" fmla="*/ 0 w 3389090"/>
                  <a:gd name="connsiteY2" fmla="*/ 785908 h 785907"/>
                  <a:gd name="connsiteX3" fmla="*/ 3389090 w 3389090"/>
                  <a:gd name="connsiteY3" fmla="*/ 785908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9090" h="785907">
                    <a:moveTo>
                      <a:pt x="3389090" y="785908"/>
                    </a:moveTo>
                    <a:cubicBezTo>
                      <a:pt x="3135249" y="785908"/>
                      <a:pt x="1940243" y="0"/>
                      <a:pt x="1718120" y="0"/>
                    </a:cubicBezTo>
                    <a:cubicBezTo>
                      <a:pt x="1495997" y="0"/>
                      <a:pt x="862298" y="785908"/>
                      <a:pt x="0" y="785908"/>
                    </a:cubicBezTo>
                    <a:lnTo>
                      <a:pt x="3389090" y="785908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3470931" y="4773884"/>
                <a:ext cx="2124886" cy="785907"/>
              </a:xfrm>
              <a:custGeom>
                <a:avLst/>
                <a:gdLst>
                  <a:gd name="connsiteX0" fmla="*/ 2098834 w 2124886"/>
                  <a:gd name="connsiteY0" fmla="*/ 393001 h 785907"/>
                  <a:gd name="connsiteX1" fmla="*/ 1379696 w 2124886"/>
                  <a:gd name="connsiteY1" fmla="*/ 527780 h 785907"/>
                  <a:gd name="connsiteX2" fmla="*/ 0 w 2124886"/>
                  <a:gd name="connsiteY2" fmla="*/ 785908 h 785907"/>
                  <a:gd name="connsiteX3" fmla="*/ 1718120 w 2124886"/>
                  <a:gd name="connsiteY3" fmla="*/ 0 h 785907"/>
                  <a:gd name="connsiteX4" fmla="*/ 2098834 w 2124886"/>
                  <a:gd name="connsiteY4" fmla="*/ 393001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886" h="785907">
                    <a:moveTo>
                      <a:pt x="2098834" y="393001"/>
                    </a:moveTo>
                    <a:cubicBezTo>
                      <a:pt x="2003679" y="469201"/>
                      <a:pt x="1400842" y="427291"/>
                      <a:pt x="1379696" y="527780"/>
                    </a:cubicBezTo>
                    <a:cubicBezTo>
                      <a:pt x="1358551" y="628269"/>
                      <a:pt x="2194846" y="785908"/>
                      <a:pt x="0" y="785908"/>
                    </a:cubicBezTo>
                    <a:cubicBezTo>
                      <a:pt x="862298" y="785908"/>
                      <a:pt x="1495997" y="0"/>
                      <a:pt x="1718120" y="0"/>
                    </a:cubicBezTo>
                    <a:cubicBezTo>
                      <a:pt x="2019776" y="114205"/>
                      <a:pt x="2193988" y="316897"/>
                      <a:pt x="2098834" y="3930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1" name="图形 4"/>
            <p:cNvGrpSpPr/>
            <p:nvPr/>
          </p:nvGrpSpPr>
          <p:grpSpPr>
            <a:xfrm>
              <a:off x="3470931" y="4773884"/>
              <a:ext cx="3389090" cy="786002"/>
              <a:chOff x="3470931" y="4773884"/>
              <a:chExt cx="3389090" cy="786002"/>
            </a:xfrm>
          </p:grpSpPr>
          <p:sp>
            <p:nvSpPr>
              <p:cNvPr id="35" name="任意多边形: 形状 34"/>
              <p:cNvSpPr/>
              <p:nvPr/>
            </p:nvSpPr>
            <p:spPr>
              <a:xfrm>
                <a:off x="3470931" y="4773979"/>
                <a:ext cx="3389090" cy="785907"/>
              </a:xfrm>
              <a:custGeom>
                <a:avLst/>
                <a:gdLst>
                  <a:gd name="connsiteX0" fmla="*/ 3389090 w 3389090"/>
                  <a:gd name="connsiteY0" fmla="*/ 785908 h 785907"/>
                  <a:gd name="connsiteX1" fmla="*/ 1718120 w 3389090"/>
                  <a:gd name="connsiteY1" fmla="*/ 0 h 785907"/>
                  <a:gd name="connsiteX2" fmla="*/ 0 w 3389090"/>
                  <a:gd name="connsiteY2" fmla="*/ 785908 h 785907"/>
                  <a:gd name="connsiteX3" fmla="*/ 3389090 w 3389090"/>
                  <a:gd name="connsiteY3" fmla="*/ 785908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9090" h="785907">
                    <a:moveTo>
                      <a:pt x="3389090" y="785908"/>
                    </a:moveTo>
                    <a:cubicBezTo>
                      <a:pt x="3135249" y="785908"/>
                      <a:pt x="1940243" y="0"/>
                      <a:pt x="1718120" y="0"/>
                    </a:cubicBezTo>
                    <a:cubicBezTo>
                      <a:pt x="1495997" y="0"/>
                      <a:pt x="862298" y="785908"/>
                      <a:pt x="0" y="785908"/>
                    </a:cubicBezTo>
                    <a:lnTo>
                      <a:pt x="3389090" y="785908"/>
                    </a:ln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3470931" y="4773884"/>
                <a:ext cx="2124886" cy="785907"/>
              </a:xfrm>
              <a:custGeom>
                <a:avLst/>
                <a:gdLst>
                  <a:gd name="connsiteX0" fmla="*/ 2098834 w 2124886"/>
                  <a:gd name="connsiteY0" fmla="*/ 393001 h 785907"/>
                  <a:gd name="connsiteX1" fmla="*/ 1379696 w 2124886"/>
                  <a:gd name="connsiteY1" fmla="*/ 527780 h 785907"/>
                  <a:gd name="connsiteX2" fmla="*/ 0 w 2124886"/>
                  <a:gd name="connsiteY2" fmla="*/ 785908 h 785907"/>
                  <a:gd name="connsiteX3" fmla="*/ 1718120 w 2124886"/>
                  <a:gd name="connsiteY3" fmla="*/ 0 h 785907"/>
                  <a:gd name="connsiteX4" fmla="*/ 2098834 w 2124886"/>
                  <a:gd name="connsiteY4" fmla="*/ 393001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886" h="785907">
                    <a:moveTo>
                      <a:pt x="2098834" y="393001"/>
                    </a:moveTo>
                    <a:cubicBezTo>
                      <a:pt x="2003679" y="469201"/>
                      <a:pt x="1400842" y="427291"/>
                      <a:pt x="1379696" y="527780"/>
                    </a:cubicBezTo>
                    <a:cubicBezTo>
                      <a:pt x="1358551" y="628269"/>
                      <a:pt x="2194846" y="785908"/>
                      <a:pt x="0" y="785908"/>
                    </a:cubicBezTo>
                    <a:cubicBezTo>
                      <a:pt x="862298" y="785908"/>
                      <a:pt x="1495997" y="0"/>
                      <a:pt x="1718120" y="0"/>
                    </a:cubicBezTo>
                    <a:cubicBezTo>
                      <a:pt x="2019776" y="114205"/>
                      <a:pt x="2193988" y="316897"/>
                      <a:pt x="2098834" y="3930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7FD3"/>
                  </a:gs>
                  <a:gs pos="50000">
                    <a:srgbClr val="9465AF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2" name="图形 4"/>
            <p:cNvGrpSpPr/>
            <p:nvPr/>
          </p:nvGrpSpPr>
          <p:grpSpPr>
            <a:xfrm>
              <a:off x="3470931" y="4773884"/>
              <a:ext cx="3389090" cy="786002"/>
              <a:chOff x="3470931" y="4773884"/>
              <a:chExt cx="3389090" cy="786002"/>
            </a:xfrm>
          </p:grpSpPr>
          <p:sp>
            <p:nvSpPr>
              <p:cNvPr id="33" name="任意多边形: 形状 32"/>
              <p:cNvSpPr/>
              <p:nvPr/>
            </p:nvSpPr>
            <p:spPr>
              <a:xfrm>
                <a:off x="3470931" y="4773979"/>
                <a:ext cx="3389090" cy="785907"/>
              </a:xfrm>
              <a:custGeom>
                <a:avLst/>
                <a:gdLst>
                  <a:gd name="connsiteX0" fmla="*/ 3389090 w 3389090"/>
                  <a:gd name="connsiteY0" fmla="*/ 785908 h 785907"/>
                  <a:gd name="connsiteX1" fmla="*/ 1718120 w 3389090"/>
                  <a:gd name="connsiteY1" fmla="*/ 0 h 785907"/>
                  <a:gd name="connsiteX2" fmla="*/ 0 w 3389090"/>
                  <a:gd name="connsiteY2" fmla="*/ 785908 h 785907"/>
                  <a:gd name="connsiteX3" fmla="*/ 3389090 w 3389090"/>
                  <a:gd name="connsiteY3" fmla="*/ 785908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9090" h="785907">
                    <a:moveTo>
                      <a:pt x="3389090" y="785908"/>
                    </a:moveTo>
                    <a:cubicBezTo>
                      <a:pt x="3135249" y="785908"/>
                      <a:pt x="1940243" y="0"/>
                      <a:pt x="1718120" y="0"/>
                    </a:cubicBezTo>
                    <a:cubicBezTo>
                      <a:pt x="1495997" y="0"/>
                      <a:pt x="862298" y="785908"/>
                      <a:pt x="0" y="785908"/>
                    </a:cubicBezTo>
                    <a:lnTo>
                      <a:pt x="3389090" y="785908"/>
                    </a:lnTo>
                    <a:close/>
                  </a:path>
                </a:pathLst>
              </a:custGeom>
              <a:gradFill>
                <a:gsLst>
                  <a:gs pos="6000">
                    <a:schemeClr val="accent3"/>
                  </a:gs>
                  <a:gs pos="100000">
                    <a:schemeClr val="accent1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3470931" y="4773884"/>
                <a:ext cx="2124886" cy="785907"/>
              </a:xfrm>
              <a:custGeom>
                <a:avLst/>
                <a:gdLst>
                  <a:gd name="connsiteX0" fmla="*/ 2098834 w 2124886"/>
                  <a:gd name="connsiteY0" fmla="*/ 393001 h 785907"/>
                  <a:gd name="connsiteX1" fmla="*/ 1379696 w 2124886"/>
                  <a:gd name="connsiteY1" fmla="*/ 527780 h 785907"/>
                  <a:gd name="connsiteX2" fmla="*/ 0 w 2124886"/>
                  <a:gd name="connsiteY2" fmla="*/ 785908 h 785907"/>
                  <a:gd name="connsiteX3" fmla="*/ 1718120 w 2124886"/>
                  <a:gd name="connsiteY3" fmla="*/ 0 h 785907"/>
                  <a:gd name="connsiteX4" fmla="*/ 2098834 w 2124886"/>
                  <a:gd name="connsiteY4" fmla="*/ 393001 h 78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886" h="785907">
                    <a:moveTo>
                      <a:pt x="2098834" y="393001"/>
                    </a:moveTo>
                    <a:cubicBezTo>
                      <a:pt x="2003679" y="469201"/>
                      <a:pt x="1400842" y="427291"/>
                      <a:pt x="1379696" y="527780"/>
                    </a:cubicBezTo>
                    <a:cubicBezTo>
                      <a:pt x="1358551" y="628269"/>
                      <a:pt x="2194846" y="785908"/>
                      <a:pt x="0" y="785908"/>
                    </a:cubicBezTo>
                    <a:cubicBezTo>
                      <a:pt x="862298" y="785908"/>
                      <a:pt x="1495997" y="0"/>
                      <a:pt x="1718120" y="0"/>
                    </a:cubicBezTo>
                    <a:cubicBezTo>
                      <a:pt x="2019776" y="114205"/>
                      <a:pt x="2193988" y="316897"/>
                      <a:pt x="2098834" y="393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464C8B"/>
                  </a:gs>
                </a:gsLst>
                <a:lin ang="4917932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2"/>
          <a:srcRect r="14784" b="29564"/>
          <a:stretch>
            <a:fillRect/>
          </a:stretch>
        </p:blipFill>
        <p:spPr>
          <a:xfrm>
            <a:off x="8052435" y="5916930"/>
            <a:ext cx="4172585" cy="953135"/>
          </a:xfrm>
          <a:custGeom>
            <a:avLst/>
            <a:gdLst>
              <a:gd name="connsiteX0" fmla="*/ 558 w 4962525"/>
              <a:gd name="connsiteY0" fmla="*/ 72 h 1371600"/>
              <a:gd name="connsiteX1" fmla="*/ 4963083 w 4962525"/>
              <a:gd name="connsiteY1" fmla="*/ 72 h 1371600"/>
              <a:gd name="connsiteX2" fmla="*/ 4963083 w 4962525"/>
              <a:gd name="connsiteY2" fmla="*/ 1371673 h 1371600"/>
              <a:gd name="connsiteX3" fmla="*/ 558 w 4962525"/>
              <a:gd name="connsiteY3" fmla="*/ 137167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5" h="1371600">
                <a:moveTo>
                  <a:pt x="558" y="72"/>
                </a:moveTo>
                <a:lnTo>
                  <a:pt x="4963083" y="72"/>
                </a:lnTo>
                <a:lnTo>
                  <a:pt x="4963083" y="1371673"/>
                </a:lnTo>
                <a:lnTo>
                  <a:pt x="558" y="1371673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3"/>
          <a:srcRect l="32295" b="7203"/>
          <a:stretch>
            <a:fillRect/>
          </a:stretch>
        </p:blipFill>
        <p:spPr>
          <a:xfrm flipH="1">
            <a:off x="9616440" y="5887720"/>
            <a:ext cx="2595880" cy="981710"/>
          </a:xfrm>
          <a:custGeom>
            <a:avLst/>
            <a:gdLst>
              <a:gd name="connsiteX0" fmla="*/ 78 w 4867275"/>
              <a:gd name="connsiteY0" fmla="*/ 446 h 1343025"/>
              <a:gd name="connsiteX1" fmla="*/ 4867353 w 4867275"/>
              <a:gd name="connsiteY1" fmla="*/ 446 h 1343025"/>
              <a:gd name="connsiteX2" fmla="*/ 4867353 w 4867275"/>
              <a:gd name="connsiteY2" fmla="*/ 1343472 h 1343025"/>
              <a:gd name="connsiteX3" fmla="*/ 78 w 4867275"/>
              <a:gd name="connsiteY3" fmla="*/ 134347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275" h="1343025">
                <a:moveTo>
                  <a:pt x="78" y="446"/>
                </a:moveTo>
                <a:lnTo>
                  <a:pt x="4867353" y="446"/>
                </a:lnTo>
                <a:lnTo>
                  <a:pt x="4867353" y="1343472"/>
                </a:lnTo>
                <a:lnTo>
                  <a:pt x="78" y="1343472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 userDrawn="1"/>
        </p:nvSpPr>
        <p:spPr>
          <a:xfrm rot="21284355" flipH="1">
            <a:off x="10813966" y="5009322"/>
            <a:ext cx="528722" cy="420381"/>
          </a:xfrm>
          <a:custGeom>
            <a:avLst/>
            <a:gdLst>
              <a:gd name="connsiteX0" fmla="*/ 660034 w 739208"/>
              <a:gd name="connsiteY0" fmla="*/ 321469 h 587737"/>
              <a:gd name="connsiteX1" fmla="*/ 609933 w 739208"/>
              <a:gd name="connsiteY1" fmla="*/ 308229 h 587737"/>
              <a:gd name="connsiteX2" fmla="*/ 566499 w 739208"/>
              <a:gd name="connsiteY2" fmla="*/ 343852 h 587737"/>
              <a:gd name="connsiteX3" fmla="*/ 522874 w 739208"/>
              <a:gd name="connsiteY3" fmla="*/ 358140 h 587737"/>
              <a:gd name="connsiteX4" fmla="*/ 580786 w 739208"/>
              <a:gd name="connsiteY4" fmla="*/ 274987 h 587737"/>
              <a:gd name="connsiteX5" fmla="*/ 738330 w 739208"/>
              <a:gd name="connsiteY5" fmla="*/ 102870 h 587737"/>
              <a:gd name="connsiteX6" fmla="*/ 728138 w 739208"/>
              <a:gd name="connsiteY6" fmla="*/ 0 h 587737"/>
              <a:gd name="connsiteX7" fmla="*/ 715660 w 739208"/>
              <a:gd name="connsiteY7" fmla="*/ 39433 h 587737"/>
              <a:gd name="connsiteX8" fmla="*/ 695753 w 739208"/>
              <a:gd name="connsiteY8" fmla="*/ 35338 h 587737"/>
              <a:gd name="connsiteX9" fmla="*/ 688990 w 739208"/>
              <a:gd name="connsiteY9" fmla="*/ 70961 h 587737"/>
              <a:gd name="connsiteX10" fmla="*/ 676132 w 739208"/>
              <a:gd name="connsiteY10" fmla="*/ 63246 h 587737"/>
              <a:gd name="connsiteX11" fmla="*/ 664892 w 739208"/>
              <a:gd name="connsiteY11" fmla="*/ 121634 h 587737"/>
              <a:gd name="connsiteX12" fmla="*/ 646699 w 739208"/>
              <a:gd name="connsiteY12" fmla="*/ 112204 h 587737"/>
              <a:gd name="connsiteX13" fmla="*/ 540686 w 739208"/>
              <a:gd name="connsiteY13" fmla="*/ 264605 h 587737"/>
              <a:gd name="connsiteX14" fmla="*/ 456104 w 739208"/>
              <a:gd name="connsiteY14" fmla="*/ 347186 h 587737"/>
              <a:gd name="connsiteX15" fmla="*/ 332660 w 739208"/>
              <a:gd name="connsiteY15" fmla="*/ 301371 h 587737"/>
              <a:gd name="connsiteX16" fmla="*/ 167782 w 739208"/>
              <a:gd name="connsiteY16" fmla="*/ 268700 h 587737"/>
              <a:gd name="connsiteX17" fmla="*/ 88344 w 739208"/>
              <a:gd name="connsiteY17" fmla="*/ 214693 h 587737"/>
              <a:gd name="connsiteX18" fmla="*/ 133207 w 739208"/>
              <a:gd name="connsiteY18" fmla="*/ 258699 h 587737"/>
              <a:gd name="connsiteX19" fmla="*/ 33384 w 739208"/>
              <a:gd name="connsiteY19" fmla="*/ 225838 h 587737"/>
              <a:gd name="connsiteX20" fmla="*/ 87772 w 739208"/>
              <a:gd name="connsiteY20" fmla="*/ 264128 h 587737"/>
              <a:gd name="connsiteX21" fmla="*/ 2333 w 739208"/>
              <a:gd name="connsiteY21" fmla="*/ 247174 h 587737"/>
              <a:gd name="connsiteX22" fmla="*/ 63865 w 739208"/>
              <a:gd name="connsiteY22" fmla="*/ 285369 h 587737"/>
              <a:gd name="connsiteX23" fmla="*/ 238 w 739208"/>
              <a:gd name="connsiteY23" fmla="*/ 283083 h 587737"/>
              <a:gd name="connsiteX24" fmla="*/ 55197 w 739208"/>
              <a:gd name="connsiteY24" fmla="*/ 310325 h 587737"/>
              <a:gd name="connsiteX25" fmla="*/ 26812 w 739208"/>
              <a:gd name="connsiteY25" fmla="*/ 317659 h 587737"/>
              <a:gd name="connsiteX26" fmla="*/ 63865 w 739208"/>
              <a:gd name="connsiteY26" fmla="*/ 329089 h 587737"/>
              <a:gd name="connsiteX27" fmla="*/ 46529 w 739208"/>
              <a:gd name="connsiteY27" fmla="*/ 340614 h 587737"/>
              <a:gd name="connsiteX28" fmla="*/ 102917 w 739208"/>
              <a:gd name="connsiteY28" fmla="*/ 365379 h 587737"/>
              <a:gd name="connsiteX29" fmla="*/ 305990 w 739208"/>
              <a:gd name="connsiteY29" fmla="*/ 495395 h 587737"/>
              <a:gd name="connsiteX30" fmla="*/ 198739 w 739208"/>
              <a:gd name="connsiteY30" fmla="*/ 587693 h 587737"/>
              <a:gd name="connsiteX31" fmla="*/ 362568 w 739208"/>
              <a:gd name="connsiteY31" fmla="*/ 522065 h 587737"/>
              <a:gd name="connsiteX32" fmla="*/ 513159 w 739208"/>
              <a:gd name="connsiteY32" fmla="*/ 425101 h 587737"/>
              <a:gd name="connsiteX33" fmla="*/ 660034 w 739208"/>
              <a:gd name="connsiteY33" fmla="*/ 321469 h 58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9208" h="587737">
                <a:moveTo>
                  <a:pt x="660034" y="321469"/>
                </a:moveTo>
                <a:cubicBezTo>
                  <a:pt x="660034" y="321469"/>
                  <a:pt x="633841" y="300038"/>
                  <a:pt x="609933" y="308229"/>
                </a:cubicBezTo>
                <a:cubicBezTo>
                  <a:pt x="586025" y="316421"/>
                  <a:pt x="588787" y="332422"/>
                  <a:pt x="566499" y="343852"/>
                </a:cubicBezTo>
                <a:cubicBezTo>
                  <a:pt x="544210" y="355282"/>
                  <a:pt x="522874" y="358140"/>
                  <a:pt x="522874" y="358140"/>
                </a:cubicBezTo>
                <a:cubicBezTo>
                  <a:pt x="522874" y="358140"/>
                  <a:pt x="527732" y="304800"/>
                  <a:pt x="580786" y="274987"/>
                </a:cubicBezTo>
                <a:cubicBezTo>
                  <a:pt x="633841" y="245173"/>
                  <a:pt x="734806" y="169450"/>
                  <a:pt x="738330" y="102870"/>
                </a:cubicBezTo>
                <a:cubicBezTo>
                  <a:pt x="742902" y="14668"/>
                  <a:pt x="728138" y="0"/>
                  <a:pt x="728138" y="0"/>
                </a:cubicBezTo>
                <a:cubicBezTo>
                  <a:pt x="715470" y="14478"/>
                  <a:pt x="712612" y="17717"/>
                  <a:pt x="715660" y="39433"/>
                </a:cubicBezTo>
                <a:cubicBezTo>
                  <a:pt x="718708" y="61055"/>
                  <a:pt x="701182" y="12859"/>
                  <a:pt x="695753" y="35338"/>
                </a:cubicBezTo>
                <a:cubicBezTo>
                  <a:pt x="690229" y="57817"/>
                  <a:pt x="688990" y="70961"/>
                  <a:pt x="688990" y="70961"/>
                </a:cubicBezTo>
                <a:cubicBezTo>
                  <a:pt x="688990" y="70961"/>
                  <a:pt x="687276" y="37909"/>
                  <a:pt x="676132" y="63246"/>
                </a:cubicBezTo>
                <a:cubicBezTo>
                  <a:pt x="664987" y="88582"/>
                  <a:pt x="664892" y="121634"/>
                  <a:pt x="664892" y="121634"/>
                </a:cubicBezTo>
                <a:cubicBezTo>
                  <a:pt x="664892" y="121634"/>
                  <a:pt x="667940" y="70104"/>
                  <a:pt x="646699" y="112204"/>
                </a:cubicBezTo>
                <a:cubicBezTo>
                  <a:pt x="625364" y="154305"/>
                  <a:pt x="554688" y="239649"/>
                  <a:pt x="540686" y="264605"/>
                </a:cubicBezTo>
                <a:cubicBezTo>
                  <a:pt x="526684" y="289655"/>
                  <a:pt x="482965" y="326231"/>
                  <a:pt x="456104" y="347186"/>
                </a:cubicBezTo>
                <a:cubicBezTo>
                  <a:pt x="429243" y="368046"/>
                  <a:pt x="364759" y="315277"/>
                  <a:pt x="332660" y="301371"/>
                </a:cubicBezTo>
                <a:cubicBezTo>
                  <a:pt x="300561" y="287464"/>
                  <a:pt x="191405" y="283464"/>
                  <a:pt x="167782" y="268700"/>
                </a:cubicBezTo>
                <a:cubicBezTo>
                  <a:pt x="144160" y="253936"/>
                  <a:pt x="83962" y="202597"/>
                  <a:pt x="88344" y="214693"/>
                </a:cubicBezTo>
                <a:cubicBezTo>
                  <a:pt x="92725" y="226695"/>
                  <a:pt x="133207" y="258699"/>
                  <a:pt x="133207" y="258699"/>
                </a:cubicBezTo>
                <a:cubicBezTo>
                  <a:pt x="133207" y="258699"/>
                  <a:pt x="23288" y="209550"/>
                  <a:pt x="33384" y="225838"/>
                </a:cubicBezTo>
                <a:cubicBezTo>
                  <a:pt x="43481" y="242125"/>
                  <a:pt x="87772" y="264128"/>
                  <a:pt x="87772" y="264128"/>
                </a:cubicBezTo>
                <a:cubicBezTo>
                  <a:pt x="87772" y="264128"/>
                  <a:pt x="428" y="234696"/>
                  <a:pt x="2333" y="247174"/>
                </a:cubicBezTo>
                <a:cubicBezTo>
                  <a:pt x="4238" y="259556"/>
                  <a:pt x="63865" y="285369"/>
                  <a:pt x="63865" y="285369"/>
                </a:cubicBezTo>
                <a:cubicBezTo>
                  <a:pt x="63865" y="285369"/>
                  <a:pt x="-4525" y="270319"/>
                  <a:pt x="238" y="283083"/>
                </a:cubicBezTo>
                <a:cubicBezTo>
                  <a:pt x="5000" y="295846"/>
                  <a:pt x="55197" y="310325"/>
                  <a:pt x="55197" y="310325"/>
                </a:cubicBezTo>
                <a:cubicBezTo>
                  <a:pt x="55197" y="310325"/>
                  <a:pt x="12525" y="307181"/>
                  <a:pt x="26812" y="317659"/>
                </a:cubicBezTo>
                <a:cubicBezTo>
                  <a:pt x="41100" y="328231"/>
                  <a:pt x="63865" y="329089"/>
                  <a:pt x="63865" y="329089"/>
                </a:cubicBezTo>
                <a:cubicBezTo>
                  <a:pt x="63865" y="329089"/>
                  <a:pt x="40433" y="328613"/>
                  <a:pt x="46529" y="340614"/>
                </a:cubicBezTo>
                <a:cubicBezTo>
                  <a:pt x="52720" y="352615"/>
                  <a:pt x="66055" y="348425"/>
                  <a:pt x="102917" y="365379"/>
                </a:cubicBezTo>
                <a:cubicBezTo>
                  <a:pt x="163020" y="393001"/>
                  <a:pt x="205597" y="470916"/>
                  <a:pt x="305990" y="495395"/>
                </a:cubicBezTo>
                <a:cubicBezTo>
                  <a:pt x="279701" y="513969"/>
                  <a:pt x="230552" y="566071"/>
                  <a:pt x="198739" y="587693"/>
                </a:cubicBezTo>
                <a:cubicBezTo>
                  <a:pt x="245316" y="587978"/>
                  <a:pt x="287797" y="588835"/>
                  <a:pt x="362568" y="522065"/>
                </a:cubicBezTo>
                <a:cubicBezTo>
                  <a:pt x="406860" y="482536"/>
                  <a:pt x="445055" y="493205"/>
                  <a:pt x="513159" y="425101"/>
                </a:cubicBezTo>
                <a:cubicBezTo>
                  <a:pt x="559927" y="378523"/>
                  <a:pt x="615648" y="365569"/>
                  <a:pt x="660034" y="321469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44" name="图形 19"/>
          <p:cNvGrpSpPr/>
          <p:nvPr userDrawn="1"/>
        </p:nvGrpSpPr>
        <p:grpSpPr>
          <a:xfrm flipH="1">
            <a:off x="10366441" y="6024273"/>
            <a:ext cx="505213" cy="278102"/>
            <a:chOff x="4545191" y="2426263"/>
            <a:chExt cx="706340" cy="388815"/>
          </a:xfrm>
        </p:grpSpPr>
        <p:sp>
          <p:nvSpPr>
            <p:cNvPr id="45" name="任意多边形: 形状 44"/>
            <p:cNvSpPr/>
            <p:nvPr/>
          </p:nvSpPr>
          <p:spPr>
            <a:xfrm>
              <a:off x="4545191" y="2426263"/>
              <a:ext cx="706245" cy="388677"/>
            </a:xfrm>
            <a:custGeom>
              <a:avLst/>
              <a:gdLst>
                <a:gd name="connsiteX0" fmla="*/ 517822 w 706245"/>
                <a:gd name="connsiteY0" fmla="*/ 338749 h 388677"/>
                <a:gd name="connsiteX1" fmla="*/ 482770 w 706245"/>
                <a:gd name="connsiteY1" fmla="*/ 307316 h 388677"/>
                <a:gd name="connsiteX2" fmla="*/ 432954 w 706245"/>
                <a:gd name="connsiteY2" fmla="*/ 318175 h 388677"/>
                <a:gd name="connsiteX3" fmla="*/ 391806 w 706245"/>
                <a:gd name="connsiteY3" fmla="*/ 311698 h 388677"/>
                <a:gd name="connsiteX4" fmla="*/ 473055 w 706245"/>
                <a:gd name="connsiteY4" fmla="*/ 268359 h 388677"/>
                <a:gd name="connsiteX5" fmla="*/ 671651 w 706245"/>
                <a:gd name="connsiteY5" fmla="*/ 194350 h 388677"/>
                <a:gd name="connsiteX6" fmla="*/ 705941 w 706245"/>
                <a:gd name="connsiteY6" fmla="*/ 107006 h 388677"/>
                <a:gd name="connsiteX7" fmla="*/ 679556 w 706245"/>
                <a:gd name="connsiteY7" fmla="*/ 133676 h 388677"/>
                <a:gd name="connsiteX8" fmla="*/ 665079 w 706245"/>
                <a:gd name="connsiteY8" fmla="*/ 122151 h 388677"/>
                <a:gd name="connsiteX9" fmla="*/ 644886 w 706245"/>
                <a:gd name="connsiteY9" fmla="*/ 148154 h 388677"/>
                <a:gd name="connsiteX10" fmla="*/ 637647 w 706245"/>
                <a:gd name="connsiteY10" fmla="*/ 136629 h 388677"/>
                <a:gd name="connsiteX11" fmla="*/ 604404 w 706245"/>
                <a:gd name="connsiteY11" fmla="*/ 179205 h 388677"/>
                <a:gd name="connsiteX12" fmla="*/ 593546 w 706245"/>
                <a:gd name="connsiteY12" fmla="*/ 164061 h 388677"/>
                <a:gd name="connsiteX13" fmla="*/ 444765 w 706245"/>
                <a:gd name="connsiteY13" fmla="*/ 243499 h 388677"/>
                <a:gd name="connsiteX14" fmla="*/ 342276 w 706245"/>
                <a:gd name="connsiteY14" fmla="*/ 275313 h 388677"/>
                <a:gd name="connsiteX15" fmla="*/ 261409 w 706245"/>
                <a:gd name="connsiteY15" fmla="*/ 187206 h 388677"/>
                <a:gd name="connsiteX16" fmla="*/ 141584 w 706245"/>
                <a:gd name="connsiteY16" fmla="*/ 92623 h 388677"/>
                <a:gd name="connsiteX17" fmla="*/ 99674 w 706245"/>
                <a:gd name="connsiteY17" fmla="*/ 16042 h 388677"/>
                <a:gd name="connsiteX18" fmla="*/ 117772 w 706245"/>
                <a:gd name="connsiteY18" fmla="*/ 70239 h 388677"/>
                <a:gd name="connsiteX19" fmla="*/ 50621 w 706245"/>
                <a:gd name="connsiteY19" fmla="*/ 2326 h 388677"/>
                <a:gd name="connsiteX20" fmla="*/ 78815 w 706245"/>
                <a:gd name="connsiteY20" fmla="*/ 55761 h 388677"/>
                <a:gd name="connsiteX21" fmla="*/ 16712 w 706245"/>
                <a:gd name="connsiteY21" fmla="*/ 6612 h 388677"/>
                <a:gd name="connsiteX22" fmla="*/ 50621 w 706245"/>
                <a:gd name="connsiteY22" fmla="*/ 62905 h 388677"/>
                <a:gd name="connsiteX23" fmla="*/ 43 w 706245"/>
                <a:gd name="connsiteY23" fmla="*/ 34711 h 388677"/>
                <a:gd name="connsiteX24" fmla="*/ 33285 w 706245"/>
                <a:gd name="connsiteY24" fmla="*/ 79479 h 388677"/>
                <a:gd name="connsiteX25" fmla="*/ 7282 w 706245"/>
                <a:gd name="connsiteY25" fmla="*/ 73668 h 388677"/>
                <a:gd name="connsiteX26" fmla="*/ 32523 w 706245"/>
                <a:gd name="connsiteY26" fmla="*/ 98243 h 388677"/>
                <a:gd name="connsiteX27" fmla="*/ 13759 w 706245"/>
                <a:gd name="connsiteY27" fmla="*/ 100434 h 388677"/>
                <a:gd name="connsiteX28" fmla="*/ 49097 w 706245"/>
                <a:gd name="connsiteY28" fmla="*/ 143772 h 388677"/>
                <a:gd name="connsiteX29" fmla="*/ 159587 w 706245"/>
                <a:gd name="connsiteY29" fmla="*/ 332939 h 388677"/>
                <a:gd name="connsiteX30" fmla="*/ 34714 w 706245"/>
                <a:gd name="connsiteY30" fmla="*/ 363228 h 388677"/>
                <a:gd name="connsiteX31" fmla="*/ 194353 w 706245"/>
                <a:gd name="connsiteY31" fmla="*/ 377897 h 388677"/>
                <a:gd name="connsiteX32" fmla="*/ 356278 w 706245"/>
                <a:gd name="connsiteY32" fmla="*/ 361800 h 388677"/>
                <a:gd name="connsiteX33" fmla="*/ 517822 w 706245"/>
                <a:gd name="connsiteY33" fmla="*/ 338749 h 3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6245" h="388677">
                  <a:moveTo>
                    <a:pt x="517822" y="338749"/>
                  </a:moveTo>
                  <a:cubicBezTo>
                    <a:pt x="517822" y="338749"/>
                    <a:pt x="505535" y="310555"/>
                    <a:pt x="482770" y="307316"/>
                  </a:cubicBezTo>
                  <a:cubicBezTo>
                    <a:pt x="460005" y="304078"/>
                    <a:pt x="455719" y="318175"/>
                    <a:pt x="432954" y="318175"/>
                  </a:cubicBezTo>
                  <a:cubicBezTo>
                    <a:pt x="410189" y="318175"/>
                    <a:pt x="391806" y="311698"/>
                    <a:pt x="391806" y="311698"/>
                  </a:cubicBezTo>
                  <a:cubicBezTo>
                    <a:pt x="391806" y="311698"/>
                    <a:pt x="417809" y="270550"/>
                    <a:pt x="473055" y="268359"/>
                  </a:cubicBezTo>
                  <a:cubicBezTo>
                    <a:pt x="528299" y="266169"/>
                    <a:pt x="641266" y="246738"/>
                    <a:pt x="671651" y="194350"/>
                  </a:cubicBezTo>
                  <a:cubicBezTo>
                    <a:pt x="711846" y="124913"/>
                    <a:pt x="705941" y="107006"/>
                    <a:pt x="705941" y="107006"/>
                  </a:cubicBezTo>
                  <a:cubicBezTo>
                    <a:pt x="689653" y="113483"/>
                    <a:pt x="686129" y="114912"/>
                    <a:pt x="679556" y="133676"/>
                  </a:cubicBezTo>
                  <a:cubicBezTo>
                    <a:pt x="673080" y="152440"/>
                    <a:pt x="678795" y="106244"/>
                    <a:pt x="665079" y="122151"/>
                  </a:cubicBezTo>
                  <a:cubicBezTo>
                    <a:pt x="651363" y="138057"/>
                    <a:pt x="644886" y="148154"/>
                    <a:pt x="644886" y="148154"/>
                  </a:cubicBezTo>
                  <a:cubicBezTo>
                    <a:pt x="644886" y="148154"/>
                    <a:pt x="657173" y="120722"/>
                    <a:pt x="637647" y="136629"/>
                  </a:cubicBezTo>
                  <a:cubicBezTo>
                    <a:pt x="618120" y="152535"/>
                    <a:pt x="604404" y="179205"/>
                    <a:pt x="604404" y="179205"/>
                  </a:cubicBezTo>
                  <a:cubicBezTo>
                    <a:pt x="604404" y="179205"/>
                    <a:pt x="628217" y="138724"/>
                    <a:pt x="593546" y="164061"/>
                  </a:cubicBezTo>
                  <a:cubicBezTo>
                    <a:pt x="558875" y="189302"/>
                    <a:pt x="466482" y="229021"/>
                    <a:pt x="444765" y="243499"/>
                  </a:cubicBezTo>
                  <a:cubicBezTo>
                    <a:pt x="423143" y="257977"/>
                    <a:pt x="372566" y="269502"/>
                    <a:pt x="342276" y="275313"/>
                  </a:cubicBezTo>
                  <a:cubicBezTo>
                    <a:pt x="311987" y="281123"/>
                    <a:pt x="281602" y="211781"/>
                    <a:pt x="261409" y="187206"/>
                  </a:cubicBezTo>
                  <a:cubicBezTo>
                    <a:pt x="241216" y="162632"/>
                    <a:pt x="154538" y="114245"/>
                    <a:pt x="141584" y="92623"/>
                  </a:cubicBezTo>
                  <a:cubicBezTo>
                    <a:pt x="128630" y="71001"/>
                    <a:pt x="101103" y="4517"/>
                    <a:pt x="99674" y="16042"/>
                  </a:cubicBezTo>
                  <a:cubicBezTo>
                    <a:pt x="98246" y="27567"/>
                    <a:pt x="117772" y="70239"/>
                    <a:pt x="117772" y="70239"/>
                  </a:cubicBezTo>
                  <a:cubicBezTo>
                    <a:pt x="117772" y="70239"/>
                    <a:pt x="49192" y="-15009"/>
                    <a:pt x="50621" y="2326"/>
                  </a:cubicBezTo>
                  <a:cubicBezTo>
                    <a:pt x="52049" y="19662"/>
                    <a:pt x="78815" y="55761"/>
                    <a:pt x="78815" y="55761"/>
                  </a:cubicBezTo>
                  <a:cubicBezTo>
                    <a:pt x="78815" y="55761"/>
                    <a:pt x="20331" y="-4151"/>
                    <a:pt x="16712" y="6612"/>
                  </a:cubicBezTo>
                  <a:cubicBezTo>
                    <a:pt x="13092" y="17471"/>
                    <a:pt x="50621" y="62905"/>
                    <a:pt x="50621" y="62905"/>
                  </a:cubicBezTo>
                  <a:cubicBezTo>
                    <a:pt x="50621" y="62905"/>
                    <a:pt x="1567" y="22424"/>
                    <a:pt x="43" y="34711"/>
                  </a:cubicBezTo>
                  <a:cubicBezTo>
                    <a:pt x="-1386" y="46998"/>
                    <a:pt x="33285" y="79479"/>
                    <a:pt x="33285" y="79479"/>
                  </a:cubicBezTo>
                  <a:cubicBezTo>
                    <a:pt x="33285" y="79479"/>
                    <a:pt x="43" y="59286"/>
                    <a:pt x="7282" y="73668"/>
                  </a:cubicBezTo>
                  <a:cubicBezTo>
                    <a:pt x="14521" y="88146"/>
                    <a:pt x="32523" y="98243"/>
                    <a:pt x="32523" y="98243"/>
                  </a:cubicBezTo>
                  <a:cubicBezTo>
                    <a:pt x="32523" y="98243"/>
                    <a:pt x="13759" y="88146"/>
                    <a:pt x="13759" y="100434"/>
                  </a:cubicBezTo>
                  <a:cubicBezTo>
                    <a:pt x="13759" y="112721"/>
                    <a:pt x="26332" y="114816"/>
                    <a:pt x="49097" y="143772"/>
                  </a:cubicBezTo>
                  <a:cubicBezTo>
                    <a:pt x="86244" y="191016"/>
                    <a:pt x="88435" y="271598"/>
                    <a:pt x="159587" y="332939"/>
                  </a:cubicBezTo>
                  <a:cubicBezTo>
                    <a:pt x="130631" y="337034"/>
                    <a:pt x="69385" y="358942"/>
                    <a:pt x="34714" y="363228"/>
                  </a:cubicBezTo>
                  <a:cubicBezTo>
                    <a:pt x="72242" y="382755"/>
                    <a:pt x="106247" y="400947"/>
                    <a:pt x="194353" y="377897"/>
                  </a:cubicBezTo>
                  <a:cubicBezTo>
                    <a:pt x="246550" y="364181"/>
                    <a:pt x="273030" y="388660"/>
                    <a:pt x="356278" y="361800"/>
                  </a:cubicBezTo>
                  <a:cubicBezTo>
                    <a:pt x="413238" y="343512"/>
                    <a:pt x="463720" y="356084"/>
                    <a:pt x="517822" y="338749"/>
                  </a:cubicBezTo>
                  <a:close/>
                </a:path>
              </a:pathLst>
            </a:custGeom>
            <a:gradFill>
              <a:gsLst>
                <a:gs pos="0">
                  <a:srgbClr val="1E59B3"/>
                </a:gs>
                <a:gs pos="22660">
                  <a:srgbClr val="1A4790"/>
                </a:gs>
                <a:gs pos="53330">
                  <a:srgbClr val="143268"/>
                </a:gs>
                <a:gs pos="77590">
                  <a:srgbClr val="11254E"/>
                </a:gs>
                <a:gs pos="92220">
                  <a:srgbClr val="102045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5149690" y="2601753"/>
              <a:ext cx="2095" cy="3714"/>
            </a:xfrm>
            <a:custGeom>
              <a:avLst/>
              <a:gdLst>
                <a:gd name="connsiteX0" fmla="*/ 2096 w 2095"/>
                <a:gd name="connsiteY0" fmla="*/ 0 h 3714"/>
                <a:gd name="connsiteX1" fmla="*/ 0 w 2095"/>
                <a:gd name="connsiteY1" fmla="*/ 3715 h 3714"/>
                <a:gd name="connsiteX2" fmla="*/ 2096 w 2095"/>
                <a:gd name="connsiteY2" fmla="*/ 0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" h="3714">
                  <a:moveTo>
                    <a:pt x="2096" y="0"/>
                  </a:moveTo>
                  <a:cubicBezTo>
                    <a:pt x="953" y="2191"/>
                    <a:pt x="0" y="3715"/>
                    <a:pt x="0" y="3715"/>
                  </a:cubicBezTo>
                  <a:cubicBezTo>
                    <a:pt x="0" y="3715"/>
                    <a:pt x="762" y="2286"/>
                    <a:pt x="2096" y="0"/>
                  </a:cubicBezTo>
                  <a:close/>
                </a:path>
              </a:pathLst>
            </a:custGeom>
            <a:gradFill>
              <a:gsLst>
                <a:gs pos="0">
                  <a:srgbClr val="1E59B3"/>
                </a:gs>
                <a:gs pos="22660">
                  <a:srgbClr val="1A4790"/>
                </a:gs>
                <a:gs pos="53330">
                  <a:srgbClr val="143268"/>
                </a:gs>
                <a:gs pos="77590">
                  <a:srgbClr val="11254E"/>
                </a:gs>
                <a:gs pos="92220">
                  <a:srgbClr val="102045"/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4545286" y="2426358"/>
              <a:ext cx="706245" cy="375241"/>
            </a:xfrm>
            <a:custGeom>
              <a:avLst/>
              <a:gdLst>
                <a:gd name="connsiteX0" fmla="*/ 33285 w 706245"/>
                <a:gd name="connsiteY0" fmla="*/ 79479 h 375241"/>
                <a:gd name="connsiteX1" fmla="*/ 43 w 706245"/>
                <a:gd name="connsiteY1" fmla="*/ 34711 h 375241"/>
                <a:gd name="connsiteX2" fmla="*/ 50621 w 706245"/>
                <a:gd name="connsiteY2" fmla="*/ 62905 h 375241"/>
                <a:gd name="connsiteX3" fmla="*/ 16712 w 706245"/>
                <a:gd name="connsiteY3" fmla="*/ 6612 h 375241"/>
                <a:gd name="connsiteX4" fmla="*/ 78815 w 706245"/>
                <a:gd name="connsiteY4" fmla="*/ 55761 h 375241"/>
                <a:gd name="connsiteX5" fmla="*/ 50621 w 706245"/>
                <a:gd name="connsiteY5" fmla="*/ 2326 h 375241"/>
                <a:gd name="connsiteX6" fmla="*/ 117772 w 706245"/>
                <a:gd name="connsiteY6" fmla="*/ 70239 h 375241"/>
                <a:gd name="connsiteX7" fmla="*/ 99674 w 706245"/>
                <a:gd name="connsiteY7" fmla="*/ 16042 h 375241"/>
                <a:gd name="connsiteX8" fmla="*/ 141584 w 706245"/>
                <a:gd name="connsiteY8" fmla="*/ 92623 h 375241"/>
                <a:gd name="connsiteX9" fmla="*/ 261409 w 706245"/>
                <a:gd name="connsiteY9" fmla="*/ 187206 h 375241"/>
                <a:gd name="connsiteX10" fmla="*/ 342276 w 706245"/>
                <a:gd name="connsiteY10" fmla="*/ 275313 h 375241"/>
                <a:gd name="connsiteX11" fmla="*/ 444860 w 706245"/>
                <a:gd name="connsiteY11" fmla="*/ 243499 h 375241"/>
                <a:gd name="connsiteX12" fmla="*/ 593641 w 706245"/>
                <a:gd name="connsiteY12" fmla="*/ 164061 h 375241"/>
                <a:gd name="connsiteX13" fmla="*/ 606500 w 706245"/>
                <a:gd name="connsiteY13" fmla="*/ 175491 h 375241"/>
                <a:gd name="connsiteX14" fmla="*/ 604404 w 706245"/>
                <a:gd name="connsiteY14" fmla="*/ 179205 h 375241"/>
                <a:gd name="connsiteX15" fmla="*/ 606500 w 706245"/>
                <a:gd name="connsiteY15" fmla="*/ 175491 h 375241"/>
                <a:gd name="connsiteX16" fmla="*/ 637647 w 706245"/>
                <a:gd name="connsiteY16" fmla="*/ 136629 h 375241"/>
                <a:gd name="connsiteX17" fmla="*/ 644885 w 706245"/>
                <a:gd name="connsiteY17" fmla="*/ 148154 h 375241"/>
                <a:gd name="connsiteX18" fmla="*/ 665078 w 706245"/>
                <a:gd name="connsiteY18" fmla="*/ 122151 h 375241"/>
                <a:gd name="connsiteX19" fmla="*/ 679556 w 706245"/>
                <a:gd name="connsiteY19" fmla="*/ 133676 h 375241"/>
                <a:gd name="connsiteX20" fmla="*/ 705941 w 706245"/>
                <a:gd name="connsiteY20" fmla="*/ 107006 h 375241"/>
                <a:gd name="connsiteX21" fmla="*/ 671651 w 706245"/>
                <a:gd name="connsiteY21" fmla="*/ 194350 h 375241"/>
                <a:gd name="connsiteX22" fmla="*/ 473054 w 706245"/>
                <a:gd name="connsiteY22" fmla="*/ 268359 h 375241"/>
                <a:gd name="connsiteX23" fmla="*/ 391806 w 706245"/>
                <a:gd name="connsiteY23" fmla="*/ 311698 h 375241"/>
                <a:gd name="connsiteX24" fmla="*/ 432954 w 706245"/>
                <a:gd name="connsiteY24" fmla="*/ 318175 h 375241"/>
                <a:gd name="connsiteX25" fmla="*/ 482770 w 706245"/>
                <a:gd name="connsiteY25" fmla="*/ 307317 h 375241"/>
                <a:gd name="connsiteX26" fmla="*/ 517822 w 706245"/>
                <a:gd name="connsiteY26" fmla="*/ 338749 h 375241"/>
                <a:gd name="connsiteX27" fmla="*/ 356278 w 706245"/>
                <a:gd name="connsiteY27" fmla="*/ 361895 h 375241"/>
                <a:gd name="connsiteX28" fmla="*/ 241216 w 706245"/>
                <a:gd name="connsiteY28" fmla="*/ 373706 h 375241"/>
                <a:gd name="connsiteX29" fmla="*/ 290746 w 706245"/>
                <a:gd name="connsiteY29" fmla="*/ 288362 h 375241"/>
                <a:gd name="connsiteX30" fmla="*/ 153395 w 706245"/>
                <a:gd name="connsiteY30" fmla="*/ 334082 h 375241"/>
                <a:gd name="connsiteX31" fmla="*/ 159682 w 706245"/>
                <a:gd name="connsiteY31" fmla="*/ 333034 h 375241"/>
                <a:gd name="connsiteX32" fmla="*/ 49192 w 706245"/>
                <a:gd name="connsiteY32" fmla="*/ 143868 h 375241"/>
                <a:gd name="connsiteX33" fmla="*/ 13854 w 706245"/>
                <a:gd name="connsiteY33" fmla="*/ 100529 h 375241"/>
                <a:gd name="connsiteX34" fmla="*/ 32618 w 706245"/>
                <a:gd name="connsiteY34" fmla="*/ 98338 h 375241"/>
                <a:gd name="connsiteX35" fmla="*/ 7377 w 706245"/>
                <a:gd name="connsiteY35" fmla="*/ 73764 h 375241"/>
                <a:gd name="connsiteX36" fmla="*/ 33285 w 706245"/>
                <a:gd name="connsiteY36" fmla="*/ 79479 h 37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6245" h="375241">
                  <a:moveTo>
                    <a:pt x="33285" y="79479"/>
                  </a:moveTo>
                  <a:cubicBezTo>
                    <a:pt x="33285" y="79479"/>
                    <a:pt x="-1386" y="46998"/>
                    <a:pt x="43" y="34711"/>
                  </a:cubicBezTo>
                  <a:cubicBezTo>
                    <a:pt x="1472" y="22424"/>
                    <a:pt x="50621" y="62905"/>
                    <a:pt x="50621" y="62905"/>
                  </a:cubicBezTo>
                  <a:cubicBezTo>
                    <a:pt x="50621" y="62905"/>
                    <a:pt x="13092" y="17376"/>
                    <a:pt x="16712" y="6612"/>
                  </a:cubicBezTo>
                  <a:cubicBezTo>
                    <a:pt x="20331" y="-4246"/>
                    <a:pt x="78815" y="55761"/>
                    <a:pt x="78815" y="55761"/>
                  </a:cubicBezTo>
                  <a:cubicBezTo>
                    <a:pt x="78815" y="55761"/>
                    <a:pt x="52145" y="19662"/>
                    <a:pt x="50621" y="2326"/>
                  </a:cubicBezTo>
                  <a:cubicBezTo>
                    <a:pt x="49192" y="-15009"/>
                    <a:pt x="117772" y="70239"/>
                    <a:pt x="117772" y="70239"/>
                  </a:cubicBezTo>
                  <a:cubicBezTo>
                    <a:pt x="117772" y="70239"/>
                    <a:pt x="98246" y="27663"/>
                    <a:pt x="99674" y="16042"/>
                  </a:cubicBezTo>
                  <a:cubicBezTo>
                    <a:pt x="101103" y="4517"/>
                    <a:pt x="128535" y="70906"/>
                    <a:pt x="141584" y="92623"/>
                  </a:cubicBezTo>
                  <a:cubicBezTo>
                    <a:pt x="154539" y="114245"/>
                    <a:pt x="241216" y="162632"/>
                    <a:pt x="261409" y="187206"/>
                  </a:cubicBezTo>
                  <a:cubicBezTo>
                    <a:pt x="281602" y="211781"/>
                    <a:pt x="311987" y="281123"/>
                    <a:pt x="342276" y="275313"/>
                  </a:cubicBezTo>
                  <a:cubicBezTo>
                    <a:pt x="372566" y="269502"/>
                    <a:pt x="423143" y="257977"/>
                    <a:pt x="444860" y="243499"/>
                  </a:cubicBezTo>
                  <a:cubicBezTo>
                    <a:pt x="466482" y="229021"/>
                    <a:pt x="558970" y="189302"/>
                    <a:pt x="593641" y="164061"/>
                  </a:cubicBezTo>
                  <a:cubicBezTo>
                    <a:pt x="621644" y="143677"/>
                    <a:pt x="611453" y="166061"/>
                    <a:pt x="606500" y="175491"/>
                  </a:cubicBezTo>
                  <a:cubicBezTo>
                    <a:pt x="605166" y="177777"/>
                    <a:pt x="604404" y="179205"/>
                    <a:pt x="604404" y="179205"/>
                  </a:cubicBezTo>
                  <a:cubicBezTo>
                    <a:pt x="604404" y="179205"/>
                    <a:pt x="605261" y="177681"/>
                    <a:pt x="606500" y="175491"/>
                  </a:cubicBezTo>
                  <a:cubicBezTo>
                    <a:pt x="610976" y="167585"/>
                    <a:pt x="622597" y="148916"/>
                    <a:pt x="637647" y="136629"/>
                  </a:cubicBezTo>
                  <a:cubicBezTo>
                    <a:pt x="657173" y="120722"/>
                    <a:pt x="644885" y="148154"/>
                    <a:pt x="644885" y="148154"/>
                  </a:cubicBezTo>
                  <a:cubicBezTo>
                    <a:pt x="644885" y="148154"/>
                    <a:pt x="651362" y="138057"/>
                    <a:pt x="665078" y="122151"/>
                  </a:cubicBezTo>
                  <a:cubicBezTo>
                    <a:pt x="678794" y="106244"/>
                    <a:pt x="672984" y="152440"/>
                    <a:pt x="679556" y="133676"/>
                  </a:cubicBezTo>
                  <a:cubicBezTo>
                    <a:pt x="686033" y="114912"/>
                    <a:pt x="689653" y="113483"/>
                    <a:pt x="705941" y="107006"/>
                  </a:cubicBezTo>
                  <a:cubicBezTo>
                    <a:pt x="705941" y="107006"/>
                    <a:pt x="711846" y="125008"/>
                    <a:pt x="671651" y="194350"/>
                  </a:cubicBezTo>
                  <a:cubicBezTo>
                    <a:pt x="641361" y="246738"/>
                    <a:pt x="528299" y="266169"/>
                    <a:pt x="473054" y="268359"/>
                  </a:cubicBezTo>
                  <a:cubicBezTo>
                    <a:pt x="417809" y="270550"/>
                    <a:pt x="391806" y="311698"/>
                    <a:pt x="391806" y="311698"/>
                  </a:cubicBezTo>
                  <a:cubicBezTo>
                    <a:pt x="391806" y="311698"/>
                    <a:pt x="410189" y="318175"/>
                    <a:pt x="432954" y="318175"/>
                  </a:cubicBezTo>
                  <a:cubicBezTo>
                    <a:pt x="455719" y="318175"/>
                    <a:pt x="460005" y="304078"/>
                    <a:pt x="482770" y="307317"/>
                  </a:cubicBezTo>
                  <a:cubicBezTo>
                    <a:pt x="505535" y="310555"/>
                    <a:pt x="517822" y="338749"/>
                    <a:pt x="517822" y="338749"/>
                  </a:cubicBezTo>
                  <a:cubicBezTo>
                    <a:pt x="463625" y="356085"/>
                    <a:pt x="413237" y="343416"/>
                    <a:pt x="356278" y="361895"/>
                  </a:cubicBezTo>
                  <a:cubicBezTo>
                    <a:pt x="300938" y="379802"/>
                    <a:pt x="270648" y="374944"/>
                    <a:pt x="241216" y="373706"/>
                  </a:cubicBezTo>
                  <a:cubicBezTo>
                    <a:pt x="259314" y="344178"/>
                    <a:pt x="275030" y="313508"/>
                    <a:pt x="290746" y="288362"/>
                  </a:cubicBezTo>
                  <a:cubicBezTo>
                    <a:pt x="246645" y="310365"/>
                    <a:pt x="202544" y="332367"/>
                    <a:pt x="153395" y="334082"/>
                  </a:cubicBezTo>
                  <a:cubicBezTo>
                    <a:pt x="155586" y="333701"/>
                    <a:pt x="157682" y="333320"/>
                    <a:pt x="159682" y="333034"/>
                  </a:cubicBezTo>
                  <a:cubicBezTo>
                    <a:pt x="88530" y="271693"/>
                    <a:pt x="86435" y="191016"/>
                    <a:pt x="49192" y="143868"/>
                  </a:cubicBezTo>
                  <a:cubicBezTo>
                    <a:pt x="26427" y="114912"/>
                    <a:pt x="13854" y="112816"/>
                    <a:pt x="13854" y="100529"/>
                  </a:cubicBezTo>
                  <a:cubicBezTo>
                    <a:pt x="13854" y="88242"/>
                    <a:pt x="32618" y="98338"/>
                    <a:pt x="32618" y="98338"/>
                  </a:cubicBezTo>
                  <a:cubicBezTo>
                    <a:pt x="32618" y="98338"/>
                    <a:pt x="14521" y="88242"/>
                    <a:pt x="7377" y="73764"/>
                  </a:cubicBezTo>
                  <a:cubicBezTo>
                    <a:pt x="43" y="59286"/>
                    <a:pt x="33285" y="79479"/>
                    <a:pt x="33285" y="7947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4580000" y="2733198"/>
              <a:ext cx="267271" cy="81879"/>
            </a:xfrm>
            <a:custGeom>
              <a:avLst/>
              <a:gdLst>
                <a:gd name="connsiteX0" fmla="*/ 206502 w 267271"/>
                <a:gd name="connsiteY0" fmla="*/ 66770 h 81879"/>
                <a:gd name="connsiteX1" fmla="*/ 159639 w 267271"/>
                <a:gd name="connsiteY1" fmla="*/ 71056 h 81879"/>
                <a:gd name="connsiteX2" fmla="*/ 0 w 267271"/>
                <a:gd name="connsiteY2" fmla="*/ 56388 h 81879"/>
                <a:gd name="connsiteX3" fmla="*/ 118681 w 267271"/>
                <a:gd name="connsiteY3" fmla="*/ 27146 h 81879"/>
                <a:gd name="connsiteX4" fmla="*/ 267271 w 267271"/>
                <a:gd name="connsiteY4" fmla="*/ 0 h 81879"/>
                <a:gd name="connsiteX5" fmla="*/ 206502 w 267271"/>
                <a:gd name="connsiteY5" fmla="*/ 66770 h 8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71" h="81879">
                  <a:moveTo>
                    <a:pt x="206502" y="66770"/>
                  </a:moveTo>
                  <a:cubicBezTo>
                    <a:pt x="191738" y="66199"/>
                    <a:pt x="177070" y="66389"/>
                    <a:pt x="159639" y="71056"/>
                  </a:cubicBezTo>
                  <a:cubicBezTo>
                    <a:pt x="71533" y="94202"/>
                    <a:pt x="37529" y="75914"/>
                    <a:pt x="0" y="56388"/>
                  </a:cubicBezTo>
                  <a:cubicBezTo>
                    <a:pt x="32385" y="52388"/>
                    <a:pt x="87821" y="33052"/>
                    <a:pt x="118681" y="27146"/>
                  </a:cubicBezTo>
                  <a:cubicBezTo>
                    <a:pt x="177165" y="31242"/>
                    <a:pt x="223171" y="22003"/>
                    <a:pt x="267271" y="0"/>
                  </a:cubicBezTo>
                  <a:cubicBezTo>
                    <a:pt x="251555" y="25051"/>
                    <a:pt x="224600" y="37242"/>
                    <a:pt x="206502" y="6677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4874418" y="2733096"/>
              <a:ext cx="188690" cy="62491"/>
            </a:xfrm>
            <a:custGeom>
              <a:avLst/>
              <a:gdLst>
                <a:gd name="connsiteX0" fmla="*/ 103822 w 188690"/>
                <a:gd name="connsiteY0" fmla="*/ 11342 h 62491"/>
                <a:gd name="connsiteX1" fmla="*/ 153638 w 188690"/>
                <a:gd name="connsiteY1" fmla="*/ 483 h 62491"/>
                <a:gd name="connsiteX2" fmla="*/ 188690 w 188690"/>
                <a:gd name="connsiteY2" fmla="*/ 31916 h 62491"/>
                <a:gd name="connsiteX3" fmla="*/ 27146 w 188690"/>
                <a:gd name="connsiteY3" fmla="*/ 55062 h 62491"/>
                <a:gd name="connsiteX4" fmla="*/ 0 w 188690"/>
                <a:gd name="connsiteY4" fmla="*/ 62491 h 62491"/>
                <a:gd name="connsiteX5" fmla="*/ 62770 w 188690"/>
                <a:gd name="connsiteY5" fmla="*/ 4865 h 62491"/>
                <a:gd name="connsiteX6" fmla="*/ 103822 w 188690"/>
                <a:gd name="connsiteY6" fmla="*/ 11342 h 6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690" h="62491">
                  <a:moveTo>
                    <a:pt x="103822" y="11342"/>
                  </a:moveTo>
                  <a:cubicBezTo>
                    <a:pt x="126587" y="11342"/>
                    <a:pt x="130873" y="-2755"/>
                    <a:pt x="153638" y="483"/>
                  </a:cubicBezTo>
                  <a:cubicBezTo>
                    <a:pt x="176403" y="3722"/>
                    <a:pt x="188690" y="31916"/>
                    <a:pt x="188690" y="31916"/>
                  </a:cubicBezTo>
                  <a:cubicBezTo>
                    <a:pt x="134493" y="49251"/>
                    <a:pt x="84106" y="36583"/>
                    <a:pt x="27146" y="55062"/>
                  </a:cubicBezTo>
                  <a:cubicBezTo>
                    <a:pt x="17336" y="58205"/>
                    <a:pt x="8382" y="60681"/>
                    <a:pt x="0" y="62491"/>
                  </a:cubicBezTo>
                  <a:cubicBezTo>
                    <a:pt x="23431" y="45251"/>
                    <a:pt x="40672" y="23820"/>
                    <a:pt x="62770" y="4865"/>
                  </a:cubicBezTo>
                  <a:cubicBezTo>
                    <a:pt x="69532" y="6770"/>
                    <a:pt x="87916" y="11342"/>
                    <a:pt x="103822" y="1134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4579905" y="2533173"/>
              <a:ext cx="671531" cy="281714"/>
            </a:xfrm>
            <a:custGeom>
              <a:avLst/>
              <a:gdLst>
                <a:gd name="connsiteX0" fmla="*/ 302419 w 671531"/>
                <a:gd name="connsiteY0" fmla="*/ 168497 h 281714"/>
                <a:gd name="connsiteX1" fmla="*/ 307658 w 671531"/>
                <a:gd name="connsiteY1" fmla="*/ 168307 h 281714"/>
                <a:gd name="connsiteX2" fmla="*/ 410147 w 671531"/>
                <a:gd name="connsiteY2" fmla="*/ 136493 h 281714"/>
                <a:gd name="connsiteX3" fmla="*/ 558927 w 671531"/>
                <a:gd name="connsiteY3" fmla="*/ 57055 h 281714"/>
                <a:gd name="connsiteX4" fmla="*/ 571786 w 671531"/>
                <a:gd name="connsiteY4" fmla="*/ 68485 h 281714"/>
                <a:gd name="connsiteX5" fmla="*/ 569691 w 671531"/>
                <a:gd name="connsiteY5" fmla="*/ 72200 h 281714"/>
                <a:gd name="connsiteX6" fmla="*/ 571786 w 671531"/>
                <a:gd name="connsiteY6" fmla="*/ 68485 h 281714"/>
                <a:gd name="connsiteX7" fmla="*/ 602933 w 671531"/>
                <a:gd name="connsiteY7" fmla="*/ 29623 h 281714"/>
                <a:gd name="connsiteX8" fmla="*/ 610172 w 671531"/>
                <a:gd name="connsiteY8" fmla="*/ 41148 h 281714"/>
                <a:gd name="connsiteX9" fmla="*/ 630365 w 671531"/>
                <a:gd name="connsiteY9" fmla="*/ 15145 h 281714"/>
                <a:gd name="connsiteX10" fmla="*/ 644843 w 671531"/>
                <a:gd name="connsiteY10" fmla="*/ 26670 h 281714"/>
                <a:gd name="connsiteX11" fmla="*/ 671227 w 671531"/>
                <a:gd name="connsiteY11" fmla="*/ 0 h 281714"/>
                <a:gd name="connsiteX12" fmla="*/ 636937 w 671531"/>
                <a:gd name="connsiteY12" fmla="*/ 87344 h 281714"/>
                <a:gd name="connsiteX13" fmla="*/ 438341 w 671531"/>
                <a:gd name="connsiteY13" fmla="*/ 161354 h 281714"/>
                <a:gd name="connsiteX14" fmla="*/ 357092 w 671531"/>
                <a:gd name="connsiteY14" fmla="*/ 204692 h 281714"/>
                <a:gd name="connsiteX15" fmla="*/ 294323 w 671531"/>
                <a:gd name="connsiteY15" fmla="*/ 262318 h 281714"/>
                <a:gd name="connsiteX16" fmla="*/ 159639 w 671531"/>
                <a:gd name="connsiteY16" fmla="*/ 270891 h 281714"/>
                <a:gd name="connsiteX17" fmla="*/ 0 w 671531"/>
                <a:gd name="connsiteY17" fmla="*/ 256223 h 281714"/>
                <a:gd name="connsiteX18" fmla="*/ 302419 w 671531"/>
                <a:gd name="connsiteY18" fmla="*/ 168497 h 2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1531" h="281714">
                  <a:moveTo>
                    <a:pt x="302419" y="168497"/>
                  </a:moveTo>
                  <a:cubicBezTo>
                    <a:pt x="304133" y="168688"/>
                    <a:pt x="305943" y="168592"/>
                    <a:pt x="307658" y="168307"/>
                  </a:cubicBezTo>
                  <a:cubicBezTo>
                    <a:pt x="337947" y="162497"/>
                    <a:pt x="388525" y="150971"/>
                    <a:pt x="410147" y="136493"/>
                  </a:cubicBezTo>
                  <a:cubicBezTo>
                    <a:pt x="431768" y="122015"/>
                    <a:pt x="524256" y="82296"/>
                    <a:pt x="558927" y="57055"/>
                  </a:cubicBezTo>
                  <a:cubicBezTo>
                    <a:pt x="586931" y="36671"/>
                    <a:pt x="576739" y="59055"/>
                    <a:pt x="571786" y="68485"/>
                  </a:cubicBezTo>
                  <a:cubicBezTo>
                    <a:pt x="570452" y="70771"/>
                    <a:pt x="569691" y="72200"/>
                    <a:pt x="569691" y="72200"/>
                  </a:cubicBezTo>
                  <a:cubicBezTo>
                    <a:pt x="569691" y="72200"/>
                    <a:pt x="570548" y="70675"/>
                    <a:pt x="571786" y="68485"/>
                  </a:cubicBezTo>
                  <a:cubicBezTo>
                    <a:pt x="576263" y="60579"/>
                    <a:pt x="587883" y="41910"/>
                    <a:pt x="602933" y="29623"/>
                  </a:cubicBezTo>
                  <a:cubicBezTo>
                    <a:pt x="622459" y="13716"/>
                    <a:pt x="610172" y="41148"/>
                    <a:pt x="610172" y="41148"/>
                  </a:cubicBezTo>
                  <a:cubicBezTo>
                    <a:pt x="610172" y="41148"/>
                    <a:pt x="616649" y="31052"/>
                    <a:pt x="630365" y="15145"/>
                  </a:cubicBezTo>
                  <a:cubicBezTo>
                    <a:pt x="644081" y="-762"/>
                    <a:pt x="638270" y="45434"/>
                    <a:pt x="644843" y="26670"/>
                  </a:cubicBezTo>
                  <a:cubicBezTo>
                    <a:pt x="651320" y="7906"/>
                    <a:pt x="654939" y="6477"/>
                    <a:pt x="671227" y="0"/>
                  </a:cubicBezTo>
                  <a:cubicBezTo>
                    <a:pt x="671227" y="0"/>
                    <a:pt x="677133" y="18002"/>
                    <a:pt x="636937" y="87344"/>
                  </a:cubicBezTo>
                  <a:cubicBezTo>
                    <a:pt x="606647" y="139732"/>
                    <a:pt x="493586" y="159163"/>
                    <a:pt x="438341" y="161354"/>
                  </a:cubicBezTo>
                  <a:cubicBezTo>
                    <a:pt x="383096" y="163544"/>
                    <a:pt x="357092" y="204692"/>
                    <a:pt x="357092" y="204692"/>
                  </a:cubicBezTo>
                  <a:cubicBezTo>
                    <a:pt x="357092" y="204692"/>
                    <a:pt x="317754" y="245078"/>
                    <a:pt x="294323" y="262318"/>
                  </a:cubicBezTo>
                  <a:cubicBezTo>
                    <a:pt x="231743" y="276416"/>
                    <a:pt x="205645" y="258890"/>
                    <a:pt x="159639" y="270891"/>
                  </a:cubicBezTo>
                  <a:cubicBezTo>
                    <a:pt x="71533" y="294037"/>
                    <a:pt x="37529" y="275749"/>
                    <a:pt x="0" y="256223"/>
                  </a:cubicBezTo>
                  <a:cubicBezTo>
                    <a:pt x="161258" y="312230"/>
                    <a:pt x="250984" y="214027"/>
                    <a:pt x="302419" y="16849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1" name="任意多边形: 形状 50"/>
          <p:cNvSpPr/>
          <p:nvPr userDrawn="1"/>
        </p:nvSpPr>
        <p:spPr>
          <a:xfrm flipH="1">
            <a:off x="9544902" y="6416675"/>
            <a:ext cx="287165" cy="247712"/>
          </a:xfrm>
          <a:custGeom>
            <a:avLst/>
            <a:gdLst>
              <a:gd name="connsiteX0" fmla="*/ 340138 w 401486"/>
              <a:gd name="connsiteY0" fmla="*/ 38177 h 346327"/>
              <a:gd name="connsiteX1" fmla="*/ 319088 w 401486"/>
              <a:gd name="connsiteY1" fmla="*/ 40177 h 346327"/>
              <a:gd name="connsiteX2" fmla="*/ 371951 w 401486"/>
              <a:gd name="connsiteY2" fmla="*/ 195054 h 346327"/>
              <a:gd name="connsiteX3" fmla="*/ 395288 w 401486"/>
              <a:gd name="connsiteY3" fmla="*/ 243631 h 346327"/>
              <a:gd name="connsiteX4" fmla="*/ 396812 w 401486"/>
              <a:gd name="connsiteY4" fmla="*/ 260586 h 346327"/>
              <a:gd name="connsiteX5" fmla="*/ 382334 w 401486"/>
              <a:gd name="connsiteY5" fmla="*/ 244298 h 346327"/>
              <a:gd name="connsiteX6" fmla="*/ 390525 w 401486"/>
              <a:gd name="connsiteY6" fmla="*/ 271920 h 346327"/>
              <a:gd name="connsiteX7" fmla="*/ 374428 w 401486"/>
              <a:gd name="connsiteY7" fmla="*/ 253918 h 346327"/>
              <a:gd name="connsiteX8" fmla="*/ 382619 w 401486"/>
              <a:gd name="connsiteY8" fmla="*/ 275635 h 346327"/>
              <a:gd name="connsiteX9" fmla="*/ 347186 w 401486"/>
              <a:gd name="connsiteY9" fmla="*/ 218866 h 346327"/>
              <a:gd name="connsiteX10" fmla="*/ 355187 w 401486"/>
              <a:gd name="connsiteY10" fmla="*/ 275826 h 346327"/>
              <a:gd name="connsiteX11" fmla="*/ 210693 w 401486"/>
              <a:gd name="connsiteY11" fmla="*/ 73515 h 346327"/>
              <a:gd name="connsiteX12" fmla="*/ 161925 w 401486"/>
              <a:gd name="connsiteY12" fmla="*/ 81516 h 346327"/>
              <a:gd name="connsiteX13" fmla="*/ 154877 w 401486"/>
              <a:gd name="connsiteY13" fmla="*/ 194958 h 346327"/>
              <a:gd name="connsiteX14" fmla="*/ 117062 w 401486"/>
              <a:gd name="connsiteY14" fmla="*/ 292209 h 346327"/>
              <a:gd name="connsiteX15" fmla="*/ 74200 w 401486"/>
              <a:gd name="connsiteY15" fmla="*/ 342120 h 346327"/>
              <a:gd name="connsiteX16" fmla="*/ 68009 w 401486"/>
              <a:gd name="connsiteY16" fmla="*/ 336786 h 346327"/>
              <a:gd name="connsiteX17" fmla="*/ 76867 w 401486"/>
              <a:gd name="connsiteY17" fmla="*/ 303067 h 346327"/>
              <a:gd name="connsiteX18" fmla="*/ 53816 w 401486"/>
              <a:gd name="connsiteY18" fmla="*/ 337643 h 346327"/>
              <a:gd name="connsiteX19" fmla="*/ 63532 w 401486"/>
              <a:gd name="connsiteY19" fmla="*/ 289732 h 346327"/>
              <a:gd name="connsiteX20" fmla="*/ 34290 w 401486"/>
              <a:gd name="connsiteY20" fmla="*/ 326975 h 346327"/>
              <a:gd name="connsiteX21" fmla="*/ 52864 w 401486"/>
              <a:gd name="connsiteY21" fmla="*/ 271158 h 346327"/>
              <a:gd name="connsiteX22" fmla="*/ 32195 w 401486"/>
              <a:gd name="connsiteY22" fmla="*/ 288875 h 346327"/>
              <a:gd name="connsiteX23" fmla="*/ 41338 w 401486"/>
              <a:gd name="connsiteY23" fmla="*/ 245441 h 346327"/>
              <a:gd name="connsiteX24" fmla="*/ 47530 w 401486"/>
              <a:gd name="connsiteY24" fmla="*/ 83230 h 346327"/>
              <a:gd name="connsiteX25" fmla="*/ 0 w 401486"/>
              <a:gd name="connsiteY25" fmla="*/ 69324 h 346327"/>
              <a:gd name="connsiteX26" fmla="*/ 52007 w 401486"/>
              <a:gd name="connsiteY26" fmla="*/ 48083 h 346327"/>
              <a:gd name="connsiteX27" fmla="*/ 115824 w 401486"/>
              <a:gd name="connsiteY27" fmla="*/ 23890 h 346327"/>
              <a:gd name="connsiteX28" fmla="*/ 213360 w 401486"/>
              <a:gd name="connsiteY28" fmla="*/ 839 h 346327"/>
              <a:gd name="connsiteX29" fmla="*/ 267748 w 401486"/>
              <a:gd name="connsiteY29" fmla="*/ 19127 h 346327"/>
              <a:gd name="connsiteX30" fmla="*/ 319183 w 401486"/>
              <a:gd name="connsiteY30" fmla="*/ 21508 h 346327"/>
              <a:gd name="connsiteX31" fmla="*/ 340138 w 401486"/>
              <a:gd name="connsiteY31" fmla="*/ 38177 h 34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1486" h="346327">
                <a:moveTo>
                  <a:pt x="340138" y="38177"/>
                </a:moveTo>
                <a:cubicBezTo>
                  <a:pt x="340138" y="38177"/>
                  <a:pt x="330327" y="34557"/>
                  <a:pt x="319088" y="40177"/>
                </a:cubicBezTo>
                <a:cubicBezTo>
                  <a:pt x="361664" y="93327"/>
                  <a:pt x="355092" y="155144"/>
                  <a:pt x="371951" y="195054"/>
                </a:cubicBezTo>
                <a:cubicBezTo>
                  <a:pt x="388811" y="234963"/>
                  <a:pt x="413004" y="251632"/>
                  <a:pt x="395288" y="243631"/>
                </a:cubicBezTo>
                <a:cubicBezTo>
                  <a:pt x="398812" y="250299"/>
                  <a:pt x="399002" y="258776"/>
                  <a:pt x="396812" y="260586"/>
                </a:cubicBezTo>
                <a:cubicBezTo>
                  <a:pt x="395097" y="262015"/>
                  <a:pt x="393192" y="260395"/>
                  <a:pt x="382334" y="244298"/>
                </a:cubicBezTo>
                <a:cubicBezTo>
                  <a:pt x="389001" y="260681"/>
                  <a:pt x="394811" y="267634"/>
                  <a:pt x="390525" y="271920"/>
                </a:cubicBezTo>
                <a:cubicBezTo>
                  <a:pt x="384238" y="271158"/>
                  <a:pt x="378047" y="253156"/>
                  <a:pt x="374428" y="253918"/>
                </a:cubicBezTo>
                <a:cubicBezTo>
                  <a:pt x="370808" y="254680"/>
                  <a:pt x="383667" y="275349"/>
                  <a:pt x="382619" y="275635"/>
                </a:cubicBezTo>
                <a:cubicBezTo>
                  <a:pt x="366617" y="280112"/>
                  <a:pt x="347186" y="218866"/>
                  <a:pt x="347186" y="218866"/>
                </a:cubicBezTo>
                <a:cubicBezTo>
                  <a:pt x="347186" y="218866"/>
                  <a:pt x="369380" y="274302"/>
                  <a:pt x="355187" y="275826"/>
                </a:cubicBezTo>
                <a:cubicBezTo>
                  <a:pt x="340995" y="277350"/>
                  <a:pt x="237268" y="78849"/>
                  <a:pt x="210693" y="73515"/>
                </a:cubicBezTo>
                <a:cubicBezTo>
                  <a:pt x="184118" y="68181"/>
                  <a:pt x="174974" y="76467"/>
                  <a:pt x="161925" y="81516"/>
                </a:cubicBezTo>
                <a:cubicBezTo>
                  <a:pt x="170212" y="111996"/>
                  <a:pt x="177927" y="138285"/>
                  <a:pt x="154877" y="194958"/>
                </a:cubicBezTo>
                <a:cubicBezTo>
                  <a:pt x="142399" y="225534"/>
                  <a:pt x="134017" y="261443"/>
                  <a:pt x="117062" y="292209"/>
                </a:cubicBezTo>
                <a:cubicBezTo>
                  <a:pt x="102584" y="318402"/>
                  <a:pt x="78677" y="342120"/>
                  <a:pt x="74200" y="342120"/>
                </a:cubicBezTo>
                <a:cubicBezTo>
                  <a:pt x="64484" y="342120"/>
                  <a:pt x="63532" y="354502"/>
                  <a:pt x="68009" y="336786"/>
                </a:cubicBezTo>
                <a:cubicBezTo>
                  <a:pt x="72485" y="319069"/>
                  <a:pt x="76867" y="303067"/>
                  <a:pt x="76867" y="303067"/>
                </a:cubicBezTo>
                <a:cubicBezTo>
                  <a:pt x="76867" y="303067"/>
                  <a:pt x="65342" y="340310"/>
                  <a:pt x="53816" y="337643"/>
                </a:cubicBezTo>
                <a:cubicBezTo>
                  <a:pt x="42291" y="334976"/>
                  <a:pt x="63532" y="289732"/>
                  <a:pt x="63532" y="289732"/>
                </a:cubicBezTo>
                <a:cubicBezTo>
                  <a:pt x="63532" y="289732"/>
                  <a:pt x="44005" y="332309"/>
                  <a:pt x="34290" y="326975"/>
                </a:cubicBezTo>
                <a:cubicBezTo>
                  <a:pt x="24575" y="321641"/>
                  <a:pt x="52864" y="271158"/>
                  <a:pt x="52864" y="271158"/>
                </a:cubicBezTo>
                <a:cubicBezTo>
                  <a:pt x="52864" y="271158"/>
                  <a:pt x="39053" y="297733"/>
                  <a:pt x="32195" y="288875"/>
                </a:cubicBezTo>
                <a:cubicBezTo>
                  <a:pt x="25337" y="280017"/>
                  <a:pt x="42196" y="291542"/>
                  <a:pt x="41338" y="245441"/>
                </a:cubicBezTo>
                <a:cubicBezTo>
                  <a:pt x="40481" y="199340"/>
                  <a:pt x="38671" y="93231"/>
                  <a:pt x="47530" y="83230"/>
                </a:cubicBezTo>
                <a:cubicBezTo>
                  <a:pt x="56388" y="73229"/>
                  <a:pt x="0" y="69324"/>
                  <a:pt x="0" y="69324"/>
                </a:cubicBezTo>
                <a:cubicBezTo>
                  <a:pt x="0" y="69324"/>
                  <a:pt x="23051" y="68181"/>
                  <a:pt x="52007" y="48083"/>
                </a:cubicBezTo>
                <a:cubicBezTo>
                  <a:pt x="80963" y="27985"/>
                  <a:pt x="79820" y="25604"/>
                  <a:pt x="115824" y="23890"/>
                </a:cubicBezTo>
                <a:cubicBezTo>
                  <a:pt x="151829" y="22080"/>
                  <a:pt x="192024" y="-5067"/>
                  <a:pt x="213360" y="839"/>
                </a:cubicBezTo>
                <a:cubicBezTo>
                  <a:pt x="234601" y="6744"/>
                  <a:pt x="241745" y="17984"/>
                  <a:pt x="267748" y="19127"/>
                </a:cubicBezTo>
                <a:cubicBezTo>
                  <a:pt x="293751" y="20270"/>
                  <a:pt x="302609" y="8459"/>
                  <a:pt x="319183" y="21508"/>
                </a:cubicBezTo>
                <a:cubicBezTo>
                  <a:pt x="335566" y="34557"/>
                  <a:pt x="340138" y="38177"/>
                  <a:pt x="340138" y="38177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13" name="图片 112"/>
          <p:cNvPicPr>
            <a:picLocks noChangeAspect="1"/>
          </p:cNvPicPr>
          <p:nvPr userDrawn="1"/>
        </p:nvPicPr>
        <p:blipFill>
          <a:blip r:embed="rId4"/>
          <a:srcRect t="10214" r="22651"/>
          <a:stretch>
            <a:fillRect/>
          </a:stretch>
        </p:blipFill>
        <p:spPr>
          <a:xfrm>
            <a:off x="9408795" y="85090"/>
            <a:ext cx="2797175" cy="1334135"/>
          </a:xfrm>
          <a:custGeom>
            <a:avLst/>
            <a:gdLst>
              <a:gd name="connsiteX0" fmla="*/ 206 w 2457450"/>
              <a:gd name="connsiteY0" fmla="*/ 366 h 1009650"/>
              <a:gd name="connsiteX1" fmla="*/ 2457656 w 2457450"/>
              <a:gd name="connsiteY1" fmla="*/ 366 h 1009650"/>
              <a:gd name="connsiteX2" fmla="*/ 2457656 w 2457450"/>
              <a:gd name="connsiteY2" fmla="*/ 1010017 h 1009650"/>
              <a:gd name="connsiteX3" fmla="*/ 206 w 2457450"/>
              <a:gd name="connsiteY3" fmla="*/ 1010017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450" h="1009650">
                <a:moveTo>
                  <a:pt x="206" y="366"/>
                </a:moveTo>
                <a:lnTo>
                  <a:pt x="2457656" y="366"/>
                </a:lnTo>
                <a:lnTo>
                  <a:pt x="2457656" y="1010017"/>
                </a:lnTo>
                <a:lnTo>
                  <a:pt x="206" y="1010017"/>
                </a:lnTo>
                <a:close/>
              </a:path>
            </a:pathLst>
          </a:custGeom>
        </p:spPr>
      </p:pic>
      <p:pic>
        <p:nvPicPr>
          <p:cNvPr id="114" name="图片 113"/>
          <p:cNvPicPr>
            <a:picLocks noChangeAspect="1"/>
          </p:cNvPicPr>
          <p:nvPr userDrawn="1"/>
        </p:nvPicPr>
        <p:blipFill>
          <a:blip r:embed="rId2"/>
          <a:srcRect t="22396" r="46027"/>
          <a:stretch>
            <a:fillRect/>
          </a:stretch>
        </p:blipFill>
        <p:spPr>
          <a:xfrm>
            <a:off x="10217150" y="30480"/>
            <a:ext cx="1988185" cy="789940"/>
          </a:xfrm>
          <a:custGeom>
            <a:avLst/>
            <a:gdLst>
              <a:gd name="connsiteX0" fmla="*/ 558 w 4962525"/>
              <a:gd name="connsiteY0" fmla="*/ 72 h 1371600"/>
              <a:gd name="connsiteX1" fmla="*/ 4963083 w 4962525"/>
              <a:gd name="connsiteY1" fmla="*/ 72 h 1371600"/>
              <a:gd name="connsiteX2" fmla="*/ 4963083 w 4962525"/>
              <a:gd name="connsiteY2" fmla="*/ 1371673 h 1371600"/>
              <a:gd name="connsiteX3" fmla="*/ 558 w 4962525"/>
              <a:gd name="connsiteY3" fmla="*/ 137167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5" h="1371600">
                <a:moveTo>
                  <a:pt x="558" y="72"/>
                </a:moveTo>
                <a:lnTo>
                  <a:pt x="4963083" y="72"/>
                </a:lnTo>
                <a:lnTo>
                  <a:pt x="4963083" y="1371673"/>
                </a:lnTo>
                <a:lnTo>
                  <a:pt x="558" y="1371673"/>
                </a:lnTo>
                <a:close/>
              </a:path>
            </a:pathLst>
          </a:custGeom>
        </p:spPr>
      </p:pic>
      <p:pic>
        <p:nvPicPr>
          <p:cNvPr id="116" name="图片 1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900" y="1060450"/>
            <a:ext cx="919611" cy="377825"/>
          </a:xfrm>
          <a:custGeom>
            <a:avLst/>
            <a:gdLst>
              <a:gd name="connsiteX0" fmla="*/ 206 w 2457450"/>
              <a:gd name="connsiteY0" fmla="*/ 366 h 1009650"/>
              <a:gd name="connsiteX1" fmla="*/ 2457656 w 2457450"/>
              <a:gd name="connsiteY1" fmla="*/ 366 h 1009650"/>
              <a:gd name="connsiteX2" fmla="*/ 2457656 w 2457450"/>
              <a:gd name="connsiteY2" fmla="*/ 1010017 h 1009650"/>
              <a:gd name="connsiteX3" fmla="*/ 206 w 2457450"/>
              <a:gd name="connsiteY3" fmla="*/ 1010017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450" h="1009650">
                <a:moveTo>
                  <a:pt x="206" y="366"/>
                </a:moveTo>
                <a:lnTo>
                  <a:pt x="2457656" y="366"/>
                </a:lnTo>
                <a:lnTo>
                  <a:pt x="2457656" y="1010017"/>
                </a:lnTo>
                <a:lnTo>
                  <a:pt x="206" y="1010017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 userDrawn="1"/>
        </p:nvGrpSpPr>
        <p:grpSpPr>
          <a:xfrm>
            <a:off x="2737257" y="524192"/>
            <a:ext cx="284936" cy="215265"/>
            <a:chOff x="3344544" y="2610993"/>
            <a:chExt cx="379830" cy="286956"/>
          </a:xfr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0" scaled="0"/>
          </a:gradFill>
          <a:effectLst>
            <a:outerShdw blurRad="25400" sx="101000" sy="101000" algn="ctr" rotWithShape="0">
              <a:schemeClr val="bg1"/>
            </a:outerShdw>
          </a:effectLst>
        </p:grpSpPr>
        <p:sp>
          <p:nvSpPr>
            <p:cNvPr id="117" name="任意多边形: 形状 116"/>
            <p:cNvSpPr/>
            <p:nvPr/>
          </p:nvSpPr>
          <p:spPr>
            <a:xfrm flipH="1">
              <a:off x="3542802" y="2610993"/>
              <a:ext cx="181572" cy="239998"/>
            </a:xfrm>
            <a:custGeom>
              <a:avLst/>
              <a:gdLst>
                <a:gd name="connsiteX0" fmla="*/ 111941 w 181572"/>
                <a:gd name="connsiteY0" fmla="*/ 74263 h 239998"/>
                <a:gd name="connsiteX1" fmla="*/ 144040 w 181572"/>
                <a:gd name="connsiteY1" fmla="*/ 239998 h 239998"/>
                <a:gd name="connsiteX2" fmla="*/ 111941 w 181572"/>
                <a:gd name="connsiteY2" fmla="*/ 74263 h 23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72" h="239998">
                  <a:moveTo>
                    <a:pt x="111941" y="74263"/>
                  </a:moveTo>
                  <a:cubicBezTo>
                    <a:pt x="-29696" y="-90710"/>
                    <a:pt x="-55604" y="92456"/>
                    <a:pt x="144040" y="239998"/>
                  </a:cubicBezTo>
                  <a:cubicBezTo>
                    <a:pt x="238052" y="-30798"/>
                    <a:pt x="127753" y="-51562"/>
                    <a:pt x="111941" y="74263"/>
                  </a:cubicBezTo>
                  <a:close/>
                </a:path>
              </a:pathLst>
            </a:custGeom>
            <a:grpFill/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/>
            <p:cNvSpPr/>
            <p:nvPr/>
          </p:nvSpPr>
          <p:spPr>
            <a:xfrm flipH="1">
              <a:off x="3344544" y="2679700"/>
              <a:ext cx="165019" cy="218249"/>
            </a:xfrm>
            <a:custGeom>
              <a:avLst/>
              <a:gdLst>
                <a:gd name="connsiteX0" fmla="*/ 63247 w 165019"/>
                <a:gd name="connsiteY0" fmla="*/ 67564 h 218249"/>
                <a:gd name="connsiteX1" fmla="*/ 34100 w 165019"/>
                <a:gd name="connsiteY1" fmla="*/ 218249 h 218249"/>
                <a:gd name="connsiteX2" fmla="*/ 63247 w 165019"/>
                <a:gd name="connsiteY2" fmla="*/ 67564 h 21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9" h="218249">
                  <a:moveTo>
                    <a:pt x="63247" y="67564"/>
                  </a:moveTo>
                  <a:cubicBezTo>
                    <a:pt x="192025" y="-82455"/>
                    <a:pt x="215552" y="84042"/>
                    <a:pt x="34100" y="218249"/>
                  </a:cubicBezTo>
                  <a:cubicBezTo>
                    <a:pt x="-51339" y="-27972"/>
                    <a:pt x="48960" y="-46927"/>
                    <a:pt x="63247" y="67564"/>
                  </a:cubicBezTo>
                  <a:close/>
                </a:path>
              </a:pathLst>
            </a:custGeom>
            <a:grpFill/>
            <a:ln w="476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"/>
          <a:srcRect r="37437" b="31643"/>
          <a:stretch>
            <a:fillRect/>
          </a:stretch>
        </p:blipFill>
        <p:spPr>
          <a:xfrm flipH="1">
            <a:off x="-15875" y="5810885"/>
            <a:ext cx="3543300" cy="1069975"/>
          </a:xfrm>
          <a:custGeom>
            <a:avLst/>
            <a:gdLst>
              <a:gd name="connsiteX0" fmla="*/ 558 w 4962525"/>
              <a:gd name="connsiteY0" fmla="*/ 72 h 1371600"/>
              <a:gd name="connsiteX1" fmla="*/ 4963083 w 4962525"/>
              <a:gd name="connsiteY1" fmla="*/ 72 h 1371600"/>
              <a:gd name="connsiteX2" fmla="*/ 4963083 w 4962525"/>
              <a:gd name="connsiteY2" fmla="*/ 1371673 h 1371600"/>
              <a:gd name="connsiteX3" fmla="*/ 558 w 4962525"/>
              <a:gd name="connsiteY3" fmla="*/ 137167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5" h="1371600">
                <a:moveTo>
                  <a:pt x="558" y="72"/>
                </a:moveTo>
                <a:lnTo>
                  <a:pt x="4963083" y="72"/>
                </a:lnTo>
                <a:lnTo>
                  <a:pt x="4963083" y="1371673"/>
                </a:lnTo>
                <a:lnTo>
                  <a:pt x="558" y="1371673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3"/>
          <a:srcRect l="46935"/>
          <a:stretch>
            <a:fillRect/>
          </a:stretch>
        </p:blipFill>
        <p:spPr>
          <a:xfrm>
            <a:off x="-14605" y="5718810"/>
            <a:ext cx="1995170" cy="1037590"/>
          </a:xfrm>
          <a:custGeom>
            <a:avLst/>
            <a:gdLst>
              <a:gd name="connsiteX0" fmla="*/ 78 w 4867275"/>
              <a:gd name="connsiteY0" fmla="*/ 446 h 1343025"/>
              <a:gd name="connsiteX1" fmla="*/ 4867353 w 4867275"/>
              <a:gd name="connsiteY1" fmla="*/ 446 h 1343025"/>
              <a:gd name="connsiteX2" fmla="*/ 4867353 w 4867275"/>
              <a:gd name="connsiteY2" fmla="*/ 1343472 h 1343025"/>
              <a:gd name="connsiteX3" fmla="*/ 78 w 4867275"/>
              <a:gd name="connsiteY3" fmla="*/ 134347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275" h="1343025">
                <a:moveTo>
                  <a:pt x="78" y="446"/>
                </a:moveTo>
                <a:lnTo>
                  <a:pt x="4867353" y="446"/>
                </a:lnTo>
                <a:lnTo>
                  <a:pt x="4867353" y="1343472"/>
                </a:lnTo>
                <a:lnTo>
                  <a:pt x="78" y="1343472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标注页_模板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60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74033" y="825965"/>
            <a:ext cx="5262880" cy="16300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10000" dirty="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rPr>
              <a:t>浪漫携手</a:t>
            </a:r>
          </a:p>
        </p:txBody>
      </p:sp>
      <p:sp>
        <p:nvSpPr>
          <p:cNvPr id="490" name="文本框 489"/>
          <p:cNvSpPr txBox="1"/>
          <p:nvPr/>
        </p:nvSpPr>
        <p:spPr>
          <a:xfrm>
            <a:off x="4495208" y="2021848"/>
            <a:ext cx="5262880" cy="16300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10000" dirty="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rPr>
              <a:t>共度七夕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584610" y="581025"/>
            <a:ext cx="2214880" cy="7067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000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76200" sx="101000" sy="101000" algn="ctr" rotWithShape="0">
                    <a:schemeClr val="bg1"/>
                  </a:outerShdw>
                </a:effectLst>
                <a:latin typeface="+mj-ea"/>
                <a:ea typeface="+mj-ea"/>
              </a:rPr>
              <a:t>活动准备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04863" y="1718495"/>
            <a:ext cx="10582275" cy="4259211"/>
            <a:chOff x="804863" y="1580382"/>
            <a:chExt cx="10582275" cy="4259211"/>
          </a:xfrm>
        </p:grpSpPr>
        <p:sp>
          <p:nvSpPr>
            <p:cNvPr id="18" name="任意多边形: 形状 17"/>
            <p:cNvSpPr/>
            <p:nvPr/>
          </p:nvSpPr>
          <p:spPr>
            <a:xfrm>
              <a:off x="804863" y="1580382"/>
              <a:ext cx="10582275" cy="4259211"/>
            </a:xfrm>
            <a:custGeom>
              <a:avLst/>
              <a:gdLst>
                <a:gd name="connsiteX0" fmla="*/ 826068 w 10582275"/>
                <a:gd name="connsiteY0" fmla="*/ 0 h 4259211"/>
                <a:gd name="connsiteX1" fmla="*/ 9756207 w 10582275"/>
                <a:gd name="connsiteY1" fmla="*/ 0 h 4259211"/>
                <a:gd name="connsiteX2" fmla="*/ 10116920 w 10582275"/>
                <a:gd name="connsiteY2" fmla="*/ 360713 h 4259211"/>
                <a:gd name="connsiteX3" fmla="*/ 10116920 w 10582275"/>
                <a:gd name="connsiteY3" fmla="*/ 404044 h 4259211"/>
                <a:gd name="connsiteX4" fmla="*/ 10175698 w 10582275"/>
                <a:gd name="connsiteY4" fmla="*/ 404044 h 4259211"/>
                <a:gd name="connsiteX5" fmla="*/ 10582275 w 10582275"/>
                <a:gd name="connsiteY5" fmla="*/ 810621 h 4259211"/>
                <a:gd name="connsiteX6" fmla="*/ 10582275 w 10582275"/>
                <a:gd name="connsiteY6" fmla="*/ 3448589 h 4259211"/>
                <a:gd name="connsiteX7" fmla="*/ 10175698 w 10582275"/>
                <a:gd name="connsiteY7" fmla="*/ 3855166 h 4259211"/>
                <a:gd name="connsiteX8" fmla="*/ 10116920 w 10582275"/>
                <a:gd name="connsiteY8" fmla="*/ 3855166 h 4259211"/>
                <a:gd name="connsiteX9" fmla="*/ 10116920 w 10582275"/>
                <a:gd name="connsiteY9" fmla="*/ 3898498 h 4259211"/>
                <a:gd name="connsiteX10" fmla="*/ 9756207 w 10582275"/>
                <a:gd name="connsiteY10" fmla="*/ 4259211 h 4259211"/>
                <a:gd name="connsiteX11" fmla="*/ 826068 w 10582275"/>
                <a:gd name="connsiteY11" fmla="*/ 4259211 h 4259211"/>
                <a:gd name="connsiteX12" fmla="*/ 465355 w 10582275"/>
                <a:gd name="connsiteY12" fmla="*/ 3898498 h 4259211"/>
                <a:gd name="connsiteX13" fmla="*/ 465355 w 10582275"/>
                <a:gd name="connsiteY13" fmla="*/ 3855166 h 4259211"/>
                <a:gd name="connsiteX14" fmla="*/ 406577 w 10582275"/>
                <a:gd name="connsiteY14" fmla="*/ 3855166 h 4259211"/>
                <a:gd name="connsiteX15" fmla="*/ 0 w 10582275"/>
                <a:gd name="connsiteY15" fmla="*/ 3448589 h 4259211"/>
                <a:gd name="connsiteX16" fmla="*/ 0 w 10582275"/>
                <a:gd name="connsiteY16" fmla="*/ 810621 h 4259211"/>
                <a:gd name="connsiteX17" fmla="*/ 406577 w 10582275"/>
                <a:gd name="connsiteY17" fmla="*/ 404044 h 4259211"/>
                <a:gd name="connsiteX18" fmla="*/ 465355 w 10582275"/>
                <a:gd name="connsiteY18" fmla="*/ 404044 h 4259211"/>
                <a:gd name="connsiteX19" fmla="*/ 465355 w 10582275"/>
                <a:gd name="connsiteY19" fmla="*/ 360713 h 4259211"/>
                <a:gd name="connsiteX20" fmla="*/ 826068 w 10582275"/>
                <a:gd name="connsiteY20" fmla="*/ 0 h 425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82275" h="4259211">
                  <a:moveTo>
                    <a:pt x="826068" y="0"/>
                  </a:moveTo>
                  <a:lnTo>
                    <a:pt x="9756207" y="0"/>
                  </a:lnTo>
                  <a:cubicBezTo>
                    <a:pt x="9955423" y="0"/>
                    <a:pt x="10116920" y="161497"/>
                    <a:pt x="10116920" y="360713"/>
                  </a:cubicBezTo>
                  <a:lnTo>
                    <a:pt x="10116920" y="404044"/>
                  </a:lnTo>
                  <a:lnTo>
                    <a:pt x="10175698" y="404044"/>
                  </a:lnTo>
                  <a:cubicBezTo>
                    <a:pt x="10400244" y="404044"/>
                    <a:pt x="10582275" y="586075"/>
                    <a:pt x="10582275" y="810621"/>
                  </a:cubicBezTo>
                  <a:lnTo>
                    <a:pt x="10582275" y="3448589"/>
                  </a:lnTo>
                  <a:cubicBezTo>
                    <a:pt x="10582275" y="3673135"/>
                    <a:pt x="10400244" y="3855166"/>
                    <a:pt x="10175698" y="3855166"/>
                  </a:cubicBezTo>
                  <a:lnTo>
                    <a:pt x="10116920" y="3855166"/>
                  </a:lnTo>
                  <a:lnTo>
                    <a:pt x="10116920" y="3898498"/>
                  </a:lnTo>
                  <a:cubicBezTo>
                    <a:pt x="10116920" y="4097714"/>
                    <a:pt x="9955423" y="4259211"/>
                    <a:pt x="9756207" y="4259211"/>
                  </a:cubicBezTo>
                  <a:lnTo>
                    <a:pt x="826068" y="4259211"/>
                  </a:lnTo>
                  <a:cubicBezTo>
                    <a:pt x="626852" y="4259211"/>
                    <a:pt x="465355" y="4097714"/>
                    <a:pt x="465355" y="3898498"/>
                  </a:cubicBezTo>
                  <a:lnTo>
                    <a:pt x="465355" y="3855166"/>
                  </a:lnTo>
                  <a:lnTo>
                    <a:pt x="406577" y="3855166"/>
                  </a:lnTo>
                  <a:cubicBezTo>
                    <a:pt x="182031" y="3855166"/>
                    <a:pt x="0" y="3673135"/>
                    <a:pt x="0" y="3448589"/>
                  </a:cubicBezTo>
                  <a:lnTo>
                    <a:pt x="0" y="810621"/>
                  </a:lnTo>
                  <a:cubicBezTo>
                    <a:pt x="0" y="586075"/>
                    <a:pt x="182031" y="404044"/>
                    <a:pt x="406577" y="404044"/>
                  </a:cubicBezTo>
                  <a:lnTo>
                    <a:pt x="465355" y="404044"/>
                  </a:lnTo>
                  <a:lnTo>
                    <a:pt x="465355" y="360713"/>
                  </a:lnTo>
                  <a:cubicBezTo>
                    <a:pt x="465355" y="161497"/>
                    <a:pt x="626852" y="0"/>
                    <a:pt x="8260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1019175" y="1801776"/>
              <a:ext cx="10153650" cy="3816422"/>
            </a:xfrm>
            <a:custGeom>
              <a:avLst/>
              <a:gdLst>
                <a:gd name="connsiteX0" fmla="*/ 826068 w 10582275"/>
                <a:gd name="connsiteY0" fmla="*/ 0 h 4259211"/>
                <a:gd name="connsiteX1" fmla="*/ 9756207 w 10582275"/>
                <a:gd name="connsiteY1" fmla="*/ 0 h 4259211"/>
                <a:gd name="connsiteX2" fmla="*/ 10116920 w 10582275"/>
                <a:gd name="connsiteY2" fmla="*/ 360713 h 4259211"/>
                <a:gd name="connsiteX3" fmla="*/ 10116920 w 10582275"/>
                <a:gd name="connsiteY3" fmla="*/ 404044 h 4259211"/>
                <a:gd name="connsiteX4" fmla="*/ 10175698 w 10582275"/>
                <a:gd name="connsiteY4" fmla="*/ 404044 h 4259211"/>
                <a:gd name="connsiteX5" fmla="*/ 10582275 w 10582275"/>
                <a:gd name="connsiteY5" fmla="*/ 810621 h 4259211"/>
                <a:gd name="connsiteX6" fmla="*/ 10582275 w 10582275"/>
                <a:gd name="connsiteY6" fmla="*/ 3448589 h 4259211"/>
                <a:gd name="connsiteX7" fmla="*/ 10175698 w 10582275"/>
                <a:gd name="connsiteY7" fmla="*/ 3855166 h 4259211"/>
                <a:gd name="connsiteX8" fmla="*/ 10116920 w 10582275"/>
                <a:gd name="connsiteY8" fmla="*/ 3855166 h 4259211"/>
                <a:gd name="connsiteX9" fmla="*/ 10116920 w 10582275"/>
                <a:gd name="connsiteY9" fmla="*/ 3898498 h 4259211"/>
                <a:gd name="connsiteX10" fmla="*/ 9756207 w 10582275"/>
                <a:gd name="connsiteY10" fmla="*/ 4259211 h 4259211"/>
                <a:gd name="connsiteX11" fmla="*/ 826068 w 10582275"/>
                <a:gd name="connsiteY11" fmla="*/ 4259211 h 4259211"/>
                <a:gd name="connsiteX12" fmla="*/ 465355 w 10582275"/>
                <a:gd name="connsiteY12" fmla="*/ 3898498 h 4259211"/>
                <a:gd name="connsiteX13" fmla="*/ 465355 w 10582275"/>
                <a:gd name="connsiteY13" fmla="*/ 3855166 h 4259211"/>
                <a:gd name="connsiteX14" fmla="*/ 406577 w 10582275"/>
                <a:gd name="connsiteY14" fmla="*/ 3855166 h 4259211"/>
                <a:gd name="connsiteX15" fmla="*/ 0 w 10582275"/>
                <a:gd name="connsiteY15" fmla="*/ 3448589 h 4259211"/>
                <a:gd name="connsiteX16" fmla="*/ 0 w 10582275"/>
                <a:gd name="connsiteY16" fmla="*/ 810621 h 4259211"/>
                <a:gd name="connsiteX17" fmla="*/ 406577 w 10582275"/>
                <a:gd name="connsiteY17" fmla="*/ 404044 h 4259211"/>
                <a:gd name="connsiteX18" fmla="*/ 465355 w 10582275"/>
                <a:gd name="connsiteY18" fmla="*/ 404044 h 4259211"/>
                <a:gd name="connsiteX19" fmla="*/ 465355 w 10582275"/>
                <a:gd name="connsiteY19" fmla="*/ 360713 h 4259211"/>
                <a:gd name="connsiteX20" fmla="*/ 826068 w 10582275"/>
                <a:gd name="connsiteY20" fmla="*/ 0 h 425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82275" h="4259211">
                  <a:moveTo>
                    <a:pt x="826068" y="0"/>
                  </a:moveTo>
                  <a:lnTo>
                    <a:pt x="9756207" y="0"/>
                  </a:lnTo>
                  <a:cubicBezTo>
                    <a:pt x="9955423" y="0"/>
                    <a:pt x="10116920" y="161497"/>
                    <a:pt x="10116920" y="360713"/>
                  </a:cubicBezTo>
                  <a:lnTo>
                    <a:pt x="10116920" y="404044"/>
                  </a:lnTo>
                  <a:lnTo>
                    <a:pt x="10175698" y="404044"/>
                  </a:lnTo>
                  <a:cubicBezTo>
                    <a:pt x="10400244" y="404044"/>
                    <a:pt x="10582275" y="586075"/>
                    <a:pt x="10582275" y="810621"/>
                  </a:cubicBezTo>
                  <a:lnTo>
                    <a:pt x="10582275" y="3448589"/>
                  </a:lnTo>
                  <a:cubicBezTo>
                    <a:pt x="10582275" y="3673135"/>
                    <a:pt x="10400244" y="3855166"/>
                    <a:pt x="10175698" y="3855166"/>
                  </a:cubicBezTo>
                  <a:lnTo>
                    <a:pt x="10116920" y="3855166"/>
                  </a:lnTo>
                  <a:lnTo>
                    <a:pt x="10116920" y="3898498"/>
                  </a:lnTo>
                  <a:cubicBezTo>
                    <a:pt x="10116920" y="4097714"/>
                    <a:pt x="9955423" y="4259211"/>
                    <a:pt x="9756207" y="4259211"/>
                  </a:cubicBezTo>
                  <a:lnTo>
                    <a:pt x="826068" y="4259211"/>
                  </a:lnTo>
                  <a:cubicBezTo>
                    <a:pt x="626852" y="4259211"/>
                    <a:pt x="465355" y="4097714"/>
                    <a:pt x="465355" y="3898498"/>
                  </a:cubicBezTo>
                  <a:lnTo>
                    <a:pt x="465355" y="3855166"/>
                  </a:lnTo>
                  <a:lnTo>
                    <a:pt x="406577" y="3855166"/>
                  </a:lnTo>
                  <a:cubicBezTo>
                    <a:pt x="182031" y="3855166"/>
                    <a:pt x="0" y="3673135"/>
                    <a:pt x="0" y="3448589"/>
                  </a:cubicBezTo>
                  <a:lnTo>
                    <a:pt x="0" y="810621"/>
                  </a:lnTo>
                  <a:cubicBezTo>
                    <a:pt x="0" y="586075"/>
                    <a:pt x="182031" y="404044"/>
                    <a:pt x="406577" y="404044"/>
                  </a:cubicBezTo>
                  <a:lnTo>
                    <a:pt x="465355" y="404044"/>
                  </a:lnTo>
                  <a:lnTo>
                    <a:pt x="465355" y="360713"/>
                  </a:lnTo>
                  <a:cubicBezTo>
                    <a:pt x="465355" y="161497"/>
                    <a:pt x="626852" y="0"/>
                    <a:pt x="8260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588953" y="2670003"/>
            <a:ext cx="1727798" cy="2126199"/>
            <a:chOff x="1554802" y="2498553"/>
            <a:chExt cx="1727798" cy="2126199"/>
          </a:xfrm>
        </p:grpSpPr>
        <p:grpSp>
          <p:nvGrpSpPr>
            <p:cNvPr id="49" name="组合 48"/>
            <p:cNvGrpSpPr/>
            <p:nvPr/>
          </p:nvGrpSpPr>
          <p:grpSpPr>
            <a:xfrm>
              <a:off x="1554802" y="2498553"/>
              <a:ext cx="1727798" cy="788314"/>
              <a:chOff x="2665882" y="2165462"/>
              <a:chExt cx="1727798" cy="788314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2665882" y="2165462"/>
                <a:ext cx="1727798" cy="788314"/>
                <a:chOff x="1967901" y="3593291"/>
                <a:chExt cx="1727798" cy="959659"/>
              </a:xfrm>
            </p:grpSpPr>
            <p:sp>
              <p:nvSpPr>
                <p:cNvPr id="28" name="任意多边形: 形状 27"/>
                <p:cNvSpPr/>
                <p:nvPr/>
              </p:nvSpPr>
              <p:spPr>
                <a:xfrm>
                  <a:off x="1967901" y="3593291"/>
                  <a:ext cx="1727798" cy="959659"/>
                </a:xfrm>
                <a:custGeom>
                  <a:avLst/>
                  <a:gdLst>
                    <a:gd name="connsiteX0" fmla="*/ 314082 w 1727798"/>
                    <a:gd name="connsiteY0" fmla="*/ 0 h 959659"/>
                    <a:gd name="connsiteX1" fmla="*/ 1413717 w 1727798"/>
                    <a:gd name="connsiteY1" fmla="*/ 0 h 959659"/>
                    <a:gd name="connsiteX2" fmla="*/ 1570777 w 1727798"/>
                    <a:gd name="connsiteY2" fmla="*/ 104106 h 959659"/>
                    <a:gd name="connsiteX3" fmla="*/ 1574895 w 1727798"/>
                    <a:gd name="connsiteY3" fmla="*/ 124503 h 959659"/>
                    <a:gd name="connsiteX4" fmla="*/ 1613968 w 1727798"/>
                    <a:gd name="connsiteY4" fmla="*/ 145712 h 959659"/>
                    <a:gd name="connsiteX5" fmla="*/ 1727798 w 1727798"/>
                    <a:gd name="connsiteY5" fmla="*/ 359800 h 959659"/>
                    <a:gd name="connsiteX6" fmla="*/ 1727798 w 1727798"/>
                    <a:gd name="connsiteY6" fmla="*/ 599858 h 959659"/>
                    <a:gd name="connsiteX7" fmla="*/ 1613968 w 1727798"/>
                    <a:gd name="connsiteY7" fmla="*/ 813947 h 959659"/>
                    <a:gd name="connsiteX8" fmla="*/ 1574895 w 1727798"/>
                    <a:gd name="connsiteY8" fmla="*/ 835155 h 959659"/>
                    <a:gd name="connsiteX9" fmla="*/ 1570777 w 1727798"/>
                    <a:gd name="connsiteY9" fmla="*/ 855553 h 959659"/>
                    <a:gd name="connsiteX10" fmla="*/ 1413717 w 1727798"/>
                    <a:gd name="connsiteY10" fmla="*/ 959659 h 959659"/>
                    <a:gd name="connsiteX11" fmla="*/ 314082 w 1727798"/>
                    <a:gd name="connsiteY11" fmla="*/ 959659 h 959659"/>
                    <a:gd name="connsiteX12" fmla="*/ 157022 w 1727798"/>
                    <a:gd name="connsiteY12" fmla="*/ 855553 h 959659"/>
                    <a:gd name="connsiteX13" fmla="*/ 152904 w 1727798"/>
                    <a:gd name="connsiteY13" fmla="*/ 835156 h 959659"/>
                    <a:gd name="connsiteX14" fmla="*/ 113830 w 1727798"/>
                    <a:gd name="connsiteY14" fmla="*/ 813947 h 959659"/>
                    <a:gd name="connsiteX15" fmla="*/ 0 w 1727798"/>
                    <a:gd name="connsiteY15" fmla="*/ 599858 h 959659"/>
                    <a:gd name="connsiteX16" fmla="*/ 0 w 1727798"/>
                    <a:gd name="connsiteY16" fmla="*/ 359800 h 959659"/>
                    <a:gd name="connsiteX17" fmla="*/ 113830 w 1727798"/>
                    <a:gd name="connsiteY17" fmla="*/ 145712 h 959659"/>
                    <a:gd name="connsiteX18" fmla="*/ 152904 w 1727798"/>
                    <a:gd name="connsiteY18" fmla="*/ 124503 h 959659"/>
                    <a:gd name="connsiteX19" fmla="*/ 157022 w 1727798"/>
                    <a:gd name="connsiteY19" fmla="*/ 104106 h 959659"/>
                    <a:gd name="connsiteX20" fmla="*/ 314082 w 1727798"/>
                    <a:gd name="connsiteY20" fmla="*/ 0 h 959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27798" h="959659">
                      <a:moveTo>
                        <a:pt x="314082" y="0"/>
                      </a:moveTo>
                      <a:lnTo>
                        <a:pt x="1413717" y="0"/>
                      </a:lnTo>
                      <a:cubicBezTo>
                        <a:pt x="1484322" y="0"/>
                        <a:pt x="1544901" y="42927"/>
                        <a:pt x="1570777" y="104106"/>
                      </a:cubicBezTo>
                      <a:lnTo>
                        <a:pt x="1574895" y="124503"/>
                      </a:lnTo>
                      <a:lnTo>
                        <a:pt x="1613968" y="145712"/>
                      </a:lnTo>
                      <a:cubicBezTo>
                        <a:pt x="1682645" y="192109"/>
                        <a:pt x="1727798" y="270681"/>
                        <a:pt x="1727798" y="359800"/>
                      </a:cubicBezTo>
                      <a:lnTo>
                        <a:pt x="1727798" y="599858"/>
                      </a:lnTo>
                      <a:cubicBezTo>
                        <a:pt x="1727798" y="688977"/>
                        <a:pt x="1682645" y="767550"/>
                        <a:pt x="1613968" y="813947"/>
                      </a:cubicBezTo>
                      <a:lnTo>
                        <a:pt x="1574895" y="835155"/>
                      </a:lnTo>
                      <a:lnTo>
                        <a:pt x="1570777" y="855553"/>
                      </a:lnTo>
                      <a:cubicBezTo>
                        <a:pt x="1544901" y="916732"/>
                        <a:pt x="1484322" y="959659"/>
                        <a:pt x="1413717" y="959659"/>
                      </a:cubicBezTo>
                      <a:lnTo>
                        <a:pt x="314082" y="959659"/>
                      </a:lnTo>
                      <a:cubicBezTo>
                        <a:pt x="243477" y="959659"/>
                        <a:pt x="182899" y="916732"/>
                        <a:pt x="157022" y="855553"/>
                      </a:cubicBezTo>
                      <a:lnTo>
                        <a:pt x="152904" y="835156"/>
                      </a:lnTo>
                      <a:lnTo>
                        <a:pt x="113830" y="813947"/>
                      </a:lnTo>
                      <a:cubicBezTo>
                        <a:pt x="45153" y="767550"/>
                        <a:pt x="0" y="688977"/>
                        <a:pt x="0" y="599858"/>
                      </a:cubicBezTo>
                      <a:lnTo>
                        <a:pt x="0" y="359800"/>
                      </a:lnTo>
                      <a:cubicBezTo>
                        <a:pt x="0" y="270681"/>
                        <a:pt x="45153" y="192109"/>
                        <a:pt x="113830" y="145712"/>
                      </a:cubicBezTo>
                      <a:lnTo>
                        <a:pt x="152904" y="124503"/>
                      </a:lnTo>
                      <a:lnTo>
                        <a:pt x="157022" y="104106"/>
                      </a:lnTo>
                      <a:cubicBezTo>
                        <a:pt x="182899" y="42927"/>
                        <a:pt x="243477" y="0"/>
                        <a:pt x="31408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: 形状 28"/>
                <p:cNvSpPr/>
                <p:nvPr/>
              </p:nvSpPr>
              <p:spPr>
                <a:xfrm>
                  <a:off x="2025350" y="3662955"/>
                  <a:ext cx="1612900" cy="820331"/>
                </a:xfrm>
                <a:custGeom>
                  <a:avLst/>
                  <a:gdLst>
                    <a:gd name="connsiteX0" fmla="*/ 314082 w 1727798"/>
                    <a:gd name="connsiteY0" fmla="*/ 0 h 959659"/>
                    <a:gd name="connsiteX1" fmla="*/ 1413717 w 1727798"/>
                    <a:gd name="connsiteY1" fmla="*/ 0 h 959659"/>
                    <a:gd name="connsiteX2" fmla="*/ 1570777 w 1727798"/>
                    <a:gd name="connsiteY2" fmla="*/ 104106 h 959659"/>
                    <a:gd name="connsiteX3" fmla="*/ 1574895 w 1727798"/>
                    <a:gd name="connsiteY3" fmla="*/ 124503 h 959659"/>
                    <a:gd name="connsiteX4" fmla="*/ 1613968 w 1727798"/>
                    <a:gd name="connsiteY4" fmla="*/ 145712 h 959659"/>
                    <a:gd name="connsiteX5" fmla="*/ 1727798 w 1727798"/>
                    <a:gd name="connsiteY5" fmla="*/ 359800 h 959659"/>
                    <a:gd name="connsiteX6" fmla="*/ 1727798 w 1727798"/>
                    <a:gd name="connsiteY6" fmla="*/ 599858 h 959659"/>
                    <a:gd name="connsiteX7" fmla="*/ 1613968 w 1727798"/>
                    <a:gd name="connsiteY7" fmla="*/ 813947 h 959659"/>
                    <a:gd name="connsiteX8" fmla="*/ 1574895 w 1727798"/>
                    <a:gd name="connsiteY8" fmla="*/ 835155 h 959659"/>
                    <a:gd name="connsiteX9" fmla="*/ 1570777 w 1727798"/>
                    <a:gd name="connsiteY9" fmla="*/ 855553 h 959659"/>
                    <a:gd name="connsiteX10" fmla="*/ 1413717 w 1727798"/>
                    <a:gd name="connsiteY10" fmla="*/ 959659 h 959659"/>
                    <a:gd name="connsiteX11" fmla="*/ 314082 w 1727798"/>
                    <a:gd name="connsiteY11" fmla="*/ 959659 h 959659"/>
                    <a:gd name="connsiteX12" fmla="*/ 157022 w 1727798"/>
                    <a:gd name="connsiteY12" fmla="*/ 855553 h 959659"/>
                    <a:gd name="connsiteX13" fmla="*/ 152904 w 1727798"/>
                    <a:gd name="connsiteY13" fmla="*/ 835156 h 959659"/>
                    <a:gd name="connsiteX14" fmla="*/ 113830 w 1727798"/>
                    <a:gd name="connsiteY14" fmla="*/ 813947 h 959659"/>
                    <a:gd name="connsiteX15" fmla="*/ 0 w 1727798"/>
                    <a:gd name="connsiteY15" fmla="*/ 599858 h 959659"/>
                    <a:gd name="connsiteX16" fmla="*/ 0 w 1727798"/>
                    <a:gd name="connsiteY16" fmla="*/ 359800 h 959659"/>
                    <a:gd name="connsiteX17" fmla="*/ 113830 w 1727798"/>
                    <a:gd name="connsiteY17" fmla="*/ 145712 h 959659"/>
                    <a:gd name="connsiteX18" fmla="*/ 152904 w 1727798"/>
                    <a:gd name="connsiteY18" fmla="*/ 124503 h 959659"/>
                    <a:gd name="connsiteX19" fmla="*/ 157022 w 1727798"/>
                    <a:gd name="connsiteY19" fmla="*/ 104106 h 959659"/>
                    <a:gd name="connsiteX20" fmla="*/ 314082 w 1727798"/>
                    <a:gd name="connsiteY20" fmla="*/ 0 h 959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27798" h="959659">
                      <a:moveTo>
                        <a:pt x="314082" y="0"/>
                      </a:moveTo>
                      <a:lnTo>
                        <a:pt x="1413717" y="0"/>
                      </a:lnTo>
                      <a:cubicBezTo>
                        <a:pt x="1484322" y="0"/>
                        <a:pt x="1544901" y="42927"/>
                        <a:pt x="1570777" y="104106"/>
                      </a:cubicBezTo>
                      <a:lnTo>
                        <a:pt x="1574895" y="124503"/>
                      </a:lnTo>
                      <a:lnTo>
                        <a:pt x="1613968" y="145712"/>
                      </a:lnTo>
                      <a:cubicBezTo>
                        <a:pt x="1682645" y="192109"/>
                        <a:pt x="1727798" y="270681"/>
                        <a:pt x="1727798" y="359800"/>
                      </a:cubicBezTo>
                      <a:lnTo>
                        <a:pt x="1727798" y="599858"/>
                      </a:lnTo>
                      <a:cubicBezTo>
                        <a:pt x="1727798" y="688977"/>
                        <a:pt x="1682645" y="767550"/>
                        <a:pt x="1613968" y="813947"/>
                      </a:cubicBezTo>
                      <a:lnTo>
                        <a:pt x="1574895" y="835155"/>
                      </a:lnTo>
                      <a:lnTo>
                        <a:pt x="1570777" y="855553"/>
                      </a:lnTo>
                      <a:cubicBezTo>
                        <a:pt x="1544901" y="916732"/>
                        <a:pt x="1484322" y="959659"/>
                        <a:pt x="1413717" y="959659"/>
                      </a:cubicBezTo>
                      <a:lnTo>
                        <a:pt x="314082" y="959659"/>
                      </a:lnTo>
                      <a:cubicBezTo>
                        <a:pt x="243477" y="959659"/>
                        <a:pt x="182899" y="916732"/>
                        <a:pt x="157022" y="855553"/>
                      </a:cubicBezTo>
                      <a:lnTo>
                        <a:pt x="152904" y="835156"/>
                      </a:lnTo>
                      <a:lnTo>
                        <a:pt x="113830" y="813947"/>
                      </a:lnTo>
                      <a:cubicBezTo>
                        <a:pt x="45153" y="767550"/>
                        <a:pt x="0" y="688977"/>
                        <a:pt x="0" y="599858"/>
                      </a:cubicBezTo>
                      <a:lnTo>
                        <a:pt x="0" y="359800"/>
                      </a:lnTo>
                      <a:cubicBezTo>
                        <a:pt x="0" y="270681"/>
                        <a:pt x="45153" y="192109"/>
                        <a:pt x="113830" y="145712"/>
                      </a:cubicBezTo>
                      <a:lnTo>
                        <a:pt x="152904" y="124503"/>
                      </a:lnTo>
                      <a:lnTo>
                        <a:pt x="157022" y="104106"/>
                      </a:lnTo>
                      <a:cubicBezTo>
                        <a:pt x="182899" y="42927"/>
                        <a:pt x="243477" y="0"/>
                        <a:pt x="314082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2" name="文本框 21"/>
              <p:cNvSpPr txBox="1"/>
              <p:nvPr/>
            </p:nvSpPr>
            <p:spPr>
              <a:xfrm>
                <a:off x="2875686" y="2391254"/>
                <a:ext cx="1308191" cy="336731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spc="120" dirty="0">
                    <a:solidFill>
                      <a:schemeClr val="bg1"/>
                    </a:solidFill>
                    <a:latin typeface="+mj-ea"/>
                    <a:ea typeface="+mj-ea"/>
                  </a:rPr>
                  <a:t>工作人员</a:t>
                </a:r>
                <a:endParaRPr lang="en-US" altLang="zh-CN" sz="2000" spc="12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1755699" y="3500438"/>
              <a:ext cx="1326004" cy="40863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主持人</a:t>
              </a:r>
              <a:r>
                <a:rPr lang="en-US" altLang="zh-CN" spc="120" dirty="0">
                  <a:solidFill>
                    <a:schemeClr val="accent1"/>
                  </a:solidFill>
                  <a:latin typeface="+mn-ea"/>
                </a:rPr>
                <a:t>2</a:t>
              </a: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名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32589" y="3858276"/>
              <a:ext cx="1572225" cy="40863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>
                  <a:solidFill>
                    <a:schemeClr val="accent1"/>
                  </a:solidFill>
                  <a:latin typeface="+mn-ea"/>
                </a:rPr>
                <a:t>场地</a:t>
              </a: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布置</a:t>
              </a:r>
              <a:r>
                <a:rPr lang="en-US" altLang="zh-CN" spc="120">
                  <a:solidFill>
                    <a:schemeClr val="accent1"/>
                  </a:solidFill>
                  <a:latin typeface="+mn-ea"/>
                </a:rPr>
                <a:t>2</a:t>
              </a:r>
              <a:r>
                <a:rPr lang="zh-CN" altLang="en-US" spc="120">
                  <a:solidFill>
                    <a:schemeClr val="accent1"/>
                  </a:solidFill>
                  <a:latin typeface="+mn-ea"/>
                </a:rPr>
                <a:t>人</a:t>
              </a:r>
              <a:endParaRPr lang="zh-CN" altLang="en-US" spc="12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577606" y="4216114"/>
              <a:ext cx="1682191" cy="40863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游戏维护</a:t>
              </a:r>
              <a:r>
                <a:rPr lang="en-US" altLang="zh-CN" spc="120" dirty="0">
                  <a:solidFill>
                    <a:schemeClr val="accent1"/>
                  </a:solidFill>
                  <a:latin typeface="+mn-ea"/>
                </a:rPr>
                <a:t>10</a:t>
              </a: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人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017719" y="2670003"/>
            <a:ext cx="1727798" cy="2126199"/>
            <a:chOff x="4017719" y="2498553"/>
            <a:chExt cx="1727798" cy="2126199"/>
          </a:xfrm>
        </p:grpSpPr>
        <p:grpSp>
          <p:nvGrpSpPr>
            <p:cNvPr id="56" name="组合 55"/>
            <p:cNvGrpSpPr/>
            <p:nvPr/>
          </p:nvGrpSpPr>
          <p:grpSpPr>
            <a:xfrm>
              <a:off x="4017719" y="2498553"/>
              <a:ext cx="1727798" cy="788314"/>
              <a:chOff x="2665882" y="2165462"/>
              <a:chExt cx="1727798" cy="788314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2665882" y="2165462"/>
                <a:ext cx="1727798" cy="788314"/>
                <a:chOff x="1967901" y="3593291"/>
                <a:chExt cx="1727798" cy="959659"/>
              </a:xfrm>
            </p:grpSpPr>
            <p:sp>
              <p:nvSpPr>
                <p:cNvPr id="62" name="任意多边形: 形状 61"/>
                <p:cNvSpPr/>
                <p:nvPr/>
              </p:nvSpPr>
              <p:spPr>
                <a:xfrm>
                  <a:off x="1967901" y="3593291"/>
                  <a:ext cx="1727798" cy="959659"/>
                </a:xfrm>
                <a:custGeom>
                  <a:avLst/>
                  <a:gdLst>
                    <a:gd name="connsiteX0" fmla="*/ 314082 w 1727798"/>
                    <a:gd name="connsiteY0" fmla="*/ 0 h 959659"/>
                    <a:gd name="connsiteX1" fmla="*/ 1413717 w 1727798"/>
                    <a:gd name="connsiteY1" fmla="*/ 0 h 959659"/>
                    <a:gd name="connsiteX2" fmla="*/ 1570777 w 1727798"/>
                    <a:gd name="connsiteY2" fmla="*/ 104106 h 959659"/>
                    <a:gd name="connsiteX3" fmla="*/ 1574895 w 1727798"/>
                    <a:gd name="connsiteY3" fmla="*/ 124503 h 959659"/>
                    <a:gd name="connsiteX4" fmla="*/ 1613968 w 1727798"/>
                    <a:gd name="connsiteY4" fmla="*/ 145712 h 959659"/>
                    <a:gd name="connsiteX5" fmla="*/ 1727798 w 1727798"/>
                    <a:gd name="connsiteY5" fmla="*/ 359800 h 959659"/>
                    <a:gd name="connsiteX6" fmla="*/ 1727798 w 1727798"/>
                    <a:gd name="connsiteY6" fmla="*/ 599858 h 959659"/>
                    <a:gd name="connsiteX7" fmla="*/ 1613968 w 1727798"/>
                    <a:gd name="connsiteY7" fmla="*/ 813947 h 959659"/>
                    <a:gd name="connsiteX8" fmla="*/ 1574895 w 1727798"/>
                    <a:gd name="connsiteY8" fmla="*/ 835155 h 959659"/>
                    <a:gd name="connsiteX9" fmla="*/ 1570777 w 1727798"/>
                    <a:gd name="connsiteY9" fmla="*/ 855553 h 959659"/>
                    <a:gd name="connsiteX10" fmla="*/ 1413717 w 1727798"/>
                    <a:gd name="connsiteY10" fmla="*/ 959659 h 959659"/>
                    <a:gd name="connsiteX11" fmla="*/ 314082 w 1727798"/>
                    <a:gd name="connsiteY11" fmla="*/ 959659 h 959659"/>
                    <a:gd name="connsiteX12" fmla="*/ 157022 w 1727798"/>
                    <a:gd name="connsiteY12" fmla="*/ 855553 h 959659"/>
                    <a:gd name="connsiteX13" fmla="*/ 152904 w 1727798"/>
                    <a:gd name="connsiteY13" fmla="*/ 835156 h 959659"/>
                    <a:gd name="connsiteX14" fmla="*/ 113830 w 1727798"/>
                    <a:gd name="connsiteY14" fmla="*/ 813947 h 959659"/>
                    <a:gd name="connsiteX15" fmla="*/ 0 w 1727798"/>
                    <a:gd name="connsiteY15" fmla="*/ 599858 h 959659"/>
                    <a:gd name="connsiteX16" fmla="*/ 0 w 1727798"/>
                    <a:gd name="connsiteY16" fmla="*/ 359800 h 959659"/>
                    <a:gd name="connsiteX17" fmla="*/ 113830 w 1727798"/>
                    <a:gd name="connsiteY17" fmla="*/ 145712 h 959659"/>
                    <a:gd name="connsiteX18" fmla="*/ 152904 w 1727798"/>
                    <a:gd name="connsiteY18" fmla="*/ 124503 h 959659"/>
                    <a:gd name="connsiteX19" fmla="*/ 157022 w 1727798"/>
                    <a:gd name="connsiteY19" fmla="*/ 104106 h 959659"/>
                    <a:gd name="connsiteX20" fmla="*/ 314082 w 1727798"/>
                    <a:gd name="connsiteY20" fmla="*/ 0 h 959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27798" h="959659">
                      <a:moveTo>
                        <a:pt x="314082" y="0"/>
                      </a:moveTo>
                      <a:lnTo>
                        <a:pt x="1413717" y="0"/>
                      </a:lnTo>
                      <a:cubicBezTo>
                        <a:pt x="1484322" y="0"/>
                        <a:pt x="1544901" y="42927"/>
                        <a:pt x="1570777" y="104106"/>
                      </a:cubicBezTo>
                      <a:lnTo>
                        <a:pt x="1574895" y="124503"/>
                      </a:lnTo>
                      <a:lnTo>
                        <a:pt x="1613968" y="145712"/>
                      </a:lnTo>
                      <a:cubicBezTo>
                        <a:pt x="1682645" y="192109"/>
                        <a:pt x="1727798" y="270681"/>
                        <a:pt x="1727798" y="359800"/>
                      </a:cubicBezTo>
                      <a:lnTo>
                        <a:pt x="1727798" y="599858"/>
                      </a:lnTo>
                      <a:cubicBezTo>
                        <a:pt x="1727798" y="688977"/>
                        <a:pt x="1682645" y="767550"/>
                        <a:pt x="1613968" y="813947"/>
                      </a:cubicBezTo>
                      <a:lnTo>
                        <a:pt x="1574895" y="835155"/>
                      </a:lnTo>
                      <a:lnTo>
                        <a:pt x="1570777" y="855553"/>
                      </a:lnTo>
                      <a:cubicBezTo>
                        <a:pt x="1544901" y="916732"/>
                        <a:pt x="1484322" y="959659"/>
                        <a:pt x="1413717" y="959659"/>
                      </a:cubicBezTo>
                      <a:lnTo>
                        <a:pt x="314082" y="959659"/>
                      </a:lnTo>
                      <a:cubicBezTo>
                        <a:pt x="243477" y="959659"/>
                        <a:pt x="182899" y="916732"/>
                        <a:pt x="157022" y="855553"/>
                      </a:cubicBezTo>
                      <a:lnTo>
                        <a:pt x="152904" y="835156"/>
                      </a:lnTo>
                      <a:lnTo>
                        <a:pt x="113830" y="813947"/>
                      </a:lnTo>
                      <a:cubicBezTo>
                        <a:pt x="45153" y="767550"/>
                        <a:pt x="0" y="688977"/>
                        <a:pt x="0" y="599858"/>
                      </a:cubicBezTo>
                      <a:lnTo>
                        <a:pt x="0" y="359800"/>
                      </a:lnTo>
                      <a:cubicBezTo>
                        <a:pt x="0" y="270681"/>
                        <a:pt x="45153" y="192109"/>
                        <a:pt x="113830" y="145712"/>
                      </a:cubicBezTo>
                      <a:lnTo>
                        <a:pt x="152904" y="124503"/>
                      </a:lnTo>
                      <a:lnTo>
                        <a:pt x="157022" y="104106"/>
                      </a:lnTo>
                      <a:cubicBezTo>
                        <a:pt x="182899" y="42927"/>
                        <a:pt x="243477" y="0"/>
                        <a:pt x="31408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任意多边形: 形状 62"/>
                <p:cNvSpPr/>
                <p:nvPr/>
              </p:nvSpPr>
              <p:spPr>
                <a:xfrm>
                  <a:off x="2025350" y="3662955"/>
                  <a:ext cx="1612900" cy="820331"/>
                </a:xfrm>
                <a:custGeom>
                  <a:avLst/>
                  <a:gdLst>
                    <a:gd name="connsiteX0" fmla="*/ 314082 w 1727798"/>
                    <a:gd name="connsiteY0" fmla="*/ 0 h 959659"/>
                    <a:gd name="connsiteX1" fmla="*/ 1413717 w 1727798"/>
                    <a:gd name="connsiteY1" fmla="*/ 0 h 959659"/>
                    <a:gd name="connsiteX2" fmla="*/ 1570777 w 1727798"/>
                    <a:gd name="connsiteY2" fmla="*/ 104106 h 959659"/>
                    <a:gd name="connsiteX3" fmla="*/ 1574895 w 1727798"/>
                    <a:gd name="connsiteY3" fmla="*/ 124503 h 959659"/>
                    <a:gd name="connsiteX4" fmla="*/ 1613968 w 1727798"/>
                    <a:gd name="connsiteY4" fmla="*/ 145712 h 959659"/>
                    <a:gd name="connsiteX5" fmla="*/ 1727798 w 1727798"/>
                    <a:gd name="connsiteY5" fmla="*/ 359800 h 959659"/>
                    <a:gd name="connsiteX6" fmla="*/ 1727798 w 1727798"/>
                    <a:gd name="connsiteY6" fmla="*/ 599858 h 959659"/>
                    <a:gd name="connsiteX7" fmla="*/ 1613968 w 1727798"/>
                    <a:gd name="connsiteY7" fmla="*/ 813947 h 959659"/>
                    <a:gd name="connsiteX8" fmla="*/ 1574895 w 1727798"/>
                    <a:gd name="connsiteY8" fmla="*/ 835155 h 959659"/>
                    <a:gd name="connsiteX9" fmla="*/ 1570777 w 1727798"/>
                    <a:gd name="connsiteY9" fmla="*/ 855553 h 959659"/>
                    <a:gd name="connsiteX10" fmla="*/ 1413717 w 1727798"/>
                    <a:gd name="connsiteY10" fmla="*/ 959659 h 959659"/>
                    <a:gd name="connsiteX11" fmla="*/ 314082 w 1727798"/>
                    <a:gd name="connsiteY11" fmla="*/ 959659 h 959659"/>
                    <a:gd name="connsiteX12" fmla="*/ 157022 w 1727798"/>
                    <a:gd name="connsiteY12" fmla="*/ 855553 h 959659"/>
                    <a:gd name="connsiteX13" fmla="*/ 152904 w 1727798"/>
                    <a:gd name="connsiteY13" fmla="*/ 835156 h 959659"/>
                    <a:gd name="connsiteX14" fmla="*/ 113830 w 1727798"/>
                    <a:gd name="connsiteY14" fmla="*/ 813947 h 959659"/>
                    <a:gd name="connsiteX15" fmla="*/ 0 w 1727798"/>
                    <a:gd name="connsiteY15" fmla="*/ 599858 h 959659"/>
                    <a:gd name="connsiteX16" fmla="*/ 0 w 1727798"/>
                    <a:gd name="connsiteY16" fmla="*/ 359800 h 959659"/>
                    <a:gd name="connsiteX17" fmla="*/ 113830 w 1727798"/>
                    <a:gd name="connsiteY17" fmla="*/ 145712 h 959659"/>
                    <a:gd name="connsiteX18" fmla="*/ 152904 w 1727798"/>
                    <a:gd name="connsiteY18" fmla="*/ 124503 h 959659"/>
                    <a:gd name="connsiteX19" fmla="*/ 157022 w 1727798"/>
                    <a:gd name="connsiteY19" fmla="*/ 104106 h 959659"/>
                    <a:gd name="connsiteX20" fmla="*/ 314082 w 1727798"/>
                    <a:gd name="connsiteY20" fmla="*/ 0 h 959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27798" h="959659">
                      <a:moveTo>
                        <a:pt x="314082" y="0"/>
                      </a:moveTo>
                      <a:lnTo>
                        <a:pt x="1413717" y="0"/>
                      </a:lnTo>
                      <a:cubicBezTo>
                        <a:pt x="1484322" y="0"/>
                        <a:pt x="1544901" y="42927"/>
                        <a:pt x="1570777" y="104106"/>
                      </a:cubicBezTo>
                      <a:lnTo>
                        <a:pt x="1574895" y="124503"/>
                      </a:lnTo>
                      <a:lnTo>
                        <a:pt x="1613968" y="145712"/>
                      </a:lnTo>
                      <a:cubicBezTo>
                        <a:pt x="1682645" y="192109"/>
                        <a:pt x="1727798" y="270681"/>
                        <a:pt x="1727798" y="359800"/>
                      </a:cubicBezTo>
                      <a:lnTo>
                        <a:pt x="1727798" y="599858"/>
                      </a:lnTo>
                      <a:cubicBezTo>
                        <a:pt x="1727798" y="688977"/>
                        <a:pt x="1682645" y="767550"/>
                        <a:pt x="1613968" y="813947"/>
                      </a:cubicBezTo>
                      <a:lnTo>
                        <a:pt x="1574895" y="835155"/>
                      </a:lnTo>
                      <a:lnTo>
                        <a:pt x="1570777" y="855553"/>
                      </a:lnTo>
                      <a:cubicBezTo>
                        <a:pt x="1544901" y="916732"/>
                        <a:pt x="1484322" y="959659"/>
                        <a:pt x="1413717" y="959659"/>
                      </a:cubicBezTo>
                      <a:lnTo>
                        <a:pt x="314082" y="959659"/>
                      </a:lnTo>
                      <a:cubicBezTo>
                        <a:pt x="243477" y="959659"/>
                        <a:pt x="182899" y="916732"/>
                        <a:pt x="157022" y="855553"/>
                      </a:cubicBezTo>
                      <a:lnTo>
                        <a:pt x="152904" y="835156"/>
                      </a:lnTo>
                      <a:lnTo>
                        <a:pt x="113830" y="813947"/>
                      </a:lnTo>
                      <a:cubicBezTo>
                        <a:pt x="45153" y="767550"/>
                        <a:pt x="0" y="688977"/>
                        <a:pt x="0" y="599858"/>
                      </a:cubicBezTo>
                      <a:lnTo>
                        <a:pt x="0" y="359800"/>
                      </a:lnTo>
                      <a:cubicBezTo>
                        <a:pt x="0" y="270681"/>
                        <a:pt x="45153" y="192109"/>
                        <a:pt x="113830" y="145712"/>
                      </a:cubicBezTo>
                      <a:lnTo>
                        <a:pt x="152904" y="124503"/>
                      </a:lnTo>
                      <a:lnTo>
                        <a:pt x="157022" y="104106"/>
                      </a:lnTo>
                      <a:cubicBezTo>
                        <a:pt x="182899" y="42927"/>
                        <a:pt x="243477" y="0"/>
                        <a:pt x="314082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" name="文本框 60"/>
              <p:cNvSpPr txBox="1"/>
              <p:nvPr/>
            </p:nvSpPr>
            <p:spPr>
              <a:xfrm>
                <a:off x="2875686" y="2391254"/>
                <a:ext cx="1308191" cy="336731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spc="120" dirty="0">
                    <a:solidFill>
                      <a:schemeClr val="bg1"/>
                    </a:solidFill>
                    <a:latin typeface="+mj-ea"/>
                    <a:ea typeface="+mj-ea"/>
                  </a:rPr>
                  <a:t>物品购置</a:t>
                </a:r>
                <a:endParaRPr lang="en-US" altLang="zh-CN" sz="2000" spc="12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4082188" y="3500438"/>
              <a:ext cx="1598860" cy="40863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鲜花、气球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095506" y="3858276"/>
              <a:ext cx="1572225" cy="40863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彩带、蜡烛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040523" y="4216114"/>
              <a:ext cx="1682191" cy="40863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情侣小礼品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446485" y="2670003"/>
            <a:ext cx="1727798" cy="2126199"/>
            <a:chOff x="1554802" y="2498553"/>
            <a:chExt cx="1727798" cy="2126199"/>
          </a:xfrm>
        </p:grpSpPr>
        <p:grpSp>
          <p:nvGrpSpPr>
            <p:cNvPr id="65" name="组合 64"/>
            <p:cNvGrpSpPr/>
            <p:nvPr/>
          </p:nvGrpSpPr>
          <p:grpSpPr>
            <a:xfrm>
              <a:off x="1554802" y="2498553"/>
              <a:ext cx="1727798" cy="788314"/>
              <a:chOff x="2665882" y="2165462"/>
              <a:chExt cx="1727798" cy="788314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2665882" y="2165462"/>
                <a:ext cx="1727798" cy="788314"/>
                <a:chOff x="1967901" y="3593291"/>
                <a:chExt cx="1727798" cy="959659"/>
              </a:xfrm>
            </p:grpSpPr>
            <p:sp>
              <p:nvSpPr>
                <p:cNvPr id="71" name="任意多边形: 形状 70"/>
                <p:cNvSpPr/>
                <p:nvPr/>
              </p:nvSpPr>
              <p:spPr>
                <a:xfrm>
                  <a:off x="1967901" y="3593291"/>
                  <a:ext cx="1727798" cy="959659"/>
                </a:xfrm>
                <a:custGeom>
                  <a:avLst/>
                  <a:gdLst>
                    <a:gd name="connsiteX0" fmla="*/ 314082 w 1727798"/>
                    <a:gd name="connsiteY0" fmla="*/ 0 h 959659"/>
                    <a:gd name="connsiteX1" fmla="*/ 1413717 w 1727798"/>
                    <a:gd name="connsiteY1" fmla="*/ 0 h 959659"/>
                    <a:gd name="connsiteX2" fmla="*/ 1570777 w 1727798"/>
                    <a:gd name="connsiteY2" fmla="*/ 104106 h 959659"/>
                    <a:gd name="connsiteX3" fmla="*/ 1574895 w 1727798"/>
                    <a:gd name="connsiteY3" fmla="*/ 124503 h 959659"/>
                    <a:gd name="connsiteX4" fmla="*/ 1613968 w 1727798"/>
                    <a:gd name="connsiteY4" fmla="*/ 145712 h 959659"/>
                    <a:gd name="connsiteX5" fmla="*/ 1727798 w 1727798"/>
                    <a:gd name="connsiteY5" fmla="*/ 359800 h 959659"/>
                    <a:gd name="connsiteX6" fmla="*/ 1727798 w 1727798"/>
                    <a:gd name="connsiteY6" fmla="*/ 599858 h 959659"/>
                    <a:gd name="connsiteX7" fmla="*/ 1613968 w 1727798"/>
                    <a:gd name="connsiteY7" fmla="*/ 813947 h 959659"/>
                    <a:gd name="connsiteX8" fmla="*/ 1574895 w 1727798"/>
                    <a:gd name="connsiteY8" fmla="*/ 835155 h 959659"/>
                    <a:gd name="connsiteX9" fmla="*/ 1570777 w 1727798"/>
                    <a:gd name="connsiteY9" fmla="*/ 855553 h 959659"/>
                    <a:gd name="connsiteX10" fmla="*/ 1413717 w 1727798"/>
                    <a:gd name="connsiteY10" fmla="*/ 959659 h 959659"/>
                    <a:gd name="connsiteX11" fmla="*/ 314082 w 1727798"/>
                    <a:gd name="connsiteY11" fmla="*/ 959659 h 959659"/>
                    <a:gd name="connsiteX12" fmla="*/ 157022 w 1727798"/>
                    <a:gd name="connsiteY12" fmla="*/ 855553 h 959659"/>
                    <a:gd name="connsiteX13" fmla="*/ 152904 w 1727798"/>
                    <a:gd name="connsiteY13" fmla="*/ 835156 h 959659"/>
                    <a:gd name="connsiteX14" fmla="*/ 113830 w 1727798"/>
                    <a:gd name="connsiteY14" fmla="*/ 813947 h 959659"/>
                    <a:gd name="connsiteX15" fmla="*/ 0 w 1727798"/>
                    <a:gd name="connsiteY15" fmla="*/ 599858 h 959659"/>
                    <a:gd name="connsiteX16" fmla="*/ 0 w 1727798"/>
                    <a:gd name="connsiteY16" fmla="*/ 359800 h 959659"/>
                    <a:gd name="connsiteX17" fmla="*/ 113830 w 1727798"/>
                    <a:gd name="connsiteY17" fmla="*/ 145712 h 959659"/>
                    <a:gd name="connsiteX18" fmla="*/ 152904 w 1727798"/>
                    <a:gd name="connsiteY18" fmla="*/ 124503 h 959659"/>
                    <a:gd name="connsiteX19" fmla="*/ 157022 w 1727798"/>
                    <a:gd name="connsiteY19" fmla="*/ 104106 h 959659"/>
                    <a:gd name="connsiteX20" fmla="*/ 314082 w 1727798"/>
                    <a:gd name="connsiteY20" fmla="*/ 0 h 959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27798" h="959659">
                      <a:moveTo>
                        <a:pt x="314082" y="0"/>
                      </a:moveTo>
                      <a:lnTo>
                        <a:pt x="1413717" y="0"/>
                      </a:lnTo>
                      <a:cubicBezTo>
                        <a:pt x="1484322" y="0"/>
                        <a:pt x="1544901" y="42927"/>
                        <a:pt x="1570777" y="104106"/>
                      </a:cubicBezTo>
                      <a:lnTo>
                        <a:pt x="1574895" y="124503"/>
                      </a:lnTo>
                      <a:lnTo>
                        <a:pt x="1613968" y="145712"/>
                      </a:lnTo>
                      <a:cubicBezTo>
                        <a:pt x="1682645" y="192109"/>
                        <a:pt x="1727798" y="270681"/>
                        <a:pt x="1727798" y="359800"/>
                      </a:cubicBezTo>
                      <a:lnTo>
                        <a:pt x="1727798" y="599858"/>
                      </a:lnTo>
                      <a:cubicBezTo>
                        <a:pt x="1727798" y="688977"/>
                        <a:pt x="1682645" y="767550"/>
                        <a:pt x="1613968" y="813947"/>
                      </a:cubicBezTo>
                      <a:lnTo>
                        <a:pt x="1574895" y="835155"/>
                      </a:lnTo>
                      <a:lnTo>
                        <a:pt x="1570777" y="855553"/>
                      </a:lnTo>
                      <a:cubicBezTo>
                        <a:pt x="1544901" y="916732"/>
                        <a:pt x="1484322" y="959659"/>
                        <a:pt x="1413717" y="959659"/>
                      </a:cubicBezTo>
                      <a:lnTo>
                        <a:pt x="314082" y="959659"/>
                      </a:lnTo>
                      <a:cubicBezTo>
                        <a:pt x="243477" y="959659"/>
                        <a:pt x="182899" y="916732"/>
                        <a:pt x="157022" y="855553"/>
                      </a:cubicBezTo>
                      <a:lnTo>
                        <a:pt x="152904" y="835156"/>
                      </a:lnTo>
                      <a:lnTo>
                        <a:pt x="113830" y="813947"/>
                      </a:lnTo>
                      <a:cubicBezTo>
                        <a:pt x="45153" y="767550"/>
                        <a:pt x="0" y="688977"/>
                        <a:pt x="0" y="599858"/>
                      </a:cubicBezTo>
                      <a:lnTo>
                        <a:pt x="0" y="359800"/>
                      </a:lnTo>
                      <a:cubicBezTo>
                        <a:pt x="0" y="270681"/>
                        <a:pt x="45153" y="192109"/>
                        <a:pt x="113830" y="145712"/>
                      </a:cubicBezTo>
                      <a:lnTo>
                        <a:pt x="152904" y="124503"/>
                      </a:lnTo>
                      <a:lnTo>
                        <a:pt x="157022" y="104106"/>
                      </a:lnTo>
                      <a:cubicBezTo>
                        <a:pt x="182899" y="42927"/>
                        <a:pt x="243477" y="0"/>
                        <a:pt x="31408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任意多边形: 形状 71"/>
                <p:cNvSpPr/>
                <p:nvPr/>
              </p:nvSpPr>
              <p:spPr>
                <a:xfrm>
                  <a:off x="2025350" y="3662955"/>
                  <a:ext cx="1612900" cy="820331"/>
                </a:xfrm>
                <a:custGeom>
                  <a:avLst/>
                  <a:gdLst>
                    <a:gd name="connsiteX0" fmla="*/ 314082 w 1727798"/>
                    <a:gd name="connsiteY0" fmla="*/ 0 h 959659"/>
                    <a:gd name="connsiteX1" fmla="*/ 1413717 w 1727798"/>
                    <a:gd name="connsiteY1" fmla="*/ 0 h 959659"/>
                    <a:gd name="connsiteX2" fmla="*/ 1570777 w 1727798"/>
                    <a:gd name="connsiteY2" fmla="*/ 104106 h 959659"/>
                    <a:gd name="connsiteX3" fmla="*/ 1574895 w 1727798"/>
                    <a:gd name="connsiteY3" fmla="*/ 124503 h 959659"/>
                    <a:gd name="connsiteX4" fmla="*/ 1613968 w 1727798"/>
                    <a:gd name="connsiteY4" fmla="*/ 145712 h 959659"/>
                    <a:gd name="connsiteX5" fmla="*/ 1727798 w 1727798"/>
                    <a:gd name="connsiteY5" fmla="*/ 359800 h 959659"/>
                    <a:gd name="connsiteX6" fmla="*/ 1727798 w 1727798"/>
                    <a:gd name="connsiteY6" fmla="*/ 599858 h 959659"/>
                    <a:gd name="connsiteX7" fmla="*/ 1613968 w 1727798"/>
                    <a:gd name="connsiteY7" fmla="*/ 813947 h 959659"/>
                    <a:gd name="connsiteX8" fmla="*/ 1574895 w 1727798"/>
                    <a:gd name="connsiteY8" fmla="*/ 835155 h 959659"/>
                    <a:gd name="connsiteX9" fmla="*/ 1570777 w 1727798"/>
                    <a:gd name="connsiteY9" fmla="*/ 855553 h 959659"/>
                    <a:gd name="connsiteX10" fmla="*/ 1413717 w 1727798"/>
                    <a:gd name="connsiteY10" fmla="*/ 959659 h 959659"/>
                    <a:gd name="connsiteX11" fmla="*/ 314082 w 1727798"/>
                    <a:gd name="connsiteY11" fmla="*/ 959659 h 959659"/>
                    <a:gd name="connsiteX12" fmla="*/ 157022 w 1727798"/>
                    <a:gd name="connsiteY12" fmla="*/ 855553 h 959659"/>
                    <a:gd name="connsiteX13" fmla="*/ 152904 w 1727798"/>
                    <a:gd name="connsiteY13" fmla="*/ 835156 h 959659"/>
                    <a:gd name="connsiteX14" fmla="*/ 113830 w 1727798"/>
                    <a:gd name="connsiteY14" fmla="*/ 813947 h 959659"/>
                    <a:gd name="connsiteX15" fmla="*/ 0 w 1727798"/>
                    <a:gd name="connsiteY15" fmla="*/ 599858 h 959659"/>
                    <a:gd name="connsiteX16" fmla="*/ 0 w 1727798"/>
                    <a:gd name="connsiteY16" fmla="*/ 359800 h 959659"/>
                    <a:gd name="connsiteX17" fmla="*/ 113830 w 1727798"/>
                    <a:gd name="connsiteY17" fmla="*/ 145712 h 959659"/>
                    <a:gd name="connsiteX18" fmla="*/ 152904 w 1727798"/>
                    <a:gd name="connsiteY18" fmla="*/ 124503 h 959659"/>
                    <a:gd name="connsiteX19" fmla="*/ 157022 w 1727798"/>
                    <a:gd name="connsiteY19" fmla="*/ 104106 h 959659"/>
                    <a:gd name="connsiteX20" fmla="*/ 314082 w 1727798"/>
                    <a:gd name="connsiteY20" fmla="*/ 0 h 959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27798" h="959659">
                      <a:moveTo>
                        <a:pt x="314082" y="0"/>
                      </a:moveTo>
                      <a:lnTo>
                        <a:pt x="1413717" y="0"/>
                      </a:lnTo>
                      <a:cubicBezTo>
                        <a:pt x="1484322" y="0"/>
                        <a:pt x="1544901" y="42927"/>
                        <a:pt x="1570777" y="104106"/>
                      </a:cubicBezTo>
                      <a:lnTo>
                        <a:pt x="1574895" y="124503"/>
                      </a:lnTo>
                      <a:lnTo>
                        <a:pt x="1613968" y="145712"/>
                      </a:lnTo>
                      <a:cubicBezTo>
                        <a:pt x="1682645" y="192109"/>
                        <a:pt x="1727798" y="270681"/>
                        <a:pt x="1727798" y="359800"/>
                      </a:cubicBezTo>
                      <a:lnTo>
                        <a:pt x="1727798" y="599858"/>
                      </a:lnTo>
                      <a:cubicBezTo>
                        <a:pt x="1727798" y="688977"/>
                        <a:pt x="1682645" y="767550"/>
                        <a:pt x="1613968" y="813947"/>
                      </a:cubicBezTo>
                      <a:lnTo>
                        <a:pt x="1574895" y="835155"/>
                      </a:lnTo>
                      <a:lnTo>
                        <a:pt x="1570777" y="855553"/>
                      </a:lnTo>
                      <a:cubicBezTo>
                        <a:pt x="1544901" y="916732"/>
                        <a:pt x="1484322" y="959659"/>
                        <a:pt x="1413717" y="959659"/>
                      </a:cubicBezTo>
                      <a:lnTo>
                        <a:pt x="314082" y="959659"/>
                      </a:lnTo>
                      <a:cubicBezTo>
                        <a:pt x="243477" y="959659"/>
                        <a:pt x="182899" y="916732"/>
                        <a:pt x="157022" y="855553"/>
                      </a:cubicBezTo>
                      <a:lnTo>
                        <a:pt x="152904" y="835156"/>
                      </a:lnTo>
                      <a:lnTo>
                        <a:pt x="113830" y="813947"/>
                      </a:lnTo>
                      <a:cubicBezTo>
                        <a:pt x="45153" y="767550"/>
                        <a:pt x="0" y="688977"/>
                        <a:pt x="0" y="599858"/>
                      </a:cubicBezTo>
                      <a:lnTo>
                        <a:pt x="0" y="359800"/>
                      </a:lnTo>
                      <a:cubicBezTo>
                        <a:pt x="0" y="270681"/>
                        <a:pt x="45153" y="192109"/>
                        <a:pt x="113830" y="145712"/>
                      </a:cubicBezTo>
                      <a:lnTo>
                        <a:pt x="152904" y="124503"/>
                      </a:lnTo>
                      <a:lnTo>
                        <a:pt x="157022" y="104106"/>
                      </a:lnTo>
                      <a:cubicBezTo>
                        <a:pt x="182899" y="42927"/>
                        <a:pt x="243477" y="0"/>
                        <a:pt x="314082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0" name="文本框 69"/>
              <p:cNvSpPr txBox="1"/>
              <p:nvPr/>
            </p:nvSpPr>
            <p:spPr>
              <a:xfrm>
                <a:off x="2875686" y="2391254"/>
                <a:ext cx="1308191" cy="336731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spc="120" dirty="0">
                    <a:solidFill>
                      <a:schemeClr val="bg1"/>
                    </a:solidFill>
                    <a:latin typeface="+mj-ea"/>
                    <a:ea typeface="+mj-ea"/>
                  </a:rPr>
                  <a:t>器材</a:t>
                </a:r>
                <a:endParaRPr lang="en-US" altLang="zh-CN" sz="2000" spc="12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1755699" y="3500438"/>
              <a:ext cx="1326004" cy="40863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麦克风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632589" y="3858276"/>
              <a:ext cx="1572225" cy="40863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灯光音响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577606" y="4216114"/>
              <a:ext cx="1682191" cy="40863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座椅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875250" y="2670003"/>
            <a:ext cx="1727798" cy="2126199"/>
            <a:chOff x="1554802" y="2498553"/>
            <a:chExt cx="1727798" cy="2126199"/>
          </a:xfrm>
        </p:grpSpPr>
        <p:grpSp>
          <p:nvGrpSpPr>
            <p:cNvPr id="74" name="组合 73"/>
            <p:cNvGrpSpPr/>
            <p:nvPr/>
          </p:nvGrpSpPr>
          <p:grpSpPr>
            <a:xfrm>
              <a:off x="1554802" y="2498553"/>
              <a:ext cx="1727798" cy="788314"/>
              <a:chOff x="2665882" y="2165462"/>
              <a:chExt cx="1727798" cy="788314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2665882" y="2165462"/>
                <a:ext cx="1727798" cy="788314"/>
                <a:chOff x="1967901" y="3593291"/>
                <a:chExt cx="1727798" cy="959659"/>
              </a:xfrm>
            </p:grpSpPr>
            <p:sp>
              <p:nvSpPr>
                <p:cNvPr id="80" name="任意多边形: 形状 79"/>
                <p:cNvSpPr/>
                <p:nvPr/>
              </p:nvSpPr>
              <p:spPr>
                <a:xfrm>
                  <a:off x="1967901" y="3593291"/>
                  <a:ext cx="1727798" cy="959659"/>
                </a:xfrm>
                <a:custGeom>
                  <a:avLst/>
                  <a:gdLst>
                    <a:gd name="connsiteX0" fmla="*/ 314082 w 1727798"/>
                    <a:gd name="connsiteY0" fmla="*/ 0 h 959659"/>
                    <a:gd name="connsiteX1" fmla="*/ 1413717 w 1727798"/>
                    <a:gd name="connsiteY1" fmla="*/ 0 h 959659"/>
                    <a:gd name="connsiteX2" fmla="*/ 1570777 w 1727798"/>
                    <a:gd name="connsiteY2" fmla="*/ 104106 h 959659"/>
                    <a:gd name="connsiteX3" fmla="*/ 1574895 w 1727798"/>
                    <a:gd name="connsiteY3" fmla="*/ 124503 h 959659"/>
                    <a:gd name="connsiteX4" fmla="*/ 1613968 w 1727798"/>
                    <a:gd name="connsiteY4" fmla="*/ 145712 h 959659"/>
                    <a:gd name="connsiteX5" fmla="*/ 1727798 w 1727798"/>
                    <a:gd name="connsiteY5" fmla="*/ 359800 h 959659"/>
                    <a:gd name="connsiteX6" fmla="*/ 1727798 w 1727798"/>
                    <a:gd name="connsiteY6" fmla="*/ 599858 h 959659"/>
                    <a:gd name="connsiteX7" fmla="*/ 1613968 w 1727798"/>
                    <a:gd name="connsiteY7" fmla="*/ 813947 h 959659"/>
                    <a:gd name="connsiteX8" fmla="*/ 1574895 w 1727798"/>
                    <a:gd name="connsiteY8" fmla="*/ 835155 h 959659"/>
                    <a:gd name="connsiteX9" fmla="*/ 1570777 w 1727798"/>
                    <a:gd name="connsiteY9" fmla="*/ 855553 h 959659"/>
                    <a:gd name="connsiteX10" fmla="*/ 1413717 w 1727798"/>
                    <a:gd name="connsiteY10" fmla="*/ 959659 h 959659"/>
                    <a:gd name="connsiteX11" fmla="*/ 314082 w 1727798"/>
                    <a:gd name="connsiteY11" fmla="*/ 959659 h 959659"/>
                    <a:gd name="connsiteX12" fmla="*/ 157022 w 1727798"/>
                    <a:gd name="connsiteY12" fmla="*/ 855553 h 959659"/>
                    <a:gd name="connsiteX13" fmla="*/ 152904 w 1727798"/>
                    <a:gd name="connsiteY13" fmla="*/ 835156 h 959659"/>
                    <a:gd name="connsiteX14" fmla="*/ 113830 w 1727798"/>
                    <a:gd name="connsiteY14" fmla="*/ 813947 h 959659"/>
                    <a:gd name="connsiteX15" fmla="*/ 0 w 1727798"/>
                    <a:gd name="connsiteY15" fmla="*/ 599858 h 959659"/>
                    <a:gd name="connsiteX16" fmla="*/ 0 w 1727798"/>
                    <a:gd name="connsiteY16" fmla="*/ 359800 h 959659"/>
                    <a:gd name="connsiteX17" fmla="*/ 113830 w 1727798"/>
                    <a:gd name="connsiteY17" fmla="*/ 145712 h 959659"/>
                    <a:gd name="connsiteX18" fmla="*/ 152904 w 1727798"/>
                    <a:gd name="connsiteY18" fmla="*/ 124503 h 959659"/>
                    <a:gd name="connsiteX19" fmla="*/ 157022 w 1727798"/>
                    <a:gd name="connsiteY19" fmla="*/ 104106 h 959659"/>
                    <a:gd name="connsiteX20" fmla="*/ 314082 w 1727798"/>
                    <a:gd name="connsiteY20" fmla="*/ 0 h 959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27798" h="959659">
                      <a:moveTo>
                        <a:pt x="314082" y="0"/>
                      </a:moveTo>
                      <a:lnTo>
                        <a:pt x="1413717" y="0"/>
                      </a:lnTo>
                      <a:cubicBezTo>
                        <a:pt x="1484322" y="0"/>
                        <a:pt x="1544901" y="42927"/>
                        <a:pt x="1570777" y="104106"/>
                      </a:cubicBezTo>
                      <a:lnTo>
                        <a:pt x="1574895" y="124503"/>
                      </a:lnTo>
                      <a:lnTo>
                        <a:pt x="1613968" y="145712"/>
                      </a:lnTo>
                      <a:cubicBezTo>
                        <a:pt x="1682645" y="192109"/>
                        <a:pt x="1727798" y="270681"/>
                        <a:pt x="1727798" y="359800"/>
                      </a:cubicBezTo>
                      <a:lnTo>
                        <a:pt x="1727798" y="599858"/>
                      </a:lnTo>
                      <a:cubicBezTo>
                        <a:pt x="1727798" y="688977"/>
                        <a:pt x="1682645" y="767550"/>
                        <a:pt x="1613968" y="813947"/>
                      </a:cubicBezTo>
                      <a:lnTo>
                        <a:pt x="1574895" y="835155"/>
                      </a:lnTo>
                      <a:lnTo>
                        <a:pt x="1570777" y="855553"/>
                      </a:lnTo>
                      <a:cubicBezTo>
                        <a:pt x="1544901" y="916732"/>
                        <a:pt x="1484322" y="959659"/>
                        <a:pt x="1413717" y="959659"/>
                      </a:cubicBezTo>
                      <a:lnTo>
                        <a:pt x="314082" y="959659"/>
                      </a:lnTo>
                      <a:cubicBezTo>
                        <a:pt x="243477" y="959659"/>
                        <a:pt x="182899" y="916732"/>
                        <a:pt x="157022" y="855553"/>
                      </a:cubicBezTo>
                      <a:lnTo>
                        <a:pt x="152904" y="835156"/>
                      </a:lnTo>
                      <a:lnTo>
                        <a:pt x="113830" y="813947"/>
                      </a:lnTo>
                      <a:cubicBezTo>
                        <a:pt x="45153" y="767550"/>
                        <a:pt x="0" y="688977"/>
                        <a:pt x="0" y="599858"/>
                      </a:cubicBezTo>
                      <a:lnTo>
                        <a:pt x="0" y="359800"/>
                      </a:lnTo>
                      <a:cubicBezTo>
                        <a:pt x="0" y="270681"/>
                        <a:pt x="45153" y="192109"/>
                        <a:pt x="113830" y="145712"/>
                      </a:cubicBezTo>
                      <a:lnTo>
                        <a:pt x="152904" y="124503"/>
                      </a:lnTo>
                      <a:lnTo>
                        <a:pt x="157022" y="104106"/>
                      </a:lnTo>
                      <a:cubicBezTo>
                        <a:pt x="182899" y="42927"/>
                        <a:pt x="243477" y="0"/>
                        <a:pt x="31408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>
                <a:xfrm>
                  <a:off x="2025350" y="3662955"/>
                  <a:ext cx="1612900" cy="820331"/>
                </a:xfrm>
                <a:custGeom>
                  <a:avLst/>
                  <a:gdLst>
                    <a:gd name="connsiteX0" fmla="*/ 314082 w 1727798"/>
                    <a:gd name="connsiteY0" fmla="*/ 0 h 959659"/>
                    <a:gd name="connsiteX1" fmla="*/ 1413717 w 1727798"/>
                    <a:gd name="connsiteY1" fmla="*/ 0 h 959659"/>
                    <a:gd name="connsiteX2" fmla="*/ 1570777 w 1727798"/>
                    <a:gd name="connsiteY2" fmla="*/ 104106 h 959659"/>
                    <a:gd name="connsiteX3" fmla="*/ 1574895 w 1727798"/>
                    <a:gd name="connsiteY3" fmla="*/ 124503 h 959659"/>
                    <a:gd name="connsiteX4" fmla="*/ 1613968 w 1727798"/>
                    <a:gd name="connsiteY4" fmla="*/ 145712 h 959659"/>
                    <a:gd name="connsiteX5" fmla="*/ 1727798 w 1727798"/>
                    <a:gd name="connsiteY5" fmla="*/ 359800 h 959659"/>
                    <a:gd name="connsiteX6" fmla="*/ 1727798 w 1727798"/>
                    <a:gd name="connsiteY6" fmla="*/ 599858 h 959659"/>
                    <a:gd name="connsiteX7" fmla="*/ 1613968 w 1727798"/>
                    <a:gd name="connsiteY7" fmla="*/ 813947 h 959659"/>
                    <a:gd name="connsiteX8" fmla="*/ 1574895 w 1727798"/>
                    <a:gd name="connsiteY8" fmla="*/ 835155 h 959659"/>
                    <a:gd name="connsiteX9" fmla="*/ 1570777 w 1727798"/>
                    <a:gd name="connsiteY9" fmla="*/ 855553 h 959659"/>
                    <a:gd name="connsiteX10" fmla="*/ 1413717 w 1727798"/>
                    <a:gd name="connsiteY10" fmla="*/ 959659 h 959659"/>
                    <a:gd name="connsiteX11" fmla="*/ 314082 w 1727798"/>
                    <a:gd name="connsiteY11" fmla="*/ 959659 h 959659"/>
                    <a:gd name="connsiteX12" fmla="*/ 157022 w 1727798"/>
                    <a:gd name="connsiteY12" fmla="*/ 855553 h 959659"/>
                    <a:gd name="connsiteX13" fmla="*/ 152904 w 1727798"/>
                    <a:gd name="connsiteY13" fmla="*/ 835156 h 959659"/>
                    <a:gd name="connsiteX14" fmla="*/ 113830 w 1727798"/>
                    <a:gd name="connsiteY14" fmla="*/ 813947 h 959659"/>
                    <a:gd name="connsiteX15" fmla="*/ 0 w 1727798"/>
                    <a:gd name="connsiteY15" fmla="*/ 599858 h 959659"/>
                    <a:gd name="connsiteX16" fmla="*/ 0 w 1727798"/>
                    <a:gd name="connsiteY16" fmla="*/ 359800 h 959659"/>
                    <a:gd name="connsiteX17" fmla="*/ 113830 w 1727798"/>
                    <a:gd name="connsiteY17" fmla="*/ 145712 h 959659"/>
                    <a:gd name="connsiteX18" fmla="*/ 152904 w 1727798"/>
                    <a:gd name="connsiteY18" fmla="*/ 124503 h 959659"/>
                    <a:gd name="connsiteX19" fmla="*/ 157022 w 1727798"/>
                    <a:gd name="connsiteY19" fmla="*/ 104106 h 959659"/>
                    <a:gd name="connsiteX20" fmla="*/ 314082 w 1727798"/>
                    <a:gd name="connsiteY20" fmla="*/ 0 h 959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27798" h="959659">
                      <a:moveTo>
                        <a:pt x="314082" y="0"/>
                      </a:moveTo>
                      <a:lnTo>
                        <a:pt x="1413717" y="0"/>
                      </a:lnTo>
                      <a:cubicBezTo>
                        <a:pt x="1484322" y="0"/>
                        <a:pt x="1544901" y="42927"/>
                        <a:pt x="1570777" y="104106"/>
                      </a:cubicBezTo>
                      <a:lnTo>
                        <a:pt x="1574895" y="124503"/>
                      </a:lnTo>
                      <a:lnTo>
                        <a:pt x="1613968" y="145712"/>
                      </a:lnTo>
                      <a:cubicBezTo>
                        <a:pt x="1682645" y="192109"/>
                        <a:pt x="1727798" y="270681"/>
                        <a:pt x="1727798" y="359800"/>
                      </a:cubicBezTo>
                      <a:lnTo>
                        <a:pt x="1727798" y="599858"/>
                      </a:lnTo>
                      <a:cubicBezTo>
                        <a:pt x="1727798" y="688977"/>
                        <a:pt x="1682645" y="767550"/>
                        <a:pt x="1613968" y="813947"/>
                      </a:cubicBezTo>
                      <a:lnTo>
                        <a:pt x="1574895" y="835155"/>
                      </a:lnTo>
                      <a:lnTo>
                        <a:pt x="1570777" y="855553"/>
                      </a:lnTo>
                      <a:cubicBezTo>
                        <a:pt x="1544901" y="916732"/>
                        <a:pt x="1484322" y="959659"/>
                        <a:pt x="1413717" y="959659"/>
                      </a:cubicBezTo>
                      <a:lnTo>
                        <a:pt x="314082" y="959659"/>
                      </a:lnTo>
                      <a:cubicBezTo>
                        <a:pt x="243477" y="959659"/>
                        <a:pt x="182899" y="916732"/>
                        <a:pt x="157022" y="855553"/>
                      </a:cubicBezTo>
                      <a:lnTo>
                        <a:pt x="152904" y="835156"/>
                      </a:lnTo>
                      <a:lnTo>
                        <a:pt x="113830" y="813947"/>
                      </a:lnTo>
                      <a:cubicBezTo>
                        <a:pt x="45153" y="767550"/>
                        <a:pt x="0" y="688977"/>
                        <a:pt x="0" y="599858"/>
                      </a:cubicBezTo>
                      <a:lnTo>
                        <a:pt x="0" y="359800"/>
                      </a:lnTo>
                      <a:cubicBezTo>
                        <a:pt x="0" y="270681"/>
                        <a:pt x="45153" y="192109"/>
                        <a:pt x="113830" y="145712"/>
                      </a:cubicBezTo>
                      <a:lnTo>
                        <a:pt x="152904" y="124503"/>
                      </a:lnTo>
                      <a:lnTo>
                        <a:pt x="157022" y="104106"/>
                      </a:lnTo>
                      <a:cubicBezTo>
                        <a:pt x="182899" y="42927"/>
                        <a:pt x="243477" y="0"/>
                        <a:pt x="314082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9" name="文本框 78"/>
              <p:cNvSpPr txBox="1"/>
              <p:nvPr/>
            </p:nvSpPr>
            <p:spPr>
              <a:xfrm>
                <a:off x="2875686" y="2391254"/>
                <a:ext cx="1308191" cy="336731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spc="120" dirty="0">
                    <a:solidFill>
                      <a:schemeClr val="bg1"/>
                    </a:solidFill>
                    <a:latin typeface="+mj-ea"/>
                    <a:ea typeface="+mj-ea"/>
                  </a:rPr>
                  <a:t>其他</a:t>
                </a:r>
                <a:endParaRPr lang="en-US" altLang="zh-CN" sz="2000" spc="12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1562295" y="3500438"/>
              <a:ext cx="1679065" cy="40863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收集浪漫情歌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615715" y="3858276"/>
              <a:ext cx="1572225" cy="40863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活动号码牌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577606" y="4216114"/>
              <a:ext cx="1682191" cy="40863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宣传单页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84610" y="581025"/>
            <a:ext cx="2214880" cy="7067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000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76200" sx="101000" sy="101000" algn="ctr" rotWithShape="0">
                    <a:schemeClr val="bg1"/>
                  </a:outerShdw>
                </a:effectLst>
                <a:latin typeface="+mj-ea"/>
                <a:ea typeface="+mj-ea"/>
              </a:rPr>
              <a:t>活动场地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b="37981"/>
          <a:stretch>
            <a:fillRect/>
          </a:stretch>
        </p:blipFill>
        <p:spPr>
          <a:xfrm>
            <a:off x="3302269" y="3500439"/>
            <a:ext cx="5511262" cy="3357562"/>
          </a:xfrm>
          <a:prstGeom prst="rect">
            <a:avLst/>
          </a:prstGeom>
        </p:spPr>
      </p:pic>
      <p:grpSp>
        <p:nvGrpSpPr>
          <p:cNvPr id="12" name="图形 19"/>
          <p:cNvGrpSpPr/>
          <p:nvPr/>
        </p:nvGrpSpPr>
        <p:grpSpPr>
          <a:xfrm>
            <a:off x="4951470" y="4954967"/>
            <a:ext cx="2709816" cy="1820676"/>
            <a:chOff x="3328224" y="1445133"/>
            <a:chExt cx="5704808" cy="3832954"/>
          </a:xfrm>
          <a:solidFill>
            <a:srgbClr val="FFFFFF"/>
          </a:solidFill>
        </p:grpSpPr>
        <p:grpSp>
          <p:nvGrpSpPr>
            <p:cNvPr id="76" name="图形 19"/>
            <p:cNvGrpSpPr/>
            <p:nvPr/>
          </p:nvGrpSpPr>
          <p:grpSpPr>
            <a:xfrm>
              <a:off x="8388762" y="4846224"/>
              <a:ext cx="431863" cy="431863"/>
              <a:chOff x="8388762" y="4846224"/>
              <a:chExt cx="431863" cy="431863"/>
            </a:xfrm>
            <a:solidFill>
              <a:srgbClr val="FFFFFF"/>
            </a:solidFill>
          </p:grpSpPr>
          <p:sp>
            <p:nvSpPr>
              <p:cNvPr id="132" name="任意多边形: 形状 131"/>
              <p:cNvSpPr/>
              <p:nvPr/>
            </p:nvSpPr>
            <p:spPr>
              <a:xfrm>
                <a:off x="8388762" y="5026056"/>
                <a:ext cx="431863" cy="72199"/>
              </a:xfrm>
              <a:custGeom>
                <a:avLst/>
                <a:gdLst>
                  <a:gd name="connsiteX0" fmla="*/ 0 w 431863"/>
                  <a:gd name="connsiteY0" fmla="*/ 36100 h 72199"/>
                  <a:gd name="connsiteX1" fmla="*/ 215932 w 431863"/>
                  <a:gd name="connsiteY1" fmla="*/ 72199 h 72199"/>
                  <a:gd name="connsiteX2" fmla="*/ 431863 w 431863"/>
                  <a:gd name="connsiteY2" fmla="*/ 36100 h 72199"/>
                  <a:gd name="connsiteX3" fmla="*/ 215932 w 431863"/>
                  <a:gd name="connsiteY3" fmla="*/ 0 h 72199"/>
                  <a:gd name="connsiteX4" fmla="*/ 0 w 431863"/>
                  <a:gd name="connsiteY4" fmla="*/ 36100 h 7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63" h="72199">
                    <a:moveTo>
                      <a:pt x="0" y="36100"/>
                    </a:moveTo>
                    <a:cubicBezTo>
                      <a:pt x="0" y="56007"/>
                      <a:pt x="96678" y="72199"/>
                      <a:pt x="215932" y="72199"/>
                    </a:cubicBezTo>
                    <a:cubicBezTo>
                      <a:pt x="335185" y="72199"/>
                      <a:pt x="431863" y="56007"/>
                      <a:pt x="431863" y="36100"/>
                    </a:cubicBezTo>
                    <a:cubicBezTo>
                      <a:pt x="431863" y="16192"/>
                      <a:pt x="335185" y="0"/>
                      <a:pt x="215932" y="0"/>
                    </a:cubicBezTo>
                    <a:cubicBezTo>
                      <a:pt x="96678" y="0"/>
                      <a:pt x="0" y="16192"/>
                      <a:pt x="0" y="36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/>
              <p:cNvSpPr/>
              <p:nvPr/>
            </p:nvSpPr>
            <p:spPr>
              <a:xfrm>
                <a:off x="8568594" y="4846224"/>
                <a:ext cx="72199" cy="431863"/>
              </a:xfrm>
              <a:custGeom>
                <a:avLst/>
                <a:gdLst>
                  <a:gd name="connsiteX0" fmla="*/ 36100 w 72199"/>
                  <a:gd name="connsiteY0" fmla="*/ 0 h 431863"/>
                  <a:gd name="connsiteX1" fmla="*/ 0 w 72199"/>
                  <a:gd name="connsiteY1" fmla="*/ 215932 h 431863"/>
                  <a:gd name="connsiteX2" fmla="*/ 36100 w 72199"/>
                  <a:gd name="connsiteY2" fmla="*/ 431863 h 431863"/>
                  <a:gd name="connsiteX3" fmla="*/ 72199 w 72199"/>
                  <a:gd name="connsiteY3" fmla="*/ 215932 h 431863"/>
                  <a:gd name="connsiteX4" fmla="*/ 36100 w 72199"/>
                  <a:gd name="connsiteY4" fmla="*/ 0 h 43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99" h="431863">
                    <a:moveTo>
                      <a:pt x="36100" y="0"/>
                    </a:moveTo>
                    <a:cubicBezTo>
                      <a:pt x="16192" y="0"/>
                      <a:pt x="0" y="96679"/>
                      <a:pt x="0" y="215932"/>
                    </a:cubicBezTo>
                    <a:cubicBezTo>
                      <a:pt x="0" y="335184"/>
                      <a:pt x="16192" y="431863"/>
                      <a:pt x="36100" y="431863"/>
                    </a:cubicBezTo>
                    <a:cubicBezTo>
                      <a:pt x="56006" y="431863"/>
                      <a:pt x="72199" y="335184"/>
                      <a:pt x="72199" y="215932"/>
                    </a:cubicBezTo>
                    <a:cubicBezTo>
                      <a:pt x="72199" y="96679"/>
                      <a:pt x="56102" y="0"/>
                      <a:pt x="3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/>
              <p:cNvSpPr/>
              <p:nvPr/>
            </p:nvSpPr>
            <p:spPr>
              <a:xfrm>
                <a:off x="8529452" y="4986914"/>
                <a:ext cx="150483" cy="150483"/>
              </a:xfrm>
              <a:custGeom>
                <a:avLst/>
                <a:gdLst>
                  <a:gd name="connsiteX0" fmla="*/ 1042 w 150483"/>
                  <a:gd name="connsiteY0" fmla="*/ 149441 h 150483"/>
                  <a:gd name="connsiteX1" fmla="*/ 87624 w 150483"/>
                  <a:gd name="connsiteY1" fmla="*/ 87624 h 150483"/>
                  <a:gd name="connsiteX2" fmla="*/ 149441 w 150483"/>
                  <a:gd name="connsiteY2" fmla="*/ 1042 h 150483"/>
                  <a:gd name="connsiteX3" fmla="*/ 62859 w 150483"/>
                  <a:gd name="connsiteY3" fmla="*/ 62859 h 150483"/>
                  <a:gd name="connsiteX4" fmla="*/ 1042 w 150483"/>
                  <a:gd name="connsiteY4" fmla="*/ 149441 h 15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3" h="150483">
                    <a:moveTo>
                      <a:pt x="1042" y="149441"/>
                    </a:moveTo>
                    <a:cubicBezTo>
                      <a:pt x="7900" y="156299"/>
                      <a:pt x="46667" y="128582"/>
                      <a:pt x="87624" y="87624"/>
                    </a:cubicBezTo>
                    <a:cubicBezTo>
                      <a:pt x="128581" y="46667"/>
                      <a:pt x="156299" y="7900"/>
                      <a:pt x="149441" y="1042"/>
                    </a:cubicBezTo>
                    <a:cubicBezTo>
                      <a:pt x="142583" y="-5816"/>
                      <a:pt x="103817" y="21902"/>
                      <a:pt x="62859" y="62859"/>
                    </a:cubicBezTo>
                    <a:cubicBezTo>
                      <a:pt x="21902" y="103817"/>
                      <a:pt x="-5816" y="142584"/>
                      <a:pt x="1042" y="1494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/>
              <p:cNvSpPr/>
              <p:nvPr/>
            </p:nvSpPr>
            <p:spPr>
              <a:xfrm>
                <a:off x="8529452" y="4986914"/>
                <a:ext cx="150483" cy="150483"/>
              </a:xfrm>
              <a:custGeom>
                <a:avLst/>
                <a:gdLst>
                  <a:gd name="connsiteX0" fmla="*/ 1042 w 150483"/>
                  <a:gd name="connsiteY0" fmla="*/ 1042 h 150483"/>
                  <a:gd name="connsiteX1" fmla="*/ 62859 w 150483"/>
                  <a:gd name="connsiteY1" fmla="*/ 87624 h 150483"/>
                  <a:gd name="connsiteX2" fmla="*/ 149441 w 150483"/>
                  <a:gd name="connsiteY2" fmla="*/ 149441 h 150483"/>
                  <a:gd name="connsiteX3" fmla="*/ 87624 w 150483"/>
                  <a:gd name="connsiteY3" fmla="*/ 62859 h 150483"/>
                  <a:gd name="connsiteX4" fmla="*/ 1042 w 150483"/>
                  <a:gd name="connsiteY4" fmla="*/ 1042 h 15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3" h="150483">
                    <a:moveTo>
                      <a:pt x="1042" y="1042"/>
                    </a:moveTo>
                    <a:cubicBezTo>
                      <a:pt x="-5816" y="7900"/>
                      <a:pt x="21902" y="46667"/>
                      <a:pt x="62859" y="87624"/>
                    </a:cubicBezTo>
                    <a:cubicBezTo>
                      <a:pt x="103817" y="128582"/>
                      <a:pt x="142583" y="156299"/>
                      <a:pt x="149441" y="149441"/>
                    </a:cubicBezTo>
                    <a:cubicBezTo>
                      <a:pt x="156299" y="142584"/>
                      <a:pt x="128581" y="103817"/>
                      <a:pt x="87624" y="62859"/>
                    </a:cubicBezTo>
                    <a:cubicBezTo>
                      <a:pt x="46667" y="21902"/>
                      <a:pt x="7900" y="-5816"/>
                      <a:pt x="1042" y="1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7" name="图形 19"/>
            <p:cNvGrpSpPr/>
            <p:nvPr/>
          </p:nvGrpSpPr>
          <p:grpSpPr>
            <a:xfrm>
              <a:off x="4308252" y="3503580"/>
              <a:ext cx="431863" cy="431863"/>
              <a:chOff x="4308252" y="3503580"/>
              <a:chExt cx="431863" cy="431863"/>
            </a:xfrm>
            <a:solidFill>
              <a:srgbClr val="FFFFFF"/>
            </a:solidFill>
          </p:grpSpPr>
          <p:sp>
            <p:nvSpPr>
              <p:cNvPr id="128" name="任意多边形: 形状 127"/>
              <p:cNvSpPr/>
              <p:nvPr/>
            </p:nvSpPr>
            <p:spPr>
              <a:xfrm>
                <a:off x="4308252" y="3683507"/>
                <a:ext cx="431863" cy="72199"/>
              </a:xfrm>
              <a:custGeom>
                <a:avLst/>
                <a:gdLst>
                  <a:gd name="connsiteX0" fmla="*/ 0 w 431863"/>
                  <a:gd name="connsiteY0" fmla="*/ 36100 h 72199"/>
                  <a:gd name="connsiteX1" fmla="*/ 215932 w 431863"/>
                  <a:gd name="connsiteY1" fmla="*/ 72200 h 72199"/>
                  <a:gd name="connsiteX2" fmla="*/ 431863 w 431863"/>
                  <a:gd name="connsiteY2" fmla="*/ 36100 h 72199"/>
                  <a:gd name="connsiteX3" fmla="*/ 215932 w 431863"/>
                  <a:gd name="connsiteY3" fmla="*/ 0 h 72199"/>
                  <a:gd name="connsiteX4" fmla="*/ 0 w 431863"/>
                  <a:gd name="connsiteY4" fmla="*/ 36100 h 7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63" h="72199">
                    <a:moveTo>
                      <a:pt x="0" y="36100"/>
                    </a:moveTo>
                    <a:cubicBezTo>
                      <a:pt x="0" y="56007"/>
                      <a:pt x="96679" y="72200"/>
                      <a:pt x="215932" y="72200"/>
                    </a:cubicBezTo>
                    <a:cubicBezTo>
                      <a:pt x="335185" y="72200"/>
                      <a:pt x="431863" y="56007"/>
                      <a:pt x="431863" y="36100"/>
                    </a:cubicBezTo>
                    <a:cubicBezTo>
                      <a:pt x="431863" y="16193"/>
                      <a:pt x="335185" y="0"/>
                      <a:pt x="215932" y="0"/>
                    </a:cubicBezTo>
                    <a:cubicBezTo>
                      <a:pt x="96679" y="-95"/>
                      <a:pt x="0" y="16098"/>
                      <a:pt x="0" y="36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/>
              <p:cNvSpPr/>
              <p:nvPr/>
            </p:nvSpPr>
            <p:spPr>
              <a:xfrm>
                <a:off x="4488179" y="3503580"/>
                <a:ext cx="72199" cy="431863"/>
              </a:xfrm>
              <a:custGeom>
                <a:avLst/>
                <a:gdLst>
                  <a:gd name="connsiteX0" fmla="*/ 36100 w 72199"/>
                  <a:gd name="connsiteY0" fmla="*/ 0 h 431863"/>
                  <a:gd name="connsiteX1" fmla="*/ 0 w 72199"/>
                  <a:gd name="connsiteY1" fmla="*/ 215932 h 431863"/>
                  <a:gd name="connsiteX2" fmla="*/ 36100 w 72199"/>
                  <a:gd name="connsiteY2" fmla="*/ 431864 h 431863"/>
                  <a:gd name="connsiteX3" fmla="*/ 72199 w 72199"/>
                  <a:gd name="connsiteY3" fmla="*/ 215932 h 431863"/>
                  <a:gd name="connsiteX4" fmla="*/ 36100 w 72199"/>
                  <a:gd name="connsiteY4" fmla="*/ 0 h 43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99" h="431863">
                    <a:moveTo>
                      <a:pt x="36100" y="0"/>
                    </a:moveTo>
                    <a:cubicBezTo>
                      <a:pt x="16192" y="0"/>
                      <a:pt x="0" y="96679"/>
                      <a:pt x="0" y="215932"/>
                    </a:cubicBezTo>
                    <a:cubicBezTo>
                      <a:pt x="0" y="335185"/>
                      <a:pt x="16192" y="431864"/>
                      <a:pt x="36100" y="431864"/>
                    </a:cubicBezTo>
                    <a:cubicBezTo>
                      <a:pt x="56007" y="431864"/>
                      <a:pt x="72199" y="335185"/>
                      <a:pt x="72199" y="215932"/>
                    </a:cubicBezTo>
                    <a:cubicBezTo>
                      <a:pt x="72199" y="96679"/>
                      <a:pt x="56007" y="0"/>
                      <a:pt x="3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/>
              <p:cNvSpPr/>
              <p:nvPr/>
            </p:nvSpPr>
            <p:spPr>
              <a:xfrm>
                <a:off x="4448965" y="3644365"/>
                <a:ext cx="150459" cy="150483"/>
              </a:xfrm>
              <a:custGeom>
                <a:avLst/>
                <a:gdLst>
                  <a:gd name="connsiteX0" fmla="*/ 1019 w 150459"/>
                  <a:gd name="connsiteY0" fmla="*/ 149441 h 150483"/>
                  <a:gd name="connsiteX1" fmla="*/ 87601 w 150459"/>
                  <a:gd name="connsiteY1" fmla="*/ 87624 h 150483"/>
                  <a:gd name="connsiteX2" fmla="*/ 149418 w 150459"/>
                  <a:gd name="connsiteY2" fmla="*/ 1042 h 150483"/>
                  <a:gd name="connsiteX3" fmla="*/ 62836 w 150459"/>
                  <a:gd name="connsiteY3" fmla="*/ 62859 h 150483"/>
                  <a:gd name="connsiteX4" fmla="*/ 1019 w 150459"/>
                  <a:gd name="connsiteY4" fmla="*/ 149441 h 15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59" h="150483">
                    <a:moveTo>
                      <a:pt x="1019" y="149441"/>
                    </a:moveTo>
                    <a:cubicBezTo>
                      <a:pt x="7877" y="156299"/>
                      <a:pt x="46643" y="128582"/>
                      <a:pt x="87601" y="87624"/>
                    </a:cubicBezTo>
                    <a:cubicBezTo>
                      <a:pt x="128558" y="46667"/>
                      <a:pt x="156276" y="7900"/>
                      <a:pt x="149418" y="1042"/>
                    </a:cubicBezTo>
                    <a:cubicBezTo>
                      <a:pt x="142560" y="-5816"/>
                      <a:pt x="103793" y="21902"/>
                      <a:pt x="62836" y="62859"/>
                    </a:cubicBezTo>
                    <a:cubicBezTo>
                      <a:pt x="21878" y="103817"/>
                      <a:pt x="-5744" y="142583"/>
                      <a:pt x="1019" y="1494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/>
              <p:cNvSpPr/>
              <p:nvPr/>
            </p:nvSpPr>
            <p:spPr>
              <a:xfrm>
                <a:off x="4448942" y="3644363"/>
                <a:ext cx="150483" cy="150486"/>
              </a:xfrm>
              <a:custGeom>
                <a:avLst/>
                <a:gdLst>
                  <a:gd name="connsiteX0" fmla="*/ 1042 w 150483"/>
                  <a:gd name="connsiteY0" fmla="*/ 1045 h 150486"/>
                  <a:gd name="connsiteX1" fmla="*/ 62859 w 150483"/>
                  <a:gd name="connsiteY1" fmla="*/ 87627 h 150486"/>
                  <a:gd name="connsiteX2" fmla="*/ 149441 w 150483"/>
                  <a:gd name="connsiteY2" fmla="*/ 149444 h 150486"/>
                  <a:gd name="connsiteX3" fmla="*/ 87624 w 150483"/>
                  <a:gd name="connsiteY3" fmla="*/ 62862 h 150486"/>
                  <a:gd name="connsiteX4" fmla="*/ 1042 w 150483"/>
                  <a:gd name="connsiteY4" fmla="*/ 1045 h 15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3" h="150486">
                    <a:moveTo>
                      <a:pt x="1042" y="1045"/>
                    </a:moveTo>
                    <a:cubicBezTo>
                      <a:pt x="-5816" y="7903"/>
                      <a:pt x="21902" y="46670"/>
                      <a:pt x="62859" y="87627"/>
                    </a:cubicBezTo>
                    <a:cubicBezTo>
                      <a:pt x="103817" y="128584"/>
                      <a:pt x="142583" y="156302"/>
                      <a:pt x="149441" y="149444"/>
                    </a:cubicBezTo>
                    <a:cubicBezTo>
                      <a:pt x="156299" y="142586"/>
                      <a:pt x="128582" y="103820"/>
                      <a:pt x="87624" y="62862"/>
                    </a:cubicBezTo>
                    <a:cubicBezTo>
                      <a:pt x="46762" y="21809"/>
                      <a:pt x="7900" y="-5813"/>
                      <a:pt x="1042" y="10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8" name="图形 19"/>
            <p:cNvGrpSpPr/>
            <p:nvPr/>
          </p:nvGrpSpPr>
          <p:grpSpPr>
            <a:xfrm>
              <a:off x="4451984" y="4007834"/>
              <a:ext cx="431863" cy="431863"/>
              <a:chOff x="4451984" y="4007834"/>
              <a:chExt cx="431863" cy="431863"/>
            </a:xfrm>
            <a:solidFill>
              <a:srgbClr val="FFFFFF"/>
            </a:solidFill>
          </p:grpSpPr>
          <p:sp>
            <p:nvSpPr>
              <p:cNvPr id="124" name="任意多边形: 形状 123"/>
              <p:cNvSpPr/>
              <p:nvPr/>
            </p:nvSpPr>
            <p:spPr>
              <a:xfrm>
                <a:off x="4451984" y="4187666"/>
                <a:ext cx="431863" cy="72199"/>
              </a:xfrm>
              <a:custGeom>
                <a:avLst/>
                <a:gdLst>
                  <a:gd name="connsiteX0" fmla="*/ 0 w 431863"/>
                  <a:gd name="connsiteY0" fmla="*/ 36100 h 72199"/>
                  <a:gd name="connsiteX1" fmla="*/ 215932 w 431863"/>
                  <a:gd name="connsiteY1" fmla="*/ 72200 h 72199"/>
                  <a:gd name="connsiteX2" fmla="*/ 431863 w 431863"/>
                  <a:gd name="connsiteY2" fmla="*/ 36100 h 72199"/>
                  <a:gd name="connsiteX3" fmla="*/ 215932 w 431863"/>
                  <a:gd name="connsiteY3" fmla="*/ 0 h 72199"/>
                  <a:gd name="connsiteX4" fmla="*/ 0 w 431863"/>
                  <a:gd name="connsiteY4" fmla="*/ 36100 h 7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63" h="72199">
                    <a:moveTo>
                      <a:pt x="0" y="36100"/>
                    </a:moveTo>
                    <a:cubicBezTo>
                      <a:pt x="0" y="56007"/>
                      <a:pt x="96679" y="72200"/>
                      <a:pt x="215932" y="72200"/>
                    </a:cubicBezTo>
                    <a:cubicBezTo>
                      <a:pt x="335185" y="72200"/>
                      <a:pt x="431863" y="56007"/>
                      <a:pt x="431863" y="36100"/>
                    </a:cubicBezTo>
                    <a:cubicBezTo>
                      <a:pt x="431863" y="16193"/>
                      <a:pt x="335185" y="0"/>
                      <a:pt x="215932" y="0"/>
                    </a:cubicBezTo>
                    <a:cubicBezTo>
                      <a:pt x="96679" y="0"/>
                      <a:pt x="0" y="16193"/>
                      <a:pt x="0" y="36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/>
              <p:cNvSpPr/>
              <p:nvPr/>
            </p:nvSpPr>
            <p:spPr>
              <a:xfrm>
                <a:off x="4631911" y="4007834"/>
                <a:ext cx="72199" cy="431863"/>
              </a:xfrm>
              <a:custGeom>
                <a:avLst/>
                <a:gdLst>
                  <a:gd name="connsiteX0" fmla="*/ 36100 w 72199"/>
                  <a:gd name="connsiteY0" fmla="*/ 0 h 431863"/>
                  <a:gd name="connsiteX1" fmla="*/ 0 w 72199"/>
                  <a:gd name="connsiteY1" fmla="*/ 215932 h 431863"/>
                  <a:gd name="connsiteX2" fmla="*/ 36100 w 72199"/>
                  <a:gd name="connsiteY2" fmla="*/ 431863 h 431863"/>
                  <a:gd name="connsiteX3" fmla="*/ 72199 w 72199"/>
                  <a:gd name="connsiteY3" fmla="*/ 215932 h 431863"/>
                  <a:gd name="connsiteX4" fmla="*/ 36100 w 72199"/>
                  <a:gd name="connsiteY4" fmla="*/ 0 h 43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99" h="431863">
                    <a:moveTo>
                      <a:pt x="36100" y="0"/>
                    </a:moveTo>
                    <a:cubicBezTo>
                      <a:pt x="16192" y="0"/>
                      <a:pt x="0" y="96679"/>
                      <a:pt x="0" y="215932"/>
                    </a:cubicBezTo>
                    <a:cubicBezTo>
                      <a:pt x="0" y="335185"/>
                      <a:pt x="16192" y="431863"/>
                      <a:pt x="36100" y="431863"/>
                    </a:cubicBezTo>
                    <a:cubicBezTo>
                      <a:pt x="56007" y="431863"/>
                      <a:pt x="72199" y="335185"/>
                      <a:pt x="72199" y="215932"/>
                    </a:cubicBezTo>
                    <a:cubicBezTo>
                      <a:pt x="72199" y="96679"/>
                      <a:pt x="56007" y="0"/>
                      <a:pt x="3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/>
              <p:cNvSpPr/>
              <p:nvPr/>
            </p:nvSpPr>
            <p:spPr>
              <a:xfrm>
                <a:off x="4592767" y="4148521"/>
                <a:ext cx="150486" cy="150489"/>
              </a:xfrm>
              <a:custGeom>
                <a:avLst/>
                <a:gdLst>
                  <a:gd name="connsiteX0" fmla="*/ 1045 w 150486"/>
                  <a:gd name="connsiteY0" fmla="*/ 149444 h 150489"/>
                  <a:gd name="connsiteX1" fmla="*/ 87627 w 150486"/>
                  <a:gd name="connsiteY1" fmla="*/ 87627 h 150489"/>
                  <a:gd name="connsiteX2" fmla="*/ 149444 w 150486"/>
                  <a:gd name="connsiteY2" fmla="*/ 1045 h 150489"/>
                  <a:gd name="connsiteX3" fmla="*/ 62862 w 150486"/>
                  <a:gd name="connsiteY3" fmla="*/ 62862 h 150489"/>
                  <a:gd name="connsiteX4" fmla="*/ 1045 w 150486"/>
                  <a:gd name="connsiteY4" fmla="*/ 149444 h 15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6" h="150489">
                    <a:moveTo>
                      <a:pt x="1045" y="149444"/>
                    </a:moveTo>
                    <a:cubicBezTo>
                      <a:pt x="7903" y="156302"/>
                      <a:pt x="46669" y="128680"/>
                      <a:pt x="87627" y="87627"/>
                    </a:cubicBezTo>
                    <a:cubicBezTo>
                      <a:pt x="128584" y="46670"/>
                      <a:pt x="156302" y="7903"/>
                      <a:pt x="149444" y="1045"/>
                    </a:cubicBezTo>
                    <a:cubicBezTo>
                      <a:pt x="142586" y="-5813"/>
                      <a:pt x="103819" y="21809"/>
                      <a:pt x="62862" y="62862"/>
                    </a:cubicBezTo>
                    <a:cubicBezTo>
                      <a:pt x="21809" y="103820"/>
                      <a:pt x="-5813" y="142586"/>
                      <a:pt x="1045" y="1494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/>
              <p:cNvSpPr/>
              <p:nvPr/>
            </p:nvSpPr>
            <p:spPr>
              <a:xfrm>
                <a:off x="4592767" y="4148521"/>
                <a:ext cx="150486" cy="150486"/>
              </a:xfrm>
              <a:custGeom>
                <a:avLst/>
                <a:gdLst>
                  <a:gd name="connsiteX0" fmla="*/ 1045 w 150486"/>
                  <a:gd name="connsiteY0" fmla="*/ 1045 h 150486"/>
                  <a:gd name="connsiteX1" fmla="*/ 62862 w 150486"/>
                  <a:gd name="connsiteY1" fmla="*/ 87627 h 150486"/>
                  <a:gd name="connsiteX2" fmla="*/ 149444 w 150486"/>
                  <a:gd name="connsiteY2" fmla="*/ 149444 h 150486"/>
                  <a:gd name="connsiteX3" fmla="*/ 87627 w 150486"/>
                  <a:gd name="connsiteY3" fmla="*/ 62862 h 150486"/>
                  <a:gd name="connsiteX4" fmla="*/ 1045 w 150486"/>
                  <a:gd name="connsiteY4" fmla="*/ 1045 h 15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86" h="150486">
                    <a:moveTo>
                      <a:pt x="1045" y="1045"/>
                    </a:moveTo>
                    <a:cubicBezTo>
                      <a:pt x="-5813" y="7903"/>
                      <a:pt x="21809" y="46670"/>
                      <a:pt x="62862" y="87627"/>
                    </a:cubicBezTo>
                    <a:cubicBezTo>
                      <a:pt x="103819" y="128585"/>
                      <a:pt x="142586" y="156302"/>
                      <a:pt x="149444" y="149444"/>
                    </a:cubicBezTo>
                    <a:cubicBezTo>
                      <a:pt x="156302" y="142586"/>
                      <a:pt x="128584" y="103820"/>
                      <a:pt x="87627" y="62862"/>
                    </a:cubicBezTo>
                    <a:cubicBezTo>
                      <a:pt x="46669" y="21809"/>
                      <a:pt x="7903" y="-5813"/>
                      <a:pt x="1045" y="10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9" name="图形 19"/>
            <p:cNvGrpSpPr/>
            <p:nvPr/>
          </p:nvGrpSpPr>
          <p:grpSpPr>
            <a:xfrm>
              <a:off x="7521129" y="4013930"/>
              <a:ext cx="644080" cy="644080"/>
              <a:chOff x="7521129" y="4013930"/>
              <a:chExt cx="644080" cy="644080"/>
            </a:xfrm>
            <a:solidFill>
              <a:srgbClr val="FFFFFF"/>
            </a:solidFill>
          </p:grpSpPr>
          <p:sp>
            <p:nvSpPr>
              <p:cNvPr id="120" name="任意多边形: 形状 119"/>
              <p:cNvSpPr/>
              <p:nvPr/>
            </p:nvSpPr>
            <p:spPr>
              <a:xfrm>
                <a:off x="7521129" y="4282154"/>
                <a:ext cx="644080" cy="107632"/>
              </a:xfrm>
              <a:custGeom>
                <a:avLst/>
                <a:gdLst>
                  <a:gd name="connsiteX0" fmla="*/ 0 w 644080"/>
                  <a:gd name="connsiteY0" fmla="*/ 53816 h 107632"/>
                  <a:gd name="connsiteX1" fmla="*/ 322040 w 644080"/>
                  <a:gd name="connsiteY1" fmla="*/ 107633 h 107632"/>
                  <a:gd name="connsiteX2" fmla="*/ 644080 w 644080"/>
                  <a:gd name="connsiteY2" fmla="*/ 53816 h 107632"/>
                  <a:gd name="connsiteX3" fmla="*/ 322040 w 644080"/>
                  <a:gd name="connsiteY3" fmla="*/ 0 h 107632"/>
                  <a:gd name="connsiteX4" fmla="*/ 0 w 644080"/>
                  <a:gd name="connsiteY4" fmla="*/ 53816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4080" h="107632">
                    <a:moveTo>
                      <a:pt x="0" y="53816"/>
                    </a:moveTo>
                    <a:cubicBezTo>
                      <a:pt x="0" y="83534"/>
                      <a:pt x="144209" y="107633"/>
                      <a:pt x="322040" y="107633"/>
                    </a:cubicBezTo>
                    <a:cubicBezTo>
                      <a:pt x="499872" y="107633"/>
                      <a:pt x="644080" y="83534"/>
                      <a:pt x="644080" y="53816"/>
                    </a:cubicBezTo>
                    <a:cubicBezTo>
                      <a:pt x="644080" y="24099"/>
                      <a:pt x="499872" y="0"/>
                      <a:pt x="322040" y="0"/>
                    </a:cubicBezTo>
                    <a:cubicBezTo>
                      <a:pt x="144209" y="-95"/>
                      <a:pt x="0" y="24099"/>
                      <a:pt x="0" y="538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/>
              <p:cNvSpPr/>
              <p:nvPr/>
            </p:nvSpPr>
            <p:spPr>
              <a:xfrm>
                <a:off x="7789354" y="4013930"/>
                <a:ext cx="107632" cy="644080"/>
              </a:xfrm>
              <a:custGeom>
                <a:avLst/>
                <a:gdLst>
                  <a:gd name="connsiteX0" fmla="*/ 53816 w 107632"/>
                  <a:gd name="connsiteY0" fmla="*/ 0 h 644080"/>
                  <a:gd name="connsiteX1" fmla="*/ 0 w 107632"/>
                  <a:gd name="connsiteY1" fmla="*/ 322040 h 644080"/>
                  <a:gd name="connsiteX2" fmla="*/ 53816 w 107632"/>
                  <a:gd name="connsiteY2" fmla="*/ 644080 h 644080"/>
                  <a:gd name="connsiteX3" fmla="*/ 107632 w 107632"/>
                  <a:gd name="connsiteY3" fmla="*/ 322040 h 644080"/>
                  <a:gd name="connsiteX4" fmla="*/ 53816 w 107632"/>
                  <a:gd name="connsiteY4" fmla="*/ 0 h 64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32" h="644080">
                    <a:moveTo>
                      <a:pt x="53816" y="0"/>
                    </a:moveTo>
                    <a:cubicBezTo>
                      <a:pt x="24098" y="0"/>
                      <a:pt x="0" y="144208"/>
                      <a:pt x="0" y="322040"/>
                    </a:cubicBezTo>
                    <a:cubicBezTo>
                      <a:pt x="0" y="499872"/>
                      <a:pt x="24098" y="644080"/>
                      <a:pt x="53816" y="644080"/>
                    </a:cubicBezTo>
                    <a:cubicBezTo>
                      <a:pt x="83534" y="644080"/>
                      <a:pt x="107632" y="499872"/>
                      <a:pt x="107632" y="322040"/>
                    </a:cubicBezTo>
                    <a:cubicBezTo>
                      <a:pt x="107632" y="144208"/>
                      <a:pt x="83534" y="0"/>
                      <a:pt x="538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/>
              <p:cNvSpPr/>
              <p:nvPr/>
            </p:nvSpPr>
            <p:spPr>
              <a:xfrm>
                <a:off x="7730942" y="4223743"/>
                <a:ext cx="224385" cy="224359"/>
              </a:xfrm>
              <a:custGeom>
                <a:avLst/>
                <a:gdLst>
                  <a:gd name="connsiteX0" fmla="*/ 1547 w 224385"/>
                  <a:gd name="connsiteY0" fmla="*/ 222812 h 224359"/>
                  <a:gd name="connsiteX1" fmla="*/ 130706 w 224385"/>
                  <a:gd name="connsiteY1" fmla="*/ 130706 h 224359"/>
                  <a:gd name="connsiteX2" fmla="*/ 222812 w 224385"/>
                  <a:gd name="connsiteY2" fmla="*/ 1547 h 224359"/>
                  <a:gd name="connsiteX3" fmla="*/ 93653 w 224385"/>
                  <a:gd name="connsiteY3" fmla="*/ 93653 h 224359"/>
                  <a:gd name="connsiteX4" fmla="*/ 1547 w 224385"/>
                  <a:gd name="connsiteY4" fmla="*/ 222812 h 22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385" h="224359">
                    <a:moveTo>
                      <a:pt x="1547" y="222812"/>
                    </a:moveTo>
                    <a:cubicBezTo>
                      <a:pt x="11739" y="233004"/>
                      <a:pt x="69556" y="191761"/>
                      <a:pt x="130706" y="130706"/>
                    </a:cubicBezTo>
                    <a:cubicBezTo>
                      <a:pt x="191856" y="69555"/>
                      <a:pt x="233100" y="11739"/>
                      <a:pt x="222812" y="1547"/>
                    </a:cubicBezTo>
                    <a:cubicBezTo>
                      <a:pt x="212621" y="-8645"/>
                      <a:pt x="154804" y="32598"/>
                      <a:pt x="93653" y="93653"/>
                    </a:cubicBezTo>
                    <a:cubicBezTo>
                      <a:pt x="32598" y="154804"/>
                      <a:pt x="-8645" y="212621"/>
                      <a:pt x="1547" y="2228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/>
              <p:cNvSpPr/>
              <p:nvPr/>
            </p:nvSpPr>
            <p:spPr>
              <a:xfrm>
                <a:off x="7730942" y="4223743"/>
                <a:ext cx="224359" cy="224385"/>
              </a:xfrm>
              <a:custGeom>
                <a:avLst/>
                <a:gdLst>
                  <a:gd name="connsiteX0" fmla="*/ 1547 w 224359"/>
                  <a:gd name="connsiteY0" fmla="*/ 1547 h 224385"/>
                  <a:gd name="connsiteX1" fmla="*/ 93653 w 224359"/>
                  <a:gd name="connsiteY1" fmla="*/ 130706 h 224385"/>
                  <a:gd name="connsiteX2" fmla="*/ 222812 w 224359"/>
                  <a:gd name="connsiteY2" fmla="*/ 222812 h 224385"/>
                  <a:gd name="connsiteX3" fmla="*/ 130706 w 224359"/>
                  <a:gd name="connsiteY3" fmla="*/ 93653 h 224385"/>
                  <a:gd name="connsiteX4" fmla="*/ 1547 w 224359"/>
                  <a:gd name="connsiteY4" fmla="*/ 1547 h 22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359" h="224385">
                    <a:moveTo>
                      <a:pt x="1547" y="1547"/>
                    </a:moveTo>
                    <a:cubicBezTo>
                      <a:pt x="-8645" y="11739"/>
                      <a:pt x="32598" y="69555"/>
                      <a:pt x="93653" y="130706"/>
                    </a:cubicBezTo>
                    <a:cubicBezTo>
                      <a:pt x="154804" y="191856"/>
                      <a:pt x="212621" y="233100"/>
                      <a:pt x="222812" y="222812"/>
                    </a:cubicBezTo>
                    <a:cubicBezTo>
                      <a:pt x="233004" y="212621"/>
                      <a:pt x="191761" y="154804"/>
                      <a:pt x="130706" y="93653"/>
                    </a:cubicBezTo>
                    <a:cubicBezTo>
                      <a:pt x="69651" y="32598"/>
                      <a:pt x="11834" y="-8645"/>
                      <a:pt x="1547" y="1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0" name="图形 19"/>
            <p:cNvGrpSpPr/>
            <p:nvPr/>
          </p:nvGrpSpPr>
          <p:grpSpPr>
            <a:xfrm>
              <a:off x="3436905" y="1445133"/>
              <a:ext cx="306705" cy="306704"/>
              <a:chOff x="3436905" y="1445133"/>
              <a:chExt cx="306705" cy="306704"/>
            </a:xfrm>
            <a:solidFill>
              <a:srgbClr val="FFFFFF"/>
            </a:solidFill>
          </p:grpSpPr>
          <p:sp>
            <p:nvSpPr>
              <p:cNvPr id="116" name="任意多边形: 形状 115"/>
              <p:cNvSpPr/>
              <p:nvPr/>
            </p:nvSpPr>
            <p:spPr>
              <a:xfrm>
                <a:off x="3436905" y="1572863"/>
                <a:ext cx="306705" cy="51244"/>
              </a:xfrm>
              <a:custGeom>
                <a:avLst/>
                <a:gdLst>
                  <a:gd name="connsiteX0" fmla="*/ 0 w 306705"/>
                  <a:gd name="connsiteY0" fmla="*/ 25622 h 51244"/>
                  <a:gd name="connsiteX1" fmla="*/ 153353 w 306705"/>
                  <a:gd name="connsiteY1" fmla="*/ 51244 h 51244"/>
                  <a:gd name="connsiteX2" fmla="*/ 306705 w 306705"/>
                  <a:gd name="connsiteY2" fmla="*/ 25622 h 51244"/>
                  <a:gd name="connsiteX3" fmla="*/ 153353 w 306705"/>
                  <a:gd name="connsiteY3" fmla="*/ 0 h 51244"/>
                  <a:gd name="connsiteX4" fmla="*/ 0 w 306705"/>
                  <a:gd name="connsiteY4" fmla="*/ 25622 h 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51244">
                    <a:moveTo>
                      <a:pt x="0" y="25622"/>
                    </a:moveTo>
                    <a:cubicBezTo>
                      <a:pt x="0" y="39814"/>
                      <a:pt x="68675" y="51244"/>
                      <a:pt x="153353" y="51244"/>
                    </a:cubicBezTo>
                    <a:cubicBezTo>
                      <a:pt x="238030" y="51244"/>
                      <a:pt x="306705" y="39719"/>
                      <a:pt x="306705" y="25622"/>
                    </a:cubicBezTo>
                    <a:cubicBezTo>
                      <a:pt x="306705" y="11525"/>
                      <a:pt x="238030" y="0"/>
                      <a:pt x="153353" y="0"/>
                    </a:cubicBezTo>
                    <a:cubicBezTo>
                      <a:pt x="68675" y="0"/>
                      <a:pt x="0" y="11525"/>
                      <a:pt x="0" y="256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/>
              <p:cNvSpPr/>
              <p:nvPr/>
            </p:nvSpPr>
            <p:spPr>
              <a:xfrm>
                <a:off x="3564635" y="1445133"/>
                <a:ext cx="51244" cy="306704"/>
              </a:xfrm>
              <a:custGeom>
                <a:avLst/>
                <a:gdLst>
                  <a:gd name="connsiteX0" fmla="*/ 25622 w 51244"/>
                  <a:gd name="connsiteY0" fmla="*/ 0 h 306704"/>
                  <a:gd name="connsiteX1" fmla="*/ 0 w 51244"/>
                  <a:gd name="connsiteY1" fmla="*/ 153353 h 306704"/>
                  <a:gd name="connsiteX2" fmla="*/ 25622 w 51244"/>
                  <a:gd name="connsiteY2" fmla="*/ 306705 h 306704"/>
                  <a:gd name="connsiteX3" fmla="*/ 51245 w 51244"/>
                  <a:gd name="connsiteY3" fmla="*/ 153353 h 306704"/>
                  <a:gd name="connsiteX4" fmla="*/ 25622 w 51244"/>
                  <a:gd name="connsiteY4" fmla="*/ 0 h 30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4" h="306704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3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719" y="306705"/>
                      <a:pt x="51245" y="238030"/>
                      <a:pt x="51245" y="153353"/>
                    </a:cubicBezTo>
                    <a:cubicBezTo>
                      <a:pt x="51245" y="68675"/>
                      <a:pt x="39815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/>
              <p:cNvSpPr/>
              <p:nvPr/>
            </p:nvSpPr>
            <p:spPr>
              <a:xfrm>
                <a:off x="3536846" y="1545073"/>
                <a:ext cx="106915" cy="106918"/>
              </a:xfrm>
              <a:custGeom>
                <a:avLst/>
                <a:gdLst>
                  <a:gd name="connsiteX0" fmla="*/ 738 w 106915"/>
                  <a:gd name="connsiteY0" fmla="*/ 106180 h 106918"/>
                  <a:gd name="connsiteX1" fmla="*/ 62270 w 106915"/>
                  <a:gd name="connsiteY1" fmla="*/ 62270 h 106918"/>
                  <a:gd name="connsiteX2" fmla="*/ 106180 w 106915"/>
                  <a:gd name="connsiteY2" fmla="*/ 738 h 106918"/>
                  <a:gd name="connsiteX3" fmla="*/ 44649 w 106915"/>
                  <a:gd name="connsiteY3" fmla="*/ 44649 h 106918"/>
                  <a:gd name="connsiteX4" fmla="*/ 738 w 106915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5" h="106918">
                    <a:moveTo>
                      <a:pt x="738" y="106180"/>
                    </a:moveTo>
                    <a:cubicBezTo>
                      <a:pt x="5596" y="111038"/>
                      <a:pt x="33123" y="91416"/>
                      <a:pt x="62270" y="62270"/>
                    </a:cubicBezTo>
                    <a:cubicBezTo>
                      <a:pt x="91321" y="33123"/>
                      <a:pt x="111038" y="5596"/>
                      <a:pt x="106180" y="738"/>
                    </a:cubicBezTo>
                    <a:cubicBezTo>
                      <a:pt x="101322" y="-4119"/>
                      <a:pt x="73795" y="15502"/>
                      <a:pt x="44649" y="44649"/>
                    </a:cubicBezTo>
                    <a:cubicBezTo>
                      <a:pt x="15502" y="73700"/>
                      <a:pt x="-4119" y="101322"/>
                      <a:pt x="738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/>
              <p:cNvSpPr/>
              <p:nvPr/>
            </p:nvSpPr>
            <p:spPr>
              <a:xfrm>
                <a:off x="3536846" y="1545073"/>
                <a:ext cx="106918" cy="106915"/>
              </a:xfrm>
              <a:custGeom>
                <a:avLst/>
                <a:gdLst>
                  <a:gd name="connsiteX0" fmla="*/ 738 w 106918"/>
                  <a:gd name="connsiteY0" fmla="*/ 738 h 106915"/>
                  <a:gd name="connsiteX1" fmla="*/ 44649 w 106918"/>
                  <a:gd name="connsiteY1" fmla="*/ 62270 h 106915"/>
                  <a:gd name="connsiteX2" fmla="*/ 106180 w 106918"/>
                  <a:gd name="connsiteY2" fmla="*/ 106180 h 106915"/>
                  <a:gd name="connsiteX3" fmla="*/ 62270 w 106918"/>
                  <a:gd name="connsiteY3" fmla="*/ 44649 h 106915"/>
                  <a:gd name="connsiteX4" fmla="*/ 738 w 106918"/>
                  <a:gd name="connsiteY4" fmla="*/ 738 h 10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5">
                    <a:moveTo>
                      <a:pt x="738" y="738"/>
                    </a:moveTo>
                    <a:cubicBezTo>
                      <a:pt x="-4119" y="5596"/>
                      <a:pt x="15502" y="33123"/>
                      <a:pt x="44649" y="62270"/>
                    </a:cubicBezTo>
                    <a:cubicBezTo>
                      <a:pt x="73700" y="91321"/>
                      <a:pt x="101322" y="111038"/>
                      <a:pt x="106180" y="106180"/>
                    </a:cubicBezTo>
                    <a:cubicBezTo>
                      <a:pt x="111038" y="101322"/>
                      <a:pt x="91416" y="73795"/>
                      <a:pt x="62270" y="44649"/>
                    </a:cubicBezTo>
                    <a:cubicBezTo>
                      <a:pt x="33123" y="15502"/>
                      <a:pt x="5596" y="-4119"/>
                      <a:pt x="738" y="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1" name="图形 19"/>
            <p:cNvGrpSpPr/>
            <p:nvPr/>
          </p:nvGrpSpPr>
          <p:grpSpPr>
            <a:xfrm>
              <a:off x="3526345" y="2315432"/>
              <a:ext cx="1004506" cy="1004506"/>
              <a:chOff x="3526345" y="2315432"/>
              <a:chExt cx="1004506" cy="1004506"/>
            </a:xfrm>
            <a:solidFill>
              <a:srgbClr val="FFFFFF"/>
            </a:solidFill>
          </p:grpSpPr>
          <p:sp>
            <p:nvSpPr>
              <p:cNvPr id="112" name="任意多边形: 形状 111"/>
              <p:cNvSpPr/>
              <p:nvPr/>
            </p:nvSpPr>
            <p:spPr>
              <a:xfrm>
                <a:off x="3526345" y="2733675"/>
                <a:ext cx="1004506" cy="168021"/>
              </a:xfrm>
              <a:custGeom>
                <a:avLst/>
                <a:gdLst>
                  <a:gd name="connsiteX0" fmla="*/ 0 w 1004506"/>
                  <a:gd name="connsiteY0" fmla="*/ 84011 h 168021"/>
                  <a:gd name="connsiteX1" fmla="*/ 502253 w 1004506"/>
                  <a:gd name="connsiteY1" fmla="*/ 168021 h 168021"/>
                  <a:gd name="connsiteX2" fmla="*/ 1004506 w 1004506"/>
                  <a:gd name="connsiteY2" fmla="*/ 84011 h 168021"/>
                  <a:gd name="connsiteX3" fmla="*/ 502253 w 1004506"/>
                  <a:gd name="connsiteY3" fmla="*/ 0 h 168021"/>
                  <a:gd name="connsiteX4" fmla="*/ 0 w 1004506"/>
                  <a:gd name="connsiteY4" fmla="*/ 84011 h 16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506" h="168021">
                    <a:moveTo>
                      <a:pt x="0" y="84011"/>
                    </a:moveTo>
                    <a:cubicBezTo>
                      <a:pt x="0" y="130397"/>
                      <a:pt x="224885" y="168021"/>
                      <a:pt x="502253" y="168021"/>
                    </a:cubicBezTo>
                    <a:cubicBezTo>
                      <a:pt x="779621" y="168021"/>
                      <a:pt x="1004506" y="130397"/>
                      <a:pt x="1004506" y="84011"/>
                    </a:cubicBezTo>
                    <a:cubicBezTo>
                      <a:pt x="1004506" y="37624"/>
                      <a:pt x="779621" y="0"/>
                      <a:pt x="502253" y="0"/>
                    </a:cubicBezTo>
                    <a:cubicBezTo>
                      <a:pt x="224885" y="0"/>
                      <a:pt x="0" y="37624"/>
                      <a:pt x="0" y="840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/>
              <p:cNvSpPr/>
              <p:nvPr/>
            </p:nvSpPr>
            <p:spPr>
              <a:xfrm>
                <a:off x="3944587" y="2315432"/>
                <a:ext cx="168020" cy="1004506"/>
              </a:xfrm>
              <a:custGeom>
                <a:avLst/>
                <a:gdLst>
                  <a:gd name="connsiteX0" fmla="*/ 84011 w 168020"/>
                  <a:gd name="connsiteY0" fmla="*/ 0 h 1004506"/>
                  <a:gd name="connsiteX1" fmla="*/ 0 w 168020"/>
                  <a:gd name="connsiteY1" fmla="*/ 502253 h 1004506"/>
                  <a:gd name="connsiteX2" fmla="*/ 84011 w 168020"/>
                  <a:gd name="connsiteY2" fmla="*/ 1004506 h 1004506"/>
                  <a:gd name="connsiteX3" fmla="*/ 168021 w 168020"/>
                  <a:gd name="connsiteY3" fmla="*/ 502253 h 1004506"/>
                  <a:gd name="connsiteX4" fmla="*/ 84011 w 168020"/>
                  <a:gd name="connsiteY4" fmla="*/ 0 h 100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20" h="1004506">
                    <a:moveTo>
                      <a:pt x="84011" y="0"/>
                    </a:moveTo>
                    <a:cubicBezTo>
                      <a:pt x="37624" y="0"/>
                      <a:pt x="0" y="224885"/>
                      <a:pt x="0" y="502253"/>
                    </a:cubicBezTo>
                    <a:cubicBezTo>
                      <a:pt x="0" y="779621"/>
                      <a:pt x="37624" y="1004506"/>
                      <a:pt x="84011" y="1004506"/>
                    </a:cubicBezTo>
                    <a:cubicBezTo>
                      <a:pt x="130397" y="1004506"/>
                      <a:pt x="168021" y="779621"/>
                      <a:pt x="168021" y="502253"/>
                    </a:cubicBezTo>
                    <a:cubicBezTo>
                      <a:pt x="168021" y="224885"/>
                      <a:pt x="130397" y="0"/>
                      <a:pt x="84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/>
              <p:cNvSpPr/>
              <p:nvPr/>
            </p:nvSpPr>
            <p:spPr>
              <a:xfrm>
                <a:off x="3853588" y="2642676"/>
                <a:ext cx="350018" cy="350018"/>
              </a:xfrm>
              <a:custGeom>
                <a:avLst/>
                <a:gdLst>
                  <a:gd name="connsiteX0" fmla="*/ 2416 w 350018"/>
                  <a:gd name="connsiteY0" fmla="*/ 347603 h 350018"/>
                  <a:gd name="connsiteX1" fmla="*/ 203870 w 350018"/>
                  <a:gd name="connsiteY1" fmla="*/ 203870 h 350018"/>
                  <a:gd name="connsiteX2" fmla="*/ 347603 w 350018"/>
                  <a:gd name="connsiteY2" fmla="*/ 2416 h 350018"/>
                  <a:gd name="connsiteX3" fmla="*/ 146149 w 350018"/>
                  <a:gd name="connsiteY3" fmla="*/ 146149 h 350018"/>
                  <a:gd name="connsiteX4" fmla="*/ 2416 w 350018"/>
                  <a:gd name="connsiteY4" fmla="*/ 347603 h 35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018" h="350018">
                    <a:moveTo>
                      <a:pt x="2416" y="347603"/>
                    </a:moveTo>
                    <a:cubicBezTo>
                      <a:pt x="18323" y="363509"/>
                      <a:pt x="108525" y="299215"/>
                      <a:pt x="203870" y="203870"/>
                    </a:cubicBezTo>
                    <a:cubicBezTo>
                      <a:pt x="299215" y="108525"/>
                      <a:pt x="363509" y="18419"/>
                      <a:pt x="347603" y="2416"/>
                    </a:cubicBezTo>
                    <a:cubicBezTo>
                      <a:pt x="331696" y="-13490"/>
                      <a:pt x="241494" y="50803"/>
                      <a:pt x="146149" y="146149"/>
                    </a:cubicBezTo>
                    <a:cubicBezTo>
                      <a:pt x="50804" y="241494"/>
                      <a:pt x="-13490" y="331696"/>
                      <a:pt x="2416" y="3476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/>
              <p:cNvSpPr/>
              <p:nvPr/>
            </p:nvSpPr>
            <p:spPr>
              <a:xfrm>
                <a:off x="3853588" y="2642678"/>
                <a:ext cx="350018" cy="350016"/>
              </a:xfrm>
              <a:custGeom>
                <a:avLst/>
                <a:gdLst>
                  <a:gd name="connsiteX0" fmla="*/ 2416 w 350018"/>
                  <a:gd name="connsiteY0" fmla="*/ 2414 h 350016"/>
                  <a:gd name="connsiteX1" fmla="*/ 146149 w 350018"/>
                  <a:gd name="connsiteY1" fmla="*/ 203868 h 350016"/>
                  <a:gd name="connsiteX2" fmla="*/ 347603 w 350018"/>
                  <a:gd name="connsiteY2" fmla="*/ 347600 h 350016"/>
                  <a:gd name="connsiteX3" fmla="*/ 203870 w 350018"/>
                  <a:gd name="connsiteY3" fmla="*/ 146146 h 350016"/>
                  <a:gd name="connsiteX4" fmla="*/ 2416 w 350018"/>
                  <a:gd name="connsiteY4" fmla="*/ 2414 h 35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018" h="350016">
                    <a:moveTo>
                      <a:pt x="2416" y="2414"/>
                    </a:moveTo>
                    <a:cubicBezTo>
                      <a:pt x="-13490" y="18320"/>
                      <a:pt x="50804" y="108522"/>
                      <a:pt x="146149" y="203868"/>
                    </a:cubicBezTo>
                    <a:cubicBezTo>
                      <a:pt x="241494" y="299213"/>
                      <a:pt x="331601" y="363506"/>
                      <a:pt x="347603" y="347600"/>
                    </a:cubicBezTo>
                    <a:cubicBezTo>
                      <a:pt x="363509" y="331693"/>
                      <a:pt x="299215" y="241491"/>
                      <a:pt x="203870" y="146146"/>
                    </a:cubicBezTo>
                    <a:cubicBezTo>
                      <a:pt x="108525" y="50896"/>
                      <a:pt x="18323" y="-13493"/>
                      <a:pt x="2416" y="2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图形 19"/>
            <p:cNvGrpSpPr/>
            <p:nvPr/>
          </p:nvGrpSpPr>
          <p:grpSpPr>
            <a:xfrm>
              <a:off x="8633173" y="1549241"/>
              <a:ext cx="306705" cy="306705"/>
              <a:chOff x="8633173" y="1549241"/>
              <a:chExt cx="306705" cy="306705"/>
            </a:xfrm>
            <a:solidFill>
              <a:srgbClr val="FFFFFF"/>
            </a:solidFill>
          </p:grpSpPr>
          <p:sp>
            <p:nvSpPr>
              <p:cNvPr id="108" name="任意多边形: 形状 107"/>
              <p:cNvSpPr/>
              <p:nvPr/>
            </p:nvSpPr>
            <p:spPr>
              <a:xfrm>
                <a:off x="8633173" y="1676971"/>
                <a:ext cx="306705" cy="51244"/>
              </a:xfrm>
              <a:custGeom>
                <a:avLst/>
                <a:gdLst>
                  <a:gd name="connsiteX0" fmla="*/ 0 w 306705"/>
                  <a:gd name="connsiteY0" fmla="*/ 25622 h 51244"/>
                  <a:gd name="connsiteX1" fmla="*/ 153352 w 306705"/>
                  <a:gd name="connsiteY1" fmla="*/ 51245 h 51244"/>
                  <a:gd name="connsiteX2" fmla="*/ 306705 w 306705"/>
                  <a:gd name="connsiteY2" fmla="*/ 25622 h 51244"/>
                  <a:gd name="connsiteX3" fmla="*/ 153352 w 306705"/>
                  <a:gd name="connsiteY3" fmla="*/ 0 h 51244"/>
                  <a:gd name="connsiteX4" fmla="*/ 0 w 306705"/>
                  <a:gd name="connsiteY4" fmla="*/ 25622 h 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51244">
                    <a:moveTo>
                      <a:pt x="0" y="25622"/>
                    </a:moveTo>
                    <a:cubicBezTo>
                      <a:pt x="0" y="39815"/>
                      <a:pt x="68675" y="51245"/>
                      <a:pt x="153352" y="51245"/>
                    </a:cubicBezTo>
                    <a:cubicBezTo>
                      <a:pt x="238030" y="51245"/>
                      <a:pt x="306705" y="39719"/>
                      <a:pt x="306705" y="25622"/>
                    </a:cubicBezTo>
                    <a:cubicBezTo>
                      <a:pt x="306705" y="11525"/>
                      <a:pt x="238030" y="0"/>
                      <a:pt x="153352" y="0"/>
                    </a:cubicBezTo>
                    <a:cubicBezTo>
                      <a:pt x="68675" y="0"/>
                      <a:pt x="0" y="11430"/>
                      <a:pt x="0" y="256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/>
              <p:cNvSpPr/>
              <p:nvPr/>
            </p:nvSpPr>
            <p:spPr>
              <a:xfrm>
                <a:off x="8760904" y="1549241"/>
                <a:ext cx="51243" cy="306705"/>
              </a:xfrm>
              <a:custGeom>
                <a:avLst/>
                <a:gdLst>
                  <a:gd name="connsiteX0" fmla="*/ 25622 w 51243"/>
                  <a:gd name="connsiteY0" fmla="*/ 0 h 306705"/>
                  <a:gd name="connsiteX1" fmla="*/ 0 w 51243"/>
                  <a:gd name="connsiteY1" fmla="*/ 153353 h 306705"/>
                  <a:gd name="connsiteX2" fmla="*/ 25622 w 51243"/>
                  <a:gd name="connsiteY2" fmla="*/ 306705 h 306705"/>
                  <a:gd name="connsiteX3" fmla="*/ 51244 w 51243"/>
                  <a:gd name="connsiteY3" fmla="*/ 153353 h 306705"/>
                  <a:gd name="connsiteX4" fmla="*/ 25622 w 51243"/>
                  <a:gd name="connsiteY4" fmla="*/ 0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3" h="306705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3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814" y="306705"/>
                      <a:pt x="51244" y="238030"/>
                      <a:pt x="51244" y="153353"/>
                    </a:cubicBezTo>
                    <a:cubicBezTo>
                      <a:pt x="51244" y="68580"/>
                      <a:pt x="39814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/>
              <p:cNvSpPr/>
              <p:nvPr/>
            </p:nvSpPr>
            <p:spPr>
              <a:xfrm>
                <a:off x="8733114" y="1649086"/>
                <a:ext cx="106915" cy="106918"/>
              </a:xfrm>
              <a:custGeom>
                <a:avLst/>
                <a:gdLst>
                  <a:gd name="connsiteX0" fmla="*/ 738 w 106915"/>
                  <a:gd name="connsiteY0" fmla="*/ 106180 h 106918"/>
                  <a:gd name="connsiteX1" fmla="*/ 62270 w 106915"/>
                  <a:gd name="connsiteY1" fmla="*/ 62270 h 106918"/>
                  <a:gd name="connsiteX2" fmla="*/ 106180 w 106915"/>
                  <a:gd name="connsiteY2" fmla="*/ 738 h 106918"/>
                  <a:gd name="connsiteX3" fmla="*/ 44648 w 106915"/>
                  <a:gd name="connsiteY3" fmla="*/ 44649 h 106918"/>
                  <a:gd name="connsiteX4" fmla="*/ 738 w 106915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5" h="106918">
                    <a:moveTo>
                      <a:pt x="738" y="106180"/>
                    </a:moveTo>
                    <a:cubicBezTo>
                      <a:pt x="5596" y="111038"/>
                      <a:pt x="33124" y="91416"/>
                      <a:pt x="62270" y="62270"/>
                    </a:cubicBezTo>
                    <a:cubicBezTo>
                      <a:pt x="91321" y="33123"/>
                      <a:pt x="111038" y="5596"/>
                      <a:pt x="106180" y="738"/>
                    </a:cubicBezTo>
                    <a:cubicBezTo>
                      <a:pt x="101322" y="-4120"/>
                      <a:pt x="73795" y="15502"/>
                      <a:pt x="44648" y="44649"/>
                    </a:cubicBezTo>
                    <a:cubicBezTo>
                      <a:pt x="15502" y="73795"/>
                      <a:pt x="-4120" y="101322"/>
                      <a:pt x="738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/>
              <p:cNvSpPr/>
              <p:nvPr/>
            </p:nvSpPr>
            <p:spPr>
              <a:xfrm>
                <a:off x="8733114" y="1649089"/>
                <a:ext cx="106918" cy="106912"/>
              </a:xfrm>
              <a:custGeom>
                <a:avLst/>
                <a:gdLst>
                  <a:gd name="connsiteX0" fmla="*/ 738 w 106918"/>
                  <a:gd name="connsiteY0" fmla="*/ 736 h 106912"/>
                  <a:gd name="connsiteX1" fmla="*/ 44648 w 106918"/>
                  <a:gd name="connsiteY1" fmla="*/ 62267 h 106912"/>
                  <a:gd name="connsiteX2" fmla="*/ 106180 w 106918"/>
                  <a:gd name="connsiteY2" fmla="*/ 106177 h 106912"/>
                  <a:gd name="connsiteX3" fmla="*/ 62270 w 106918"/>
                  <a:gd name="connsiteY3" fmla="*/ 44646 h 106912"/>
                  <a:gd name="connsiteX4" fmla="*/ 738 w 106918"/>
                  <a:gd name="connsiteY4" fmla="*/ 736 h 10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2">
                    <a:moveTo>
                      <a:pt x="738" y="736"/>
                    </a:moveTo>
                    <a:cubicBezTo>
                      <a:pt x="-4120" y="5593"/>
                      <a:pt x="15502" y="33121"/>
                      <a:pt x="44648" y="62267"/>
                    </a:cubicBezTo>
                    <a:cubicBezTo>
                      <a:pt x="73700" y="91318"/>
                      <a:pt x="101322" y="111035"/>
                      <a:pt x="106180" y="106177"/>
                    </a:cubicBezTo>
                    <a:cubicBezTo>
                      <a:pt x="111038" y="101320"/>
                      <a:pt x="91417" y="73792"/>
                      <a:pt x="62270" y="44646"/>
                    </a:cubicBezTo>
                    <a:cubicBezTo>
                      <a:pt x="33124" y="15595"/>
                      <a:pt x="5596" y="-4122"/>
                      <a:pt x="738" y="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3" name="图形 19"/>
            <p:cNvGrpSpPr/>
            <p:nvPr/>
          </p:nvGrpSpPr>
          <p:grpSpPr>
            <a:xfrm>
              <a:off x="8488774" y="2411158"/>
              <a:ext cx="544258" cy="544258"/>
              <a:chOff x="8488774" y="2411158"/>
              <a:chExt cx="544258" cy="544258"/>
            </a:xfrm>
            <a:solidFill>
              <a:srgbClr val="FFFFFF"/>
            </a:solidFill>
          </p:grpSpPr>
          <p:sp>
            <p:nvSpPr>
              <p:cNvPr id="104" name="任意多边形: 形状 103"/>
              <p:cNvSpPr/>
              <p:nvPr/>
            </p:nvSpPr>
            <p:spPr>
              <a:xfrm>
                <a:off x="8488774" y="2637853"/>
                <a:ext cx="544258" cy="91058"/>
              </a:xfrm>
              <a:custGeom>
                <a:avLst/>
                <a:gdLst>
                  <a:gd name="connsiteX0" fmla="*/ 0 w 544258"/>
                  <a:gd name="connsiteY0" fmla="*/ 45529 h 91058"/>
                  <a:gd name="connsiteX1" fmla="*/ 272129 w 544258"/>
                  <a:gd name="connsiteY1" fmla="*/ 91059 h 91058"/>
                  <a:gd name="connsiteX2" fmla="*/ 544258 w 544258"/>
                  <a:gd name="connsiteY2" fmla="*/ 45529 h 91058"/>
                  <a:gd name="connsiteX3" fmla="*/ 272129 w 544258"/>
                  <a:gd name="connsiteY3" fmla="*/ 0 h 91058"/>
                  <a:gd name="connsiteX4" fmla="*/ 0 w 544258"/>
                  <a:gd name="connsiteY4" fmla="*/ 45529 h 9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58" h="91058">
                    <a:moveTo>
                      <a:pt x="0" y="45529"/>
                    </a:moveTo>
                    <a:cubicBezTo>
                      <a:pt x="0" y="70675"/>
                      <a:pt x="121825" y="91059"/>
                      <a:pt x="272129" y="91059"/>
                    </a:cubicBezTo>
                    <a:cubicBezTo>
                      <a:pt x="422434" y="91059"/>
                      <a:pt x="544258" y="70675"/>
                      <a:pt x="544258" y="45529"/>
                    </a:cubicBezTo>
                    <a:cubicBezTo>
                      <a:pt x="544258" y="20383"/>
                      <a:pt x="422434" y="0"/>
                      <a:pt x="272129" y="0"/>
                    </a:cubicBezTo>
                    <a:cubicBezTo>
                      <a:pt x="121825" y="0"/>
                      <a:pt x="0" y="20383"/>
                      <a:pt x="0" y="45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5" name="任意多边形: 形状 104"/>
              <p:cNvSpPr/>
              <p:nvPr/>
            </p:nvSpPr>
            <p:spPr>
              <a:xfrm>
                <a:off x="8715374" y="2411158"/>
                <a:ext cx="91058" cy="544258"/>
              </a:xfrm>
              <a:custGeom>
                <a:avLst/>
                <a:gdLst>
                  <a:gd name="connsiteX0" fmla="*/ 45530 w 91058"/>
                  <a:gd name="connsiteY0" fmla="*/ 0 h 544258"/>
                  <a:gd name="connsiteX1" fmla="*/ 0 w 91058"/>
                  <a:gd name="connsiteY1" fmla="*/ 272129 h 544258"/>
                  <a:gd name="connsiteX2" fmla="*/ 45530 w 91058"/>
                  <a:gd name="connsiteY2" fmla="*/ 544259 h 544258"/>
                  <a:gd name="connsiteX3" fmla="*/ 91059 w 91058"/>
                  <a:gd name="connsiteY3" fmla="*/ 272129 h 544258"/>
                  <a:gd name="connsiteX4" fmla="*/ 45530 w 91058"/>
                  <a:gd name="connsiteY4" fmla="*/ 0 h 54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058" h="544258">
                    <a:moveTo>
                      <a:pt x="45530" y="0"/>
                    </a:moveTo>
                    <a:cubicBezTo>
                      <a:pt x="20384" y="0"/>
                      <a:pt x="0" y="121825"/>
                      <a:pt x="0" y="272129"/>
                    </a:cubicBezTo>
                    <a:cubicBezTo>
                      <a:pt x="0" y="422434"/>
                      <a:pt x="20384" y="544259"/>
                      <a:pt x="45530" y="544259"/>
                    </a:cubicBezTo>
                    <a:cubicBezTo>
                      <a:pt x="70675" y="544259"/>
                      <a:pt x="91059" y="422434"/>
                      <a:pt x="91059" y="272129"/>
                    </a:cubicBezTo>
                    <a:cubicBezTo>
                      <a:pt x="91059" y="121920"/>
                      <a:pt x="70675" y="0"/>
                      <a:pt x="45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6" name="任意多边形: 形状 105"/>
              <p:cNvSpPr/>
              <p:nvPr/>
            </p:nvSpPr>
            <p:spPr>
              <a:xfrm>
                <a:off x="8666046" y="2588430"/>
                <a:ext cx="189688" cy="189715"/>
              </a:xfrm>
              <a:custGeom>
                <a:avLst/>
                <a:gdLst>
                  <a:gd name="connsiteX0" fmla="*/ 1322 w 189688"/>
                  <a:gd name="connsiteY0" fmla="*/ 188393 h 189715"/>
                  <a:gd name="connsiteX1" fmla="*/ 110478 w 189688"/>
                  <a:gd name="connsiteY1" fmla="*/ 110479 h 189715"/>
                  <a:gd name="connsiteX2" fmla="*/ 188393 w 189688"/>
                  <a:gd name="connsiteY2" fmla="*/ 1322 h 189715"/>
                  <a:gd name="connsiteX3" fmla="*/ 79237 w 189688"/>
                  <a:gd name="connsiteY3" fmla="*/ 79237 h 189715"/>
                  <a:gd name="connsiteX4" fmla="*/ 1322 w 189688"/>
                  <a:gd name="connsiteY4" fmla="*/ 188393 h 18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688" h="189715">
                    <a:moveTo>
                      <a:pt x="1322" y="188393"/>
                    </a:moveTo>
                    <a:cubicBezTo>
                      <a:pt x="9990" y="197061"/>
                      <a:pt x="58853" y="162199"/>
                      <a:pt x="110478" y="110479"/>
                    </a:cubicBezTo>
                    <a:cubicBezTo>
                      <a:pt x="162104" y="58853"/>
                      <a:pt x="196965" y="9990"/>
                      <a:pt x="188393" y="1322"/>
                    </a:cubicBezTo>
                    <a:cubicBezTo>
                      <a:pt x="179725" y="-7346"/>
                      <a:pt x="130862" y="27516"/>
                      <a:pt x="79237" y="79237"/>
                    </a:cubicBezTo>
                    <a:cubicBezTo>
                      <a:pt x="27516" y="130957"/>
                      <a:pt x="-7346" y="179821"/>
                      <a:pt x="1322" y="1883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/>
              <p:cNvSpPr/>
              <p:nvPr/>
            </p:nvSpPr>
            <p:spPr>
              <a:xfrm>
                <a:off x="8666046" y="2588525"/>
                <a:ext cx="189714" cy="189688"/>
              </a:xfrm>
              <a:custGeom>
                <a:avLst/>
                <a:gdLst>
                  <a:gd name="connsiteX0" fmla="*/ 1322 w 189714"/>
                  <a:gd name="connsiteY0" fmla="*/ 1322 h 189688"/>
                  <a:gd name="connsiteX1" fmla="*/ 79237 w 189714"/>
                  <a:gd name="connsiteY1" fmla="*/ 110478 h 189688"/>
                  <a:gd name="connsiteX2" fmla="*/ 188393 w 189714"/>
                  <a:gd name="connsiteY2" fmla="*/ 188393 h 189688"/>
                  <a:gd name="connsiteX3" fmla="*/ 110478 w 189714"/>
                  <a:gd name="connsiteY3" fmla="*/ 79236 h 189688"/>
                  <a:gd name="connsiteX4" fmla="*/ 1322 w 189714"/>
                  <a:gd name="connsiteY4" fmla="*/ 1322 h 18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14" h="189688">
                    <a:moveTo>
                      <a:pt x="1322" y="1322"/>
                    </a:moveTo>
                    <a:cubicBezTo>
                      <a:pt x="-7346" y="9990"/>
                      <a:pt x="27516" y="58853"/>
                      <a:pt x="79237" y="110478"/>
                    </a:cubicBezTo>
                    <a:cubicBezTo>
                      <a:pt x="130862" y="162104"/>
                      <a:pt x="179725" y="196966"/>
                      <a:pt x="188393" y="188393"/>
                    </a:cubicBezTo>
                    <a:cubicBezTo>
                      <a:pt x="197061" y="179725"/>
                      <a:pt x="162199" y="130862"/>
                      <a:pt x="110478" y="79236"/>
                    </a:cubicBezTo>
                    <a:cubicBezTo>
                      <a:pt x="58853" y="27516"/>
                      <a:pt x="9990" y="-7346"/>
                      <a:pt x="1322" y="13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4" name="图形 19"/>
            <p:cNvGrpSpPr/>
            <p:nvPr/>
          </p:nvGrpSpPr>
          <p:grpSpPr>
            <a:xfrm>
              <a:off x="8562022" y="4120800"/>
              <a:ext cx="306704" cy="306704"/>
              <a:chOff x="8562022" y="4120800"/>
              <a:chExt cx="306704" cy="306704"/>
            </a:xfrm>
            <a:solidFill>
              <a:srgbClr val="FFFFFF"/>
            </a:solidFill>
          </p:grpSpPr>
          <p:sp>
            <p:nvSpPr>
              <p:cNvPr id="100" name="任意多边形: 形状 99"/>
              <p:cNvSpPr/>
              <p:nvPr/>
            </p:nvSpPr>
            <p:spPr>
              <a:xfrm>
                <a:off x="8562022" y="4248531"/>
                <a:ext cx="306704" cy="51244"/>
              </a:xfrm>
              <a:custGeom>
                <a:avLst/>
                <a:gdLst>
                  <a:gd name="connsiteX0" fmla="*/ 0 w 306704"/>
                  <a:gd name="connsiteY0" fmla="*/ 25622 h 51244"/>
                  <a:gd name="connsiteX1" fmla="*/ 153352 w 306704"/>
                  <a:gd name="connsiteY1" fmla="*/ 51245 h 51244"/>
                  <a:gd name="connsiteX2" fmla="*/ 306705 w 306704"/>
                  <a:gd name="connsiteY2" fmla="*/ 25622 h 51244"/>
                  <a:gd name="connsiteX3" fmla="*/ 153352 w 306704"/>
                  <a:gd name="connsiteY3" fmla="*/ 0 h 51244"/>
                  <a:gd name="connsiteX4" fmla="*/ 0 w 306704"/>
                  <a:gd name="connsiteY4" fmla="*/ 25622 h 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1244">
                    <a:moveTo>
                      <a:pt x="0" y="25622"/>
                    </a:moveTo>
                    <a:cubicBezTo>
                      <a:pt x="0" y="39814"/>
                      <a:pt x="68675" y="51245"/>
                      <a:pt x="153352" y="51245"/>
                    </a:cubicBezTo>
                    <a:cubicBezTo>
                      <a:pt x="238030" y="51245"/>
                      <a:pt x="306705" y="39719"/>
                      <a:pt x="306705" y="25622"/>
                    </a:cubicBezTo>
                    <a:cubicBezTo>
                      <a:pt x="306705" y="11525"/>
                      <a:pt x="238030" y="0"/>
                      <a:pt x="153352" y="0"/>
                    </a:cubicBezTo>
                    <a:cubicBezTo>
                      <a:pt x="68675" y="0"/>
                      <a:pt x="0" y="11525"/>
                      <a:pt x="0" y="256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/>
              <p:cNvSpPr/>
              <p:nvPr/>
            </p:nvSpPr>
            <p:spPr>
              <a:xfrm>
                <a:off x="8689752" y="4120800"/>
                <a:ext cx="51244" cy="306704"/>
              </a:xfrm>
              <a:custGeom>
                <a:avLst/>
                <a:gdLst>
                  <a:gd name="connsiteX0" fmla="*/ 25622 w 51244"/>
                  <a:gd name="connsiteY0" fmla="*/ 0 h 306704"/>
                  <a:gd name="connsiteX1" fmla="*/ 0 w 51244"/>
                  <a:gd name="connsiteY1" fmla="*/ 153353 h 306704"/>
                  <a:gd name="connsiteX2" fmla="*/ 25622 w 51244"/>
                  <a:gd name="connsiteY2" fmla="*/ 306705 h 306704"/>
                  <a:gd name="connsiteX3" fmla="*/ 51245 w 51244"/>
                  <a:gd name="connsiteY3" fmla="*/ 153353 h 306704"/>
                  <a:gd name="connsiteX4" fmla="*/ 25622 w 51244"/>
                  <a:gd name="connsiteY4" fmla="*/ 0 h 30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4" h="306704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3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719" y="306705"/>
                      <a:pt x="51245" y="238030"/>
                      <a:pt x="51245" y="153353"/>
                    </a:cubicBezTo>
                    <a:cubicBezTo>
                      <a:pt x="51245" y="68675"/>
                      <a:pt x="39814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/>
              <p:cNvSpPr/>
              <p:nvPr/>
            </p:nvSpPr>
            <p:spPr>
              <a:xfrm>
                <a:off x="8661962" y="4220646"/>
                <a:ext cx="106915" cy="106918"/>
              </a:xfrm>
              <a:custGeom>
                <a:avLst/>
                <a:gdLst>
                  <a:gd name="connsiteX0" fmla="*/ 738 w 106915"/>
                  <a:gd name="connsiteY0" fmla="*/ 106180 h 106918"/>
                  <a:gd name="connsiteX1" fmla="*/ 62270 w 106915"/>
                  <a:gd name="connsiteY1" fmla="*/ 62270 h 106918"/>
                  <a:gd name="connsiteX2" fmla="*/ 106180 w 106915"/>
                  <a:gd name="connsiteY2" fmla="*/ 738 h 106918"/>
                  <a:gd name="connsiteX3" fmla="*/ 44649 w 106915"/>
                  <a:gd name="connsiteY3" fmla="*/ 44648 h 106918"/>
                  <a:gd name="connsiteX4" fmla="*/ 738 w 106915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5" h="106918">
                    <a:moveTo>
                      <a:pt x="738" y="106180"/>
                    </a:moveTo>
                    <a:cubicBezTo>
                      <a:pt x="5596" y="111038"/>
                      <a:pt x="33123" y="91416"/>
                      <a:pt x="62270" y="62270"/>
                    </a:cubicBezTo>
                    <a:cubicBezTo>
                      <a:pt x="91321" y="33123"/>
                      <a:pt x="111038" y="5596"/>
                      <a:pt x="106180" y="738"/>
                    </a:cubicBezTo>
                    <a:cubicBezTo>
                      <a:pt x="101323" y="-4120"/>
                      <a:pt x="73795" y="15502"/>
                      <a:pt x="44649" y="44648"/>
                    </a:cubicBezTo>
                    <a:cubicBezTo>
                      <a:pt x="15502" y="73795"/>
                      <a:pt x="-4119" y="101322"/>
                      <a:pt x="738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3" name="任意多边形: 形状 102"/>
              <p:cNvSpPr/>
              <p:nvPr/>
            </p:nvSpPr>
            <p:spPr>
              <a:xfrm>
                <a:off x="8661962" y="4220741"/>
                <a:ext cx="106918" cy="106915"/>
              </a:xfrm>
              <a:custGeom>
                <a:avLst/>
                <a:gdLst>
                  <a:gd name="connsiteX0" fmla="*/ 738 w 106918"/>
                  <a:gd name="connsiteY0" fmla="*/ 738 h 106915"/>
                  <a:gd name="connsiteX1" fmla="*/ 44649 w 106918"/>
                  <a:gd name="connsiteY1" fmla="*/ 62270 h 106915"/>
                  <a:gd name="connsiteX2" fmla="*/ 106180 w 106918"/>
                  <a:gd name="connsiteY2" fmla="*/ 106180 h 106915"/>
                  <a:gd name="connsiteX3" fmla="*/ 62270 w 106918"/>
                  <a:gd name="connsiteY3" fmla="*/ 44648 h 106915"/>
                  <a:gd name="connsiteX4" fmla="*/ 738 w 106918"/>
                  <a:gd name="connsiteY4" fmla="*/ 738 h 10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5">
                    <a:moveTo>
                      <a:pt x="738" y="738"/>
                    </a:moveTo>
                    <a:cubicBezTo>
                      <a:pt x="-4119" y="5596"/>
                      <a:pt x="15502" y="33123"/>
                      <a:pt x="44649" y="62270"/>
                    </a:cubicBezTo>
                    <a:cubicBezTo>
                      <a:pt x="73700" y="91321"/>
                      <a:pt x="101323" y="111038"/>
                      <a:pt x="106180" y="106180"/>
                    </a:cubicBezTo>
                    <a:cubicBezTo>
                      <a:pt x="111038" y="101322"/>
                      <a:pt x="91416" y="73795"/>
                      <a:pt x="62270" y="44648"/>
                    </a:cubicBezTo>
                    <a:cubicBezTo>
                      <a:pt x="33123" y="15502"/>
                      <a:pt x="5596" y="-4120"/>
                      <a:pt x="738" y="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5" name="图形 19"/>
            <p:cNvGrpSpPr/>
            <p:nvPr/>
          </p:nvGrpSpPr>
          <p:grpSpPr>
            <a:xfrm>
              <a:off x="8106441" y="3146678"/>
              <a:ext cx="306705" cy="306705"/>
              <a:chOff x="8106441" y="3146678"/>
              <a:chExt cx="306705" cy="306705"/>
            </a:xfrm>
            <a:solidFill>
              <a:srgbClr val="FFFFFF"/>
            </a:solidFill>
          </p:grpSpPr>
          <p:sp>
            <p:nvSpPr>
              <p:cNvPr id="96" name="任意多边形: 形状 95"/>
              <p:cNvSpPr/>
              <p:nvPr/>
            </p:nvSpPr>
            <p:spPr>
              <a:xfrm>
                <a:off x="8106441" y="3274503"/>
                <a:ext cx="306705" cy="51245"/>
              </a:xfrm>
              <a:custGeom>
                <a:avLst/>
                <a:gdLst>
                  <a:gd name="connsiteX0" fmla="*/ 0 w 306705"/>
                  <a:gd name="connsiteY0" fmla="*/ 25623 h 51245"/>
                  <a:gd name="connsiteX1" fmla="*/ 153352 w 306705"/>
                  <a:gd name="connsiteY1" fmla="*/ 51245 h 51245"/>
                  <a:gd name="connsiteX2" fmla="*/ 306705 w 306705"/>
                  <a:gd name="connsiteY2" fmla="*/ 25623 h 51245"/>
                  <a:gd name="connsiteX3" fmla="*/ 153352 w 306705"/>
                  <a:gd name="connsiteY3" fmla="*/ 1 h 51245"/>
                  <a:gd name="connsiteX4" fmla="*/ 0 w 306705"/>
                  <a:gd name="connsiteY4" fmla="*/ 25623 h 51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51245">
                    <a:moveTo>
                      <a:pt x="0" y="25623"/>
                    </a:moveTo>
                    <a:cubicBezTo>
                      <a:pt x="0" y="39815"/>
                      <a:pt x="68675" y="51245"/>
                      <a:pt x="153352" y="51245"/>
                    </a:cubicBezTo>
                    <a:cubicBezTo>
                      <a:pt x="238030" y="51245"/>
                      <a:pt x="306705" y="39720"/>
                      <a:pt x="306705" y="25623"/>
                    </a:cubicBezTo>
                    <a:cubicBezTo>
                      <a:pt x="306705" y="11526"/>
                      <a:pt x="238030" y="1"/>
                      <a:pt x="153352" y="1"/>
                    </a:cubicBezTo>
                    <a:cubicBezTo>
                      <a:pt x="68675" y="-95"/>
                      <a:pt x="0" y="11431"/>
                      <a:pt x="0" y="256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7" name="任意多边形: 形状 96"/>
              <p:cNvSpPr/>
              <p:nvPr/>
            </p:nvSpPr>
            <p:spPr>
              <a:xfrm>
                <a:off x="8234266" y="3146678"/>
                <a:ext cx="51244" cy="306705"/>
              </a:xfrm>
              <a:custGeom>
                <a:avLst/>
                <a:gdLst>
                  <a:gd name="connsiteX0" fmla="*/ 25622 w 51244"/>
                  <a:gd name="connsiteY0" fmla="*/ 0 h 306705"/>
                  <a:gd name="connsiteX1" fmla="*/ 0 w 51244"/>
                  <a:gd name="connsiteY1" fmla="*/ 153353 h 306705"/>
                  <a:gd name="connsiteX2" fmla="*/ 25622 w 51244"/>
                  <a:gd name="connsiteY2" fmla="*/ 306705 h 306705"/>
                  <a:gd name="connsiteX3" fmla="*/ 51245 w 51244"/>
                  <a:gd name="connsiteY3" fmla="*/ 153353 h 306705"/>
                  <a:gd name="connsiteX4" fmla="*/ 25622 w 51244"/>
                  <a:gd name="connsiteY4" fmla="*/ 0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4" h="306705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3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814" y="306705"/>
                      <a:pt x="51245" y="238030"/>
                      <a:pt x="51245" y="153353"/>
                    </a:cubicBezTo>
                    <a:cubicBezTo>
                      <a:pt x="51245" y="68675"/>
                      <a:pt x="39719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8" name="任意多边形: 形状 97"/>
              <p:cNvSpPr/>
              <p:nvPr/>
            </p:nvSpPr>
            <p:spPr>
              <a:xfrm>
                <a:off x="8206384" y="3246619"/>
                <a:ext cx="106912" cy="106918"/>
              </a:xfrm>
              <a:custGeom>
                <a:avLst/>
                <a:gdLst>
                  <a:gd name="connsiteX0" fmla="*/ 736 w 106912"/>
                  <a:gd name="connsiteY0" fmla="*/ 106180 h 106918"/>
                  <a:gd name="connsiteX1" fmla="*/ 62267 w 106912"/>
                  <a:gd name="connsiteY1" fmla="*/ 62270 h 106918"/>
                  <a:gd name="connsiteX2" fmla="*/ 106177 w 106912"/>
                  <a:gd name="connsiteY2" fmla="*/ 738 h 106918"/>
                  <a:gd name="connsiteX3" fmla="*/ 44646 w 106912"/>
                  <a:gd name="connsiteY3" fmla="*/ 44649 h 106918"/>
                  <a:gd name="connsiteX4" fmla="*/ 736 w 106912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2" h="106918">
                    <a:moveTo>
                      <a:pt x="736" y="106180"/>
                    </a:moveTo>
                    <a:cubicBezTo>
                      <a:pt x="5593" y="111038"/>
                      <a:pt x="33120" y="91416"/>
                      <a:pt x="62267" y="62270"/>
                    </a:cubicBezTo>
                    <a:cubicBezTo>
                      <a:pt x="91318" y="33123"/>
                      <a:pt x="111035" y="5596"/>
                      <a:pt x="106177" y="738"/>
                    </a:cubicBezTo>
                    <a:cubicBezTo>
                      <a:pt x="101320" y="-4119"/>
                      <a:pt x="73792" y="15502"/>
                      <a:pt x="44646" y="44649"/>
                    </a:cubicBezTo>
                    <a:cubicBezTo>
                      <a:pt x="15595" y="73700"/>
                      <a:pt x="-4122" y="101322"/>
                      <a:pt x="736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9" name="任意多边形: 形状 98"/>
              <p:cNvSpPr/>
              <p:nvPr/>
            </p:nvSpPr>
            <p:spPr>
              <a:xfrm>
                <a:off x="8206382" y="3246619"/>
                <a:ext cx="106918" cy="106915"/>
              </a:xfrm>
              <a:custGeom>
                <a:avLst/>
                <a:gdLst>
                  <a:gd name="connsiteX0" fmla="*/ 738 w 106918"/>
                  <a:gd name="connsiteY0" fmla="*/ 738 h 106915"/>
                  <a:gd name="connsiteX1" fmla="*/ 44648 w 106918"/>
                  <a:gd name="connsiteY1" fmla="*/ 62270 h 106915"/>
                  <a:gd name="connsiteX2" fmla="*/ 106180 w 106918"/>
                  <a:gd name="connsiteY2" fmla="*/ 106180 h 106915"/>
                  <a:gd name="connsiteX3" fmla="*/ 62269 w 106918"/>
                  <a:gd name="connsiteY3" fmla="*/ 44649 h 106915"/>
                  <a:gd name="connsiteX4" fmla="*/ 738 w 106918"/>
                  <a:gd name="connsiteY4" fmla="*/ 738 h 10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5">
                    <a:moveTo>
                      <a:pt x="738" y="738"/>
                    </a:moveTo>
                    <a:cubicBezTo>
                      <a:pt x="-4120" y="5596"/>
                      <a:pt x="15502" y="33123"/>
                      <a:pt x="44648" y="62270"/>
                    </a:cubicBezTo>
                    <a:cubicBezTo>
                      <a:pt x="73700" y="91321"/>
                      <a:pt x="101322" y="111038"/>
                      <a:pt x="106180" y="106180"/>
                    </a:cubicBezTo>
                    <a:cubicBezTo>
                      <a:pt x="111037" y="101322"/>
                      <a:pt x="91416" y="73795"/>
                      <a:pt x="62269" y="44649"/>
                    </a:cubicBezTo>
                    <a:cubicBezTo>
                      <a:pt x="33218" y="15502"/>
                      <a:pt x="5596" y="-4119"/>
                      <a:pt x="738" y="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6" name="图形 19"/>
            <p:cNvGrpSpPr/>
            <p:nvPr/>
          </p:nvGrpSpPr>
          <p:grpSpPr>
            <a:xfrm>
              <a:off x="3328224" y="3332702"/>
              <a:ext cx="306704" cy="306704"/>
              <a:chOff x="3328224" y="3332702"/>
              <a:chExt cx="306704" cy="306704"/>
            </a:xfrm>
            <a:solidFill>
              <a:srgbClr val="FFFFFF"/>
            </a:solidFill>
          </p:grpSpPr>
          <p:sp>
            <p:nvSpPr>
              <p:cNvPr id="92" name="任意多边形: 形状 91"/>
              <p:cNvSpPr/>
              <p:nvPr/>
            </p:nvSpPr>
            <p:spPr>
              <a:xfrm>
                <a:off x="3328224" y="3460432"/>
                <a:ext cx="306704" cy="51244"/>
              </a:xfrm>
              <a:custGeom>
                <a:avLst/>
                <a:gdLst>
                  <a:gd name="connsiteX0" fmla="*/ 0 w 306704"/>
                  <a:gd name="connsiteY0" fmla="*/ 25622 h 51244"/>
                  <a:gd name="connsiteX1" fmla="*/ 153352 w 306704"/>
                  <a:gd name="connsiteY1" fmla="*/ 51245 h 51244"/>
                  <a:gd name="connsiteX2" fmla="*/ 306705 w 306704"/>
                  <a:gd name="connsiteY2" fmla="*/ 25622 h 51244"/>
                  <a:gd name="connsiteX3" fmla="*/ 153352 w 306704"/>
                  <a:gd name="connsiteY3" fmla="*/ 0 h 51244"/>
                  <a:gd name="connsiteX4" fmla="*/ 0 w 306704"/>
                  <a:gd name="connsiteY4" fmla="*/ 25622 h 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1244">
                    <a:moveTo>
                      <a:pt x="0" y="25622"/>
                    </a:moveTo>
                    <a:cubicBezTo>
                      <a:pt x="0" y="39815"/>
                      <a:pt x="68675" y="51245"/>
                      <a:pt x="153352" y="51245"/>
                    </a:cubicBezTo>
                    <a:cubicBezTo>
                      <a:pt x="238030" y="51245"/>
                      <a:pt x="306705" y="39719"/>
                      <a:pt x="306705" y="25622"/>
                    </a:cubicBezTo>
                    <a:cubicBezTo>
                      <a:pt x="306705" y="11430"/>
                      <a:pt x="238030" y="0"/>
                      <a:pt x="153352" y="0"/>
                    </a:cubicBezTo>
                    <a:cubicBezTo>
                      <a:pt x="68675" y="0"/>
                      <a:pt x="0" y="11430"/>
                      <a:pt x="0" y="256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3" name="任意多边形: 形状 92"/>
              <p:cNvSpPr/>
              <p:nvPr/>
            </p:nvSpPr>
            <p:spPr>
              <a:xfrm>
                <a:off x="3455955" y="3332702"/>
                <a:ext cx="51244" cy="306704"/>
              </a:xfrm>
              <a:custGeom>
                <a:avLst/>
                <a:gdLst>
                  <a:gd name="connsiteX0" fmla="*/ 25622 w 51244"/>
                  <a:gd name="connsiteY0" fmla="*/ 0 h 306704"/>
                  <a:gd name="connsiteX1" fmla="*/ 0 w 51244"/>
                  <a:gd name="connsiteY1" fmla="*/ 153352 h 306704"/>
                  <a:gd name="connsiteX2" fmla="*/ 25622 w 51244"/>
                  <a:gd name="connsiteY2" fmla="*/ 306705 h 306704"/>
                  <a:gd name="connsiteX3" fmla="*/ 51245 w 51244"/>
                  <a:gd name="connsiteY3" fmla="*/ 153352 h 306704"/>
                  <a:gd name="connsiteX4" fmla="*/ 25622 w 51244"/>
                  <a:gd name="connsiteY4" fmla="*/ 0 h 30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44" h="306704">
                    <a:moveTo>
                      <a:pt x="25622" y="0"/>
                    </a:moveTo>
                    <a:cubicBezTo>
                      <a:pt x="11430" y="0"/>
                      <a:pt x="0" y="68675"/>
                      <a:pt x="0" y="153352"/>
                    </a:cubicBezTo>
                    <a:cubicBezTo>
                      <a:pt x="0" y="238030"/>
                      <a:pt x="11525" y="306705"/>
                      <a:pt x="25622" y="306705"/>
                    </a:cubicBezTo>
                    <a:cubicBezTo>
                      <a:pt x="39815" y="306705"/>
                      <a:pt x="51245" y="238030"/>
                      <a:pt x="51245" y="153352"/>
                    </a:cubicBezTo>
                    <a:cubicBezTo>
                      <a:pt x="51245" y="68675"/>
                      <a:pt x="39719" y="0"/>
                      <a:pt x="25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4" name="任意多边形: 形状 93"/>
              <p:cNvSpPr/>
              <p:nvPr/>
            </p:nvSpPr>
            <p:spPr>
              <a:xfrm>
                <a:off x="3428073" y="3432548"/>
                <a:ext cx="106912" cy="106918"/>
              </a:xfrm>
              <a:custGeom>
                <a:avLst/>
                <a:gdLst>
                  <a:gd name="connsiteX0" fmla="*/ 736 w 106912"/>
                  <a:gd name="connsiteY0" fmla="*/ 106180 h 106918"/>
                  <a:gd name="connsiteX1" fmla="*/ 62267 w 106912"/>
                  <a:gd name="connsiteY1" fmla="*/ 62270 h 106918"/>
                  <a:gd name="connsiteX2" fmla="*/ 106177 w 106912"/>
                  <a:gd name="connsiteY2" fmla="*/ 738 h 106918"/>
                  <a:gd name="connsiteX3" fmla="*/ 44646 w 106912"/>
                  <a:gd name="connsiteY3" fmla="*/ 44648 h 106918"/>
                  <a:gd name="connsiteX4" fmla="*/ 736 w 106912"/>
                  <a:gd name="connsiteY4" fmla="*/ 106180 h 10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2" h="106918">
                    <a:moveTo>
                      <a:pt x="736" y="106180"/>
                    </a:moveTo>
                    <a:cubicBezTo>
                      <a:pt x="5593" y="111038"/>
                      <a:pt x="33121" y="91416"/>
                      <a:pt x="62267" y="62270"/>
                    </a:cubicBezTo>
                    <a:cubicBezTo>
                      <a:pt x="91318" y="33123"/>
                      <a:pt x="111035" y="5596"/>
                      <a:pt x="106177" y="738"/>
                    </a:cubicBezTo>
                    <a:cubicBezTo>
                      <a:pt x="101320" y="-4120"/>
                      <a:pt x="73792" y="15502"/>
                      <a:pt x="44646" y="44648"/>
                    </a:cubicBezTo>
                    <a:cubicBezTo>
                      <a:pt x="15595" y="73795"/>
                      <a:pt x="-4122" y="101322"/>
                      <a:pt x="736" y="106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5" name="任意多边形: 形状 94"/>
              <p:cNvSpPr/>
              <p:nvPr/>
            </p:nvSpPr>
            <p:spPr>
              <a:xfrm>
                <a:off x="3428070" y="3432643"/>
                <a:ext cx="106918" cy="106915"/>
              </a:xfrm>
              <a:custGeom>
                <a:avLst/>
                <a:gdLst>
                  <a:gd name="connsiteX0" fmla="*/ 738 w 106918"/>
                  <a:gd name="connsiteY0" fmla="*/ 738 h 106915"/>
                  <a:gd name="connsiteX1" fmla="*/ 44648 w 106918"/>
                  <a:gd name="connsiteY1" fmla="*/ 62270 h 106915"/>
                  <a:gd name="connsiteX2" fmla="*/ 106180 w 106918"/>
                  <a:gd name="connsiteY2" fmla="*/ 106180 h 106915"/>
                  <a:gd name="connsiteX3" fmla="*/ 62270 w 106918"/>
                  <a:gd name="connsiteY3" fmla="*/ 44649 h 106915"/>
                  <a:gd name="connsiteX4" fmla="*/ 738 w 106918"/>
                  <a:gd name="connsiteY4" fmla="*/ 738 h 10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8" h="106915">
                    <a:moveTo>
                      <a:pt x="738" y="738"/>
                    </a:moveTo>
                    <a:cubicBezTo>
                      <a:pt x="-4120" y="5596"/>
                      <a:pt x="15502" y="33123"/>
                      <a:pt x="44648" y="62270"/>
                    </a:cubicBezTo>
                    <a:cubicBezTo>
                      <a:pt x="73700" y="91321"/>
                      <a:pt x="101322" y="111038"/>
                      <a:pt x="106180" y="106180"/>
                    </a:cubicBezTo>
                    <a:cubicBezTo>
                      <a:pt x="111038" y="101322"/>
                      <a:pt x="91416" y="73795"/>
                      <a:pt x="62270" y="44649"/>
                    </a:cubicBezTo>
                    <a:cubicBezTo>
                      <a:pt x="33219" y="15502"/>
                      <a:pt x="5691" y="-4119"/>
                      <a:pt x="738" y="7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7" name="图形 19"/>
            <p:cNvGrpSpPr/>
            <p:nvPr/>
          </p:nvGrpSpPr>
          <p:grpSpPr>
            <a:xfrm>
              <a:off x="3683221" y="4442269"/>
              <a:ext cx="225551" cy="225551"/>
              <a:chOff x="3683221" y="4442269"/>
              <a:chExt cx="225551" cy="225551"/>
            </a:xfrm>
            <a:solidFill>
              <a:srgbClr val="FFFFFF"/>
            </a:solidFill>
          </p:grpSpPr>
          <p:sp>
            <p:nvSpPr>
              <p:cNvPr id="88" name="任意多边形: 形状 87"/>
              <p:cNvSpPr/>
              <p:nvPr/>
            </p:nvSpPr>
            <p:spPr>
              <a:xfrm>
                <a:off x="3683221" y="4536185"/>
                <a:ext cx="225551" cy="37719"/>
              </a:xfrm>
              <a:custGeom>
                <a:avLst/>
                <a:gdLst>
                  <a:gd name="connsiteX0" fmla="*/ 0 w 225551"/>
                  <a:gd name="connsiteY0" fmla="*/ 18860 h 37719"/>
                  <a:gd name="connsiteX1" fmla="*/ 112776 w 225551"/>
                  <a:gd name="connsiteY1" fmla="*/ 37719 h 37719"/>
                  <a:gd name="connsiteX2" fmla="*/ 225552 w 225551"/>
                  <a:gd name="connsiteY2" fmla="*/ 18860 h 37719"/>
                  <a:gd name="connsiteX3" fmla="*/ 112776 w 225551"/>
                  <a:gd name="connsiteY3" fmla="*/ 0 h 37719"/>
                  <a:gd name="connsiteX4" fmla="*/ 0 w 225551"/>
                  <a:gd name="connsiteY4" fmla="*/ 18860 h 3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551" h="37719">
                    <a:moveTo>
                      <a:pt x="0" y="18860"/>
                    </a:moveTo>
                    <a:cubicBezTo>
                      <a:pt x="0" y="29242"/>
                      <a:pt x="50482" y="37719"/>
                      <a:pt x="112776" y="37719"/>
                    </a:cubicBezTo>
                    <a:cubicBezTo>
                      <a:pt x="175070" y="37719"/>
                      <a:pt x="225552" y="29242"/>
                      <a:pt x="225552" y="18860"/>
                    </a:cubicBezTo>
                    <a:cubicBezTo>
                      <a:pt x="225552" y="8477"/>
                      <a:pt x="175070" y="0"/>
                      <a:pt x="112776" y="0"/>
                    </a:cubicBezTo>
                    <a:cubicBezTo>
                      <a:pt x="50482" y="0"/>
                      <a:pt x="0" y="8477"/>
                      <a:pt x="0" y="18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" name="任意多边形: 形状 88"/>
              <p:cNvSpPr/>
              <p:nvPr/>
            </p:nvSpPr>
            <p:spPr>
              <a:xfrm>
                <a:off x="3777138" y="4442269"/>
                <a:ext cx="37719" cy="225551"/>
              </a:xfrm>
              <a:custGeom>
                <a:avLst/>
                <a:gdLst>
                  <a:gd name="connsiteX0" fmla="*/ 18860 w 37719"/>
                  <a:gd name="connsiteY0" fmla="*/ 0 h 225551"/>
                  <a:gd name="connsiteX1" fmla="*/ 0 w 37719"/>
                  <a:gd name="connsiteY1" fmla="*/ 112776 h 225551"/>
                  <a:gd name="connsiteX2" fmla="*/ 18860 w 37719"/>
                  <a:gd name="connsiteY2" fmla="*/ 225552 h 225551"/>
                  <a:gd name="connsiteX3" fmla="*/ 37719 w 37719"/>
                  <a:gd name="connsiteY3" fmla="*/ 112776 h 225551"/>
                  <a:gd name="connsiteX4" fmla="*/ 18860 w 37719"/>
                  <a:gd name="connsiteY4" fmla="*/ 0 h 22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9" h="225551">
                    <a:moveTo>
                      <a:pt x="18860" y="0"/>
                    </a:moveTo>
                    <a:cubicBezTo>
                      <a:pt x="8477" y="0"/>
                      <a:pt x="0" y="50482"/>
                      <a:pt x="0" y="112776"/>
                    </a:cubicBezTo>
                    <a:cubicBezTo>
                      <a:pt x="0" y="175070"/>
                      <a:pt x="8477" y="225552"/>
                      <a:pt x="18860" y="225552"/>
                    </a:cubicBezTo>
                    <a:cubicBezTo>
                      <a:pt x="29242" y="225552"/>
                      <a:pt x="37719" y="175070"/>
                      <a:pt x="37719" y="112776"/>
                    </a:cubicBezTo>
                    <a:cubicBezTo>
                      <a:pt x="37719" y="50482"/>
                      <a:pt x="29242" y="0"/>
                      <a:pt x="18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0" name="任意多边形: 形状 89"/>
              <p:cNvSpPr/>
              <p:nvPr/>
            </p:nvSpPr>
            <p:spPr>
              <a:xfrm>
                <a:off x="3756676" y="4515724"/>
                <a:ext cx="78619" cy="78642"/>
              </a:xfrm>
              <a:custGeom>
                <a:avLst/>
                <a:gdLst>
                  <a:gd name="connsiteX0" fmla="*/ 555 w 78619"/>
                  <a:gd name="connsiteY0" fmla="*/ 78088 h 78642"/>
                  <a:gd name="connsiteX1" fmla="*/ 45798 w 78619"/>
                  <a:gd name="connsiteY1" fmla="*/ 45798 h 78642"/>
                  <a:gd name="connsiteX2" fmla="*/ 78088 w 78619"/>
                  <a:gd name="connsiteY2" fmla="*/ 555 h 78642"/>
                  <a:gd name="connsiteX3" fmla="*/ 32845 w 78619"/>
                  <a:gd name="connsiteY3" fmla="*/ 32845 h 78642"/>
                  <a:gd name="connsiteX4" fmla="*/ 555 w 78619"/>
                  <a:gd name="connsiteY4" fmla="*/ 78088 h 7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19" h="78642">
                    <a:moveTo>
                      <a:pt x="555" y="78088"/>
                    </a:moveTo>
                    <a:cubicBezTo>
                      <a:pt x="4174" y="81708"/>
                      <a:pt x="24367" y="67230"/>
                      <a:pt x="45798" y="45798"/>
                    </a:cubicBezTo>
                    <a:cubicBezTo>
                      <a:pt x="67230" y="24367"/>
                      <a:pt x="81612" y="4174"/>
                      <a:pt x="78088" y="555"/>
                    </a:cubicBezTo>
                    <a:cubicBezTo>
                      <a:pt x="74469" y="-3065"/>
                      <a:pt x="54276" y="11413"/>
                      <a:pt x="32845" y="32845"/>
                    </a:cubicBezTo>
                    <a:cubicBezTo>
                      <a:pt x="11413" y="54276"/>
                      <a:pt x="-3065" y="74469"/>
                      <a:pt x="555" y="78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1" name="任意多边形: 形状 90"/>
              <p:cNvSpPr/>
              <p:nvPr/>
            </p:nvSpPr>
            <p:spPr>
              <a:xfrm>
                <a:off x="3756676" y="4515747"/>
                <a:ext cx="78642" cy="78595"/>
              </a:xfrm>
              <a:custGeom>
                <a:avLst/>
                <a:gdLst>
                  <a:gd name="connsiteX0" fmla="*/ 555 w 78642"/>
                  <a:gd name="connsiteY0" fmla="*/ 531 h 78595"/>
                  <a:gd name="connsiteX1" fmla="*/ 32845 w 78642"/>
                  <a:gd name="connsiteY1" fmla="*/ 45775 h 78595"/>
                  <a:gd name="connsiteX2" fmla="*/ 78088 w 78642"/>
                  <a:gd name="connsiteY2" fmla="*/ 78065 h 78595"/>
                  <a:gd name="connsiteX3" fmla="*/ 45798 w 78642"/>
                  <a:gd name="connsiteY3" fmla="*/ 32821 h 78595"/>
                  <a:gd name="connsiteX4" fmla="*/ 555 w 78642"/>
                  <a:gd name="connsiteY4" fmla="*/ 531 h 7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42" h="78595">
                    <a:moveTo>
                      <a:pt x="555" y="531"/>
                    </a:moveTo>
                    <a:cubicBezTo>
                      <a:pt x="-3065" y="4151"/>
                      <a:pt x="11413" y="24344"/>
                      <a:pt x="32845" y="45775"/>
                    </a:cubicBezTo>
                    <a:cubicBezTo>
                      <a:pt x="54276" y="67206"/>
                      <a:pt x="74469" y="81589"/>
                      <a:pt x="78088" y="78065"/>
                    </a:cubicBezTo>
                    <a:cubicBezTo>
                      <a:pt x="81708" y="74445"/>
                      <a:pt x="67230" y="54252"/>
                      <a:pt x="45798" y="32821"/>
                    </a:cubicBezTo>
                    <a:cubicBezTo>
                      <a:pt x="24367" y="11390"/>
                      <a:pt x="4079" y="-2993"/>
                      <a:pt x="555" y="5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3" name="图形 19"/>
          <p:cNvGrpSpPr/>
          <p:nvPr/>
        </p:nvGrpSpPr>
        <p:grpSpPr>
          <a:xfrm>
            <a:off x="5366960" y="4596338"/>
            <a:ext cx="1938262" cy="2261662"/>
            <a:chOff x="5076515" y="1666709"/>
            <a:chExt cx="3092504" cy="3608489"/>
          </a:xfrm>
        </p:grpSpPr>
        <p:sp>
          <p:nvSpPr>
            <p:cNvPr id="36" name="任意多边形: 形状 35"/>
            <p:cNvSpPr/>
            <p:nvPr/>
          </p:nvSpPr>
          <p:spPr>
            <a:xfrm>
              <a:off x="6195116" y="1867839"/>
              <a:ext cx="931930" cy="713435"/>
            </a:xfrm>
            <a:custGeom>
              <a:avLst/>
              <a:gdLst>
                <a:gd name="connsiteX0" fmla="*/ 928345 w 931930"/>
                <a:gd name="connsiteY0" fmla="*/ 242805 h 713435"/>
                <a:gd name="connsiteX1" fmla="*/ 810044 w 931930"/>
                <a:gd name="connsiteY1" fmla="*/ 22968 h 713435"/>
                <a:gd name="connsiteX2" fmla="*/ 241688 w 931930"/>
                <a:gd name="connsiteY2" fmla="*/ 280429 h 713435"/>
                <a:gd name="connsiteX3" fmla="*/ 245878 w 931930"/>
                <a:gd name="connsiteY3" fmla="*/ 317862 h 713435"/>
                <a:gd name="connsiteX4" fmla="*/ 622021 w 931930"/>
                <a:gd name="connsiteY4" fmla="*/ 63354 h 713435"/>
                <a:gd name="connsiteX5" fmla="*/ 776897 w 931930"/>
                <a:gd name="connsiteY5" fmla="*/ 79737 h 713435"/>
                <a:gd name="connsiteX6" fmla="*/ 836238 w 931930"/>
                <a:gd name="connsiteY6" fmla="*/ 199753 h 713435"/>
                <a:gd name="connsiteX7" fmla="*/ 631069 w 931930"/>
                <a:gd name="connsiteY7" fmla="*/ 356439 h 713435"/>
                <a:gd name="connsiteX8" fmla="*/ 466097 w 931930"/>
                <a:gd name="connsiteY8" fmla="*/ 385585 h 713435"/>
                <a:gd name="connsiteX9" fmla="*/ 136150 w 931930"/>
                <a:gd name="connsiteY9" fmla="*/ 470739 h 713435"/>
                <a:gd name="connsiteX10" fmla="*/ 12992 w 931930"/>
                <a:gd name="connsiteY10" fmla="*/ 713436 h 713435"/>
                <a:gd name="connsiteX11" fmla="*/ 33090 w 931930"/>
                <a:gd name="connsiteY11" fmla="*/ 701149 h 713435"/>
                <a:gd name="connsiteX12" fmla="*/ 166725 w 931930"/>
                <a:gd name="connsiteY12" fmla="*/ 528937 h 713435"/>
                <a:gd name="connsiteX13" fmla="*/ 928345 w 931930"/>
                <a:gd name="connsiteY13" fmla="*/ 242805 h 7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1930" h="713435">
                  <a:moveTo>
                    <a:pt x="928345" y="242805"/>
                  </a:moveTo>
                  <a:cubicBezTo>
                    <a:pt x="947871" y="153842"/>
                    <a:pt x="884720" y="66783"/>
                    <a:pt x="810044" y="22968"/>
                  </a:cubicBezTo>
                  <a:cubicBezTo>
                    <a:pt x="691363" y="-46755"/>
                    <a:pt x="457238" y="43162"/>
                    <a:pt x="241688" y="280429"/>
                  </a:cubicBezTo>
                  <a:lnTo>
                    <a:pt x="245878" y="317862"/>
                  </a:lnTo>
                  <a:cubicBezTo>
                    <a:pt x="332365" y="248235"/>
                    <a:pt x="545725" y="79452"/>
                    <a:pt x="622021" y="63354"/>
                  </a:cubicBezTo>
                  <a:cubicBezTo>
                    <a:pt x="698982" y="47067"/>
                    <a:pt x="748703" y="63259"/>
                    <a:pt x="776897" y="79737"/>
                  </a:cubicBezTo>
                  <a:cubicBezTo>
                    <a:pt x="821379" y="105645"/>
                    <a:pt x="844144" y="151651"/>
                    <a:pt x="836238" y="199753"/>
                  </a:cubicBezTo>
                  <a:cubicBezTo>
                    <a:pt x="831666" y="227566"/>
                    <a:pt x="803281" y="321292"/>
                    <a:pt x="631069" y="356439"/>
                  </a:cubicBezTo>
                  <a:cubicBezTo>
                    <a:pt x="575063" y="367869"/>
                    <a:pt x="519627" y="376917"/>
                    <a:pt x="466097" y="385585"/>
                  </a:cubicBezTo>
                  <a:cubicBezTo>
                    <a:pt x="341128" y="405874"/>
                    <a:pt x="223018" y="425019"/>
                    <a:pt x="136150" y="470739"/>
                  </a:cubicBezTo>
                  <a:cubicBezTo>
                    <a:pt x="35090" y="523793"/>
                    <a:pt x="-28823" y="620567"/>
                    <a:pt x="12992" y="713436"/>
                  </a:cubicBezTo>
                  <a:lnTo>
                    <a:pt x="33090" y="701149"/>
                  </a:lnTo>
                  <a:cubicBezTo>
                    <a:pt x="35090" y="603041"/>
                    <a:pt x="85668" y="569227"/>
                    <a:pt x="166725" y="528937"/>
                  </a:cubicBezTo>
                  <a:cubicBezTo>
                    <a:pt x="328746" y="448355"/>
                    <a:pt x="859669" y="554845"/>
                    <a:pt x="928345" y="24280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4675984" scaled="1"/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6904481" y="2712529"/>
              <a:ext cx="1042701" cy="448110"/>
            </a:xfrm>
            <a:custGeom>
              <a:avLst/>
              <a:gdLst>
                <a:gd name="connsiteX0" fmla="*/ 42863 w 1042701"/>
                <a:gd name="connsiteY0" fmla="*/ 317468 h 448110"/>
                <a:gd name="connsiteX1" fmla="*/ 1002506 w 1042701"/>
                <a:gd name="connsiteY1" fmla="*/ 0 h 448110"/>
                <a:gd name="connsiteX2" fmla="*/ 988790 w 1042701"/>
                <a:gd name="connsiteY2" fmla="*/ 109538 h 448110"/>
                <a:gd name="connsiteX3" fmla="*/ 1042702 w 1042701"/>
                <a:gd name="connsiteY3" fmla="*/ 152114 h 448110"/>
                <a:gd name="connsiteX4" fmla="*/ 0 w 1042701"/>
                <a:gd name="connsiteY4" fmla="*/ 377571 h 448110"/>
                <a:gd name="connsiteX5" fmla="*/ 42863 w 1042701"/>
                <a:gd name="connsiteY5" fmla="*/ 317468 h 44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701" h="448110">
                  <a:moveTo>
                    <a:pt x="42863" y="317468"/>
                  </a:moveTo>
                  <a:cubicBezTo>
                    <a:pt x="42863" y="317468"/>
                    <a:pt x="464820" y="532829"/>
                    <a:pt x="1002506" y="0"/>
                  </a:cubicBezTo>
                  <a:cubicBezTo>
                    <a:pt x="1004030" y="53530"/>
                    <a:pt x="957453" y="104870"/>
                    <a:pt x="988790" y="109538"/>
                  </a:cubicBezTo>
                  <a:cubicBezTo>
                    <a:pt x="1038701" y="116872"/>
                    <a:pt x="1042702" y="152114"/>
                    <a:pt x="1042702" y="152114"/>
                  </a:cubicBezTo>
                  <a:cubicBezTo>
                    <a:pt x="1042702" y="152114"/>
                    <a:pt x="483298" y="622173"/>
                    <a:pt x="0" y="377571"/>
                  </a:cubicBezTo>
                  <a:cubicBezTo>
                    <a:pt x="25051" y="354235"/>
                    <a:pt x="42863" y="317468"/>
                    <a:pt x="42863" y="31746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4675984" scaled="1"/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5359812" y="2158936"/>
              <a:ext cx="232886" cy="231743"/>
            </a:xfrm>
            <a:custGeom>
              <a:avLst/>
              <a:gdLst>
                <a:gd name="connsiteX0" fmla="*/ 215646 w 232886"/>
                <a:gd name="connsiteY0" fmla="*/ 0 h 231743"/>
                <a:gd name="connsiteX1" fmla="*/ 0 w 232886"/>
                <a:gd name="connsiteY1" fmla="*/ 168402 h 231743"/>
                <a:gd name="connsiteX2" fmla="*/ 20479 w 232886"/>
                <a:gd name="connsiteY2" fmla="*/ 201739 h 231743"/>
                <a:gd name="connsiteX3" fmla="*/ 18383 w 232886"/>
                <a:gd name="connsiteY3" fmla="*/ 231743 h 231743"/>
                <a:gd name="connsiteX4" fmla="*/ 232886 w 232886"/>
                <a:gd name="connsiteY4" fmla="*/ 8001 h 231743"/>
                <a:gd name="connsiteX5" fmla="*/ 215646 w 232886"/>
                <a:gd name="connsiteY5" fmla="*/ 0 h 23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886" h="231743">
                  <a:moveTo>
                    <a:pt x="215646" y="0"/>
                  </a:moveTo>
                  <a:cubicBezTo>
                    <a:pt x="215646" y="0"/>
                    <a:pt x="179642" y="194977"/>
                    <a:pt x="0" y="168402"/>
                  </a:cubicBezTo>
                  <a:cubicBezTo>
                    <a:pt x="8668" y="187071"/>
                    <a:pt x="25051" y="191167"/>
                    <a:pt x="20479" y="201739"/>
                  </a:cubicBezTo>
                  <a:cubicBezTo>
                    <a:pt x="13240" y="218599"/>
                    <a:pt x="18383" y="231743"/>
                    <a:pt x="18383" y="231743"/>
                  </a:cubicBezTo>
                  <a:cubicBezTo>
                    <a:pt x="18383" y="231743"/>
                    <a:pt x="191357" y="230696"/>
                    <a:pt x="232886" y="8001"/>
                  </a:cubicBezTo>
                  <a:cubicBezTo>
                    <a:pt x="224790" y="7429"/>
                    <a:pt x="215646" y="0"/>
                    <a:pt x="21564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19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5243607" y="2135600"/>
              <a:ext cx="370998" cy="148906"/>
            </a:xfrm>
            <a:custGeom>
              <a:avLst/>
              <a:gdLst>
                <a:gd name="connsiteX0" fmla="*/ 357854 w 370998"/>
                <a:gd name="connsiteY0" fmla="*/ 0 h 148906"/>
                <a:gd name="connsiteX1" fmla="*/ 20955 w 370998"/>
                <a:gd name="connsiteY1" fmla="*/ 41338 h 148906"/>
                <a:gd name="connsiteX2" fmla="*/ 21431 w 370998"/>
                <a:gd name="connsiteY2" fmla="*/ 89916 h 148906"/>
                <a:gd name="connsiteX3" fmla="*/ 0 w 370998"/>
                <a:gd name="connsiteY3" fmla="*/ 120491 h 148906"/>
                <a:gd name="connsiteX4" fmla="*/ 370999 w 370998"/>
                <a:gd name="connsiteY4" fmla="*/ 19526 h 148906"/>
                <a:gd name="connsiteX5" fmla="*/ 357854 w 370998"/>
                <a:gd name="connsiteY5" fmla="*/ 0 h 14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998" h="148906">
                  <a:moveTo>
                    <a:pt x="357854" y="0"/>
                  </a:moveTo>
                  <a:cubicBezTo>
                    <a:pt x="357854" y="0"/>
                    <a:pt x="195072" y="184404"/>
                    <a:pt x="20955" y="41338"/>
                  </a:cubicBezTo>
                  <a:cubicBezTo>
                    <a:pt x="18193" y="66675"/>
                    <a:pt x="33052" y="81534"/>
                    <a:pt x="21431" y="89916"/>
                  </a:cubicBezTo>
                  <a:cubicBezTo>
                    <a:pt x="2953" y="103251"/>
                    <a:pt x="0" y="120491"/>
                    <a:pt x="0" y="120491"/>
                  </a:cubicBezTo>
                  <a:cubicBezTo>
                    <a:pt x="0" y="120491"/>
                    <a:pt x="184690" y="229838"/>
                    <a:pt x="370999" y="19526"/>
                  </a:cubicBezTo>
                  <a:cubicBezTo>
                    <a:pt x="362807" y="13716"/>
                    <a:pt x="357854" y="0"/>
                    <a:pt x="3578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19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40" name="图形 19"/>
            <p:cNvGrpSpPr/>
            <p:nvPr/>
          </p:nvGrpSpPr>
          <p:grpSpPr>
            <a:xfrm>
              <a:off x="5076515" y="1666709"/>
              <a:ext cx="3092504" cy="3608489"/>
              <a:chOff x="5076515" y="1666709"/>
              <a:chExt cx="3092504" cy="3608489"/>
            </a:xfrm>
          </p:grpSpPr>
          <p:sp>
            <p:nvSpPr>
              <p:cNvPr id="41" name="任意多边形: 形状 40"/>
              <p:cNvSpPr/>
              <p:nvPr/>
            </p:nvSpPr>
            <p:spPr>
              <a:xfrm>
                <a:off x="7660004" y="3758279"/>
                <a:ext cx="509015" cy="466805"/>
              </a:xfrm>
              <a:custGeom>
                <a:avLst/>
                <a:gdLst>
                  <a:gd name="connsiteX0" fmla="*/ 417100 w 509015"/>
                  <a:gd name="connsiteY0" fmla="*/ 148399 h 466805"/>
                  <a:gd name="connsiteX1" fmla="*/ 290798 w 509015"/>
                  <a:gd name="connsiteY1" fmla="*/ 154305 h 466805"/>
                  <a:gd name="connsiteX2" fmla="*/ 64294 w 509015"/>
                  <a:gd name="connsiteY2" fmla="*/ 0 h 466805"/>
                  <a:gd name="connsiteX3" fmla="*/ 0 w 509015"/>
                  <a:gd name="connsiteY3" fmla="*/ 181737 h 466805"/>
                  <a:gd name="connsiteX4" fmla="*/ 314610 w 509015"/>
                  <a:gd name="connsiteY4" fmla="*/ 276130 h 466805"/>
                  <a:gd name="connsiteX5" fmla="*/ 500158 w 509015"/>
                  <a:gd name="connsiteY5" fmla="*/ 466725 h 466805"/>
                  <a:gd name="connsiteX6" fmla="*/ 503777 w 509015"/>
                  <a:gd name="connsiteY6" fmla="*/ 416623 h 466805"/>
                  <a:gd name="connsiteX7" fmla="*/ 460915 w 509015"/>
                  <a:gd name="connsiteY7" fmla="*/ 292417 h 466805"/>
                  <a:gd name="connsiteX8" fmla="*/ 417100 w 509015"/>
                  <a:gd name="connsiteY8" fmla="*/ 148399 h 46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015" h="466805">
                    <a:moveTo>
                      <a:pt x="417100" y="148399"/>
                    </a:moveTo>
                    <a:cubicBezTo>
                      <a:pt x="369379" y="131445"/>
                      <a:pt x="340519" y="166116"/>
                      <a:pt x="290798" y="154305"/>
                    </a:cubicBezTo>
                    <a:cubicBezTo>
                      <a:pt x="241173" y="142494"/>
                      <a:pt x="64294" y="0"/>
                      <a:pt x="64294" y="0"/>
                    </a:cubicBezTo>
                    <a:lnTo>
                      <a:pt x="0" y="181737"/>
                    </a:lnTo>
                    <a:cubicBezTo>
                      <a:pt x="0" y="181737"/>
                      <a:pt x="237077" y="226028"/>
                      <a:pt x="314610" y="276130"/>
                    </a:cubicBezTo>
                    <a:cubicBezTo>
                      <a:pt x="379190" y="317849"/>
                      <a:pt x="461867" y="470821"/>
                      <a:pt x="500158" y="466725"/>
                    </a:cubicBezTo>
                    <a:cubicBezTo>
                      <a:pt x="511587" y="465487"/>
                      <a:pt x="511016" y="445865"/>
                      <a:pt x="503777" y="416623"/>
                    </a:cubicBezTo>
                    <a:cubicBezTo>
                      <a:pt x="495490" y="383381"/>
                      <a:pt x="478536" y="337661"/>
                      <a:pt x="460915" y="292417"/>
                    </a:cubicBezTo>
                    <a:cubicBezTo>
                      <a:pt x="433673" y="222599"/>
                      <a:pt x="438626" y="156115"/>
                      <a:pt x="417100" y="1483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233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7064787" y="4253579"/>
                <a:ext cx="346626" cy="638607"/>
              </a:xfrm>
              <a:custGeom>
                <a:avLst/>
                <a:gdLst>
                  <a:gd name="connsiteX0" fmla="*/ 344710 w 346626"/>
                  <a:gd name="connsiteY0" fmla="*/ 337661 h 638607"/>
                  <a:gd name="connsiteX1" fmla="*/ 242982 w 346626"/>
                  <a:gd name="connsiteY1" fmla="*/ 262604 h 638607"/>
                  <a:gd name="connsiteX2" fmla="*/ 164496 w 346626"/>
                  <a:gd name="connsiteY2" fmla="*/ 0 h 638607"/>
                  <a:gd name="connsiteX3" fmla="*/ 0 w 346626"/>
                  <a:gd name="connsiteY3" fmla="*/ 100584 h 638607"/>
                  <a:gd name="connsiteX4" fmla="*/ 184689 w 346626"/>
                  <a:gd name="connsiteY4" fmla="*/ 372237 h 638607"/>
                  <a:gd name="connsiteX5" fmla="*/ 208597 w 346626"/>
                  <a:gd name="connsiteY5" fmla="*/ 637222 h 638607"/>
                  <a:gd name="connsiteX6" fmla="*/ 242982 w 346626"/>
                  <a:gd name="connsiteY6" fmla="*/ 600647 h 638607"/>
                  <a:gd name="connsiteX7" fmla="*/ 287941 w 346626"/>
                  <a:gd name="connsiteY7" fmla="*/ 477203 h 638607"/>
                  <a:gd name="connsiteX8" fmla="*/ 344710 w 346626"/>
                  <a:gd name="connsiteY8" fmla="*/ 337661 h 63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626" h="638607">
                    <a:moveTo>
                      <a:pt x="344710" y="337661"/>
                    </a:moveTo>
                    <a:cubicBezTo>
                      <a:pt x="318325" y="294418"/>
                      <a:pt x="274034" y="303086"/>
                      <a:pt x="242982" y="262604"/>
                    </a:cubicBezTo>
                    <a:cubicBezTo>
                      <a:pt x="211931" y="222123"/>
                      <a:pt x="164496" y="0"/>
                      <a:pt x="164496" y="0"/>
                    </a:cubicBezTo>
                    <a:lnTo>
                      <a:pt x="0" y="100584"/>
                    </a:lnTo>
                    <a:cubicBezTo>
                      <a:pt x="0" y="100584"/>
                      <a:pt x="156114" y="284416"/>
                      <a:pt x="184689" y="372237"/>
                    </a:cubicBezTo>
                    <a:cubicBezTo>
                      <a:pt x="208502" y="445294"/>
                      <a:pt x="176307" y="616172"/>
                      <a:pt x="208597" y="637222"/>
                    </a:cubicBezTo>
                    <a:cubicBezTo>
                      <a:pt x="218313" y="643509"/>
                      <a:pt x="230219" y="627888"/>
                      <a:pt x="242982" y="600647"/>
                    </a:cubicBezTo>
                    <a:cubicBezTo>
                      <a:pt x="257556" y="569595"/>
                      <a:pt x="273177" y="523494"/>
                      <a:pt x="287941" y="477203"/>
                    </a:cubicBezTo>
                    <a:cubicBezTo>
                      <a:pt x="310801" y="405670"/>
                      <a:pt x="356521" y="357188"/>
                      <a:pt x="344710" y="3376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43" name="图形 19"/>
              <p:cNvGrpSpPr/>
              <p:nvPr/>
            </p:nvGrpSpPr>
            <p:grpSpPr>
              <a:xfrm>
                <a:off x="5730148" y="2574767"/>
                <a:ext cx="1094645" cy="663270"/>
                <a:chOff x="5730148" y="2574767"/>
                <a:chExt cx="1094645" cy="663270"/>
              </a:xfrm>
            </p:grpSpPr>
            <p:sp>
              <p:nvSpPr>
                <p:cNvPr id="74" name="任意多边形: 形状 73"/>
                <p:cNvSpPr/>
                <p:nvPr/>
              </p:nvSpPr>
              <p:spPr>
                <a:xfrm>
                  <a:off x="6515670" y="3051014"/>
                  <a:ext cx="309123" cy="187023"/>
                </a:xfrm>
                <a:custGeom>
                  <a:avLst/>
                  <a:gdLst>
                    <a:gd name="connsiteX0" fmla="*/ 8477 w 309123"/>
                    <a:gd name="connsiteY0" fmla="*/ 49849 h 187023"/>
                    <a:gd name="connsiteX1" fmla="*/ 123730 w 309123"/>
                    <a:gd name="connsiteY1" fmla="*/ 13368 h 187023"/>
                    <a:gd name="connsiteX2" fmla="*/ 213646 w 309123"/>
                    <a:gd name="connsiteY2" fmla="*/ 7558 h 187023"/>
                    <a:gd name="connsiteX3" fmla="*/ 154114 w 309123"/>
                    <a:gd name="connsiteY3" fmla="*/ 50040 h 187023"/>
                    <a:gd name="connsiteX4" fmla="*/ 245364 w 309123"/>
                    <a:gd name="connsiteY4" fmla="*/ 76805 h 187023"/>
                    <a:gd name="connsiteX5" fmla="*/ 306991 w 309123"/>
                    <a:gd name="connsiteY5" fmla="*/ 90902 h 187023"/>
                    <a:gd name="connsiteX6" fmla="*/ 180308 w 309123"/>
                    <a:gd name="connsiteY6" fmla="*/ 97950 h 187023"/>
                    <a:gd name="connsiteX7" fmla="*/ 277559 w 309123"/>
                    <a:gd name="connsiteY7" fmla="*/ 117572 h 187023"/>
                    <a:gd name="connsiteX8" fmla="*/ 309086 w 309123"/>
                    <a:gd name="connsiteY8" fmla="*/ 133288 h 187023"/>
                    <a:gd name="connsiteX9" fmla="*/ 201359 w 309123"/>
                    <a:gd name="connsiteY9" fmla="*/ 185961 h 187023"/>
                    <a:gd name="connsiteX10" fmla="*/ 0 w 309123"/>
                    <a:gd name="connsiteY10" fmla="*/ 143289 h 187023"/>
                    <a:gd name="connsiteX11" fmla="*/ 8477 w 309123"/>
                    <a:gd name="connsiteY11" fmla="*/ 49849 h 187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9123" h="187023">
                      <a:moveTo>
                        <a:pt x="8477" y="49849"/>
                      </a:moveTo>
                      <a:cubicBezTo>
                        <a:pt x="51816" y="20798"/>
                        <a:pt x="88582" y="10034"/>
                        <a:pt x="123730" y="13368"/>
                      </a:cubicBezTo>
                      <a:cubicBezTo>
                        <a:pt x="158877" y="16702"/>
                        <a:pt x="209645" y="-13587"/>
                        <a:pt x="213646" y="7558"/>
                      </a:cubicBezTo>
                      <a:cubicBezTo>
                        <a:pt x="217646" y="28703"/>
                        <a:pt x="154305" y="40800"/>
                        <a:pt x="154114" y="50040"/>
                      </a:cubicBezTo>
                      <a:cubicBezTo>
                        <a:pt x="153924" y="59279"/>
                        <a:pt x="226409" y="76709"/>
                        <a:pt x="245364" y="76805"/>
                      </a:cubicBezTo>
                      <a:cubicBezTo>
                        <a:pt x="264319" y="76900"/>
                        <a:pt x="299942" y="75376"/>
                        <a:pt x="306991" y="90902"/>
                      </a:cubicBezTo>
                      <a:cubicBezTo>
                        <a:pt x="314134" y="106332"/>
                        <a:pt x="180308" y="97950"/>
                        <a:pt x="180308" y="97950"/>
                      </a:cubicBezTo>
                      <a:cubicBezTo>
                        <a:pt x="180308" y="97950"/>
                        <a:pt x="257556" y="117953"/>
                        <a:pt x="277559" y="117572"/>
                      </a:cubicBezTo>
                      <a:cubicBezTo>
                        <a:pt x="297561" y="117191"/>
                        <a:pt x="307657" y="121001"/>
                        <a:pt x="309086" y="133288"/>
                      </a:cubicBezTo>
                      <a:cubicBezTo>
                        <a:pt x="310515" y="145670"/>
                        <a:pt x="270320" y="176913"/>
                        <a:pt x="201359" y="185961"/>
                      </a:cubicBezTo>
                      <a:cubicBezTo>
                        <a:pt x="132302" y="195010"/>
                        <a:pt x="0" y="143289"/>
                        <a:pt x="0" y="143289"/>
                      </a:cubicBezTo>
                      <a:lnTo>
                        <a:pt x="8477" y="4984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272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任意多边形: 形状 74"/>
                <p:cNvSpPr/>
                <p:nvPr/>
              </p:nvSpPr>
              <p:spPr>
                <a:xfrm>
                  <a:off x="5730148" y="2574767"/>
                  <a:ext cx="828383" cy="653131"/>
                </a:xfrm>
                <a:custGeom>
                  <a:avLst/>
                  <a:gdLst>
                    <a:gd name="connsiteX0" fmla="*/ 58098 w 828383"/>
                    <a:gd name="connsiteY0" fmla="*/ 6126 h 653131"/>
                    <a:gd name="connsiteX1" fmla="*/ 248312 w 828383"/>
                    <a:gd name="connsiteY1" fmla="*/ 533526 h 653131"/>
                    <a:gd name="connsiteX2" fmla="*/ 817812 w 828383"/>
                    <a:gd name="connsiteY2" fmla="*/ 652874 h 653131"/>
                    <a:gd name="connsiteX3" fmla="*/ 825623 w 828383"/>
                    <a:gd name="connsiteY3" fmla="*/ 495711 h 653131"/>
                    <a:gd name="connsiteX4" fmla="*/ 442241 w 828383"/>
                    <a:gd name="connsiteY4" fmla="*/ 393222 h 653131"/>
                    <a:gd name="connsiteX5" fmla="*/ 58098 w 828383"/>
                    <a:gd name="connsiteY5" fmla="*/ 6126 h 65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8383" h="653131">
                      <a:moveTo>
                        <a:pt x="58098" y="6126"/>
                      </a:moveTo>
                      <a:cubicBezTo>
                        <a:pt x="-103637" y="71754"/>
                        <a:pt x="109152" y="406272"/>
                        <a:pt x="248312" y="533526"/>
                      </a:cubicBezTo>
                      <a:cubicBezTo>
                        <a:pt x="324226" y="602963"/>
                        <a:pt x="649124" y="657351"/>
                        <a:pt x="817812" y="652874"/>
                      </a:cubicBezTo>
                      <a:cubicBezTo>
                        <a:pt x="835528" y="652398"/>
                        <a:pt x="825623" y="495711"/>
                        <a:pt x="825623" y="495711"/>
                      </a:cubicBezTo>
                      <a:cubicBezTo>
                        <a:pt x="825623" y="495711"/>
                        <a:pt x="625788" y="437418"/>
                        <a:pt x="442241" y="393222"/>
                      </a:cubicBezTo>
                      <a:cubicBezTo>
                        <a:pt x="388330" y="344264"/>
                        <a:pt x="205640" y="-53786"/>
                        <a:pt x="58098" y="612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13002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4" name="任意多边形: 形状 43"/>
              <p:cNvSpPr/>
              <p:nvPr/>
            </p:nvSpPr>
            <p:spPr>
              <a:xfrm>
                <a:off x="6222837" y="1916251"/>
                <a:ext cx="1916055" cy="2761041"/>
              </a:xfrm>
              <a:custGeom>
                <a:avLst/>
                <a:gdLst>
                  <a:gd name="connsiteX0" fmla="*/ 1857887 w 1916055"/>
                  <a:gd name="connsiteY0" fmla="*/ 1395591 h 2761041"/>
                  <a:gd name="connsiteX1" fmla="*/ 1377826 w 1916055"/>
                  <a:gd name="connsiteY1" fmla="*/ 1505700 h 2761041"/>
                  <a:gd name="connsiteX2" fmla="*/ 734889 w 1916055"/>
                  <a:gd name="connsiteY2" fmla="*/ 948583 h 2761041"/>
                  <a:gd name="connsiteX3" fmla="*/ 530387 w 1916055"/>
                  <a:gd name="connsiteY3" fmla="*/ 665881 h 2761041"/>
                  <a:gd name="connsiteX4" fmla="*/ 364652 w 1916055"/>
                  <a:gd name="connsiteY4" fmla="*/ 383846 h 2761041"/>
                  <a:gd name="connsiteX5" fmla="*/ 338078 w 1916055"/>
                  <a:gd name="connsiteY5" fmla="*/ 308122 h 2761041"/>
                  <a:gd name="connsiteX6" fmla="*/ 346840 w 1916055"/>
                  <a:gd name="connsiteY6" fmla="*/ 61710 h 2761041"/>
                  <a:gd name="connsiteX7" fmla="*/ 82617 w 1916055"/>
                  <a:gd name="connsiteY7" fmla="*/ 32849 h 2761041"/>
                  <a:gd name="connsiteX8" fmla="*/ 988 w 1916055"/>
                  <a:gd name="connsiteY8" fmla="*/ 185535 h 2761041"/>
                  <a:gd name="connsiteX9" fmla="*/ 27277 w 1916055"/>
                  <a:gd name="connsiteY9" fmla="*/ 273070 h 2761041"/>
                  <a:gd name="connsiteX10" fmla="*/ 416 w 1916055"/>
                  <a:gd name="connsiteY10" fmla="*/ 339364 h 2761041"/>
                  <a:gd name="connsiteX11" fmla="*/ 38707 w 1916055"/>
                  <a:gd name="connsiteY11" fmla="*/ 374130 h 2761041"/>
                  <a:gd name="connsiteX12" fmla="*/ 89761 w 1916055"/>
                  <a:gd name="connsiteY12" fmla="*/ 446329 h 2761041"/>
                  <a:gd name="connsiteX13" fmla="*/ 175010 w 1916055"/>
                  <a:gd name="connsiteY13" fmla="*/ 406420 h 2761041"/>
                  <a:gd name="connsiteX14" fmla="*/ 240256 w 1916055"/>
                  <a:gd name="connsiteY14" fmla="*/ 469190 h 2761041"/>
                  <a:gd name="connsiteX15" fmla="*/ 203489 w 1916055"/>
                  <a:gd name="connsiteY15" fmla="*/ 661785 h 2761041"/>
                  <a:gd name="connsiteX16" fmla="*/ 172342 w 1916055"/>
                  <a:gd name="connsiteY16" fmla="*/ 817519 h 2761041"/>
                  <a:gd name="connsiteX17" fmla="*/ 337982 w 1916055"/>
                  <a:gd name="connsiteY17" fmla="*/ 992112 h 2761041"/>
                  <a:gd name="connsiteX18" fmla="*/ 806041 w 1916055"/>
                  <a:gd name="connsiteY18" fmla="*/ 2760619 h 2761041"/>
                  <a:gd name="connsiteX19" fmla="*/ 1857887 w 1916055"/>
                  <a:gd name="connsiteY19" fmla="*/ 1395591 h 276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16055" h="2761041">
                    <a:moveTo>
                      <a:pt x="1857887" y="1395591"/>
                    </a:moveTo>
                    <a:cubicBezTo>
                      <a:pt x="1664053" y="1482935"/>
                      <a:pt x="1694819" y="1627810"/>
                      <a:pt x="1377826" y="1505700"/>
                    </a:cubicBezTo>
                    <a:cubicBezTo>
                      <a:pt x="1060835" y="1383590"/>
                      <a:pt x="1133606" y="1035546"/>
                      <a:pt x="734889" y="948583"/>
                    </a:cubicBezTo>
                    <a:cubicBezTo>
                      <a:pt x="601634" y="919532"/>
                      <a:pt x="553057" y="783610"/>
                      <a:pt x="530387" y="665881"/>
                    </a:cubicBezTo>
                    <a:cubicBezTo>
                      <a:pt x="507718" y="548152"/>
                      <a:pt x="436376" y="483572"/>
                      <a:pt x="364652" y="383846"/>
                    </a:cubicBezTo>
                    <a:cubicBezTo>
                      <a:pt x="335316" y="350889"/>
                      <a:pt x="335601" y="320314"/>
                      <a:pt x="338078" y="308122"/>
                    </a:cubicBezTo>
                    <a:cubicBezTo>
                      <a:pt x="413420" y="266021"/>
                      <a:pt x="404086" y="141339"/>
                      <a:pt x="346840" y="61710"/>
                    </a:cubicBezTo>
                    <a:cubicBezTo>
                      <a:pt x="289595" y="-17919"/>
                      <a:pt x="176629" y="-12490"/>
                      <a:pt x="82617" y="32849"/>
                    </a:cubicBezTo>
                    <a:cubicBezTo>
                      <a:pt x="-11395" y="78188"/>
                      <a:pt x="988" y="185535"/>
                      <a:pt x="988" y="185535"/>
                    </a:cubicBezTo>
                    <a:cubicBezTo>
                      <a:pt x="-2155" y="226588"/>
                      <a:pt x="24039" y="250115"/>
                      <a:pt x="27277" y="273070"/>
                    </a:cubicBezTo>
                    <a:cubicBezTo>
                      <a:pt x="30516" y="296025"/>
                      <a:pt x="-4156" y="328791"/>
                      <a:pt x="416" y="339364"/>
                    </a:cubicBezTo>
                    <a:cubicBezTo>
                      <a:pt x="4989" y="349937"/>
                      <a:pt x="28230" y="363843"/>
                      <a:pt x="38707" y="374130"/>
                    </a:cubicBezTo>
                    <a:cubicBezTo>
                      <a:pt x="58900" y="393942"/>
                      <a:pt x="76902" y="441091"/>
                      <a:pt x="89761" y="446329"/>
                    </a:cubicBezTo>
                    <a:cubicBezTo>
                      <a:pt x="110430" y="454712"/>
                      <a:pt x="160531" y="405944"/>
                      <a:pt x="175010" y="406420"/>
                    </a:cubicBezTo>
                    <a:cubicBezTo>
                      <a:pt x="213872" y="407658"/>
                      <a:pt x="230159" y="441758"/>
                      <a:pt x="240256" y="469190"/>
                    </a:cubicBezTo>
                    <a:cubicBezTo>
                      <a:pt x="250352" y="496622"/>
                      <a:pt x="233874" y="589871"/>
                      <a:pt x="203489" y="661785"/>
                    </a:cubicBezTo>
                    <a:cubicBezTo>
                      <a:pt x="188630" y="697028"/>
                      <a:pt x="155293" y="774942"/>
                      <a:pt x="172342" y="817519"/>
                    </a:cubicBezTo>
                    <a:cubicBezTo>
                      <a:pt x="189392" y="860096"/>
                      <a:pt x="256924" y="933819"/>
                      <a:pt x="337982" y="992112"/>
                    </a:cubicBezTo>
                    <a:cubicBezTo>
                      <a:pt x="606873" y="1284530"/>
                      <a:pt x="416563" y="1992809"/>
                      <a:pt x="806041" y="2760619"/>
                    </a:cubicBezTo>
                    <a:cubicBezTo>
                      <a:pt x="1500985" y="2780336"/>
                      <a:pt x="2110299" y="2107204"/>
                      <a:pt x="1857887" y="139559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45" name="图形 19"/>
              <p:cNvGrpSpPr/>
              <p:nvPr/>
            </p:nvGrpSpPr>
            <p:grpSpPr>
              <a:xfrm>
                <a:off x="5612326" y="2440634"/>
                <a:ext cx="1007286" cy="316098"/>
                <a:chOff x="5612326" y="2440634"/>
                <a:chExt cx="1007286" cy="316098"/>
              </a:xfrm>
            </p:grpSpPr>
            <p:sp>
              <p:nvSpPr>
                <p:cNvPr id="72" name="任意多边形: 形状 71"/>
                <p:cNvSpPr/>
                <p:nvPr/>
              </p:nvSpPr>
              <p:spPr>
                <a:xfrm>
                  <a:off x="5815809" y="2440634"/>
                  <a:ext cx="803803" cy="316098"/>
                </a:xfrm>
                <a:custGeom>
                  <a:avLst/>
                  <a:gdLst>
                    <a:gd name="connsiteX0" fmla="*/ 726722 w 803802"/>
                    <a:gd name="connsiteY0" fmla="*/ 173788 h 316098"/>
                    <a:gd name="connsiteX1" fmla="*/ 796349 w 803802"/>
                    <a:gd name="connsiteY1" fmla="*/ 30055 h 316098"/>
                    <a:gd name="connsiteX2" fmla="*/ 642806 w 803802"/>
                    <a:gd name="connsiteY2" fmla="*/ 44629 h 316098"/>
                    <a:gd name="connsiteX3" fmla="*/ 418969 w 803802"/>
                    <a:gd name="connsiteY3" fmla="*/ 176645 h 316098"/>
                    <a:gd name="connsiteX4" fmla="*/ 19966 w 803802"/>
                    <a:gd name="connsiteY4" fmla="*/ 193504 h 316098"/>
                    <a:gd name="connsiteX5" fmla="*/ 16442 w 803802"/>
                    <a:gd name="connsiteY5" fmla="*/ 266275 h 316098"/>
                    <a:gd name="connsiteX6" fmla="*/ 439066 w 803802"/>
                    <a:gd name="connsiteY6" fmla="*/ 315329 h 316098"/>
                    <a:gd name="connsiteX7" fmla="*/ 726722 w 803802"/>
                    <a:gd name="connsiteY7" fmla="*/ 173788 h 316098"/>
                    <a:gd name="connsiteX8" fmla="*/ 726722 w 803802"/>
                    <a:gd name="connsiteY8" fmla="*/ 173788 h 316098"/>
                    <a:gd name="connsiteX9" fmla="*/ 726722 w 803802"/>
                    <a:gd name="connsiteY9" fmla="*/ 173788 h 31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3802" h="316098">
                      <a:moveTo>
                        <a:pt x="726722" y="173788"/>
                      </a:moveTo>
                      <a:cubicBezTo>
                        <a:pt x="772632" y="139498"/>
                        <a:pt x="823114" y="68822"/>
                        <a:pt x="796349" y="30055"/>
                      </a:cubicBezTo>
                      <a:cubicBezTo>
                        <a:pt x="774727" y="-1377"/>
                        <a:pt x="729103" y="-23380"/>
                        <a:pt x="642806" y="44629"/>
                      </a:cubicBezTo>
                      <a:cubicBezTo>
                        <a:pt x="642806" y="44629"/>
                        <a:pt x="461545" y="155785"/>
                        <a:pt x="418969" y="176645"/>
                      </a:cubicBezTo>
                      <a:cubicBezTo>
                        <a:pt x="379821" y="163977"/>
                        <a:pt x="62638" y="207411"/>
                        <a:pt x="19966" y="193504"/>
                      </a:cubicBezTo>
                      <a:cubicBezTo>
                        <a:pt x="-22801" y="179598"/>
                        <a:pt x="16442" y="266275"/>
                        <a:pt x="16442" y="266275"/>
                      </a:cubicBezTo>
                      <a:cubicBezTo>
                        <a:pt x="16442" y="266275"/>
                        <a:pt x="353627" y="323330"/>
                        <a:pt x="439066" y="315329"/>
                      </a:cubicBezTo>
                      <a:cubicBezTo>
                        <a:pt x="495740" y="309995"/>
                        <a:pt x="636996" y="240843"/>
                        <a:pt x="726722" y="173788"/>
                      </a:cubicBezTo>
                      <a:cubicBezTo>
                        <a:pt x="726722" y="173883"/>
                        <a:pt x="726722" y="173883"/>
                        <a:pt x="726722" y="173788"/>
                      </a:cubicBezTo>
                      <a:cubicBezTo>
                        <a:pt x="726722" y="173883"/>
                        <a:pt x="726722" y="173788"/>
                        <a:pt x="726722" y="17378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5388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/>
                <p:nvPr/>
              </p:nvSpPr>
              <p:spPr>
                <a:xfrm>
                  <a:off x="5612326" y="2551878"/>
                  <a:ext cx="235832" cy="155819"/>
                </a:xfrm>
                <a:custGeom>
                  <a:avLst/>
                  <a:gdLst>
                    <a:gd name="connsiteX0" fmla="*/ 235833 w 235832"/>
                    <a:gd name="connsiteY0" fmla="*/ 86070 h 155819"/>
                    <a:gd name="connsiteX1" fmla="*/ 161728 w 235832"/>
                    <a:gd name="connsiteY1" fmla="*/ 32730 h 155819"/>
                    <a:gd name="connsiteX2" fmla="*/ 87814 w 235832"/>
                    <a:gd name="connsiteY2" fmla="*/ 3298 h 155819"/>
                    <a:gd name="connsiteX3" fmla="*/ 123724 w 235832"/>
                    <a:gd name="connsiteY3" fmla="*/ 48351 h 155819"/>
                    <a:gd name="connsiteX4" fmla="*/ 67812 w 235832"/>
                    <a:gd name="connsiteY4" fmla="*/ 46256 h 155819"/>
                    <a:gd name="connsiteX5" fmla="*/ 11900 w 235832"/>
                    <a:gd name="connsiteY5" fmla="*/ 45208 h 155819"/>
                    <a:gd name="connsiteX6" fmla="*/ 101245 w 235832"/>
                    <a:gd name="connsiteY6" fmla="*/ 80069 h 155819"/>
                    <a:gd name="connsiteX7" fmla="*/ 29236 w 235832"/>
                    <a:gd name="connsiteY7" fmla="*/ 66639 h 155819"/>
                    <a:gd name="connsiteX8" fmla="*/ 470 w 235832"/>
                    <a:gd name="connsiteY8" fmla="*/ 75211 h 155819"/>
                    <a:gd name="connsiteX9" fmla="*/ 65431 w 235832"/>
                    <a:gd name="connsiteY9" fmla="*/ 138362 h 155819"/>
                    <a:gd name="connsiteX10" fmla="*/ 220021 w 235832"/>
                    <a:gd name="connsiteY10" fmla="*/ 155126 h 155819"/>
                    <a:gd name="connsiteX11" fmla="*/ 235833 w 235832"/>
                    <a:gd name="connsiteY11" fmla="*/ 86070 h 15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5832" h="155819">
                      <a:moveTo>
                        <a:pt x="235833" y="86070"/>
                      </a:moveTo>
                      <a:cubicBezTo>
                        <a:pt x="211544" y="55019"/>
                        <a:pt x="187732" y="38636"/>
                        <a:pt x="161728" y="32730"/>
                      </a:cubicBezTo>
                      <a:cubicBezTo>
                        <a:pt x="135725" y="26824"/>
                        <a:pt x="94958" y="-11276"/>
                        <a:pt x="87814" y="3298"/>
                      </a:cubicBezTo>
                      <a:cubicBezTo>
                        <a:pt x="77337" y="24919"/>
                        <a:pt x="125724" y="41683"/>
                        <a:pt x="123724" y="48351"/>
                      </a:cubicBezTo>
                      <a:cubicBezTo>
                        <a:pt x="121723" y="55019"/>
                        <a:pt x="81432" y="50637"/>
                        <a:pt x="67812" y="46256"/>
                      </a:cubicBezTo>
                      <a:cubicBezTo>
                        <a:pt x="54191" y="41874"/>
                        <a:pt x="20663" y="35778"/>
                        <a:pt x="11900" y="45208"/>
                      </a:cubicBezTo>
                      <a:cubicBezTo>
                        <a:pt x="3137" y="54637"/>
                        <a:pt x="54286" y="73211"/>
                        <a:pt x="101245" y="80069"/>
                      </a:cubicBezTo>
                      <a:cubicBezTo>
                        <a:pt x="81528" y="79498"/>
                        <a:pt x="43523" y="71592"/>
                        <a:pt x="29236" y="66639"/>
                      </a:cubicBezTo>
                      <a:cubicBezTo>
                        <a:pt x="14948" y="61686"/>
                        <a:pt x="4375" y="66639"/>
                        <a:pt x="470" y="75211"/>
                      </a:cubicBezTo>
                      <a:cubicBezTo>
                        <a:pt x="-3530" y="83784"/>
                        <a:pt x="17996" y="115597"/>
                        <a:pt x="65431" y="138362"/>
                      </a:cubicBezTo>
                      <a:cubicBezTo>
                        <a:pt x="112865" y="161032"/>
                        <a:pt x="220021" y="155126"/>
                        <a:pt x="220021" y="155126"/>
                      </a:cubicBezTo>
                      <a:lnTo>
                        <a:pt x="235833" y="860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1E59B3"/>
                    </a:gs>
                    <a:gs pos="22660">
                      <a:srgbClr val="1A4790"/>
                    </a:gs>
                    <a:gs pos="53330">
                      <a:srgbClr val="143268"/>
                    </a:gs>
                    <a:gs pos="77590">
                      <a:srgbClr val="11254E"/>
                    </a:gs>
                    <a:gs pos="92220">
                      <a:srgbClr val="102045"/>
                    </a:gs>
                  </a:gsLst>
                  <a:lin ang="5385728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" name="图形 19"/>
              <p:cNvGrpSpPr/>
              <p:nvPr/>
            </p:nvGrpSpPr>
            <p:grpSpPr>
              <a:xfrm>
                <a:off x="5076515" y="3638359"/>
                <a:ext cx="906421" cy="1636839"/>
                <a:chOff x="5076515" y="3638359"/>
                <a:chExt cx="906421" cy="1636839"/>
              </a:xfrm>
            </p:grpSpPr>
            <p:sp>
              <p:nvSpPr>
                <p:cNvPr id="70" name="任意多边形: 形状 69"/>
                <p:cNvSpPr/>
                <p:nvPr/>
              </p:nvSpPr>
              <p:spPr>
                <a:xfrm>
                  <a:off x="5076515" y="4984718"/>
                  <a:ext cx="339108" cy="290480"/>
                </a:xfrm>
                <a:custGeom>
                  <a:avLst/>
                  <a:gdLst>
                    <a:gd name="connsiteX0" fmla="*/ 105560 w 339108"/>
                    <a:gd name="connsiteY0" fmla="*/ 0 h 290480"/>
                    <a:gd name="connsiteX1" fmla="*/ 219479 w 339108"/>
                    <a:gd name="connsiteY1" fmla="*/ 57817 h 290480"/>
                    <a:gd name="connsiteX2" fmla="*/ 301013 w 339108"/>
                    <a:gd name="connsiteY2" fmla="*/ 195453 h 290480"/>
                    <a:gd name="connsiteX3" fmla="*/ 260912 w 339108"/>
                    <a:gd name="connsiteY3" fmla="*/ 276797 h 290480"/>
                    <a:gd name="connsiteX4" fmla="*/ 213 w 339108"/>
                    <a:gd name="connsiteY4" fmla="*/ 150304 h 290480"/>
                    <a:gd name="connsiteX5" fmla="*/ 105560 w 339108"/>
                    <a:gd name="connsiteY5" fmla="*/ 0 h 29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9108" h="290480">
                      <a:moveTo>
                        <a:pt x="105560" y="0"/>
                      </a:moveTo>
                      <a:lnTo>
                        <a:pt x="219479" y="57817"/>
                      </a:lnTo>
                      <a:cubicBezTo>
                        <a:pt x="206334" y="117443"/>
                        <a:pt x="251864" y="146971"/>
                        <a:pt x="301013" y="195453"/>
                      </a:cubicBezTo>
                      <a:cubicBezTo>
                        <a:pt x="346637" y="240411"/>
                        <a:pt x="369878" y="323183"/>
                        <a:pt x="260912" y="276797"/>
                      </a:cubicBezTo>
                      <a:cubicBezTo>
                        <a:pt x="151947" y="230410"/>
                        <a:pt x="2499" y="173546"/>
                        <a:pt x="213" y="150304"/>
                      </a:cubicBezTo>
                      <a:cubicBezTo>
                        <a:pt x="-5502" y="91154"/>
                        <a:pt x="105560" y="0"/>
                        <a:pt x="10556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/>
                <p:nvPr/>
              </p:nvSpPr>
              <p:spPr>
                <a:xfrm>
                  <a:off x="5143785" y="3638359"/>
                  <a:ext cx="839152" cy="1456943"/>
                </a:xfrm>
                <a:custGeom>
                  <a:avLst/>
                  <a:gdLst>
                    <a:gd name="connsiteX0" fmla="*/ 839153 w 839152"/>
                    <a:gd name="connsiteY0" fmla="*/ 17145 h 1456943"/>
                    <a:gd name="connsiteX1" fmla="*/ 685419 w 839152"/>
                    <a:gd name="connsiteY1" fmla="*/ 804196 h 1456943"/>
                    <a:gd name="connsiteX2" fmla="*/ 188690 w 839152"/>
                    <a:gd name="connsiteY2" fmla="*/ 1456944 h 1456943"/>
                    <a:gd name="connsiteX3" fmla="*/ 0 w 839152"/>
                    <a:gd name="connsiteY3" fmla="*/ 1343882 h 1456943"/>
                    <a:gd name="connsiteX4" fmla="*/ 344234 w 839152"/>
                    <a:gd name="connsiteY4" fmla="*/ 727138 h 1456943"/>
                    <a:gd name="connsiteX5" fmla="*/ 447580 w 839152"/>
                    <a:gd name="connsiteY5" fmla="*/ 0 h 1456943"/>
                    <a:gd name="connsiteX6" fmla="*/ 839153 w 839152"/>
                    <a:gd name="connsiteY6" fmla="*/ 17145 h 1456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9152" h="1456943">
                      <a:moveTo>
                        <a:pt x="839153" y="17145"/>
                      </a:moveTo>
                      <a:cubicBezTo>
                        <a:pt x="839153" y="17145"/>
                        <a:pt x="797624" y="597503"/>
                        <a:pt x="685419" y="804196"/>
                      </a:cubicBezTo>
                      <a:cubicBezTo>
                        <a:pt x="573214" y="1010888"/>
                        <a:pt x="188690" y="1456944"/>
                        <a:pt x="188690" y="1456944"/>
                      </a:cubicBezTo>
                      <a:cubicBezTo>
                        <a:pt x="188690" y="1456944"/>
                        <a:pt x="58769" y="1433893"/>
                        <a:pt x="0" y="1343882"/>
                      </a:cubicBezTo>
                      <a:cubicBezTo>
                        <a:pt x="0" y="1343882"/>
                        <a:pt x="279178" y="847534"/>
                        <a:pt x="344234" y="727138"/>
                      </a:cubicBezTo>
                      <a:cubicBezTo>
                        <a:pt x="409289" y="606742"/>
                        <a:pt x="358235" y="107632"/>
                        <a:pt x="447580" y="0"/>
                      </a:cubicBezTo>
                      <a:lnTo>
                        <a:pt x="839153" y="1714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7" name="任意多边形: 形状 46"/>
              <p:cNvSpPr/>
              <p:nvPr/>
            </p:nvSpPr>
            <p:spPr>
              <a:xfrm>
                <a:off x="6023150" y="1958413"/>
                <a:ext cx="126129" cy="189780"/>
              </a:xfrm>
              <a:custGeom>
                <a:avLst/>
                <a:gdLst>
                  <a:gd name="connsiteX0" fmla="*/ 16461 w 126129"/>
                  <a:gd name="connsiteY0" fmla="*/ 113274 h 189780"/>
                  <a:gd name="connsiteX1" fmla="*/ 39988 w 126129"/>
                  <a:gd name="connsiteY1" fmla="*/ 189665 h 189780"/>
                  <a:gd name="connsiteX2" fmla="*/ 106758 w 126129"/>
                  <a:gd name="connsiteY2" fmla="*/ 1451 h 189780"/>
                  <a:gd name="connsiteX3" fmla="*/ 16461 w 126129"/>
                  <a:gd name="connsiteY3" fmla="*/ 113274 h 189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129" h="189780">
                    <a:moveTo>
                      <a:pt x="16461" y="113274"/>
                    </a:moveTo>
                    <a:cubicBezTo>
                      <a:pt x="-8209" y="105750"/>
                      <a:pt x="-8780" y="183950"/>
                      <a:pt x="39988" y="189665"/>
                    </a:cubicBezTo>
                    <a:cubicBezTo>
                      <a:pt x="88756" y="195475"/>
                      <a:pt x="161146" y="-19599"/>
                      <a:pt x="106758" y="1451"/>
                    </a:cubicBezTo>
                    <a:cubicBezTo>
                      <a:pt x="52370" y="22501"/>
                      <a:pt x="16461" y="113274"/>
                      <a:pt x="16461" y="1132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6395274" y="2251329"/>
                <a:ext cx="47875" cy="78009"/>
              </a:xfrm>
              <a:custGeom>
                <a:avLst/>
                <a:gdLst>
                  <a:gd name="connsiteX0" fmla="*/ 47530 w 47875"/>
                  <a:gd name="connsiteY0" fmla="*/ 0 h 78009"/>
                  <a:gd name="connsiteX1" fmla="*/ 23051 w 47875"/>
                  <a:gd name="connsiteY1" fmla="*/ 78010 h 78009"/>
                  <a:gd name="connsiteX2" fmla="*/ 4763 w 47875"/>
                  <a:gd name="connsiteY2" fmla="*/ 71057 h 78009"/>
                  <a:gd name="connsiteX3" fmla="*/ 0 w 47875"/>
                  <a:gd name="connsiteY3" fmla="*/ 72580 h 78009"/>
                  <a:gd name="connsiteX4" fmla="*/ 47530 w 47875"/>
                  <a:gd name="connsiteY4" fmla="*/ 0 h 7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75" h="78009">
                    <a:moveTo>
                      <a:pt x="47530" y="0"/>
                    </a:moveTo>
                    <a:cubicBezTo>
                      <a:pt x="50768" y="33814"/>
                      <a:pt x="30385" y="50483"/>
                      <a:pt x="23051" y="78010"/>
                    </a:cubicBezTo>
                    <a:cubicBezTo>
                      <a:pt x="12954" y="69056"/>
                      <a:pt x="11430" y="71152"/>
                      <a:pt x="4763" y="71057"/>
                    </a:cubicBezTo>
                    <a:cubicBezTo>
                      <a:pt x="3524" y="71057"/>
                      <a:pt x="1905" y="71914"/>
                      <a:pt x="0" y="72580"/>
                    </a:cubicBezTo>
                    <a:cubicBezTo>
                      <a:pt x="28766" y="56102"/>
                      <a:pt x="43053" y="26670"/>
                      <a:pt x="47530" y="0"/>
                    </a:cubicBezTo>
                    <a:close/>
                  </a:path>
                </a:pathLst>
              </a:custGeom>
              <a:solidFill>
                <a:srgbClr val="1E59B3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49" name="图形 19"/>
              <p:cNvGrpSpPr/>
              <p:nvPr/>
            </p:nvGrpSpPr>
            <p:grpSpPr>
              <a:xfrm>
                <a:off x="5493663" y="1977938"/>
                <a:ext cx="545018" cy="600288"/>
                <a:chOff x="5493663" y="1977938"/>
                <a:chExt cx="545018" cy="600288"/>
              </a:xfrm>
            </p:grpSpPr>
            <p:grpSp>
              <p:nvGrpSpPr>
                <p:cNvPr id="63" name="图形 19"/>
                <p:cNvGrpSpPr/>
                <p:nvPr/>
              </p:nvGrpSpPr>
              <p:grpSpPr>
                <a:xfrm>
                  <a:off x="5588565" y="2002290"/>
                  <a:ext cx="450115" cy="575936"/>
                  <a:chOff x="5588565" y="2002290"/>
                  <a:chExt cx="450115" cy="575936"/>
                </a:xfrm>
              </p:grpSpPr>
              <p:sp>
                <p:nvSpPr>
                  <p:cNvPr id="68" name="任意多边形: 形状 67"/>
                  <p:cNvSpPr/>
                  <p:nvPr/>
                </p:nvSpPr>
                <p:spPr>
                  <a:xfrm>
                    <a:off x="5588565" y="2002290"/>
                    <a:ext cx="450115" cy="575936"/>
                  </a:xfrm>
                  <a:custGeom>
                    <a:avLst/>
                    <a:gdLst>
                      <a:gd name="connsiteX0" fmla="*/ 379704 w 450115"/>
                      <a:gd name="connsiteY0" fmla="*/ 109498 h 575936"/>
                      <a:gd name="connsiteX1" fmla="*/ 400182 w 450115"/>
                      <a:gd name="connsiteY1" fmla="*/ 211320 h 575936"/>
                      <a:gd name="connsiteX2" fmla="*/ 450093 w 450115"/>
                      <a:gd name="connsiteY2" fmla="*/ 262184 h 575936"/>
                      <a:gd name="connsiteX3" fmla="*/ 429329 w 450115"/>
                      <a:gd name="connsiteY3" fmla="*/ 315047 h 575936"/>
                      <a:gd name="connsiteX4" fmla="*/ 416470 w 450115"/>
                      <a:gd name="connsiteY4" fmla="*/ 431347 h 575936"/>
                      <a:gd name="connsiteX5" fmla="*/ 325601 w 450115"/>
                      <a:gd name="connsiteY5" fmla="*/ 436015 h 575936"/>
                      <a:gd name="connsiteX6" fmla="*/ 331221 w 450115"/>
                      <a:gd name="connsiteY6" fmla="*/ 575937 h 575936"/>
                      <a:gd name="connsiteX7" fmla="*/ 111575 w 450115"/>
                      <a:gd name="connsiteY7" fmla="*/ 522406 h 575936"/>
                      <a:gd name="connsiteX8" fmla="*/ 111479 w 450115"/>
                      <a:gd name="connsiteY8" fmla="*/ 378198 h 575936"/>
                      <a:gd name="connsiteX9" fmla="*/ 1370 w 450115"/>
                      <a:gd name="connsiteY9" fmla="*/ 182745 h 575936"/>
                      <a:gd name="connsiteX10" fmla="*/ 216064 w 450115"/>
                      <a:gd name="connsiteY10" fmla="*/ 151 h 575936"/>
                      <a:gd name="connsiteX11" fmla="*/ 379704 w 450115"/>
                      <a:gd name="connsiteY11" fmla="*/ 109498 h 575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50115" h="575936">
                        <a:moveTo>
                          <a:pt x="379704" y="109498"/>
                        </a:moveTo>
                        <a:cubicBezTo>
                          <a:pt x="404849" y="148931"/>
                          <a:pt x="391229" y="186555"/>
                          <a:pt x="400182" y="211320"/>
                        </a:cubicBezTo>
                        <a:cubicBezTo>
                          <a:pt x="409231" y="236085"/>
                          <a:pt x="451236" y="242086"/>
                          <a:pt x="450093" y="262184"/>
                        </a:cubicBezTo>
                        <a:cubicBezTo>
                          <a:pt x="449426" y="273899"/>
                          <a:pt x="433044" y="298760"/>
                          <a:pt x="429329" y="315047"/>
                        </a:cubicBezTo>
                        <a:cubicBezTo>
                          <a:pt x="423995" y="338574"/>
                          <a:pt x="426567" y="419060"/>
                          <a:pt x="416470" y="431347"/>
                        </a:cubicBezTo>
                        <a:cubicBezTo>
                          <a:pt x="406374" y="443539"/>
                          <a:pt x="351605" y="447731"/>
                          <a:pt x="325601" y="436015"/>
                        </a:cubicBezTo>
                        <a:cubicBezTo>
                          <a:pt x="310552" y="429252"/>
                          <a:pt x="331221" y="575937"/>
                          <a:pt x="331221" y="575937"/>
                        </a:cubicBezTo>
                        <a:lnTo>
                          <a:pt x="111575" y="522406"/>
                        </a:lnTo>
                        <a:cubicBezTo>
                          <a:pt x="139483" y="454017"/>
                          <a:pt x="128625" y="388104"/>
                          <a:pt x="111479" y="378198"/>
                        </a:cubicBezTo>
                        <a:cubicBezTo>
                          <a:pt x="94239" y="368292"/>
                          <a:pt x="-13298" y="293330"/>
                          <a:pt x="1370" y="182745"/>
                        </a:cubicBezTo>
                        <a:cubicBezTo>
                          <a:pt x="16039" y="72255"/>
                          <a:pt x="97573" y="5009"/>
                          <a:pt x="216064" y="151"/>
                        </a:cubicBezTo>
                        <a:cubicBezTo>
                          <a:pt x="334650" y="-4707"/>
                          <a:pt x="379704" y="109498"/>
                          <a:pt x="379704" y="10949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9" name="任意多边形: 形状 68"/>
                  <p:cNvSpPr/>
                  <p:nvPr/>
                </p:nvSpPr>
                <p:spPr>
                  <a:xfrm>
                    <a:off x="5833300" y="2392965"/>
                    <a:ext cx="80887" cy="84486"/>
                  </a:xfrm>
                  <a:custGeom>
                    <a:avLst/>
                    <a:gdLst>
                      <a:gd name="connsiteX0" fmla="*/ 0 w 80887"/>
                      <a:gd name="connsiteY0" fmla="*/ 0 h 84486"/>
                      <a:gd name="connsiteX1" fmla="*/ 75914 w 80887"/>
                      <a:gd name="connsiteY1" fmla="*/ 84487 h 84486"/>
                      <a:gd name="connsiteX2" fmla="*/ 80867 w 80887"/>
                      <a:gd name="connsiteY2" fmla="*/ 45434 h 84486"/>
                      <a:gd name="connsiteX3" fmla="*/ 0 w 80887"/>
                      <a:gd name="connsiteY3" fmla="*/ 0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887" h="84486">
                        <a:moveTo>
                          <a:pt x="0" y="0"/>
                        </a:moveTo>
                        <a:cubicBezTo>
                          <a:pt x="14859" y="35624"/>
                          <a:pt x="53816" y="60865"/>
                          <a:pt x="75914" y="84487"/>
                        </a:cubicBezTo>
                        <a:cubicBezTo>
                          <a:pt x="74676" y="65342"/>
                          <a:pt x="74581" y="42672"/>
                          <a:pt x="80867" y="45434"/>
                        </a:cubicBezTo>
                        <a:cubicBezTo>
                          <a:pt x="82201" y="46006"/>
                          <a:pt x="18764" y="2438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1E59B3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4" name="图形 19"/>
                <p:cNvGrpSpPr/>
                <p:nvPr/>
              </p:nvGrpSpPr>
              <p:grpSpPr>
                <a:xfrm>
                  <a:off x="5493663" y="1977938"/>
                  <a:ext cx="494070" cy="447991"/>
                  <a:chOff x="5493663" y="1977938"/>
                  <a:chExt cx="494070" cy="447991"/>
                </a:xfrm>
              </p:grpSpPr>
              <p:sp>
                <p:nvSpPr>
                  <p:cNvPr id="65" name="任意多边形: 形状 64"/>
                  <p:cNvSpPr/>
                  <p:nvPr/>
                </p:nvSpPr>
                <p:spPr>
                  <a:xfrm>
                    <a:off x="5493663" y="1977938"/>
                    <a:ext cx="494070" cy="447991"/>
                  </a:xfrm>
                  <a:custGeom>
                    <a:avLst/>
                    <a:gdLst>
                      <a:gd name="connsiteX0" fmla="*/ 323158 w 494070"/>
                      <a:gd name="connsiteY0" fmla="*/ 24 h 447991"/>
                      <a:gd name="connsiteX1" fmla="*/ 160185 w 494070"/>
                      <a:gd name="connsiteY1" fmla="*/ 43553 h 447991"/>
                      <a:gd name="connsiteX2" fmla="*/ 61316 w 494070"/>
                      <a:gd name="connsiteY2" fmla="*/ 35457 h 447991"/>
                      <a:gd name="connsiteX3" fmla="*/ 23692 w 494070"/>
                      <a:gd name="connsiteY3" fmla="*/ 177760 h 447991"/>
                      <a:gd name="connsiteX4" fmla="*/ 90177 w 494070"/>
                      <a:gd name="connsiteY4" fmla="*/ 219861 h 447991"/>
                      <a:gd name="connsiteX5" fmla="*/ 205334 w 494070"/>
                      <a:gd name="connsiteY5" fmla="*/ 417504 h 447991"/>
                      <a:gd name="connsiteX6" fmla="*/ 240291 w 494070"/>
                      <a:gd name="connsiteY6" fmla="*/ 447127 h 447991"/>
                      <a:gd name="connsiteX7" fmla="*/ 280486 w 494070"/>
                      <a:gd name="connsiteY7" fmla="*/ 375118 h 447991"/>
                      <a:gd name="connsiteX8" fmla="*/ 224098 w 494070"/>
                      <a:gd name="connsiteY8" fmla="*/ 313777 h 447991"/>
                      <a:gd name="connsiteX9" fmla="*/ 262674 w 494070"/>
                      <a:gd name="connsiteY9" fmla="*/ 290631 h 447991"/>
                      <a:gd name="connsiteX10" fmla="*/ 293916 w 494070"/>
                      <a:gd name="connsiteY10" fmla="*/ 330636 h 447991"/>
                      <a:gd name="connsiteX11" fmla="*/ 303822 w 494070"/>
                      <a:gd name="connsiteY11" fmla="*/ 325302 h 447991"/>
                      <a:gd name="connsiteX12" fmla="*/ 297536 w 494070"/>
                      <a:gd name="connsiteY12" fmla="*/ 283964 h 447991"/>
                      <a:gd name="connsiteX13" fmla="*/ 309156 w 494070"/>
                      <a:gd name="connsiteY13" fmla="*/ 170235 h 447991"/>
                      <a:gd name="connsiteX14" fmla="*/ 487178 w 494070"/>
                      <a:gd name="connsiteY14" fmla="*/ 164996 h 447991"/>
                      <a:gd name="connsiteX15" fmla="*/ 323158 w 494070"/>
                      <a:gd name="connsiteY15" fmla="*/ 24 h 447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94070" h="447991">
                        <a:moveTo>
                          <a:pt x="323158" y="24"/>
                        </a:moveTo>
                        <a:cubicBezTo>
                          <a:pt x="274105" y="595"/>
                          <a:pt x="209906" y="13263"/>
                          <a:pt x="160185" y="43553"/>
                        </a:cubicBezTo>
                        <a:cubicBezTo>
                          <a:pt x="140945" y="7739"/>
                          <a:pt x="101797" y="8787"/>
                          <a:pt x="61316" y="35457"/>
                        </a:cubicBezTo>
                        <a:cubicBezTo>
                          <a:pt x="21501" y="61650"/>
                          <a:pt x="-31362" y="125468"/>
                          <a:pt x="23692" y="177760"/>
                        </a:cubicBezTo>
                        <a:cubicBezTo>
                          <a:pt x="49219" y="203287"/>
                          <a:pt x="72555" y="214241"/>
                          <a:pt x="90177" y="219861"/>
                        </a:cubicBezTo>
                        <a:cubicBezTo>
                          <a:pt x="111798" y="351687"/>
                          <a:pt x="190951" y="395216"/>
                          <a:pt x="205334" y="417504"/>
                        </a:cubicBezTo>
                        <a:cubicBezTo>
                          <a:pt x="219907" y="440079"/>
                          <a:pt x="218764" y="451318"/>
                          <a:pt x="240291" y="447127"/>
                        </a:cubicBezTo>
                        <a:cubicBezTo>
                          <a:pt x="261817" y="442936"/>
                          <a:pt x="302965" y="383309"/>
                          <a:pt x="280486" y="375118"/>
                        </a:cubicBezTo>
                        <a:cubicBezTo>
                          <a:pt x="258102" y="366926"/>
                          <a:pt x="227908" y="347781"/>
                          <a:pt x="224098" y="313777"/>
                        </a:cubicBezTo>
                        <a:cubicBezTo>
                          <a:pt x="220288" y="279773"/>
                          <a:pt x="255721" y="275867"/>
                          <a:pt x="262674" y="290631"/>
                        </a:cubicBezTo>
                        <a:cubicBezTo>
                          <a:pt x="268580" y="303204"/>
                          <a:pt x="282582" y="319016"/>
                          <a:pt x="293916" y="330636"/>
                        </a:cubicBezTo>
                        <a:cubicBezTo>
                          <a:pt x="298107" y="334923"/>
                          <a:pt x="305251" y="331112"/>
                          <a:pt x="303822" y="325302"/>
                        </a:cubicBezTo>
                        <a:cubicBezTo>
                          <a:pt x="301155" y="314539"/>
                          <a:pt x="298488" y="300251"/>
                          <a:pt x="297536" y="283964"/>
                        </a:cubicBezTo>
                        <a:cubicBezTo>
                          <a:pt x="295345" y="246626"/>
                          <a:pt x="371545" y="212336"/>
                          <a:pt x="309156" y="170235"/>
                        </a:cubicBezTo>
                        <a:cubicBezTo>
                          <a:pt x="309156" y="170235"/>
                          <a:pt x="424980" y="92225"/>
                          <a:pt x="487178" y="164996"/>
                        </a:cubicBezTo>
                        <a:cubicBezTo>
                          <a:pt x="518230" y="54030"/>
                          <a:pt x="440982" y="-1310"/>
                          <a:pt x="323158" y="2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6" name="任意多边形: 形状 65"/>
                  <p:cNvSpPr/>
                  <p:nvPr/>
                </p:nvSpPr>
                <p:spPr>
                  <a:xfrm>
                    <a:off x="5561456" y="2012251"/>
                    <a:ext cx="92392" cy="185547"/>
                  </a:xfrm>
                  <a:custGeom>
                    <a:avLst/>
                    <a:gdLst>
                      <a:gd name="connsiteX0" fmla="*/ 92392 w 92392"/>
                      <a:gd name="connsiteY0" fmla="*/ 9239 h 185547"/>
                      <a:gd name="connsiteX1" fmla="*/ 86201 w 92392"/>
                      <a:gd name="connsiteY1" fmla="*/ 0 h 185547"/>
                      <a:gd name="connsiteX2" fmla="*/ 0 w 92392"/>
                      <a:gd name="connsiteY2" fmla="*/ 176308 h 185547"/>
                      <a:gd name="connsiteX3" fmla="*/ 22384 w 92392"/>
                      <a:gd name="connsiteY3" fmla="*/ 185547 h 185547"/>
                      <a:gd name="connsiteX4" fmla="*/ 92392 w 92392"/>
                      <a:gd name="connsiteY4" fmla="*/ 9239 h 185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392" h="185547">
                        <a:moveTo>
                          <a:pt x="92392" y="9239"/>
                        </a:moveTo>
                        <a:cubicBezTo>
                          <a:pt x="90488" y="5810"/>
                          <a:pt x="88392" y="2762"/>
                          <a:pt x="86201" y="0"/>
                        </a:cubicBezTo>
                        <a:cubicBezTo>
                          <a:pt x="46482" y="54007"/>
                          <a:pt x="12192" y="112776"/>
                          <a:pt x="0" y="176308"/>
                        </a:cubicBezTo>
                        <a:cubicBezTo>
                          <a:pt x="8191" y="180499"/>
                          <a:pt x="15716" y="183356"/>
                          <a:pt x="22384" y="185547"/>
                        </a:cubicBezTo>
                        <a:cubicBezTo>
                          <a:pt x="37529" y="125635"/>
                          <a:pt x="71152" y="64579"/>
                          <a:pt x="92392" y="923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702000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7" name="任意多边形: 形状 66"/>
                  <p:cNvSpPr/>
                  <p:nvPr/>
                </p:nvSpPr>
                <p:spPr>
                  <a:xfrm>
                    <a:off x="5743860" y="1977938"/>
                    <a:ext cx="238696" cy="95239"/>
                  </a:xfrm>
                  <a:custGeom>
                    <a:avLst/>
                    <a:gdLst>
                      <a:gd name="connsiteX0" fmla="*/ 238697 w 238696"/>
                      <a:gd name="connsiteY0" fmla="*/ 84510 h 95239"/>
                      <a:gd name="connsiteX1" fmla="*/ 72962 w 238696"/>
                      <a:gd name="connsiteY1" fmla="*/ 23 h 95239"/>
                      <a:gd name="connsiteX2" fmla="*/ 0 w 238696"/>
                      <a:gd name="connsiteY2" fmla="*/ 12025 h 95239"/>
                      <a:gd name="connsiteX3" fmla="*/ 238697 w 238696"/>
                      <a:gd name="connsiteY3" fmla="*/ 84510 h 95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696" h="95239">
                        <a:moveTo>
                          <a:pt x="238697" y="84510"/>
                        </a:moveTo>
                        <a:cubicBezTo>
                          <a:pt x="220980" y="27455"/>
                          <a:pt x="157544" y="-929"/>
                          <a:pt x="72962" y="23"/>
                        </a:cubicBezTo>
                        <a:cubicBezTo>
                          <a:pt x="49054" y="309"/>
                          <a:pt x="24194" y="4405"/>
                          <a:pt x="0" y="12025"/>
                        </a:cubicBezTo>
                        <a:cubicBezTo>
                          <a:pt x="45815" y="76414"/>
                          <a:pt x="155829" y="115276"/>
                          <a:pt x="238697" y="845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0" name="图形 19"/>
              <p:cNvGrpSpPr/>
              <p:nvPr/>
            </p:nvGrpSpPr>
            <p:grpSpPr>
              <a:xfrm>
                <a:off x="5639691" y="3587686"/>
                <a:ext cx="419460" cy="1622572"/>
                <a:chOff x="5639691" y="3587686"/>
                <a:chExt cx="419460" cy="1622572"/>
              </a:xfrm>
            </p:grpSpPr>
            <p:sp>
              <p:nvSpPr>
                <p:cNvPr id="61" name="任意多边形: 形状 60"/>
                <p:cNvSpPr/>
                <p:nvPr/>
              </p:nvSpPr>
              <p:spPr>
                <a:xfrm>
                  <a:off x="5694455" y="4987362"/>
                  <a:ext cx="349846" cy="222896"/>
                </a:xfrm>
                <a:custGeom>
                  <a:avLst/>
                  <a:gdLst>
                    <a:gd name="connsiteX0" fmla="*/ 23021 w 349846"/>
                    <a:gd name="connsiteY0" fmla="*/ 54125 h 222896"/>
                    <a:gd name="connsiteX1" fmla="*/ 159419 w 349846"/>
                    <a:gd name="connsiteY1" fmla="*/ 35741 h 222896"/>
                    <a:gd name="connsiteX2" fmla="*/ 240381 w 349846"/>
                    <a:gd name="connsiteY2" fmla="*/ 131563 h 222896"/>
                    <a:gd name="connsiteX3" fmla="*/ 347633 w 349846"/>
                    <a:gd name="connsiteY3" fmla="*/ 206811 h 222896"/>
                    <a:gd name="connsiteX4" fmla="*/ 17782 w 349846"/>
                    <a:gd name="connsiteY4" fmla="*/ 209096 h 222896"/>
                    <a:gd name="connsiteX5" fmla="*/ 23021 w 349846"/>
                    <a:gd name="connsiteY5" fmla="*/ 54125 h 222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9846" h="222896">
                      <a:moveTo>
                        <a:pt x="23021" y="54125"/>
                      </a:moveTo>
                      <a:cubicBezTo>
                        <a:pt x="15972" y="-10455"/>
                        <a:pt x="144083" y="-18075"/>
                        <a:pt x="159419" y="35741"/>
                      </a:cubicBezTo>
                      <a:cubicBezTo>
                        <a:pt x="174754" y="89558"/>
                        <a:pt x="188184" y="117466"/>
                        <a:pt x="240381" y="131563"/>
                      </a:cubicBezTo>
                      <a:cubicBezTo>
                        <a:pt x="329821" y="155757"/>
                        <a:pt x="358586" y="193475"/>
                        <a:pt x="347633" y="206811"/>
                      </a:cubicBezTo>
                      <a:cubicBezTo>
                        <a:pt x="326296" y="232909"/>
                        <a:pt x="63502" y="222432"/>
                        <a:pt x="17782" y="209096"/>
                      </a:cubicBezTo>
                      <a:cubicBezTo>
                        <a:pt x="-28033" y="195857"/>
                        <a:pt x="29974" y="118704"/>
                        <a:pt x="23021" y="541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>
                <a:xfrm>
                  <a:off x="5639691" y="3587686"/>
                  <a:ext cx="419460" cy="1483762"/>
                </a:xfrm>
                <a:custGeom>
                  <a:avLst/>
                  <a:gdLst>
                    <a:gd name="connsiteX0" fmla="*/ 394300 w 419460"/>
                    <a:gd name="connsiteY0" fmla="*/ 0 h 1483762"/>
                    <a:gd name="connsiteX1" fmla="*/ 409921 w 419460"/>
                    <a:gd name="connsiteY1" fmla="*/ 706946 h 1483762"/>
                    <a:gd name="connsiteX2" fmla="*/ 268189 w 419460"/>
                    <a:gd name="connsiteY2" fmla="*/ 1475804 h 1483762"/>
                    <a:gd name="connsiteX3" fmla="*/ 49114 w 419460"/>
                    <a:gd name="connsiteY3" fmla="*/ 1475804 h 1483762"/>
                    <a:gd name="connsiteX4" fmla="*/ 51972 w 419460"/>
                    <a:gd name="connsiteY4" fmla="*/ 762286 h 1483762"/>
                    <a:gd name="connsiteX5" fmla="*/ 9681 w 419460"/>
                    <a:gd name="connsiteY5" fmla="*/ 16573 h 1483762"/>
                    <a:gd name="connsiteX6" fmla="*/ 394300 w 419460"/>
                    <a:gd name="connsiteY6" fmla="*/ 0 h 148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460" h="1483762">
                      <a:moveTo>
                        <a:pt x="394300" y="0"/>
                      </a:moveTo>
                      <a:cubicBezTo>
                        <a:pt x="394300" y="0"/>
                        <a:pt x="438306" y="451295"/>
                        <a:pt x="409921" y="706946"/>
                      </a:cubicBezTo>
                      <a:cubicBezTo>
                        <a:pt x="381537" y="962692"/>
                        <a:pt x="268189" y="1475804"/>
                        <a:pt x="268189" y="1475804"/>
                      </a:cubicBezTo>
                      <a:cubicBezTo>
                        <a:pt x="268189" y="1475804"/>
                        <a:pt x="127696" y="1493711"/>
                        <a:pt x="49114" y="1475804"/>
                      </a:cubicBezTo>
                      <a:cubicBezTo>
                        <a:pt x="49114" y="1475804"/>
                        <a:pt x="39971" y="898684"/>
                        <a:pt x="51972" y="762286"/>
                      </a:cubicBezTo>
                      <a:cubicBezTo>
                        <a:pt x="63973" y="625983"/>
                        <a:pt x="-29562" y="150876"/>
                        <a:pt x="9681" y="16573"/>
                      </a:cubicBezTo>
                      <a:lnTo>
                        <a:pt x="39430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1" name="任意多边形: 形状 50"/>
              <p:cNvSpPr/>
              <p:nvPr/>
            </p:nvSpPr>
            <p:spPr>
              <a:xfrm>
                <a:off x="5706331" y="2461736"/>
                <a:ext cx="196977" cy="177545"/>
              </a:xfrm>
              <a:custGeom>
                <a:avLst/>
                <a:gdLst>
                  <a:gd name="connsiteX0" fmla="*/ 0 w 196977"/>
                  <a:gd name="connsiteY0" fmla="*/ 0 h 177545"/>
                  <a:gd name="connsiteX1" fmla="*/ 196977 w 196977"/>
                  <a:gd name="connsiteY1" fmla="*/ 98393 h 177545"/>
                  <a:gd name="connsiteX2" fmla="*/ 182308 w 196977"/>
                  <a:gd name="connsiteY2" fmla="*/ 177546 h 17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977" h="177545">
                    <a:moveTo>
                      <a:pt x="0" y="0"/>
                    </a:moveTo>
                    <a:lnTo>
                      <a:pt x="196977" y="98393"/>
                    </a:lnTo>
                    <a:lnTo>
                      <a:pt x="182308" y="177546"/>
                    </a:lnTo>
                    <a:close/>
                  </a:path>
                </a:pathLst>
              </a:custGeom>
              <a:gradFill>
                <a:gsLst>
                  <a:gs pos="0">
                    <a:srgbClr val="1E59B3"/>
                  </a:gs>
                  <a:gs pos="22660">
                    <a:srgbClr val="1A4790"/>
                  </a:gs>
                  <a:gs pos="53330">
                    <a:srgbClr val="143268"/>
                  </a:gs>
                  <a:gs pos="77590">
                    <a:srgbClr val="11254E"/>
                  </a:gs>
                  <a:gs pos="92220">
                    <a:srgbClr val="102045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>
                <a:off x="5497353" y="2456402"/>
                <a:ext cx="589395" cy="1301804"/>
              </a:xfrm>
              <a:custGeom>
                <a:avLst/>
                <a:gdLst>
                  <a:gd name="connsiteX0" fmla="*/ 529876 w 589395"/>
                  <a:gd name="connsiteY0" fmla="*/ 555879 h 1301804"/>
                  <a:gd name="connsiteX1" fmla="*/ 433673 w 589395"/>
                  <a:gd name="connsiteY1" fmla="*/ 127921 h 1301804"/>
                  <a:gd name="connsiteX2" fmla="*/ 200311 w 589395"/>
                  <a:gd name="connsiteY2" fmla="*/ 0 h 1301804"/>
                  <a:gd name="connsiteX3" fmla="*/ 181356 w 589395"/>
                  <a:gd name="connsiteY3" fmla="*/ 61913 h 1301804"/>
                  <a:gd name="connsiteX4" fmla="*/ 86678 w 589395"/>
                  <a:gd name="connsiteY4" fmla="*/ 258032 h 1301804"/>
                  <a:gd name="connsiteX5" fmla="*/ 35624 w 589395"/>
                  <a:gd name="connsiteY5" fmla="*/ 793528 h 1301804"/>
                  <a:gd name="connsiteX6" fmla="*/ 0 w 589395"/>
                  <a:gd name="connsiteY6" fmla="*/ 1193959 h 1301804"/>
                  <a:gd name="connsiteX7" fmla="*/ 588835 w 589395"/>
                  <a:gd name="connsiteY7" fmla="*/ 1270254 h 1301804"/>
                  <a:gd name="connsiteX8" fmla="*/ 542068 w 589395"/>
                  <a:gd name="connsiteY8" fmla="*/ 962406 h 1301804"/>
                  <a:gd name="connsiteX9" fmla="*/ 529876 w 589395"/>
                  <a:gd name="connsiteY9" fmla="*/ 555879 h 130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9395" h="1301804">
                    <a:moveTo>
                      <a:pt x="529876" y="555879"/>
                    </a:moveTo>
                    <a:cubicBezTo>
                      <a:pt x="537115" y="458629"/>
                      <a:pt x="535496" y="236220"/>
                      <a:pt x="433673" y="127921"/>
                    </a:cubicBezTo>
                    <a:cubicBezTo>
                      <a:pt x="379191" y="67913"/>
                      <a:pt x="200311" y="0"/>
                      <a:pt x="200311" y="0"/>
                    </a:cubicBezTo>
                    <a:cubicBezTo>
                      <a:pt x="200311" y="0"/>
                      <a:pt x="188881" y="37433"/>
                      <a:pt x="181356" y="61913"/>
                    </a:cubicBezTo>
                    <a:cubicBezTo>
                      <a:pt x="153067" y="102489"/>
                      <a:pt x="103442" y="181451"/>
                      <a:pt x="86678" y="258032"/>
                    </a:cubicBezTo>
                    <a:cubicBezTo>
                      <a:pt x="62103" y="370332"/>
                      <a:pt x="6001" y="651319"/>
                      <a:pt x="35624" y="793528"/>
                    </a:cubicBezTo>
                    <a:cubicBezTo>
                      <a:pt x="88583" y="1048322"/>
                      <a:pt x="46958" y="1013651"/>
                      <a:pt x="0" y="1193959"/>
                    </a:cubicBezTo>
                    <a:cubicBezTo>
                      <a:pt x="0" y="1193959"/>
                      <a:pt x="455105" y="1372362"/>
                      <a:pt x="588835" y="1270254"/>
                    </a:cubicBezTo>
                    <a:cubicBezTo>
                      <a:pt x="596265" y="1255014"/>
                      <a:pt x="527018" y="1112710"/>
                      <a:pt x="542068" y="962406"/>
                    </a:cubicBezTo>
                    <a:cubicBezTo>
                      <a:pt x="555498" y="827913"/>
                      <a:pt x="537305" y="675608"/>
                      <a:pt x="529876" y="55587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>
                <a:off x="6973633" y="2495835"/>
                <a:ext cx="10096" cy="1047"/>
              </a:xfrm>
              <a:custGeom>
                <a:avLst/>
                <a:gdLst>
                  <a:gd name="connsiteX0" fmla="*/ 0 w 10096"/>
                  <a:gd name="connsiteY0" fmla="*/ 1048 h 1047"/>
                  <a:gd name="connsiteX1" fmla="*/ 10096 w 10096"/>
                  <a:gd name="connsiteY1" fmla="*/ 0 h 1047"/>
                  <a:gd name="connsiteX2" fmla="*/ 0 w 10096"/>
                  <a:gd name="connsiteY2" fmla="*/ 1048 h 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96" h="1047">
                    <a:moveTo>
                      <a:pt x="0" y="1048"/>
                    </a:moveTo>
                    <a:cubicBezTo>
                      <a:pt x="3238" y="953"/>
                      <a:pt x="6572" y="571"/>
                      <a:pt x="10096" y="0"/>
                    </a:cubicBezTo>
                    <a:cubicBezTo>
                      <a:pt x="6762" y="476"/>
                      <a:pt x="3429" y="667"/>
                      <a:pt x="0" y="10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1E59B3"/>
                  </a:gs>
                  <a:gs pos="22660">
                    <a:srgbClr val="1A4790"/>
                  </a:gs>
                  <a:gs pos="53330">
                    <a:srgbClr val="143268"/>
                  </a:gs>
                  <a:gs pos="77590">
                    <a:srgbClr val="11254E"/>
                  </a:gs>
                  <a:gs pos="92220">
                    <a:srgbClr val="102045"/>
                  </a:gs>
                </a:gsLst>
                <a:lin ang="4675987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任意多边形: 形状 53"/>
              <p:cNvSpPr/>
              <p:nvPr/>
            </p:nvSpPr>
            <p:spPr>
              <a:xfrm>
                <a:off x="6536626" y="2574798"/>
                <a:ext cx="127729" cy="289559"/>
              </a:xfrm>
              <a:custGeom>
                <a:avLst/>
                <a:gdLst>
                  <a:gd name="connsiteX0" fmla="*/ 127730 w 127729"/>
                  <a:gd name="connsiteY0" fmla="*/ 0 h 289559"/>
                  <a:gd name="connsiteX1" fmla="*/ 0 w 127729"/>
                  <a:gd name="connsiteY1" fmla="*/ 289560 h 289559"/>
                  <a:gd name="connsiteX2" fmla="*/ 127730 w 127729"/>
                  <a:gd name="connsiteY2" fmla="*/ 0 h 289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729" h="289559">
                    <a:moveTo>
                      <a:pt x="127730" y="0"/>
                    </a:moveTo>
                    <a:cubicBezTo>
                      <a:pt x="59722" y="184213"/>
                      <a:pt x="34290" y="235363"/>
                      <a:pt x="0" y="289560"/>
                    </a:cubicBezTo>
                    <a:cubicBezTo>
                      <a:pt x="84487" y="232124"/>
                      <a:pt x="106489" y="122206"/>
                      <a:pt x="127730" y="0"/>
                    </a:cubicBezTo>
                    <a:close/>
                  </a:path>
                </a:pathLst>
              </a:custGeom>
              <a:solidFill>
                <a:srgbClr val="1E59B3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任意多边形: 形状 54"/>
              <p:cNvSpPr/>
              <p:nvPr/>
            </p:nvSpPr>
            <p:spPr>
              <a:xfrm>
                <a:off x="6216585" y="3344622"/>
                <a:ext cx="353498" cy="234028"/>
              </a:xfrm>
              <a:custGeom>
                <a:avLst/>
                <a:gdLst>
                  <a:gd name="connsiteX0" fmla="*/ 42672 w 353498"/>
                  <a:gd name="connsiteY0" fmla="*/ 11416 h 234028"/>
                  <a:gd name="connsiteX1" fmla="*/ 181356 w 353498"/>
                  <a:gd name="connsiteY1" fmla="*/ 12845 h 234028"/>
                  <a:gd name="connsiteX2" fmla="*/ 281464 w 353498"/>
                  <a:gd name="connsiteY2" fmla="*/ 38658 h 234028"/>
                  <a:gd name="connsiteX3" fmla="*/ 201359 w 353498"/>
                  <a:gd name="connsiteY3" fmla="*/ 63613 h 234028"/>
                  <a:gd name="connsiteX4" fmla="*/ 291275 w 353498"/>
                  <a:gd name="connsiteY4" fmla="*/ 125526 h 234028"/>
                  <a:gd name="connsiteX5" fmla="*/ 353473 w 353498"/>
                  <a:gd name="connsiteY5" fmla="*/ 162959 h 234028"/>
                  <a:gd name="connsiteX6" fmla="*/ 212789 w 353498"/>
                  <a:gd name="connsiteY6" fmla="*/ 125240 h 234028"/>
                  <a:gd name="connsiteX7" fmla="*/ 311754 w 353498"/>
                  <a:gd name="connsiteY7" fmla="*/ 181438 h 234028"/>
                  <a:gd name="connsiteX8" fmla="*/ 340519 w 353498"/>
                  <a:gd name="connsiteY8" fmla="*/ 209917 h 234028"/>
                  <a:gd name="connsiteX9" fmla="*/ 204216 w 353498"/>
                  <a:gd name="connsiteY9" fmla="*/ 228682 h 234028"/>
                  <a:gd name="connsiteX10" fmla="*/ 0 w 353498"/>
                  <a:gd name="connsiteY10" fmla="*/ 110000 h 234028"/>
                  <a:gd name="connsiteX11" fmla="*/ 42672 w 353498"/>
                  <a:gd name="connsiteY11" fmla="*/ 11416 h 23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498" h="234028">
                    <a:moveTo>
                      <a:pt x="42672" y="11416"/>
                    </a:moveTo>
                    <a:cubicBezTo>
                      <a:pt x="100299" y="-4681"/>
                      <a:pt x="144304" y="-3347"/>
                      <a:pt x="181356" y="12845"/>
                    </a:cubicBezTo>
                    <a:cubicBezTo>
                      <a:pt x="218409" y="29038"/>
                      <a:pt x="284607" y="14179"/>
                      <a:pt x="281464" y="38658"/>
                    </a:cubicBezTo>
                    <a:cubicBezTo>
                      <a:pt x="278321" y="63137"/>
                      <a:pt x="204883" y="53612"/>
                      <a:pt x="201359" y="63613"/>
                    </a:cubicBezTo>
                    <a:cubicBezTo>
                      <a:pt x="197834" y="73615"/>
                      <a:pt x="270606" y="118573"/>
                      <a:pt x="291275" y="125526"/>
                    </a:cubicBezTo>
                    <a:cubicBezTo>
                      <a:pt x="311849" y="132479"/>
                      <a:pt x="351187" y="143528"/>
                      <a:pt x="353473" y="162959"/>
                    </a:cubicBezTo>
                    <a:cubicBezTo>
                      <a:pt x="355664" y="182390"/>
                      <a:pt x="212789" y="125240"/>
                      <a:pt x="212789" y="125240"/>
                    </a:cubicBezTo>
                    <a:cubicBezTo>
                      <a:pt x="212789" y="125240"/>
                      <a:pt x="289846" y="174770"/>
                      <a:pt x="311754" y="181438"/>
                    </a:cubicBezTo>
                    <a:cubicBezTo>
                      <a:pt x="333661" y="188105"/>
                      <a:pt x="343377" y="195916"/>
                      <a:pt x="340519" y="209917"/>
                    </a:cubicBezTo>
                    <a:cubicBezTo>
                      <a:pt x="337661" y="223919"/>
                      <a:pt x="282703" y="243636"/>
                      <a:pt x="204216" y="228682"/>
                    </a:cubicBezTo>
                    <a:cubicBezTo>
                      <a:pt x="125730" y="213823"/>
                      <a:pt x="0" y="110000"/>
                      <a:pt x="0" y="110000"/>
                    </a:cubicBezTo>
                    <a:lnTo>
                      <a:pt x="42672" y="1141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536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>
                <a:off x="5653913" y="2598705"/>
                <a:ext cx="653730" cy="901777"/>
              </a:xfrm>
              <a:custGeom>
                <a:avLst/>
                <a:gdLst>
                  <a:gd name="connsiteX0" fmla="*/ 76992 w 653730"/>
                  <a:gd name="connsiteY0" fmla="*/ 572 h 901777"/>
                  <a:gd name="connsiteX1" fmla="*/ 162717 w 653730"/>
                  <a:gd name="connsiteY1" fmla="*/ 648938 h 901777"/>
                  <a:gd name="connsiteX2" fmla="*/ 581722 w 653730"/>
                  <a:gd name="connsiteY2" fmla="*/ 901446 h 901777"/>
                  <a:gd name="connsiteX3" fmla="*/ 653731 w 653730"/>
                  <a:gd name="connsiteY3" fmla="*/ 738759 h 901777"/>
                  <a:gd name="connsiteX4" fmla="*/ 314260 w 653730"/>
                  <a:gd name="connsiteY4" fmla="*/ 419576 h 901777"/>
                  <a:gd name="connsiteX5" fmla="*/ 76992 w 653730"/>
                  <a:gd name="connsiteY5" fmla="*/ 572 h 90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3730" h="901777">
                    <a:moveTo>
                      <a:pt x="76992" y="572"/>
                    </a:moveTo>
                    <a:cubicBezTo>
                      <a:pt x="-96458" y="19526"/>
                      <a:pt x="63562" y="488537"/>
                      <a:pt x="162717" y="648938"/>
                    </a:cubicBezTo>
                    <a:cubicBezTo>
                      <a:pt x="216819" y="736473"/>
                      <a:pt x="566387" y="892588"/>
                      <a:pt x="581722" y="901446"/>
                    </a:cubicBezTo>
                    <a:cubicBezTo>
                      <a:pt x="597153" y="910304"/>
                      <a:pt x="653731" y="738759"/>
                      <a:pt x="653731" y="738759"/>
                    </a:cubicBezTo>
                    <a:cubicBezTo>
                      <a:pt x="653731" y="738759"/>
                      <a:pt x="363124" y="473488"/>
                      <a:pt x="314260" y="419576"/>
                    </a:cubicBezTo>
                    <a:cubicBezTo>
                      <a:pt x="265397" y="365570"/>
                      <a:pt x="235108" y="-16764"/>
                      <a:pt x="76992" y="5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5364358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57" name="图形 19"/>
              <p:cNvGrpSpPr/>
              <p:nvPr/>
            </p:nvGrpSpPr>
            <p:grpSpPr>
              <a:xfrm>
                <a:off x="5768117" y="2437791"/>
                <a:ext cx="905978" cy="523511"/>
                <a:chOff x="5768117" y="2437791"/>
                <a:chExt cx="905978" cy="523511"/>
              </a:xfrm>
            </p:grpSpPr>
            <p:sp>
              <p:nvSpPr>
                <p:cNvPr id="59" name="任意多边形: 形状 58"/>
                <p:cNvSpPr/>
                <p:nvPr/>
              </p:nvSpPr>
              <p:spPr>
                <a:xfrm>
                  <a:off x="5966683" y="2437791"/>
                  <a:ext cx="707412" cy="523511"/>
                </a:xfrm>
                <a:custGeom>
                  <a:avLst/>
                  <a:gdLst>
                    <a:gd name="connsiteX0" fmla="*/ 680814 w 707412"/>
                    <a:gd name="connsiteY0" fmla="*/ 10324 h 523511"/>
                    <a:gd name="connsiteX1" fmla="*/ 562704 w 707412"/>
                    <a:gd name="connsiteY1" fmla="*/ 86334 h 523511"/>
                    <a:gd name="connsiteX2" fmla="*/ 396683 w 707412"/>
                    <a:gd name="connsiteY2" fmla="*/ 382943 h 523511"/>
                    <a:gd name="connsiteX3" fmla="*/ 15968 w 707412"/>
                    <a:gd name="connsiteY3" fmla="*/ 419614 h 523511"/>
                    <a:gd name="connsiteX4" fmla="*/ 35018 w 707412"/>
                    <a:gd name="connsiteY4" fmla="*/ 489908 h 523511"/>
                    <a:gd name="connsiteX5" fmla="*/ 478408 w 707412"/>
                    <a:gd name="connsiteY5" fmla="*/ 503815 h 523511"/>
                    <a:gd name="connsiteX6" fmla="*/ 686433 w 707412"/>
                    <a:gd name="connsiteY6" fmla="*/ 172059 h 523511"/>
                    <a:gd name="connsiteX7" fmla="*/ 680814 w 707412"/>
                    <a:gd name="connsiteY7" fmla="*/ 10324 h 523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7412" h="523511">
                      <a:moveTo>
                        <a:pt x="680814" y="10324"/>
                      </a:moveTo>
                      <a:cubicBezTo>
                        <a:pt x="650524" y="-12917"/>
                        <a:pt x="601090" y="-725"/>
                        <a:pt x="562704" y="86334"/>
                      </a:cubicBezTo>
                      <a:cubicBezTo>
                        <a:pt x="562704" y="86334"/>
                        <a:pt x="430783" y="349986"/>
                        <a:pt x="396683" y="382943"/>
                      </a:cubicBezTo>
                      <a:cubicBezTo>
                        <a:pt x="238091" y="381037"/>
                        <a:pt x="30446" y="419233"/>
                        <a:pt x="15968" y="419614"/>
                      </a:cubicBezTo>
                      <a:cubicBezTo>
                        <a:pt x="-28894" y="420947"/>
                        <a:pt x="35018" y="489908"/>
                        <a:pt x="35018" y="489908"/>
                      </a:cubicBezTo>
                      <a:cubicBezTo>
                        <a:pt x="35018" y="489908"/>
                        <a:pt x="344486" y="555154"/>
                        <a:pt x="478408" y="503815"/>
                      </a:cubicBezTo>
                      <a:cubicBezTo>
                        <a:pt x="596422" y="458571"/>
                        <a:pt x="660430" y="244068"/>
                        <a:pt x="686433" y="172059"/>
                      </a:cubicBezTo>
                      <a:cubicBezTo>
                        <a:pt x="712532" y="100145"/>
                        <a:pt x="718152" y="38995"/>
                        <a:pt x="680814" y="1032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任意多边形: 形状 59"/>
                <p:cNvSpPr/>
                <p:nvPr/>
              </p:nvSpPr>
              <p:spPr>
                <a:xfrm>
                  <a:off x="5768117" y="2819038"/>
                  <a:ext cx="233488" cy="141333"/>
                </a:xfrm>
                <a:custGeom>
                  <a:avLst/>
                  <a:gdLst>
                    <a:gd name="connsiteX0" fmla="*/ 227393 w 233489"/>
                    <a:gd name="connsiteY0" fmla="*/ 38271 h 141332"/>
                    <a:gd name="connsiteX1" fmla="*/ 140430 w 233489"/>
                    <a:gd name="connsiteY1" fmla="*/ 10362 h 141332"/>
                    <a:gd name="connsiteX2" fmla="*/ 72517 w 233489"/>
                    <a:gd name="connsiteY2" fmla="*/ 5695 h 141332"/>
                    <a:gd name="connsiteX3" fmla="*/ 117380 w 233489"/>
                    <a:gd name="connsiteY3" fmla="*/ 37890 h 141332"/>
                    <a:gd name="connsiteX4" fmla="*/ 48323 w 233489"/>
                    <a:gd name="connsiteY4" fmla="*/ 57892 h 141332"/>
                    <a:gd name="connsiteX5" fmla="*/ 1746 w 233489"/>
                    <a:gd name="connsiteY5" fmla="*/ 68370 h 141332"/>
                    <a:gd name="connsiteX6" fmla="*/ 97472 w 233489"/>
                    <a:gd name="connsiteY6" fmla="*/ 73990 h 141332"/>
                    <a:gd name="connsiteX7" fmla="*/ 23939 w 233489"/>
                    <a:gd name="connsiteY7" fmla="*/ 88563 h 141332"/>
                    <a:gd name="connsiteX8" fmla="*/ 31 w 233489"/>
                    <a:gd name="connsiteY8" fmla="*/ 100374 h 141332"/>
                    <a:gd name="connsiteX9" fmla="*/ 81279 w 233489"/>
                    <a:gd name="connsiteY9" fmla="*/ 140474 h 141332"/>
                    <a:gd name="connsiteX10" fmla="*/ 233489 w 233489"/>
                    <a:gd name="connsiteY10" fmla="*/ 108851 h 141332"/>
                    <a:gd name="connsiteX11" fmla="*/ 227393 w 233489"/>
                    <a:gd name="connsiteY11" fmla="*/ 38271 h 141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3489" h="141332">
                      <a:moveTo>
                        <a:pt x="227393" y="38271"/>
                      </a:moveTo>
                      <a:cubicBezTo>
                        <a:pt x="194723" y="16173"/>
                        <a:pt x="167004" y="7886"/>
                        <a:pt x="140430" y="10362"/>
                      </a:cubicBezTo>
                      <a:cubicBezTo>
                        <a:pt x="113855" y="12744"/>
                        <a:pt x="75660" y="-10307"/>
                        <a:pt x="72517" y="5695"/>
                      </a:cubicBezTo>
                      <a:cubicBezTo>
                        <a:pt x="69373" y="21602"/>
                        <a:pt x="117284" y="30936"/>
                        <a:pt x="117380" y="37890"/>
                      </a:cubicBezTo>
                      <a:cubicBezTo>
                        <a:pt x="117474" y="44843"/>
                        <a:pt x="62706" y="57797"/>
                        <a:pt x="48323" y="57892"/>
                      </a:cubicBezTo>
                      <a:cubicBezTo>
                        <a:pt x="34036" y="57987"/>
                        <a:pt x="7080" y="56654"/>
                        <a:pt x="1746" y="68370"/>
                      </a:cubicBezTo>
                      <a:cubicBezTo>
                        <a:pt x="-3683" y="79990"/>
                        <a:pt x="97472" y="73990"/>
                        <a:pt x="97472" y="73990"/>
                      </a:cubicBezTo>
                      <a:cubicBezTo>
                        <a:pt x="97472" y="73990"/>
                        <a:pt x="39084" y="88849"/>
                        <a:pt x="23939" y="88563"/>
                      </a:cubicBezTo>
                      <a:cubicBezTo>
                        <a:pt x="8794" y="88182"/>
                        <a:pt x="1174" y="91039"/>
                        <a:pt x="31" y="100374"/>
                      </a:cubicBezTo>
                      <a:cubicBezTo>
                        <a:pt x="-1112" y="109708"/>
                        <a:pt x="29178" y="133425"/>
                        <a:pt x="81279" y="140474"/>
                      </a:cubicBezTo>
                      <a:cubicBezTo>
                        <a:pt x="133382" y="147523"/>
                        <a:pt x="233489" y="108851"/>
                        <a:pt x="233489" y="108851"/>
                      </a:cubicBezTo>
                      <a:lnTo>
                        <a:pt x="227393" y="3827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8" name="任意多边形: 形状 57"/>
              <p:cNvSpPr/>
              <p:nvPr/>
            </p:nvSpPr>
            <p:spPr>
              <a:xfrm>
                <a:off x="6487858" y="1666709"/>
                <a:ext cx="279499" cy="311371"/>
              </a:xfrm>
              <a:custGeom>
                <a:avLst/>
                <a:gdLst>
                  <a:gd name="connsiteX0" fmla="*/ 0 w 279499"/>
                  <a:gd name="connsiteY0" fmla="*/ 311252 h 311371"/>
                  <a:gd name="connsiteX1" fmla="*/ 236029 w 279499"/>
                  <a:gd name="connsiteY1" fmla="*/ 72080 h 311371"/>
                  <a:gd name="connsiteX2" fmla="*/ 0 w 279499"/>
                  <a:gd name="connsiteY2" fmla="*/ 311252 h 311371"/>
                  <a:gd name="connsiteX3" fmla="*/ 178212 w 279499"/>
                  <a:gd name="connsiteY3" fmla="*/ 112466 h 311371"/>
                  <a:gd name="connsiteX4" fmla="*/ 0 w 279499"/>
                  <a:gd name="connsiteY4" fmla="*/ 311252 h 311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499" h="311371">
                    <a:moveTo>
                      <a:pt x="0" y="311252"/>
                    </a:moveTo>
                    <a:cubicBezTo>
                      <a:pt x="0" y="311252"/>
                      <a:pt x="60770" y="-180333"/>
                      <a:pt x="236029" y="72080"/>
                    </a:cubicBezTo>
                    <a:cubicBezTo>
                      <a:pt x="411289" y="324492"/>
                      <a:pt x="0" y="311252"/>
                      <a:pt x="0" y="311252"/>
                    </a:cubicBezTo>
                    <a:cubicBezTo>
                      <a:pt x="0" y="311252"/>
                      <a:pt x="306705" y="183617"/>
                      <a:pt x="178212" y="112466"/>
                    </a:cubicBezTo>
                    <a:cubicBezTo>
                      <a:pt x="72961" y="54173"/>
                      <a:pt x="0" y="311252"/>
                      <a:pt x="0" y="311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4" name="任意多边形: 形状 13"/>
          <p:cNvSpPr/>
          <p:nvPr/>
        </p:nvSpPr>
        <p:spPr>
          <a:xfrm>
            <a:off x="6200355" y="6855681"/>
            <a:ext cx="1269" cy="2319"/>
          </a:xfrm>
          <a:custGeom>
            <a:avLst/>
            <a:gdLst>
              <a:gd name="connsiteX0" fmla="*/ 0 w 2190"/>
              <a:gd name="connsiteY0" fmla="*/ 0 h 4000"/>
              <a:gd name="connsiteX1" fmla="*/ 2191 w 2190"/>
              <a:gd name="connsiteY1" fmla="*/ 4001 h 4000"/>
              <a:gd name="connsiteX2" fmla="*/ 0 w 2190"/>
              <a:gd name="connsiteY2" fmla="*/ 0 h 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" h="4000">
                <a:moveTo>
                  <a:pt x="0" y="0"/>
                </a:moveTo>
                <a:cubicBezTo>
                  <a:pt x="1238" y="2381"/>
                  <a:pt x="2191" y="4001"/>
                  <a:pt x="2191" y="4001"/>
                </a:cubicBezTo>
                <a:cubicBezTo>
                  <a:pt x="2191" y="4001"/>
                  <a:pt x="1428" y="247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6" name="任意多边形: 形状 277"/>
          <p:cNvSpPr/>
          <p:nvPr/>
        </p:nvSpPr>
        <p:spPr>
          <a:xfrm rot="578382" flipH="1">
            <a:off x="4565518" y="4577338"/>
            <a:ext cx="427082" cy="416126"/>
          </a:xfrm>
          <a:custGeom>
            <a:avLst/>
            <a:gdLst>
              <a:gd name="connsiteX0" fmla="*/ 111941 w 181572"/>
              <a:gd name="connsiteY0" fmla="*/ 74263 h 239998"/>
              <a:gd name="connsiteX1" fmla="*/ 144040 w 181572"/>
              <a:gd name="connsiteY1" fmla="*/ 239998 h 239998"/>
              <a:gd name="connsiteX2" fmla="*/ 111941 w 181572"/>
              <a:gd name="connsiteY2" fmla="*/ 74263 h 2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572" h="239998">
                <a:moveTo>
                  <a:pt x="111941" y="74263"/>
                </a:moveTo>
                <a:cubicBezTo>
                  <a:pt x="-29696" y="-90710"/>
                  <a:pt x="-55604" y="92456"/>
                  <a:pt x="144040" y="239998"/>
                </a:cubicBezTo>
                <a:cubicBezTo>
                  <a:pt x="238052" y="-30798"/>
                  <a:pt x="127753" y="-51562"/>
                  <a:pt x="111941" y="74263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8000">
                <a:schemeClr val="accent3"/>
              </a:gs>
            </a:gsLst>
            <a:lin ang="0" scaled="0"/>
          </a:gradFill>
          <a:ln w="4763" cap="rnd">
            <a:noFill/>
            <a:prstDash val="solid"/>
            <a:round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7" name="任意多边形: 形状 278"/>
          <p:cNvSpPr/>
          <p:nvPr/>
        </p:nvSpPr>
        <p:spPr>
          <a:xfrm rot="20612655" flipH="1">
            <a:off x="5144460" y="5414022"/>
            <a:ext cx="281874" cy="274807"/>
          </a:xfrm>
          <a:custGeom>
            <a:avLst/>
            <a:gdLst>
              <a:gd name="connsiteX0" fmla="*/ 63247 w 165019"/>
              <a:gd name="connsiteY0" fmla="*/ 67564 h 218249"/>
              <a:gd name="connsiteX1" fmla="*/ 34100 w 165019"/>
              <a:gd name="connsiteY1" fmla="*/ 218249 h 218249"/>
              <a:gd name="connsiteX2" fmla="*/ 63247 w 165019"/>
              <a:gd name="connsiteY2" fmla="*/ 67564 h 21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019" h="218249">
                <a:moveTo>
                  <a:pt x="63247" y="67564"/>
                </a:moveTo>
                <a:cubicBezTo>
                  <a:pt x="192025" y="-82455"/>
                  <a:pt x="215552" y="84042"/>
                  <a:pt x="34100" y="218249"/>
                </a:cubicBezTo>
                <a:cubicBezTo>
                  <a:pt x="-51339" y="-27972"/>
                  <a:pt x="48960" y="-46927"/>
                  <a:pt x="63247" y="67564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0" scaled="0"/>
          </a:gradFill>
          <a:ln w="4763" cap="rnd">
            <a:noFill/>
            <a:prstDash val="solid"/>
            <a:round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8" name="任意多边形: 形状 278"/>
          <p:cNvSpPr/>
          <p:nvPr/>
        </p:nvSpPr>
        <p:spPr>
          <a:xfrm rot="19120802" flipH="1">
            <a:off x="4277848" y="5884088"/>
            <a:ext cx="202264" cy="197193"/>
          </a:xfrm>
          <a:custGeom>
            <a:avLst/>
            <a:gdLst>
              <a:gd name="connsiteX0" fmla="*/ 63247 w 165019"/>
              <a:gd name="connsiteY0" fmla="*/ 67564 h 218249"/>
              <a:gd name="connsiteX1" fmla="*/ 34100 w 165019"/>
              <a:gd name="connsiteY1" fmla="*/ 218249 h 218249"/>
              <a:gd name="connsiteX2" fmla="*/ 63247 w 165019"/>
              <a:gd name="connsiteY2" fmla="*/ 67564 h 21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019" h="218249">
                <a:moveTo>
                  <a:pt x="63247" y="67564"/>
                </a:moveTo>
                <a:cubicBezTo>
                  <a:pt x="192025" y="-82455"/>
                  <a:pt x="215552" y="84042"/>
                  <a:pt x="34100" y="218249"/>
                </a:cubicBezTo>
                <a:cubicBezTo>
                  <a:pt x="-51339" y="-27972"/>
                  <a:pt x="48960" y="-46927"/>
                  <a:pt x="63247" y="67564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0" scaled="0"/>
          </a:gradFill>
          <a:ln w="4763" cap="rnd">
            <a:noFill/>
            <a:prstDash val="solid"/>
            <a:round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9" name="任意多边形: 形状 277"/>
          <p:cNvSpPr/>
          <p:nvPr/>
        </p:nvSpPr>
        <p:spPr>
          <a:xfrm rot="20512450" flipH="1">
            <a:off x="6908667" y="4196337"/>
            <a:ext cx="427082" cy="416126"/>
          </a:xfrm>
          <a:custGeom>
            <a:avLst/>
            <a:gdLst>
              <a:gd name="connsiteX0" fmla="*/ 111941 w 181572"/>
              <a:gd name="connsiteY0" fmla="*/ 74263 h 239998"/>
              <a:gd name="connsiteX1" fmla="*/ 144040 w 181572"/>
              <a:gd name="connsiteY1" fmla="*/ 239998 h 239998"/>
              <a:gd name="connsiteX2" fmla="*/ 111941 w 181572"/>
              <a:gd name="connsiteY2" fmla="*/ 74263 h 2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572" h="239998">
                <a:moveTo>
                  <a:pt x="111941" y="74263"/>
                </a:moveTo>
                <a:cubicBezTo>
                  <a:pt x="-29696" y="-90710"/>
                  <a:pt x="-55604" y="92456"/>
                  <a:pt x="144040" y="239998"/>
                </a:cubicBezTo>
                <a:cubicBezTo>
                  <a:pt x="238052" y="-30798"/>
                  <a:pt x="127753" y="-51562"/>
                  <a:pt x="111941" y="74263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8000">
                <a:schemeClr val="accent3"/>
              </a:gs>
            </a:gsLst>
            <a:lin ang="0" scaled="0"/>
          </a:gradFill>
          <a:ln w="4763" cap="rnd">
            <a:noFill/>
            <a:prstDash val="solid"/>
            <a:round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40" name="任意多边形: 形状 278"/>
          <p:cNvSpPr/>
          <p:nvPr/>
        </p:nvSpPr>
        <p:spPr>
          <a:xfrm rot="2479198">
            <a:off x="7459198" y="5007789"/>
            <a:ext cx="202264" cy="197193"/>
          </a:xfrm>
          <a:custGeom>
            <a:avLst/>
            <a:gdLst>
              <a:gd name="connsiteX0" fmla="*/ 63247 w 165019"/>
              <a:gd name="connsiteY0" fmla="*/ 67564 h 218249"/>
              <a:gd name="connsiteX1" fmla="*/ 34100 w 165019"/>
              <a:gd name="connsiteY1" fmla="*/ 218249 h 218249"/>
              <a:gd name="connsiteX2" fmla="*/ 63247 w 165019"/>
              <a:gd name="connsiteY2" fmla="*/ 67564 h 21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019" h="218249">
                <a:moveTo>
                  <a:pt x="63247" y="67564"/>
                </a:moveTo>
                <a:cubicBezTo>
                  <a:pt x="192025" y="-82455"/>
                  <a:pt x="215552" y="84042"/>
                  <a:pt x="34100" y="218249"/>
                </a:cubicBezTo>
                <a:cubicBezTo>
                  <a:pt x="-51339" y="-27972"/>
                  <a:pt x="48960" y="-46927"/>
                  <a:pt x="63247" y="67564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0" scaled="0"/>
          </a:gradFill>
          <a:ln w="4763" cap="rnd">
            <a:noFill/>
            <a:prstDash val="solid"/>
            <a:round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41" name="任意多边形: 形状 278"/>
          <p:cNvSpPr/>
          <p:nvPr/>
        </p:nvSpPr>
        <p:spPr>
          <a:xfrm rot="20511799">
            <a:off x="8001960" y="5433074"/>
            <a:ext cx="281874" cy="274807"/>
          </a:xfrm>
          <a:custGeom>
            <a:avLst/>
            <a:gdLst>
              <a:gd name="connsiteX0" fmla="*/ 63247 w 165019"/>
              <a:gd name="connsiteY0" fmla="*/ 67564 h 218249"/>
              <a:gd name="connsiteX1" fmla="*/ 34100 w 165019"/>
              <a:gd name="connsiteY1" fmla="*/ 218249 h 218249"/>
              <a:gd name="connsiteX2" fmla="*/ 63247 w 165019"/>
              <a:gd name="connsiteY2" fmla="*/ 67564 h 21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019" h="218249">
                <a:moveTo>
                  <a:pt x="63247" y="67564"/>
                </a:moveTo>
                <a:cubicBezTo>
                  <a:pt x="192025" y="-82455"/>
                  <a:pt x="215552" y="84042"/>
                  <a:pt x="34100" y="218249"/>
                </a:cubicBezTo>
                <a:cubicBezTo>
                  <a:pt x="-51339" y="-27972"/>
                  <a:pt x="48960" y="-46927"/>
                  <a:pt x="63247" y="67564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0" scaled="0"/>
          </a:gradFill>
          <a:ln w="4763" cap="rnd">
            <a:noFill/>
            <a:prstDash val="solid"/>
            <a:round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grpSp>
        <p:nvGrpSpPr>
          <p:cNvPr id="162" name="组合 161"/>
          <p:cNvGrpSpPr/>
          <p:nvPr/>
        </p:nvGrpSpPr>
        <p:grpSpPr>
          <a:xfrm>
            <a:off x="695325" y="1963293"/>
            <a:ext cx="9534524" cy="490982"/>
            <a:chOff x="695325" y="1963293"/>
            <a:chExt cx="9534524" cy="490982"/>
          </a:xfrm>
        </p:grpSpPr>
        <p:sp>
          <p:nvSpPr>
            <p:cNvPr id="142" name="文本框 141"/>
            <p:cNvSpPr txBox="1"/>
            <p:nvPr/>
          </p:nvSpPr>
          <p:spPr>
            <a:xfrm>
              <a:off x="1513434" y="2003730"/>
              <a:ext cx="8716415" cy="39657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bg1"/>
                  </a:solidFill>
                  <a:latin typeface="+mn-ea"/>
                </a:rPr>
                <a:t>场地布置以温馨浪漫位置，适当增加公司</a:t>
              </a:r>
              <a:r>
                <a:rPr lang="en-US" altLang="zh-CN" spc="120" dirty="0">
                  <a:solidFill>
                    <a:schemeClr val="bg1"/>
                  </a:solidFill>
                  <a:latin typeface="+mn-ea"/>
                </a:rPr>
                <a:t>LOGO</a:t>
              </a:r>
            </a:p>
          </p:txBody>
        </p:sp>
        <p:grpSp>
          <p:nvGrpSpPr>
            <p:cNvPr id="161" name="组合 160"/>
            <p:cNvGrpSpPr/>
            <p:nvPr/>
          </p:nvGrpSpPr>
          <p:grpSpPr>
            <a:xfrm>
              <a:off x="695325" y="1963293"/>
              <a:ext cx="919611" cy="490982"/>
              <a:chOff x="695325" y="2610993"/>
              <a:chExt cx="919611" cy="490982"/>
            </a:xfrm>
          </p:grpSpPr>
          <p:grpSp>
            <p:nvGrpSpPr>
              <p:cNvPr id="154" name="图形 272"/>
              <p:cNvGrpSpPr/>
              <p:nvPr/>
            </p:nvGrpSpPr>
            <p:grpSpPr>
              <a:xfrm>
                <a:off x="898525" y="26109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158" name="任意多边形: 形状 274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275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pic>
            <p:nvPicPr>
              <p:cNvPr id="160" name="图片 1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325" y="2724150"/>
                <a:ext cx="919611" cy="377825"/>
              </a:xfrm>
              <a:custGeom>
                <a:avLst/>
                <a:gdLst>
                  <a:gd name="connsiteX0" fmla="*/ 206 w 2457450"/>
                  <a:gd name="connsiteY0" fmla="*/ 366 h 1009650"/>
                  <a:gd name="connsiteX1" fmla="*/ 2457656 w 2457450"/>
                  <a:gd name="connsiteY1" fmla="*/ 366 h 1009650"/>
                  <a:gd name="connsiteX2" fmla="*/ 2457656 w 2457450"/>
                  <a:gd name="connsiteY2" fmla="*/ 1010017 h 1009650"/>
                  <a:gd name="connsiteX3" fmla="*/ 206 w 2457450"/>
                  <a:gd name="connsiteY3" fmla="*/ 10100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7450" h="1009650">
                    <a:moveTo>
                      <a:pt x="206" y="366"/>
                    </a:moveTo>
                    <a:lnTo>
                      <a:pt x="2457656" y="366"/>
                    </a:lnTo>
                    <a:lnTo>
                      <a:pt x="2457656" y="1010017"/>
                    </a:lnTo>
                    <a:lnTo>
                      <a:pt x="206" y="1010017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63" name="组合 162"/>
          <p:cNvGrpSpPr/>
          <p:nvPr/>
        </p:nvGrpSpPr>
        <p:grpSpPr>
          <a:xfrm>
            <a:off x="695325" y="2609120"/>
            <a:ext cx="9534524" cy="490982"/>
            <a:chOff x="695325" y="1963293"/>
            <a:chExt cx="9534524" cy="490982"/>
          </a:xfrm>
        </p:grpSpPr>
        <p:sp>
          <p:nvSpPr>
            <p:cNvPr id="164" name="文本框 163"/>
            <p:cNvSpPr txBox="1"/>
            <p:nvPr/>
          </p:nvSpPr>
          <p:spPr>
            <a:xfrm>
              <a:off x="1513434" y="2003730"/>
              <a:ext cx="8716415" cy="39657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bg1"/>
                  </a:solidFill>
                  <a:latin typeface="+mn-ea"/>
                </a:rPr>
                <a:t>色调以紫色、粉色为主</a:t>
              </a:r>
            </a:p>
          </p:txBody>
        </p:sp>
        <p:grpSp>
          <p:nvGrpSpPr>
            <p:cNvPr id="165" name="组合 164"/>
            <p:cNvGrpSpPr/>
            <p:nvPr/>
          </p:nvGrpSpPr>
          <p:grpSpPr>
            <a:xfrm>
              <a:off x="695325" y="1963293"/>
              <a:ext cx="919611" cy="490982"/>
              <a:chOff x="695325" y="2610993"/>
              <a:chExt cx="919611" cy="490982"/>
            </a:xfrm>
          </p:grpSpPr>
          <p:grpSp>
            <p:nvGrpSpPr>
              <p:cNvPr id="166" name="图形 272"/>
              <p:cNvGrpSpPr/>
              <p:nvPr/>
            </p:nvGrpSpPr>
            <p:grpSpPr>
              <a:xfrm>
                <a:off x="898525" y="26109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168" name="任意多边形: 形状 274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275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pic>
            <p:nvPicPr>
              <p:cNvPr id="167" name="图片 1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325" y="2724150"/>
                <a:ext cx="919611" cy="377825"/>
              </a:xfrm>
              <a:custGeom>
                <a:avLst/>
                <a:gdLst>
                  <a:gd name="connsiteX0" fmla="*/ 206 w 2457450"/>
                  <a:gd name="connsiteY0" fmla="*/ 366 h 1009650"/>
                  <a:gd name="connsiteX1" fmla="*/ 2457656 w 2457450"/>
                  <a:gd name="connsiteY1" fmla="*/ 366 h 1009650"/>
                  <a:gd name="connsiteX2" fmla="*/ 2457656 w 2457450"/>
                  <a:gd name="connsiteY2" fmla="*/ 1010017 h 1009650"/>
                  <a:gd name="connsiteX3" fmla="*/ 206 w 2457450"/>
                  <a:gd name="connsiteY3" fmla="*/ 10100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7450" h="1009650">
                    <a:moveTo>
                      <a:pt x="206" y="366"/>
                    </a:moveTo>
                    <a:lnTo>
                      <a:pt x="2457656" y="366"/>
                    </a:lnTo>
                    <a:lnTo>
                      <a:pt x="2457656" y="1010017"/>
                    </a:lnTo>
                    <a:lnTo>
                      <a:pt x="206" y="1010017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70" name="组合 169"/>
          <p:cNvGrpSpPr/>
          <p:nvPr/>
        </p:nvGrpSpPr>
        <p:grpSpPr>
          <a:xfrm>
            <a:off x="695325" y="3254947"/>
            <a:ext cx="9534524" cy="490982"/>
            <a:chOff x="695325" y="1963293"/>
            <a:chExt cx="9534524" cy="490982"/>
          </a:xfrm>
        </p:grpSpPr>
        <p:sp>
          <p:nvSpPr>
            <p:cNvPr id="171" name="文本框 170"/>
            <p:cNvSpPr txBox="1"/>
            <p:nvPr/>
          </p:nvSpPr>
          <p:spPr>
            <a:xfrm>
              <a:off x="1513434" y="2003730"/>
              <a:ext cx="8716415" cy="39657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bg1"/>
                  </a:solidFill>
                  <a:latin typeface="+mn-ea"/>
                </a:rPr>
                <a:t>场地门口设计一个心形的门，并用气球装饰</a:t>
              </a:r>
            </a:p>
          </p:txBody>
        </p:sp>
        <p:grpSp>
          <p:nvGrpSpPr>
            <p:cNvPr id="172" name="组合 171"/>
            <p:cNvGrpSpPr/>
            <p:nvPr/>
          </p:nvGrpSpPr>
          <p:grpSpPr>
            <a:xfrm>
              <a:off x="695325" y="1963293"/>
              <a:ext cx="919611" cy="490982"/>
              <a:chOff x="695325" y="2610993"/>
              <a:chExt cx="919611" cy="490982"/>
            </a:xfrm>
          </p:grpSpPr>
          <p:grpSp>
            <p:nvGrpSpPr>
              <p:cNvPr id="173" name="图形 272"/>
              <p:cNvGrpSpPr/>
              <p:nvPr/>
            </p:nvGrpSpPr>
            <p:grpSpPr>
              <a:xfrm>
                <a:off x="898525" y="26109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175" name="任意多边形: 形状 274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275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pic>
            <p:nvPicPr>
              <p:cNvPr id="174" name="图片 17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325" y="2724150"/>
                <a:ext cx="919611" cy="377825"/>
              </a:xfrm>
              <a:custGeom>
                <a:avLst/>
                <a:gdLst>
                  <a:gd name="connsiteX0" fmla="*/ 206 w 2457450"/>
                  <a:gd name="connsiteY0" fmla="*/ 366 h 1009650"/>
                  <a:gd name="connsiteX1" fmla="*/ 2457656 w 2457450"/>
                  <a:gd name="connsiteY1" fmla="*/ 366 h 1009650"/>
                  <a:gd name="connsiteX2" fmla="*/ 2457656 w 2457450"/>
                  <a:gd name="connsiteY2" fmla="*/ 1010017 h 1009650"/>
                  <a:gd name="connsiteX3" fmla="*/ 206 w 2457450"/>
                  <a:gd name="connsiteY3" fmla="*/ 10100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7450" h="1009650">
                    <a:moveTo>
                      <a:pt x="206" y="366"/>
                    </a:moveTo>
                    <a:lnTo>
                      <a:pt x="2457656" y="366"/>
                    </a:lnTo>
                    <a:lnTo>
                      <a:pt x="2457656" y="1010017"/>
                    </a:lnTo>
                    <a:lnTo>
                      <a:pt x="206" y="1010017"/>
                    </a:ln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文本框 217"/>
          <p:cNvSpPr txBox="1"/>
          <p:nvPr/>
        </p:nvSpPr>
        <p:spPr>
          <a:xfrm>
            <a:off x="4419600" y="243741"/>
            <a:ext cx="3352800" cy="3291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20800" dirty="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rPr>
              <a:t>04</a:t>
            </a:r>
            <a:endParaRPr lang="zh-CN" altLang="en-US" sz="20800" dirty="0">
              <a:solidFill>
                <a:schemeClr val="accent2"/>
              </a:solidFill>
              <a:effectLst>
                <a:outerShdw blurRad="114300" sx="101000" sy="101000" algn="ctr" rotWithShape="0">
                  <a:schemeClr val="bg1"/>
                </a:outerShdw>
              </a:effectLst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72561" y="3289875"/>
            <a:ext cx="2621280" cy="8299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080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800" dirty="0">
                <a:latin typeface="+mj-ea"/>
                <a:ea typeface="+mj-ea"/>
              </a:rPr>
              <a:t>活动流程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84610" y="581025"/>
            <a:ext cx="2214880" cy="7067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000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76200" sx="101000" sy="101000" algn="ctr" rotWithShape="0">
                    <a:schemeClr val="bg1"/>
                  </a:outerShdw>
                </a:effectLst>
                <a:latin typeface="+mj-ea"/>
                <a:ea typeface="+mj-ea"/>
              </a:rPr>
              <a:t>活动流程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2"/>
          <a:srcRect r="7754" b="10479"/>
          <a:stretch>
            <a:fillRect/>
          </a:stretch>
        </p:blipFill>
        <p:spPr>
          <a:xfrm>
            <a:off x="5050118" y="3456137"/>
            <a:ext cx="7141882" cy="3401863"/>
          </a:xfrm>
          <a:prstGeom prst="rect">
            <a:avLst/>
          </a:prstGeom>
        </p:spPr>
      </p:pic>
      <p:grpSp>
        <p:nvGrpSpPr>
          <p:cNvPr id="66" name="图形 4"/>
          <p:cNvGrpSpPr/>
          <p:nvPr/>
        </p:nvGrpSpPr>
        <p:grpSpPr>
          <a:xfrm>
            <a:off x="1" y="5314950"/>
            <a:ext cx="6057900" cy="1543050"/>
            <a:chOff x="2192867" y="5208890"/>
            <a:chExt cx="2458923" cy="350996"/>
          </a:xfrm>
        </p:grpSpPr>
        <p:sp>
          <p:nvSpPr>
            <p:cNvPr id="67" name="任意多边形: 形状 66"/>
            <p:cNvSpPr/>
            <p:nvPr/>
          </p:nvSpPr>
          <p:spPr>
            <a:xfrm>
              <a:off x="2192867" y="5313665"/>
              <a:ext cx="1345641" cy="246221"/>
            </a:xfrm>
            <a:custGeom>
              <a:avLst/>
              <a:gdLst>
                <a:gd name="connsiteX0" fmla="*/ 0 w 1345641"/>
                <a:gd name="connsiteY0" fmla="*/ 246221 h 246221"/>
                <a:gd name="connsiteX1" fmla="*/ 660368 w 1345641"/>
                <a:gd name="connsiteY1" fmla="*/ 0 h 246221"/>
                <a:gd name="connsiteX2" fmla="*/ 1338263 w 1345641"/>
                <a:gd name="connsiteY2" fmla="*/ 246221 h 246221"/>
                <a:gd name="connsiteX3" fmla="*/ 0 w 1345641"/>
                <a:gd name="connsiteY3" fmla="*/ 246221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5641" h="246221">
                  <a:moveTo>
                    <a:pt x="0" y="246221"/>
                  </a:moveTo>
                  <a:cubicBezTo>
                    <a:pt x="352139" y="190024"/>
                    <a:pt x="510635" y="0"/>
                    <a:pt x="660368" y="0"/>
                  </a:cubicBezTo>
                  <a:cubicBezTo>
                    <a:pt x="810006" y="0"/>
                    <a:pt x="1215009" y="246221"/>
                    <a:pt x="1338263" y="246221"/>
                  </a:cubicBezTo>
                  <a:cubicBezTo>
                    <a:pt x="1461516" y="246221"/>
                    <a:pt x="0" y="246221"/>
                    <a:pt x="0" y="24622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4917932" scaled="1"/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3166322" y="5208890"/>
              <a:ext cx="1485468" cy="350996"/>
            </a:xfrm>
            <a:custGeom>
              <a:avLst/>
              <a:gdLst>
                <a:gd name="connsiteX0" fmla="*/ 0 w 1485468"/>
                <a:gd name="connsiteY0" fmla="*/ 350996 h 350996"/>
                <a:gd name="connsiteX1" fmla="*/ 728948 w 1485468"/>
                <a:gd name="connsiteY1" fmla="*/ 0 h 350996"/>
                <a:gd name="connsiteX2" fmla="*/ 1477328 w 1485468"/>
                <a:gd name="connsiteY2" fmla="*/ 350996 h 350996"/>
                <a:gd name="connsiteX3" fmla="*/ 0 w 1485468"/>
                <a:gd name="connsiteY3" fmla="*/ 350996 h 3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468" h="350996">
                  <a:moveTo>
                    <a:pt x="0" y="350996"/>
                  </a:moveTo>
                  <a:cubicBezTo>
                    <a:pt x="388715" y="270796"/>
                    <a:pt x="563689" y="0"/>
                    <a:pt x="728948" y="0"/>
                  </a:cubicBezTo>
                  <a:cubicBezTo>
                    <a:pt x="894207" y="0"/>
                    <a:pt x="1341216" y="350996"/>
                    <a:pt x="1477328" y="350996"/>
                  </a:cubicBezTo>
                  <a:cubicBezTo>
                    <a:pt x="1613344" y="350996"/>
                    <a:pt x="0" y="350996"/>
                    <a:pt x="0" y="35099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4917932" scaled="1"/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0" name="任意多边形: 形状 19"/>
          <p:cNvSpPr/>
          <p:nvPr/>
        </p:nvSpPr>
        <p:spPr>
          <a:xfrm>
            <a:off x="6068163" y="5934004"/>
            <a:ext cx="1625" cy="2969"/>
          </a:xfrm>
          <a:custGeom>
            <a:avLst/>
            <a:gdLst>
              <a:gd name="connsiteX0" fmla="*/ 0 w 2190"/>
              <a:gd name="connsiteY0" fmla="*/ 0 h 4000"/>
              <a:gd name="connsiteX1" fmla="*/ 2191 w 2190"/>
              <a:gd name="connsiteY1" fmla="*/ 4001 h 4000"/>
              <a:gd name="connsiteX2" fmla="*/ 0 w 2190"/>
              <a:gd name="connsiteY2" fmla="*/ 0 h 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" h="4000">
                <a:moveTo>
                  <a:pt x="0" y="0"/>
                </a:moveTo>
                <a:cubicBezTo>
                  <a:pt x="1238" y="2381"/>
                  <a:pt x="2191" y="4001"/>
                  <a:pt x="2191" y="4001"/>
                </a:cubicBezTo>
                <a:cubicBezTo>
                  <a:pt x="2191" y="4001"/>
                  <a:pt x="1428" y="247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3"/>
          <a:srcRect t="-4" b="33879"/>
          <a:stretch>
            <a:fillRect/>
          </a:stretch>
        </p:blipFill>
        <p:spPr>
          <a:xfrm>
            <a:off x="4469484" y="6264279"/>
            <a:ext cx="2941080" cy="593721"/>
          </a:xfrm>
          <a:custGeom>
            <a:avLst/>
            <a:gdLst>
              <a:gd name="connsiteX0" fmla="*/ 80 w 3962400"/>
              <a:gd name="connsiteY0" fmla="*/ 146 h 1209675"/>
              <a:gd name="connsiteX1" fmla="*/ 3962480 w 3962400"/>
              <a:gd name="connsiteY1" fmla="*/ 146 h 1209675"/>
              <a:gd name="connsiteX2" fmla="*/ 3962480 w 3962400"/>
              <a:gd name="connsiteY2" fmla="*/ 1209822 h 1209675"/>
              <a:gd name="connsiteX3" fmla="*/ 80 w 3962400"/>
              <a:gd name="connsiteY3" fmla="*/ 1209822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1209675">
                <a:moveTo>
                  <a:pt x="80" y="146"/>
                </a:moveTo>
                <a:lnTo>
                  <a:pt x="3962480" y="146"/>
                </a:lnTo>
                <a:lnTo>
                  <a:pt x="3962480" y="1209822"/>
                </a:lnTo>
                <a:lnTo>
                  <a:pt x="80" y="1209822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/>
          <a:srcRect t="-11" b="31538"/>
          <a:stretch>
            <a:fillRect/>
          </a:stretch>
        </p:blipFill>
        <p:spPr>
          <a:xfrm>
            <a:off x="2880877" y="6175422"/>
            <a:ext cx="3612722" cy="682578"/>
          </a:xfrm>
          <a:custGeom>
            <a:avLst/>
            <a:gdLst>
              <a:gd name="connsiteX0" fmla="*/ 78 w 4867275"/>
              <a:gd name="connsiteY0" fmla="*/ 446 h 1343025"/>
              <a:gd name="connsiteX1" fmla="*/ 4867353 w 4867275"/>
              <a:gd name="connsiteY1" fmla="*/ 446 h 1343025"/>
              <a:gd name="connsiteX2" fmla="*/ 4867353 w 4867275"/>
              <a:gd name="connsiteY2" fmla="*/ 1343472 h 1343025"/>
              <a:gd name="connsiteX3" fmla="*/ 78 w 4867275"/>
              <a:gd name="connsiteY3" fmla="*/ 1343472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275" h="1343025">
                <a:moveTo>
                  <a:pt x="78" y="446"/>
                </a:moveTo>
                <a:lnTo>
                  <a:pt x="4867353" y="446"/>
                </a:lnTo>
                <a:lnTo>
                  <a:pt x="4867353" y="1343472"/>
                </a:lnTo>
                <a:lnTo>
                  <a:pt x="78" y="1343472"/>
                </a:lnTo>
                <a:close/>
              </a:path>
            </a:pathLst>
          </a:custGeom>
        </p:spPr>
      </p:pic>
      <p:grpSp>
        <p:nvGrpSpPr>
          <p:cNvPr id="82" name="图形 19"/>
          <p:cNvGrpSpPr/>
          <p:nvPr/>
        </p:nvGrpSpPr>
        <p:grpSpPr>
          <a:xfrm>
            <a:off x="9269879" y="2102837"/>
            <a:ext cx="2058439" cy="2401890"/>
            <a:chOff x="5076515" y="1666709"/>
            <a:chExt cx="3092504" cy="3608489"/>
          </a:xfrm>
        </p:grpSpPr>
        <p:sp>
          <p:nvSpPr>
            <p:cNvPr id="83" name="任意多边形: 形状 82"/>
            <p:cNvSpPr/>
            <p:nvPr/>
          </p:nvSpPr>
          <p:spPr>
            <a:xfrm>
              <a:off x="6195116" y="1867839"/>
              <a:ext cx="931930" cy="713435"/>
            </a:xfrm>
            <a:custGeom>
              <a:avLst/>
              <a:gdLst>
                <a:gd name="connsiteX0" fmla="*/ 928345 w 931930"/>
                <a:gd name="connsiteY0" fmla="*/ 242805 h 713435"/>
                <a:gd name="connsiteX1" fmla="*/ 810044 w 931930"/>
                <a:gd name="connsiteY1" fmla="*/ 22968 h 713435"/>
                <a:gd name="connsiteX2" fmla="*/ 241688 w 931930"/>
                <a:gd name="connsiteY2" fmla="*/ 280429 h 713435"/>
                <a:gd name="connsiteX3" fmla="*/ 245878 w 931930"/>
                <a:gd name="connsiteY3" fmla="*/ 317862 h 713435"/>
                <a:gd name="connsiteX4" fmla="*/ 622021 w 931930"/>
                <a:gd name="connsiteY4" fmla="*/ 63354 h 713435"/>
                <a:gd name="connsiteX5" fmla="*/ 776897 w 931930"/>
                <a:gd name="connsiteY5" fmla="*/ 79737 h 713435"/>
                <a:gd name="connsiteX6" fmla="*/ 836238 w 931930"/>
                <a:gd name="connsiteY6" fmla="*/ 199753 h 713435"/>
                <a:gd name="connsiteX7" fmla="*/ 631069 w 931930"/>
                <a:gd name="connsiteY7" fmla="*/ 356439 h 713435"/>
                <a:gd name="connsiteX8" fmla="*/ 466097 w 931930"/>
                <a:gd name="connsiteY8" fmla="*/ 385585 h 713435"/>
                <a:gd name="connsiteX9" fmla="*/ 136150 w 931930"/>
                <a:gd name="connsiteY9" fmla="*/ 470739 h 713435"/>
                <a:gd name="connsiteX10" fmla="*/ 12992 w 931930"/>
                <a:gd name="connsiteY10" fmla="*/ 713436 h 713435"/>
                <a:gd name="connsiteX11" fmla="*/ 33090 w 931930"/>
                <a:gd name="connsiteY11" fmla="*/ 701149 h 713435"/>
                <a:gd name="connsiteX12" fmla="*/ 166725 w 931930"/>
                <a:gd name="connsiteY12" fmla="*/ 528937 h 713435"/>
                <a:gd name="connsiteX13" fmla="*/ 928345 w 931930"/>
                <a:gd name="connsiteY13" fmla="*/ 242805 h 7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1930" h="713435">
                  <a:moveTo>
                    <a:pt x="928345" y="242805"/>
                  </a:moveTo>
                  <a:cubicBezTo>
                    <a:pt x="947871" y="153842"/>
                    <a:pt x="884720" y="66783"/>
                    <a:pt x="810044" y="22968"/>
                  </a:cubicBezTo>
                  <a:cubicBezTo>
                    <a:pt x="691363" y="-46755"/>
                    <a:pt x="457238" y="43162"/>
                    <a:pt x="241688" y="280429"/>
                  </a:cubicBezTo>
                  <a:lnTo>
                    <a:pt x="245878" y="317862"/>
                  </a:lnTo>
                  <a:cubicBezTo>
                    <a:pt x="332365" y="248235"/>
                    <a:pt x="545725" y="79452"/>
                    <a:pt x="622021" y="63354"/>
                  </a:cubicBezTo>
                  <a:cubicBezTo>
                    <a:pt x="698982" y="47067"/>
                    <a:pt x="748703" y="63259"/>
                    <a:pt x="776897" y="79737"/>
                  </a:cubicBezTo>
                  <a:cubicBezTo>
                    <a:pt x="821379" y="105645"/>
                    <a:pt x="844144" y="151651"/>
                    <a:pt x="836238" y="199753"/>
                  </a:cubicBezTo>
                  <a:cubicBezTo>
                    <a:pt x="831666" y="227566"/>
                    <a:pt x="803281" y="321292"/>
                    <a:pt x="631069" y="356439"/>
                  </a:cubicBezTo>
                  <a:cubicBezTo>
                    <a:pt x="575063" y="367869"/>
                    <a:pt x="519627" y="376917"/>
                    <a:pt x="466097" y="385585"/>
                  </a:cubicBezTo>
                  <a:cubicBezTo>
                    <a:pt x="341128" y="405874"/>
                    <a:pt x="223018" y="425019"/>
                    <a:pt x="136150" y="470739"/>
                  </a:cubicBezTo>
                  <a:cubicBezTo>
                    <a:pt x="35090" y="523793"/>
                    <a:pt x="-28823" y="620567"/>
                    <a:pt x="12992" y="713436"/>
                  </a:cubicBezTo>
                  <a:lnTo>
                    <a:pt x="33090" y="701149"/>
                  </a:lnTo>
                  <a:cubicBezTo>
                    <a:pt x="35090" y="603041"/>
                    <a:pt x="85668" y="569227"/>
                    <a:pt x="166725" y="528937"/>
                  </a:cubicBezTo>
                  <a:cubicBezTo>
                    <a:pt x="328746" y="448355"/>
                    <a:pt x="859669" y="554845"/>
                    <a:pt x="928345" y="24280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4675984" scaled="1"/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6904481" y="2712529"/>
              <a:ext cx="1042701" cy="448110"/>
            </a:xfrm>
            <a:custGeom>
              <a:avLst/>
              <a:gdLst>
                <a:gd name="connsiteX0" fmla="*/ 42863 w 1042701"/>
                <a:gd name="connsiteY0" fmla="*/ 317468 h 448110"/>
                <a:gd name="connsiteX1" fmla="*/ 1002506 w 1042701"/>
                <a:gd name="connsiteY1" fmla="*/ 0 h 448110"/>
                <a:gd name="connsiteX2" fmla="*/ 988790 w 1042701"/>
                <a:gd name="connsiteY2" fmla="*/ 109538 h 448110"/>
                <a:gd name="connsiteX3" fmla="*/ 1042702 w 1042701"/>
                <a:gd name="connsiteY3" fmla="*/ 152114 h 448110"/>
                <a:gd name="connsiteX4" fmla="*/ 0 w 1042701"/>
                <a:gd name="connsiteY4" fmla="*/ 377571 h 448110"/>
                <a:gd name="connsiteX5" fmla="*/ 42863 w 1042701"/>
                <a:gd name="connsiteY5" fmla="*/ 317468 h 44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701" h="448110">
                  <a:moveTo>
                    <a:pt x="42863" y="317468"/>
                  </a:moveTo>
                  <a:cubicBezTo>
                    <a:pt x="42863" y="317468"/>
                    <a:pt x="464820" y="532829"/>
                    <a:pt x="1002506" y="0"/>
                  </a:cubicBezTo>
                  <a:cubicBezTo>
                    <a:pt x="1004030" y="53530"/>
                    <a:pt x="957453" y="104870"/>
                    <a:pt x="988790" y="109538"/>
                  </a:cubicBezTo>
                  <a:cubicBezTo>
                    <a:pt x="1038701" y="116872"/>
                    <a:pt x="1042702" y="152114"/>
                    <a:pt x="1042702" y="152114"/>
                  </a:cubicBezTo>
                  <a:cubicBezTo>
                    <a:pt x="1042702" y="152114"/>
                    <a:pt x="483298" y="622173"/>
                    <a:pt x="0" y="377571"/>
                  </a:cubicBezTo>
                  <a:cubicBezTo>
                    <a:pt x="25051" y="354235"/>
                    <a:pt x="42863" y="317468"/>
                    <a:pt x="42863" y="31746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4675984" scaled="1"/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5359812" y="2158936"/>
              <a:ext cx="232886" cy="231743"/>
            </a:xfrm>
            <a:custGeom>
              <a:avLst/>
              <a:gdLst>
                <a:gd name="connsiteX0" fmla="*/ 215646 w 232886"/>
                <a:gd name="connsiteY0" fmla="*/ 0 h 231743"/>
                <a:gd name="connsiteX1" fmla="*/ 0 w 232886"/>
                <a:gd name="connsiteY1" fmla="*/ 168402 h 231743"/>
                <a:gd name="connsiteX2" fmla="*/ 20479 w 232886"/>
                <a:gd name="connsiteY2" fmla="*/ 201739 h 231743"/>
                <a:gd name="connsiteX3" fmla="*/ 18383 w 232886"/>
                <a:gd name="connsiteY3" fmla="*/ 231743 h 231743"/>
                <a:gd name="connsiteX4" fmla="*/ 232886 w 232886"/>
                <a:gd name="connsiteY4" fmla="*/ 8001 h 231743"/>
                <a:gd name="connsiteX5" fmla="*/ 215646 w 232886"/>
                <a:gd name="connsiteY5" fmla="*/ 0 h 23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886" h="231743">
                  <a:moveTo>
                    <a:pt x="215646" y="0"/>
                  </a:moveTo>
                  <a:cubicBezTo>
                    <a:pt x="215646" y="0"/>
                    <a:pt x="179642" y="194977"/>
                    <a:pt x="0" y="168402"/>
                  </a:cubicBezTo>
                  <a:cubicBezTo>
                    <a:pt x="8668" y="187071"/>
                    <a:pt x="25051" y="191167"/>
                    <a:pt x="20479" y="201739"/>
                  </a:cubicBezTo>
                  <a:cubicBezTo>
                    <a:pt x="13240" y="218599"/>
                    <a:pt x="18383" y="231743"/>
                    <a:pt x="18383" y="231743"/>
                  </a:cubicBezTo>
                  <a:cubicBezTo>
                    <a:pt x="18383" y="231743"/>
                    <a:pt x="191357" y="230696"/>
                    <a:pt x="232886" y="8001"/>
                  </a:cubicBezTo>
                  <a:cubicBezTo>
                    <a:pt x="224790" y="7429"/>
                    <a:pt x="215646" y="0"/>
                    <a:pt x="21564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19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5243607" y="2135600"/>
              <a:ext cx="370998" cy="148906"/>
            </a:xfrm>
            <a:custGeom>
              <a:avLst/>
              <a:gdLst>
                <a:gd name="connsiteX0" fmla="*/ 357854 w 370998"/>
                <a:gd name="connsiteY0" fmla="*/ 0 h 148906"/>
                <a:gd name="connsiteX1" fmla="*/ 20955 w 370998"/>
                <a:gd name="connsiteY1" fmla="*/ 41338 h 148906"/>
                <a:gd name="connsiteX2" fmla="*/ 21431 w 370998"/>
                <a:gd name="connsiteY2" fmla="*/ 89916 h 148906"/>
                <a:gd name="connsiteX3" fmla="*/ 0 w 370998"/>
                <a:gd name="connsiteY3" fmla="*/ 120491 h 148906"/>
                <a:gd name="connsiteX4" fmla="*/ 370999 w 370998"/>
                <a:gd name="connsiteY4" fmla="*/ 19526 h 148906"/>
                <a:gd name="connsiteX5" fmla="*/ 357854 w 370998"/>
                <a:gd name="connsiteY5" fmla="*/ 0 h 14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998" h="148906">
                  <a:moveTo>
                    <a:pt x="357854" y="0"/>
                  </a:moveTo>
                  <a:cubicBezTo>
                    <a:pt x="357854" y="0"/>
                    <a:pt x="195072" y="184404"/>
                    <a:pt x="20955" y="41338"/>
                  </a:cubicBezTo>
                  <a:cubicBezTo>
                    <a:pt x="18193" y="66675"/>
                    <a:pt x="33052" y="81534"/>
                    <a:pt x="21431" y="89916"/>
                  </a:cubicBezTo>
                  <a:cubicBezTo>
                    <a:pt x="2953" y="103251"/>
                    <a:pt x="0" y="120491"/>
                    <a:pt x="0" y="120491"/>
                  </a:cubicBezTo>
                  <a:cubicBezTo>
                    <a:pt x="0" y="120491"/>
                    <a:pt x="184690" y="229838"/>
                    <a:pt x="370999" y="19526"/>
                  </a:cubicBezTo>
                  <a:cubicBezTo>
                    <a:pt x="362807" y="13716"/>
                    <a:pt x="357854" y="0"/>
                    <a:pt x="3578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19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87" name="图形 19"/>
            <p:cNvGrpSpPr/>
            <p:nvPr/>
          </p:nvGrpSpPr>
          <p:grpSpPr>
            <a:xfrm>
              <a:off x="5076515" y="1666709"/>
              <a:ext cx="3092504" cy="3608489"/>
              <a:chOff x="5076515" y="1666709"/>
              <a:chExt cx="3092504" cy="3608489"/>
            </a:xfrm>
          </p:grpSpPr>
          <p:sp>
            <p:nvSpPr>
              <p:cNvPr id="88" name="任意多边形: 形状 87"/>
              <p:cNvSpPr/>
              <p:nvPr/>
            </p:nvSpPr>
            <p:spPr>
              <a:xfrm>
                <a:off x="7660004" y="3758279"/>
                <a:ext cx="509015" cy="466805"/>
              </a:xfrm>
              <a:custGeom>
                <a:avLst/>
                <a:gdLst>
                  <a:gd name="connsiteX0" fmla="*/ 417100 w 509015"/>
                  <a:gd name="connsiteY0" fmla="*/ 148399 h 466805"/>
                  <a:gd name="connsiteX1" fmla="*/ 290798 w 509015"/>
                  <a:gd name="connsiteY1" fmla="*/ 154305 h 466805"/>
                  <a:gd name="connsiteX2" fmla="*/ 64294 w 509015"/>
                  <a:gd name="connsiteY2" fmla="*/ 0 h 466805"/>
                  <a:gd name="connsiteX3" fmla="*/ 0 w 509015"/>
                  <a:gd name="connsiteY3" fmla="*/ 181737 h 466805"/>
                  <a:gd name="connsiteX4" fmla="*/ 314610 w 509015"/>
                  <a:gd name="connsiteY4" fmla="*/ 276130 h 466805"/>
                  <a:gd name="connsiteX5" fmla="*/ 500158 w 509015"/>
                  <a:gd name="connsiteY5" fmla="*/ 466725 h 466805"/>
                  <a:gd name="connsiteX6" fmla="*/ 503777 w 509015"/>
                  <a:gd name="connsiteY6" fmla="*/ 416623 h 466805"/>
                  <a:gd name="connsiteX7" fmla="*/ 460915 w 509015"/>
                  <a:gd name="connsiteY7" fmla="*/ 292417 h 466805"/>
                  <a:gd name="connsiteX8" fmla="*/ 417100 w 509015"/>
                  <a:gd name="connsiteY8" fmla="*/ 148399 h 46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015" h="466805">
                    <a:moveTo>
                      <a:pt x="417100" y="148399"/>
                    </a:moveTo>
                    <a:cubicBezTo>
                      <a:pt x="369379" y="131445"/>
                      <a:pt x="340519" y="166116"/>
                      <a:pt x="290798" y="154305"/>
                    </a:cubicBezTo>
                    <a:cubicBezTo>
                      <a:pt x="241173" y="142494"/>
                      <a:pt x="64294" y="0"/>
                      <a:pt x="64294" y="0"/>
                    </a:cubicBezTo>
                    <a:lnTo>
                      <a:pt x="0" y="181737"/>
                    </a:lnTo>
                    <a:cubicBezTo>
                      <a:pt x="0" y="181737"/>
                      <a:pt x="237077" y="226028"/>
                      <a:pt x="314610" y="276130"/>
                    </a:cubicBezTo>
                    <a:cubicBezTo>
                      <a:pt x="379190" y="317849"/>
                      <a:pt x="461867" y="470821"/>
                      <a:pt x="500158" y="466725"/>
                    </a:cubicBezTo>
                    <a:cubicBezTo>
                      <a:pt x="511587" y="465487"/>
                      <a:pt x="511016" y="445865"/>
                      <a:pt x="503777" y="416623"/>
                    </a:cubicBezTo>
                    <a:cubicBezTo>
                      <a:pt x="495490" y="383381"/>
                      <a:pt x="478536" y="337661"/>
                      <a:pt x="460915" y="292417"/>
                    </a:cubicBezTo>
                    <a:cubicBezTo>
                      <a:pt x="433673" y="222599"/>
                      <a:pt x="438626" y="156115"/>
                      <a:pt x="417100" y="1483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233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" name="任意多边形: 形状 88"/>
              <p:cNvSpPr/>
              <p:nvPr/>
            </p:nvSpPr>
            <p:spPr>
              <a:xfrm>
                <a:off x="7064787" y="4253579"/>
                <a:ext cx="346626" cy="638607"/>
              </a:xfrm>
              <a:custGeom>
                <a:avLst/>
                <a:gdLst>
                  <a:gd name="connsiteX0" fmla="*/ 344710 w 346626"/>
                  <a:gd name="connsiteY0" fmla="*/ 337661 h 638607"/>
                  <a:gd name="connsiteX1" fmla="*/ 242982 w 346626"/>
                  <a:gd name="connsiteY1" fmla="*/ 262604 h 638607"/>
                  <a:gd name="connsiteX2" fmla="*/ 164496 w 346626"/>
                  <a:gd name="connsiteY2" fmla="*/ 0 h 638607"/>
                  <a:gd name="connsiteX3" fmla="*/ 0 w 346626"/>
                  <a:gd name="connsiteY3" fmla="*/ 100584 h 638607"/>
                  <a:gd name="connsiteX4" fmla="*/ 184689 w 346626"/>
                  <a:gd name="connsiteY4" fmla="*/ 372237 h 638607"/>
                  <a:gd name="connsiteX5" fmla="*/ 208597 w 346626"/>
                  <a:gd name="connsiteY5" fmla="*/ 637222 h 638607"/>
                  <a:gd name="connsiteX6" fmla="*/ 242982 w 346626"/>
                  <a:gd name="connsiteY6" fmla="*/ 600647 h 638607"/>
                  <a:gd name="connsiteX7" fmla="*/ 287941 w 346626"/>
                  <a:gd name="connsiteY7" fmla="*/ 477203 h 638607"/>
                  <a:gd name="connsiteX8" fmla="*/ 344710 w 346626"/>
                  <a:gd name="connsiteY8" fmla="*/ 337661 h 63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626" h="638607">
                    <a:moveTo>
                      <a:pt x="344710" y="337661"/>
                    </a:moveTo>
                    <a:cubicBezTo>
                      <a:pt x="318325" y="294418"/>
                      <a:pt x="274034" y="303086"/>
                      <a:pt x="242982" y="262604"/>
                    </a:cubicBezTo>
                    <a:cubicBezTo>
                      <a:pt x="211931" y="222123"/>
                      <a:pt x="164496" y="0"/>
                      <a:pt x="164496" y="0"/>
                    </a:cubicBezTo>
                    <a:lnTo>
                      <a:pt x="0" y="100584"/>
                    </a:lnTo>
                    <a:cubicBezTo>
                      <a:pt x="0" y="100584"/>
                      <a:pt x="156114" y="284416"/>
                      <a:pt x="184689" y="372237"/>
                    </a:cubicBezTo>
                    <a:cubicBezTo>
                      <a:pt x="208502" y="445294"/>
                      <a:pt x="176307" y="616172"/>
                      <a:pt x="208597" y="637222"/>
                    </a:cubicBezTo>
                    <a:cubicBezTo>
                      <a:pt x="218313" y="643509"/>
                      <a:pt x="230219" y="627888"/>
                      <a:pt x="242982" y="600647"/>
                    </a:cubicBezTo>
                    <a:cubicBezTo>
                      <a:pt x="257556" y="569595"/>
                      <a:pt x="273177" y="523494"/>
                      <a:pt x="287941" y="477203"/>
                    </a:cubicBezTo>
                    <a:cubicBezTo>
                      <a:pt x="310801" y="405670"/>
                      <a:pt x="356521" y="357188"/>
                      <a:pt x="344710" y="3376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90" name="图形 19"/>
              <p:cNvGrpSpPr/>
              <p:nvPr/>
            </p:nvGrpSpPr>
            <p:grpSpPr>
              <a:xfrm>
                <a:off x="5730148" y="2574767"/>
                <a:ext cx="1094645" cy="663270"/>
                <a:chOff x="5730148" y="2574767"/>
                <a:chExt cx="1094645" cy="663270"/>
              </a:xfrm>
            </p:grpSpPr>
            <p:sp>
              <p:nvSpPr>
                <p:cNvPr id="121" name="任意多边形: 形状 120"/>
                <p:cNvSpPr/>
                <p:nvPr/>
              </p:nvSpPr>
              <p:spPr>
                <a:xfrm>
                  <a:off x="6515670" y="3051014"/>
                  <a:ext cx="309123" cy="187023"/>
                </a:xfrm>
                <a:custGeom>
                  <a:avLst/>
                  <a:gdLst>
                    <a:gd name="connsiteX0" fmla="*/ 8477 w 309123"/>
                    <a:gd name="connsiteY0" fmla="*/ 49849 h 187023"/>
                    <a:gd name="connsiteX1" fmla="*/ 123730 w 309123"/>
                    <a:gd name="connsiteY1" fmla="*/ 13368 h 187023"/>
                    <a:gd name="connsiteX2" fmla="*/ 213646 w 309123"/>
                    <a:gd name="connsiteY2" fmla="*/ 7558 h 187023"/>
                    <a:gd name="connsiteX3" fmla="*/ 154114 w 309123"/>
                    <a:gd name="connsiteY3" fmla="*/ 50040 h 187023"/>
                    <a:gd name="connsiteX4" fmla="*/ 245364 w 309123"/>
                    <a:gd name="connsiteY4" fmla="*/ 76805 h 187023"/>
                    <a:gd name="connsiteX5" fmla="*/ 306991 w 309123"/>
                    <a:gd name="connsiteY5" fmla="*/ 90902 h 187023"/>
                    <a:gd name="connsiteX6" fmla="*/ 180308 w 309123"/>
                    <a:gd name="connsiteY6" fmla="*/ 97950 h 187023"/>
                    <a:gd name="connsiteX7" fmla="*/ 277559 w 309123"/>
                    <a:gd name="connsiteY7" fmla="*/ 117572 h 187023"/>
                    <a:gd name="connsiteX8" fmla="*/ 309086 w 309123"/>
                    <a:gd name="connsiteY8" fmla="*/ 133288 h 187023"/>
                    <a:gd name="connsiteX9" fmla="*/ 201359 w 309123"/>
                    <a:gd name="connsiteY9" fmla="*/ 185961 h 187023"/>
                    <a:gd name="connsiteX10" fmla="*/ 0 w 309123"/>
                    <a:gd name="connsiteY10" fmla="*/ 143289 h 187023"/>
                    <a:gd name="connsiteX11" fmla="*/ 8477 w 309123"/>
                    <a:gd name="connsiteY11" fmla="*/ 49849 h 187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9123" h="187023">
                      <a:moveTo>
                        <a:pt x="8477" y="49849"/>
                      </a:moveTo>
                      <a:cubicBezTo>
                        <a:pt x="51816" y="20798"/>
                        <a:pt x="88582" y="10034"/>
                        <a:pt x="123730" y="13368"/>
                      </a:cubicBezTo>
                      <a:cubicBezTo>
                        <a:pt x="158877" y="16702"/>
                        <a:pt x="209645" y="-13587"/>
                        <a:pt x="213646" y="7558"/>
                      </a:cubicBezTo>
                      <a:cubicBezTo>
                        <a:pt x="217646" y="28703"/>
                        <a:pt x="154305" y="40800"/>
                        <a:pt x="154114" y="50040"/>
                      </a:cubicBezTo>
                      <a:cubicBezTo>
                        <a:pt x="153924" y="59279"/>
                        <a:pt x="226409" y="76709"/>
                        <a:pt x="245364" y="76805"/>
                      </a:cubicBezTo>
                      <a:cubicBezTo>
                        <a:pt x="264319" y="76900"/>
                        <a:pt x="299942" y="75376"/>
                        <a:pt x="306991" y="90902"/>
                      </a:cubicBezTo>
                      <a:cubicBezTo>
                        <a:pt x="314134" y="106332"/>
                        <a:pt x="180308" y="97950"/>
                        <a:pt x="180308" y="97950"/>
                      </a:cubicBezTo>
                      <a:cubicBezTo>
                        <a:pt x="180308" y="97950"/>
                        <a:pt x="257556" y="117953"/>
                        <a:pt x="277559" y="117572"/>
                      </a:cubicBezTo>
                      <a:cubicBezTo>
                        <a:pt x="297561" y="117191"/>
                        <a:pt x="307657" y="121001"/>
                        <a:pt x="309086" y="133288"/>
                      </a:cubicBezTo>
                      <a:cubicBezTo>
                        <a:pt x="310515" y="145670"/>
                        <a:pt x="270320" y="176913"/>
                        <a:pt x="201359" y="185961"/>
                      </a:cubicBezTo>
                      <a:cubicBezTo>
                        <a:pt x="132302" y="195010"/>
                        <a:pt x="0" y="143289"/>
                        <a:pt x="0" y="143289"/>
                      </a:cubicBezTo>
                      <a:lnTo>
                        <a:pt x="8477" y="4984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272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>
                <a:xfrm>
                  <a:off x="5730148" y="2574767"/>
                  <a:ext cx="828383" cy="653131"/>
                </a:xfrm>
                <a:custGeom>
                  <a:avLst/>
                  <a:gdLst>
                    <a:gd name="connsiteX0" fmla="*/ 58098 w 828383"/>
                    <a:gd name="connsiteY0" fmla="*/ 6126 h 653131"/>
                    <a:gd name="connsiteX1" fmla="*/ 248312 w 828383"/>
                    <a:gd name="connsiteY1" fmla="*/ 533526 h 653131"/>
                    <a:gd name="connsiteX2" fmla="*/ 817812 w 828383"/>
                    <a:gd name="connsiteY2" fmla="*/ 652874 h 653131"/>
                    <a:gd name="connsiteX3" fmla="*/ 825623 w 828383"/>
                    <a:gd name="connsiteY3" fmla="*/ 495711 h 653131"/>
                    <a:gd name="connsiteX4" fmla="*/ 442241 w 828383"/>
                    <a:gd name="connsiteY4" fmla="*/ 393222 h 653131"/>
                    <a:gd name="connsiteX5" fmla="*/ 58098 w 828383"/>
                    <a:gd name="connsiteY5" fmla="*/ 6126 h 65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8383" h="653131">
                      <a:moveTo>
                        <a:pt x="58098" y="6126"/>
                      </a:moveTo>
                      <a:cubicBezTo>
                        <a:pt x="-103637" y="71754"/>
                        <a:pt x="109152" y="406272"/>
                        <a:pt x="248312" y="533526"/>
                      </a:cubicBezTo>
                      <a:cubicBezTo>
                        <a:pt x="324226" y="602963"/>
                        <a:pt x="649124" y="657351"/>
                        <a:pt x="817812" y="652874"/>
                      </a:cubicBezTo>
                      <a:cubicBezTo>
                        <a:pt x="835528" y="652398"/>
                        <a:pt x="825623" y="495711"/>
                        <a:pt x="825623" y="495711"/>
                      </a:cubicBezTo>
                      <a:cubicBezTo>
                        <a:pt x="825623" y="495711"/>
                        <a:pt x="625788" y="437418"/>
                        <a:pt x="442241" y="393222"/>
                      </a:cubicBezTo>
                      <a:cubicBezTo>
                        <a:pt x="388330" y="344264"/>
                        <a:pt x="205640" y="-53786"/>
                        <a:pt x="58098" y="612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13002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91" name="任意多边形: 形状 90"/>
              <p:cNvSpPr/>
              <p:nvPr/>
            </p:nvSpPr>
            <p:spPr>
              <a:xfrm>
                <a:off x="6222837" y="1916251"/>
                <a:ext cx="1916055" cy="2761041"/>
              </a:xfrm>
              <a:custGeom>
                <a:avLst/>
                <a:gdLst>
                  <a:gd name="connsiteX0" fmla="*/ 1857887 w 1916055"/>
                  <a:gd name="connsiteY0" fmla="*/ 1395591 h 2761041"/>
                  <a:gd name="connsiteX1" fmla="*/ 1377826 w 1916055"/>
                  <a:gd name="connsiteY1" fmla="*/ 1505700 h 2761041"/>
                  <a:gd name="connsiteX2" fmla="*/ 734889 w 1916055"/>
                  <a:gd name="connsiteY2" fmla="*/ 948583 h 2761041"/>
                  <a:gd name="connsiteX3" fmla="*/ 530387 w 1916055"/>
                  <a:gd name="connsiteY3" fmla="*/ 665881 h 2761041"/>
                  <a:gd name="connsiteX4" fmla="*/ 364652 w 1916055"/>
                  <a:gd name="connsiteY4" fmla="*/ 383846 h 2761041"/>
                  <a:gd name="connsiteX5" fmla="*/ 338078 w 1916055"/>
                  <a:gd name="connsiteY5" fmla="*/ 308122 h 2761041"/>
                  <a:gd name="connsiteX6" fmla="*/ 346840 w 1916055"/>
                  <a:gd name="connsiteY6" fmla="*/ 61710 h 2761041"/>
                  <a:gd name="connsiteX7" fmla="*/ 82617 w 1916055"/>
                  <a:gd name="connsiteY7" fmla="*/ 32849 h 2761041"/>
                  <a:gd name="connsiteX8" fmla="*/ 988 w 1916055"/>
                  <a:gd name="connsiteY8" fmla="*/ 185535 h 2761041"/>
                  <a:gd name="connsiteX9" fmla="*/ 27277 w 1916055"/>
                  <a:gd name="connsiteY9" fmla="*/ 273070 h 2761041"/>
                  <a:gd name="connsiteX10" fmla="*/ 416 w 1916055"/>
                  <a:gd name="connsiteY10" fmla="*/ 339364 h 2761041"/>
                  <a:gd name="connsiteX11" fmla="*/ 38707 w 1916055"/>
                  <a:gd name="connsiteY11" fmla="*/ 374130 h 2761041"/>
                  <a:gd name="connsiteX12" fmla="*/ 89761 w 1916055"/>
                  <a:gd name="connsiteY12" fmla="*/ 446329 h 2761041"/>
                  <a:gd name="connsiteX13" fmla="*/ 175010 w 1916055"/>
                  <a:gd name="connsiteY13" fmla="*/ 406420 h 2761041"/>
                  <a:gd name="connsiteX14" fmla="*/ 240256 w 1916055"/>
                  <a:gd name="connsiteY14" fmla="*/ 469190 h 2761041"/>
                  <a:gd name="connsiteX15" fmla="*/ 203489 w 1916055"/>
                  <a:gd name="connsiteY15" fmla="*/ 661785 h 2761041"/>
                  <a:gd name="connsiteX16" fmla="*/ 172342 w 1916055"/>
                  <a:gd name="connsiteY16" fmla="*/ 817519 h 2761041"/>
                  <a:gd name="connsiteX17" fmla="*/ 337982 w 1916055"/>
                  <a:gd name="connsiteY17" fmla="*/ 992112 h 2761041"/>
                  <a:gd name="connsiteX18" fmla="*/ 806041 w 1916055"/>
                  <a:gd name="connsiteY18" fmla="*/ 2760619 h 2761041"/>
                  <a:gd name="connsiteX19" fmla="*/ 1857887 w 1916055"/>
                  <a:gd name="connsiteY19" fmla="*/ 1395591 h 276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16055" h="2761041">
                    <a:moveTo>
                      <a:pt x="1857887" y="1395591"/>
                    </a:moveTo>
                    <a:cubicBezTo>
                      <a:pt x="1664053" y="1482935"/>
                      <a:pt x="1694819" y="1627810"/>
                      <a:pt x="1377826" y="1505700"/>
                    </a:cubicBezTo>
                    <a:cubicBezTo>
                      <a:pt x="1060835" y="1383590"/>
                      <a:pt x="1133606" y="1035546"/>
                      <a:pt x="734889" y="948583"/>
                    </a:cubicBezTo>
                    <a:cubicBezTo>
                      <a:pt x="601634" y="919532"/>
                      <a:pt x="553057" y="783610"/>
                      <a:pt x="530387" y="665881"/>
                    </a:cubicBezTo>
                    <a:cubicBezTo>
                      <a:pt x="507718" y="548152"/>
                      <a:pt x="436376" y="483572"/>
                      <a:pt x="364652" y="383846"/>
                    </a:cubicBezTo>
                    <a:cubicBezTo>
                      <a:pt x="335316" y="350889"/>
                      <a:pt x="335601" y="320314"/>
                      <a:pt x="338078" y="308122"/>
                    </a:cubicBezTo>
                    <a:cubicBezTo>
                      <a:pt x="413420" y="266021"/>
                      <a:pt x="404086" y="141339"/>
                      <a:pt x="346840" y="61710"/>
                    </a:cubicBezTo>
                    <a:cubicBezTo>
                      <a:pt x="289595" y="-17919"/>
                      <a:pt x="176629" y="-12490"/>
                      <a:pt x="82617" y="32849"/>
                    </a:cubicBezTo>
                    <a:cubicBezTo>
                      <a:pt x="-11395" y="78188"/>
                      <a:pt x="988" y="185535"/>
                      <a:pt x="988" y="185535"/>
                    </a:cubicBezTo>
                    <a:cubicBezTo>
                      <a:pt x="-2155" y="226588"/>
                      <a:pt x="24039" y="250115"/>
                      <a:pt x="27277" y="273070"/>
                    </a:cubicBezTo>
                    <a:cubicBezTo>
                      <a:pt x="30516" y="296025"/>
                      <a:pt x="-4156" y="328791"/>
                      <a:pt x="416" y="339364"/>
                    </a:cubicBezTo>
                    <a:cubicBezTo>
                      <a:pt x="4989" y="349937"/>
                      <a:pt x="28230" y="363843"/>
                      <a:pt x="38707" y="374130"/>
                    </a:cubicBezTo>
                    <a:cubicBezTo>
                      <a:pt x="58900" y="393942"/>
                      <a:pt x="76902" y="441091"/>
                      <a:pt x="89761" y="446329"/>
                    </a:cubicBezTo>
                    <a:cubicBezTo>
                      <a:pt x="110430" y="454712"/>
                      <a:pt x="160531" y="405944"/>
                      <a:pt x="175010" y="406420"/>
                    </a:cubicBezTo>
                    <a:cubicBezTo>
                      <a:pt x="213872" y="407658"/>
                      <a:pt x="230159" y="441758"/>
                      <a:pt x="240256" y="469190"/>
                    </a:cubicBezTo>
                    <a:cubicBezTo>
                      <a:pt x="250352" y="496622"/>
                      <a:pt x="233874" y="589871"/>
                      <a:pt x="203489" y="661785"/>
                    </a:cubicBezTo>
                    <a:cubicBezTo>
                      <a:pt x="188630" y="697028"/>
                      <a:pt x="155293" y="774942"/>
                      <a:pt x="172342" y="817519"/>
                    </a:cubicBezTo>
                    <a:cubicBezTo>
                      <a:pt x="189392" y="860096"/>
                      <a:pt x="256924" y="933819"/>
                      <a:pt x="337982" y="992112"/>
                    </a:cubicBezTo>
                    <a:cubicBezTo>
                      <a:pt x="606873" y="1284530"/>
                      <a:pt x="416563" y="1992809"/>
                      <a:pt x="806041" y="2760619"/>
                    </a:cubicBezTo>
                    <a:cubicBezTo>
                      <a:pt x="1500985" y="2780336"/>
                      <a:pt x="2110299" y="2107204"/>
                      <a:pt x="1857887" y="139559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92" name="图形 19"/>
              <p:cNvGrpSpPr/>
              <p:nvPr/>
            </p:nvGrpSpPr>
            <p:grpSpPr>
              <a:xfrm>
                <a:off x="5612326" y="2440634"/>
                <a:ext cx="1007286" cy="316098"/>
                <a:chOff x="5612326" y="2440634"/>
                <a:chExt cx="1007286" cy="316098"/>
              </a:xfrm>
            </p:grpSpPr>
            <p:sp>
              <p:nvSpPr>
                <p:cNvPr id="119" name="任意多边形: 形状 118"/>
                <p:cNvSpPr/>
                <p:nvPr/>
              </p:nvSpPr>
              <p:spPr>
                <a:xfrm>
                  <a:off x="5815809" y="2440634"/>
                  <a:ext cx="803803" cy="316098"/>
                </a:xfrm>
                <a:custGeom>
                  <a:avLst/>
                  <a:gdLst>
                    <a:gd name="connsiteX0" fmla="*/ 726722 w 803802"/>
                    <a:gd name="connsiteY0" fmla="*/ 173788 h 316098"/>
                    <a:gd name="connsiteX1" fmla="*/ 796349 w 803802"/>
                    <a:gd name="connsiteY1" fmla="*/ 30055 h 316098"/>
                    <a:gd name="connsiteX2" fmla="*/ 642806 w 803802"/>
                    <a:gd name="connsiteY2" fmla="*/ 44629 h 316098"/>
                    <a:gd name="connsiteX3" fmla="*/ 418969 w 803802"/>
                    <a:gd name="connsiteY3" fmla="*/ 176645 h 316098"/>
                    <a:gd name="connsiteX4" fmla="*/ 19966 w 803802"/>
                    <a:gd name="connsiteY4" fmla="*/ 193504 h 316098"/>
                    <a:gd name="connsiteX5" fmla="*/ 16442 w 803802"/>
                    <a:gd name="connsiteY5" fmla="*/ 266275 h 316098"/>
                    <a:gd name="connsiteX6" fmla="*/ 439066 w 803802"/>
                    <a:gd name="connsiteY6" fmla="*/ 315329 h 316098"/>
                    <a:gd name="connsiteX7" fmla="*/ 726722 w 803802"/>
                    <a:gd name="connsiteY7" fmla="*/ 173788 h 316098"/>
                    <a:gd name="connsiteX8" fmla="*/ 726722 w 803802"/>
                    <a:gd name="connsiteY8" fmla="*/ 173788 h 316098"/>
                    <a:gd name="connsiteX9" fmla="*/ 726722 w 803802"/>
                    <a:gd name="connsiteY9" fmla="*/ 173788 h 31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3802" h="316098">
                      <a:moveTo>
                        <a:pt x="726722" y="173788"/>
                      </a:moveTo>
                      <a:cubicBezTo>
                        <a:pt x="772632" y="139498"/>
                        <a:pt x="823114" y="68822"/>
                        <a:pt x="796349" y="30055"/>
                      </a:cubicBezTo>
                      <a:cubicBezTo>
                        <a:pt x="774727" y="-1377"/>
                        <a:pt x="729103" y="-23380"/>
                        <a:pt x="642806" y="44629"/>
                      </a:cubicBezTo>
                      <a:cubicBezTo>
                        <a:pt x="642806" y="44629"/>
                        <a:pt x="461545" y="155785"/>
                        <a:pt x="418969" y="176645"/>
                      </a:cubicBezTo>
                      <a:cubicBezTo>
                        <a:pt x="379821" y="163977"/>
                        <a:pt x="62638" y="207411"/>
                        <a:pt x="19966" y="193504"/>
                      </a:cubicBezTo>
                      <a:cubicBezTo>
                        <a:pt x="-22801" y="179598"/>
                        <a:pt x="16442" y="266275"/>
                        <a:pt x="16442" y="266275"/>
                      </a:cubicBezTo>
                      <a:cubicBezTo>
                        <a:pt x="16442" y="266275"/>
                        <a:pt x="353627" y="323330"/>
                        <a:pt x="439066" y="315329"/>
                      </a:cubicBezTo>
                      <a:cubicBezTo>
                        <a:pt x="495740" y="309995"/>
                        <a:pt x="636996" y="240843"/>
                        <a:pt x="726722" y="173788"/>
                      </a:cubicBezTo>
                      <a:cubicBezTo>
                        <a:pt x="726722" y="173883"/>
                        <a:pt x="726722" y="173883"/>
                        <a:pt x="726722" y="173788"/>
                      </a:cubicBezTo>
                      <a:cubicBezTo>
                        <a:pt x="726722" y="173883"/>
                        <a:pt x="726722" y="173788"/>
                        <a:pt x="726722" y="17378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5388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/>
                <p:cNvSpPr/>
                <p:nvPr/>
              </p:nvSpPr>
              <p:spPr>
                <a:xfrm>
                  <a:off x="5612326" y="2551878"/>
                  <a:ext cx="235832" cy="155819"/>
                </a:xfrm>
                <a:custGeom>
                  <a:avLst/>
                  <a:gdLst>
                    <a:gd name="connsiteX0" fmla="*/ 235833 w 235832"/>
                    <a:gd name="connsiteY0" fmla="*/ 86070 h 155819"/>
                    <a:gd name="connsiteX1" fmla="*/ 161728 w 235832"/>
                    <a:gd name="connsiteY1" fmla="*/ 32730 h 155819"/>
                    <a:gd name="connsiteX2" fmla="*/ 87814 w 235832"/>
                    <a:gd name="connsiteY2" fmla="*/ 3298 h 155819"/>
                    <a:gd name="connsiteX3" fmla="*/ 123724 w 235832"/>
                    <a:gd name="connsiteY3" fmla="*/ 48351 h 155819"/>
                    <a:gd name="connsiteX4" fmla="*/ 67812 w 235832"/>
                    <a:gd name="connsiteY4" fmla="*/ 46256 h 155819"/>
                    <a:gd name="connsiteX5" fmla="*/ 11900 w 235832"/>
                    <a:gd name="connsiteY5" fmla="*/ 45208 h 155819"/>
                    <a:gd name="connsiteX6" fmla="*/ 101245 w 235832"/>
                    <a:gd name="connsiteY6" fmla="*/ 80069 h 155819"/>
                    <a:gd name="connsiteX7" fmla="*/ 29236 w 235832"/>
                    <a:gd name="connsiteY7" fmla="*/ 66639 h 155819"/>
                    <a:gd name="connsiteX8" fmla="*/ 470 w 235832"/>
                    <a:gd name="connsiteY8" fmla="*/ 75211 h 155819"/>
                    <a:gd name="connsiteX9" fmla="*/ 65431 w 235832"/>
                    <a:gd name="connsiteY9" fmla="*/ 138362 h 155819"/>
                    <a:gd name="connsiteX10" fmla="*/ 220021 w 235832"/>
                    <a:gd name="connsiteY10" fmla="*/ 155126 h 155819"/>
                    <a:gd name="connsiteX11" fmla="*/ 235833 w 235832"/>
                    <a:gd name="connsiteY11" fmla="*/ 86070 h 15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5832" h="155819">
                      <a:moveTo>
                        <a:pt x="235833" y="86070"/>
                      </a:moveTo>
                      <a:cubicBezTo>
                        <a:pt x="211544" y="55019"/>
                        <a:pt x="187732" y="38636"/>
                        <a:pt x="161728" y="32730"/>
                      </a:cubicBezTo>
                      <a:cubicBezTo>
                        <a:pt x="135725" y="26824"/>
                        <a:pt x="94958" y="-11276"/>
                        <a:pt x="87814" y="3298"/>
                      </a:cubicBezTo>
                      <a:cubicBezTo>
                        <a:pt x="77337" y="24919"/>
                        <a:pt x="125724" y="41683"/>
                        <a:pt x="123724" y="48351"/>
                      </a:cubicBezTo>
                      <a:cubicBezTo>
                        <a:pt x="121723" y="55019"/>
                        <a:pt x="81432" y="50637"/>
                        <a:pt x="67812" y="46256"/>
                      </a:cubicBezTo>
                      <a:cubicBezTo>
                        <a:pt x="54191" y="41874"/>
                        <a:pt x="20663" y="35778"/>
                        <a:pt x="11900" y="45208"/>
                      </a:cubicBezTo>
                      <a:cubicBezTo>
                        <a:pt x="3137" y="54637"/>
                        <a:pt x="54286" y="73211"/>
                        <a:pt x="101245" y="80069"/>
                      </a:cubicBezTo>
                      <a:cubicBezTo>
                        <a:pt x="81528" y="79498"/>
                        <a:pt x="43523" y="71592"/>
                        <a:pt x="29236" y="66639"/>
                      </a:cubicBezTo>
                      <a:cubicBezTo>
                        <a:pt x="14948" y="61686"/>
                        <a:pt x="4375" y="66639"/>
                        <a:pt x="470" y="75211"/>
                      </a:cubicBezTo>
                      <a:cubicBezTo>
                        <a:pt x="-3530" y="83784"/>
                        <a:pt x="17996" y="115597"/>
                        <a:pt x="65431" y="138362"/>
                      </a:cubicBezTo>
                      <a:cubicBezTo>
                        <a:pt x="112865" y="161032"/>
                        <a:pt x="220021" y="155126"/>
                        <a:pt x="220021" y="155126"/>
                      </a:cubicBezTo>
                      <a:lnTo>
                        <a:pt x="235833" y="860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1E59B3"/>
                    </a:gs>
                    <a:gs pos="22660">
                      <a:srgbClr val="1A4790"/>
                    </a:gs>
                    <a:gs pos="53330">
                      <a:srgbClr val="143268"/>
                    </a:gs>
                    <a:gs pos="77590">
                      <a:srgbClr val="11254E"/>
                    </a:gs>
                    <a:gs pos="92220">
                      <a:srgbClr val="102045"/>
                    </a:gs>
                  </a:gsLst>
                  <a:lin ang="5385728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3" name="图形 19"/>
              <p:cNvGrpSpPr/>
              <p:nvPr/>
            </p:nvGrpSpPr>
            <p:grpSpPr>
              <a:xfrm>
                <a:off x="5076515" y="3638359"/>
                <a:ext cx="906421" cy="1636839"/>
                <a:chOff x="5076515" y="3638359"/>
                <a:chExt cx="906421" cy="1636839"/>
              </a:xfrm>
            </p:grpSpPr>
            <p:sp>
              <p:nvSpPr>
                <p:cNvPr id="117" name="任意多边形: 形状 116"/>
                <p:cNvSpPr/>
                <p:nvPr/>
              </p:nvSpPr>
              <p:spPr>
                <a:xfrm>
                  <a:off x="5076515" y="4984718"/>
                  <a:ext cx="339108" cy="290480"/>
                </a:xfrm>
                <a:custGeom>
                  <a:avLst/>
                  <a:gdLst>
                    <a:gd name="connsiteX0" fmla="*/ 105560 w 339108"/>
                    <a:gd name="connsiteY0" fmla="*/ 0 h 290480"/>
                    <a:gd name="connsiteX1" fmla="*/ 219479 w 339108"/>
                    <a:gd name="connsiteY1" fmla="*/ 57817 h 290480"/>
                    <a:gd name="connsiteX2" fmla="*/ 301013 w 339108"/>
                    <a:gd name="connsiteY2" fmla="*/ 195453 h 290480"/>
                    <a:gd name="connsiteX3" fmla="*/ 260912 w 339108"/>
                    <a:gd name="connsiteY3" fmla="*/ 276797 h 290480"/>
                    <a:gd name="connsiteX4" fmla="*/ 213 w 339108"/>
                    <a:gd name="connsiteY4" fmla="*/ 150304 h 290480"/>
                    <a:gd name="connsiteX5" fmla="*/ 105560 w 339108"/>
                    <a:gd name="connsiteY5" fmla="*/ 0 h 29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9108" h="290480">
                      <a:moveTo>
                        <a:pt x="105560" y="0"/>
                      </a:moveTo>
                      <a:lnTo>
                        <a:pt x="219479" y="57817"/>
                      </a:lnTo>
                      <a:cubicBezTo>
                        <a:pt x="206334" y="117443"/>
                        <a:pt x="251864" y="146971"/>
                        <a:pt x="301013" y="195453"/>
                      </a:cubicBezTo>
                      <a:cubicBezTo>
                        <a:pt x="346637" y="240411"/>
                        <a:pt x="369878" y="323183"/>
                        <a:pt x="260912" y="276797"/>
                      </a:cubicBezTo>
                      <a:cubicBezTo>
                        <a:pt x="151947" y="230410"/>
                        <a:pt x="2499" y="173546"/>
                        <a:pt x="213" y="150304"/>
                      </a:cubicBezTo>
                      <a:cubicBezTo>
                        <a:pt x="-5502" y="91154"/>
                        <a:pt x="105560" y="0"/>
                        <a:pt x="10556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/>
                <p:cNvSpPr/>
                <p:nvPr/>
              </p:nvSpPr>
              <p:spPr>
                <a:xfrm>
                  <a:off x="5143785" y="3638359"/>
                  <a:ext cx="839152" cy="1456943"/>
                </a:xfrm>
                <a:custGeom>
                  <a:avLst/>
                  <a:gdLst>
                    <a:gd name="connsiteX0" fmla="*/ 839153 w 839152"/>
                    <a:gd name="connsiteY0" fmla="*/ 17145 h 1456943"/>
                    <a:gd name="connsiteX1" fmla="*/ 685419 w 839152"/>
                    <a:gd name="connsiteY1" fmla="*/ 804196 h 1456943"/>
                    <a:gd name="connsiteX2" fmla="*/ 188690 w 839152"/>
                    <a:gd name="connsiteY2" fmla="*/ 1456944 h 1456943"/>
                    <a:gd name="connsiteX3" fmla="*/ 0 w 839152"/>
                    <a:gd name="connsiteY3" fmla="*/ 1343882 h 1456943"/>
                    <a:gd name="connsiteX4" fmla="*/ 344234 w 839152"/>
                    <a:gd name="connsiteY4" fmla="*/ 727138 h 1456943"/>
                    <a:gd name="connsiteX5" fmla="*/ 447580 w 839152"/>
                    <a:gd name="connsiteY5" fmla="*/ 0 h 1456943"/>
                    <a:gd name="connsiteX6" fmla="*/ 839153 w 839152"/>
                    <a:gd name="connsiteY6" fmla="*/ 17145 h 1456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9152" h="1456943">
                      <a:moveTo>
                        <a:pt x="839153" y="17145"/>
                      </a:moveTo>
                      <a:cubicBezTo>
                        <a:pt x="839153" y="17145"/>
                        <a:pt x="797624" y="597503"/>
                        <a:pt x="685419" y="804196"/>
                      </a:cubicBezTo>
                      <a:cubicBezTo>
                        <a:pt x="573214" y="1010888"/>
                        <a:pt x="188690" y="1456944"/>
                        <a:pt x="188690" y="1456944"/>
                      </a:cubicBezTo>
                      <a:cubicBezTo>
                        <a:pt x="188690" y="1456944"/>
                        <a:pt x="58769" y="1433893"/>
                        <a:pt x="0" y="1343882"/>
                      </a:cubicBezTo>
                      <a:cubicBezTo>
                        <a:pt x="0" y="1343882"/>
                        <a:pt x="279178" y="847534"/>
                        <a:pt x="344234" y="727138"/>
                      </a:cubicBezTo>
                      <a:cubicBezTo>
                        <a:pt x="409289" y="606742"/>
                        <a:pt x="358235" y="107632"/>
                        <a:pt x="447580" y="0"/>
                      </a:cubicBezTo>
                      <a:lnTo>
                        <a:pt x="839153" y="1714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94" name="任意多边形: 形状 93"/>
              <p:cNvSpPr/>
              <p:nvPr/>
            </p:nvSpPr>
            <p:spPr>
              <a:xfrm>
                <a:off x="6023150" y="1958413"/>
                <a:ext cx="126129" cy="189780"/>
              </a:xfrm>
              <a:custGeom>
                <a:avLst/>
                <a:gdLst>
                  <a:gd name="connsiteX0" fmla="*/ 16461 w 126129"/>
                  <a:gd name="connsiteY0" fmla="*/ 113274 h 189780"/>
                  <a:gd name="connsiteX1" fmla="*/ 39988 w 126129"/>
                  <a:gd name="connsiteY1" fmla="*/ 189665 h 189780"/>
                  <a:gd name="connsiteX2" fmla="*/ 106758 w 126129"/>
                  <a:gd name="connsiteY2" fmla="*/ 1451 h 189780"/>
                  <a:gd name="connsiteX3" fmla="*/ 16461 w 126129"/>
                  <a:gd name="connsiteY3" fmla="*/ 113274 h 189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129" h="189780">
                    <a:moveTo>
                      <a:pt x="16461" y="113274"/>
                    </a:moveTo>
                    <a:cubicBezTo>
                      <a:pt x="-8209" y="105750"/>
                      <a:pt x="-8780" y="183950"/>
                      <a:pt x="39988" y="189665"/>
                    </a:cubicBezTo>
                    <a:cubicBezTo>
                      <a:pt x="88756" y="195475"/>
                      <a:pt x="161146" y="-19599"/>
                      <a:pt x="106758" y="1451"/>
                    </a:cubicBezTo>
                    <a:cubicBezTo>
                      <a:pt x="52370" y="22501"/>
                      <a:pt x="16461" y="113274"/>
                      <a:pt x="16461" y="1132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5" name="任意多边形: 形状 94"/>
              <p:cNvSpPr/>
              <p:nvPr/>
            </p:nvSpPr>
            <p:spPr>
              <a:xfrm>
                <a:off x="6395274" y="2251329"/>
                <a:ext cx="47875" cy="78009"/>
              </a:xfrm>
              <a:custGeom>
                <a:avLst/>
                <a:gdLst>
                  <a:gd name="connsiteX0" fmla="*/ 47530 w 47875"/>
                  <a:gd name="connsiteY0" fmla="*/ 0 h 78009"/>
                  <a:gd name="connsiteX1" fmla="*/ 23051 w 47875"/>
                  <a:gd name="connsiteY1" fmla="*/ 78010 h 78009"/>
                  <a:gd name="connsiteX2" fmla="*/ 4763 w 47875"/>
                  <a:gd name="connsiteY2" fmla="*/ 71057 h 78009"/>
                  <a:gd name="connsiteX3" fmla="*/ 0 w 47875"/>
                  <a:gd name="connsiteY3" fmla="*/ 72580 h 78009"/>
                  <a:gd name="connsiteX4" fmla="*/ 47530 w 47875"/>
                  <a:gd name="connsiteY4" fmla="*/ 0 h 7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75" h="78009">
                    <a:moveTo>
                      <a:pt x="47530" y="0"/>
                    </a:moveTo>
                    <a:cubicBezTo>
                      <a:pt x="50768" y="33814"/>
                      <a:pt x="30385" y="50483"/>
                      <a:pt x="23051" y="78010"/>
                    </a:cubicBezTo>
                    <a:cubicBezTo>
                      <a:pt x="12954" y="69056"/>
                      <a:pt x="11430" y="71152"/>
                      <a:pt x="4763" y="71057"/>
                    </a:cubicBezTo>
                    <a:cubicBezTo>
                      <a:pt x="3524" y="71057"/>
                      <a:pt x="1905" y="71914"/>
                      <a:pt x="0" y="72580"/>
                    </a:cubicBezTo>
                    <a:cubicBezTo>
                      <a:pt x="28766" y="56102"/>
                      <a:pt x="43053" y="26670"/>
                      <a:pt x="47530" y="0"/>
                    </a:cubicBezTo>
                    <a:close/>
                  </a:path>
                </a:pathLst>
              </a:custGeom>
              <a:solidFill>
                <a:srgbClr val="1E59B3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96" name="图形 19"/>
              <p:cNvGrpSpPr/>
              <p:nvPr/>
            </p:nvGrpSpPr>
            <p:grpSpPr>
              <a:xfrm>
                <a:off x="5493663" y="1977938"/>
                <a:ext cx="545018" cy="600288"/>
                <a:chOff x="5493663" y="1977938"/>
                <a:chExt cx="545018" cy="600288"/>
              </a:xfrm>
            </p:grpSpPr>
            <p:grpSp>
              <p:nvGrpSpPr>
                <p:cNvPr id="110" name="图形 19"/>
                <p:cNvGrpSpPr/>
                <p:nvPr/>
              </p:nvGrpSpPr>
              <p:grpSpPr>
                <a:xfrm>
                  <a:off x="5588565" y="2002290"/>
                  <a:ext cx="450115" cy="575936"/>
                  <a:chOff x="5588565" y="2002290"/>
                  <a:chExt cx="450115" cy="575936"/>
                </a:xfrm>
              </p:grpSpPr>
              <p:sp>
                <p:nvSpPr>
                  <p:cNvPr id="115" name="任意多边形: 形状 114"/>
                  <p:cNvSpPr/>
                  <p:nvPr/>
                </p:nvSpPr>
                <p:spPr>
                  <a:xfrm>
                    <a:off x="5588565" y="2002290"/>
                    <a:ext cx="450115" cy="575936"/>
                  </a:xfrm>
                  <a:custGeom>
                    <a:avLst/>
                    <a:gdLst>
                      <a:gd name="connsiteX0" fmla="*/ 379704 w 450115"/>
                      <a:gd name="connsiteY0" fmla="*/ 109498 h 575936"/>
                      <a:gd name="connsiteX1" fmla="*/ 400182 w 450115"/>
                      <a:gd name="connsiteY1" fmla="*/ 211320 h 575936"/>
                      <a:gd name="connsiteX2" fmla="*/ 450093 w 450115"/>
                      <a:gd name="connsiteY2" fmla="*/ 262184 h 575936"/>
                      <a:gd name="connsiteX3" fmla="*/ 429329 w 450115"/>
                      <a:gd name="connsiteY3" fmla="*/ 315047 h 575936"/>
                      <a:gd name="connsiteX4" fmla="*/ 416470 w 450115"/>
                      <a:gd name="connsiteY4" fmla="*/ 431347 h 575936"/>
                      <a:gd name="connsiteX5" fmla="*/ 325601 w 450115"/>
                      <a:gd name="connsiteY5" fmla="*/ 436015 h 575936"/>
                      <a:gd name="connsiteX6" fmla="*/ 331221 w 450115"/>
                      <a:gd name="connsiteY6" fmla="*/ 575937 h 575936"/>
                      <a:gd name="connsiteX7" fmla="*/ 111575 w 450115"/>
                      <a:gd name="connsiteY7" fmla="*/ 522406 h 575936"/>
                      <a:gd name="connsiteX8" fmla="*/ 111479 w 450115"/>
                      <a:gd name="connsiteY8" fmla="*/ 378198 h 575936"/>
                      <a:gd name="connsiteX9" fmla="*/ 1370 w 450115"/>
                      <a:gd name="connsiteY9" fmla="*/ 182745 h 575936"/>
                      <a:gd name="connsiteX10" fmla="*/ 216064 w 450115"/>
                      <a:gd name="connsiteY10" fmla="*/ 151 h 575936"/>
                      <a:gd name="connsiteX11" fmla="*/ 379704 w 450115"/>
                      <a:gd name="connsiteY11" fmla="*/ 109498 h 575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50115" h="575936">
                        <a:moveTo>
                          <a:pt x="379704" y="109498"/>
                        </a:moveTo>
                        <a:cubicBezTo>
                          <a:pt x="404849" y="148931"/>
                          <a:pt x="391229" y="186555"/>
                          <a:pt x="400182" y="211320"/>
                        </a:cubicBezTo>
                        <a:cubicBezTo>
                          <a:pt x="409231" y="236085"/>
                          <a:pt x="451236" y="242086"/>
                          <a:pt x="450093" y="262184"/>
                        </a:cubicBezTo>
                        <a:cubicBezTo>
                          <a:pt x="449426" y="273899"/>
                          <a:pt x="433044" y="298760"/>
                          <a:pt x="429329" y="315047"/>
                        </a:cubicBezTo>
                        <a:cubicBezTo>
                          <a:pt x="423995" y="338574"/>
                          <a:pt x="426567" y="419060"/>
                          <a:pt x="416470" y="431347"/>
                        </a:cubicBezTo>
                        <a:cubicBezTo>
                          <a:pt x="406374" y="443539"/>
                          <a:pt x="351605" y="447731"/>
                          <a:pt x="325601" y="436015"/>
                        </a:cubicBezTo>
                        <a:cubicBezTo>
                          <a:pt x="310552" y="429252"/>
                          <a:pt x="331221" y="575937"/>
                          <a:pt x="331221" y="575937"/>
                        </a:cubicBezTo>
                        <a:lnTo>
                          <a:pt x="111575" y="522406"/>
                        </a:lnTo>
                        <a:cubicBezTo>
                          <a:pt x="139483" y="454017"/>
                          <a:pt x="128625" y="388104"/>
                          <a:pt x="111479" y="378198"/>
                        </a:cubicBezTo>
                        <a:cubicBezTo>
                          <a:pt x="94239" y="368292"/>
                          <a:pt x="-13298" y="293330"/>
                          <a:pt x="1370" y="182745"/>
                        </a:cubicBezTo>
                        <a:cubicBezTo>
                          <a:pt x="16039" y="72255"/>
                          <a:pt x="97573" y="5009"/>
                          <a:pt x="216064" y="151"/>
                        </a:cubicBezTo>
                        <a:cubicBezTo>
                          <a:pt x="334650" y="-4707"/>
                          <a:pt x="379704" y="109498"/>
                          <a:pt x="379704" y="10949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" name="任意多边形: 形状 115"/>
                  <p:cNvSpPr/>
                  <p:nvPr/>
                </p:nvSpPr>
                <p:spPr>
                  <a:xfrm>
                    <a:off x="5833300" y="2392965"/>
                    <a:ext cx="80887" cy="84486"/>
                  </a:xfrm>
                  <a:custGeom>
                    <a:avLst/>
                    <a:gdLst>
                      <a:gd name="connsiteX0" fmla="*/ 0 w 80887"/>
                      <a:gd name="connsiteY0" fmla="*/ 0 h 84486"/>
                      <a:gd name="connsiteX1" fmla="*/ 75914 w 80887"/>
                      <a:gd name="connsiteY1" fmla="*/ 84487 h 84486"/>
                      <a:gd name="connsiteX2" fmla="*/ 80867 w 80887"/>
                      <a:gd name="connsiteY2" fmla="*/ 45434 h 84486"/>
                      <a:gd name="connsiteX3" fmla="*/ 0 w 80887"/>
                      <a:gd name="connsiteY3" fmla="*/ 0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887" h="84486">
                        <a:moveTo>
                          <a:pt x="0" y="0"/>
                        </a:moveTo>
                        <a:cubicBezTo>
                          <a:pt x="14859" y="35624"/>
                          <a:pt x="53816" y="60865"/>
                          <a:pt x="75914" y="84487"/>
                        </a:cubicBezTo>
                        <a:cubicBezTo>
                          <a:pt x="74676" y="65342"/>
                          <a:pt x="74581" y="42672"/>
                          <a:pt x="80867" y="45434"/>
                        </a:cubicBezTo>
                        <a:cubicBezTo>
                          <a:pt x="82201" y="46006"/>
                          <a:pt x="18764" y="2438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1E59B3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1" name="图形 19"/>
                <p:cNvGrpSpPr/>
                <p:nvPr/>
              </p:nvGrpSpPr>
              <p:grpSpPr>
                <a:xfrm>
                  <a:off x="5493663" y="1977938"/>
                  <a:ext cx="494070" cy="447991"/>
                  <a:chOff x="5493663" y="1977938"/>
                  <a:chExt cx="494070" cy="447991"/>
                </a:xfrm>
              </p:grpSpPr>
              <p:sp>
                <p:nvSpPr>
                  <p:cNvPr id="112" name="任意多边形: 形状 111"/>
                  <p:cNvSpPr/>
                  <p:nvPr/>
                </p:nvSpPr>
                <p:spPr>
                  <a:xfrm>
                    <a:off x="5493663" y="1977938"/>
                    <a:ext cx="494070" cy="447991"/>
                  </a:xfrm>
                  <a:custGeom>
                    <a:avLst/>
                    <a:gdLst>
                      <a:gd name="connsiteX0" fmla="*/ 323158 w 494070"/>
                      <a:gd name="connsiteY0" fmla="*/ 24 h 447991"/>
                      <a:gd name="connsiteX1" fmla="*/ 160185 w 494070"/>
                      <a:gd name="connsiteY1" fmla="*/ 43553 h 447991"/>
                      <a:gd name="connsiteX2" fmla="*/ 61316 w 494070"/>
                      <a:gd name="connsiteY2" fmla="*/ 35457 h 447991"/>
                      <a:gd name="connsiteX3" fmla="*/ 23692 w 494070"/>
                      <a:gd name="connsiteY3" fmla="*/ 177760 h 447991"/>
                      <a:gd name="connsiteX4" fmla="*/ 90177 w 494070"/>
                      <a:gd name="connsiteY4" fmla="*/ 219861 h 447991"/>
                      <a:gd name="connsiteX5" fmla="*/ 205334 w 494070"/>
                      <a:gd name="connsiteY5" fmla="*/ 417504 h 447991"/>
                      <a:gd name="connsiteX6" fmla="*/ 240291 w 494070"/>
                      <a:gd name="connsiteY6" fmla="*/ 447127 h 447991"/>
                      <a:gd name="connsiteX7" fmla="*/ 280486 w 494070"/>
                      <a:gd name="connsiteY7" fmla="*/ 375118 h 447991"/>
                      <a:gd name="connsiteX8" fmla="*/ 224098 w 494070"/>
                      <a:gd name="connsiteY8" fmla="*/ 313777 h 447991"/>
                      <a:gd name="connsiteX9" fmla="*/ 262674 w 494070"/>
                      <a:gd name="connsiteY9" fmla="*/ 290631 h 447991"/>
                      <a:gd name="connsiteX10" fmla="*/ 293916 w 494070"/>
                      <a:gd name="connsiteY10" fmla="*/ 330636 h 447991"/>
                      <a:gd name="connsiteX11" fmla="*/ 303822 w 494070"/>
                      <a:gd name="connsiteY11" fmla="*/ 325302 h 447991"/>
                      <a:gd name="connsiteX12" fmla="*/ 297536 w 494070"/>
                      <a:gd name="connsiteY12" fmla="*/ 283964 h 447991"/>
                      <a:gd name="connsiteX13" fmla="*/ 309156 w 494070"/>
                      <a:gd name="connsiteY13" fmla="*/ 170235 h 447991"/>
                      <a:gd name="connsiteX14" fmla="*/ 487178 w 494070"/>
                      <a:gd name="connsiteY14" fmla="*/ 164996 h 447991"/>
                      <a:gd name="connsiteX15" fmla="*/ 323158 w 494070"/>
                      <a:gd name="connsiteY15" fmla="*/ 24 h 447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94070" h="447991">
                        <a:moveTo>
                          <a:pt x="323158" y="24"/>
                        </a:moveTo>
                        <a:cubicBezTo>
                          <a:pt x="274105" y="595"/>
                          <a:pt x="209906" y="13263"/>
                          <a:pt x="160185" y="43553"/>
                        </a:cubicBezTo>
                        <a:cubicBezTo>
                          <a:pt x="140945" y="7739"/>
                          <a:pt x="101797" y="8787"/>
                          <a:pt x="61316" y="35457"/>
                        </a:cubicBezTo>
                        <a:cubicBezTo>
                          <a:pt x="21501" y="61650"/>
                          <a:pt x="-31362" y="125468"/>
                          <a:pt x="23692" y="177760"/>
                        </a:cubicBezTo>
                        <a:cubicBezTo>
                          <a:pt x="49219" y="203287"/>
                          <a:pt x="72555" y="214241"/>
                          <a:pt x="90177" y="219861"/>
                        </a:cubicBezTo>
                        <a:cubicBezTo>
                          <a:pt x="111798" y="351687"/>
                          <a:pt x="190951" y="395216"/>
                          <a:pt x="205334" y="417504"/>
                        </a:cubicBezTo>
                        <a:cubicBezTo>
                          <a:pt x="219907" y="440079"/>
                          <a:pt x="218764" y="451318"/>
                          <a:pt x="240291" y="447127"/>
                        </a:cubicBezTo>
                        <a:cubicBezTo>
                          <a:pt x="261817" y="442936"/>
                          <a:pt x="302965" y="383309"/>
                          <a:pt x="280486" y="375118"/>
                        </a:cubicBezTo>
                        <a:cubicBezTo>
                          <a:pt x="258102" y="366926"/>
                          <a:pt x="227908" y="347781"/>
                          <a:pt x="224098" y="313777"/>
                        </a:cubicBezTo>
                        <a:cubicBezTo>
                          <a:pt x="220288" y="279773"/>
                          <a:pt x="255721" y="275867"/>
                          <a:pt x="262674" y="290631"/>
                        </a:cubicBezTo>
                        <a:cubicBezTo>
                          <a:pt x="268580" y="303204"/>
                          <a:pt x="282582" y="319016"/>
                          <a:pt x="293916" y="330636"/>
                        </a:cubicBezTo>
                        <a:cubicBezTo>
                          <a:pt x="298107" y="334923"/>
                          <a:pt x="305251" y="331112"/>
                          <a:pt x="303822" y="325302"/>
                        </a:cubicBezTo>
                        <a:cubicBezTo>
                          <a:pt x="301155" y="314539"/>
                          <a:pt x="298488" y="300251"/>
                          <a:pt x="297536" y="283964"/>
                        </a:cubicBezTo>
                        <a:cubicBezTo>
                          <a:pt x="295345" y="246626"/>
                          <a:pt x="371545" y="212336"/>
                          <a:pt x="309156" y="170235"/>
                        </a:cubicBezTo>
                        <a:cubicBezTo>
                          <a:pt x="309156" y="170235"/>
                          <a:pt x="424980" y="92225"/>
                          <a:pt x="487178" y="164996"/>
                        </a:cubicBezTo>
                        <a:cubicBezTo>
                          <a:pt x="518230" y="54030"/>
                          <a:pt x="440982" y="-1310"/>
                          <a:pt x="323158" y="2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" name="任意多边形: 形状 112"/>
                  <p:cNvSpPr/>
                  <p:nvPr/>
                </p:nvSpPr>
                <p:spPr>
                  <a:xfrm>
                    <a:off x="5561456" y="2012251"/>
                    <a:ext cx="92392" cy="185547"/>
                  </a:xfrm>
                  <a:custGeom>
                    <a:avLst/>
                    <a:gdLst>
                      <a:gd name="connsiteX0" fmla="*/ 92392 w 92392"/>
                      <a:gd name="connsiteY0" fmla="*/ 9239 h 185547"/>
                      <a:gd name="connsiteX1" fmla="*/ 86201 w 92392"/>
                      <a:gd name="connsiteY1" fmla="*/ 0 h 185547"/>
                      <a:gd name="connsiteX2" fmla="*/ 0 w 92392"/>
                      <a:gd name="connsiteY2" fmla="*/ 176308 h 185547"/>
                      <a:gd name="connsiteX3" fmla="*/ 22384 w 92392"/>
                      <a:gd name="connsiteY3" fmla="*/ 185547 h 185547"/>
                      <a:gd name="connsiteX4" fmla="*/ 92392 w 92392"/>
                      <a:gd name="connsiteY4" fmla="*/ 9239 h 185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392" h="185547">
                        <a:moveTo>
                          <a:pt x="92392" y="9239"/>
                        </a:moveTo>
                        <a:cubicBezTo>
                          <a:pt x="90488" y="5810"/>
                          <a:pt x="88392" y="2762"/>
                          <a:pt x="86201" y="0"/>
                        </a:cubicBezTo>
                        <a:cubicBezTo>
                          <a:pt x="46482" y="54007"/>
                          <a:pt x="12192" y="112776"/>
                          <a:pt x="0" y="176308"/>
                        </a:cubicBezTo>
                        <a:cubicBezTo>
                          <a:pt x="8191" y="180499"/>
                          <a:pt x="15716" y="183356"/>
                          <a:pt x="22384" y="185547"/>
                        </a:cubicBezTo>
                        <a:cubicBezTo>
                          <a:pt x="37529" y="125635"/>
                          <a:pt x="71152" y="64579"/>
                          <a:pt x="92392" y="923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702000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" name="任意多边形: 形状 113"/>
                  <p:cNvSpPr/>
                  <p:nvPr/>
                </p:nvSpPr>
                <p:spPr>
                  <a:xfrm>
                    <a:off x="5743860" y="1977938"/>
                    <a:ext cx="238696" cy="95239"/>
                  </a:xfrm>
                  <a:custGeom>
                    <a:avLst/>
                    <a:gdLst>
                      <a:gd name="connsiteX0" fmla="*/ 238697 w 238696"/>
                      <a:gd name="connsiteY0" fmla="*/ 84510 h 95239"/>
                      <a:gd name="connsiteX1" fmla="*/ 72962 w 238696"/>
                      <a:gd name="connsiteY1" fmla="*/ 23 h 95239"/>
                      <a:gd name="connsiteX2" fmla="*/ 0 w 238696"/>
                      <a:gd name="connsiteY2" fmla="*/ 12025 h 95239"/>
                      <a:gd name="connsiteX3" fmla="*/ 238697 w 238696"/>
                      <a:gd name="connsiteY3" fmla="*/ 84510 h 95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696" h="95239">
                        <a:moveTo>
                          <a:pt x="238697" y="84510"/>
                        </a:moveTo>
                        <a:cubicBezTo>
                          <a:pt x="220980" y="27455"/>
                          <a:pt x="157544" y="-929"/>
                          <a:pt x="72962" y="23"/>
                        </a:cubicBezTo>
                        <a:cubicBezTo>
                          <a:pt x="49054" y="309"/>
                          <a:pt x="24194" y="4405"/>
                          <a:pt x="0" y="12025"/>
                        </a:cubicBezTo>
                        <a:cubicBezTo>
                          <a:pt x="45815" y="76414"/>
                          <a:pt x="155829" y="115276"/>
                          <a:pt x="238697" y="845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97" name="图形 19"/>
              <p:cNvGrpSpPr/>
              <p:nvPr/>
            </p:nvGrpSpPr>
            <p:grpSpPr>
              <a:xfrm>
                <a:off x="5639691" y="3587686"/>
                <a:ext cx="419460" cy="1622572"/>
                <a:chOff x="5639691" y="3587686"/>
                <a:chExt cx="419460" cy="1622572"/>
              </a:xfrm>
            </p:grpSpPr>
            <p:sp>
              <p:nvSpPr>
                <p:cNvPr id="108" name="任意多边形: 形状 107"/>
                <p:cNvSpPr/>
                <p:nvPr/>
              </p:nvSpPr>
              <p:spPr>
                <a:xfrm>
                  <a:off x="5694455" y="4987362"/>
                  <a:ext cx="349846" cy="222896"/>
                </a:xfrm>
                <a:custGeom>
                  <a:avLst/>
                  <a:gdLst>
                    <a:gd name="connsiteX0" fmla="*/ 23021 w 349846"/>
                    <a:gd name="connsiteY0" fmla="*/ 54125 h 222896"/>
                    <a:gd name="connsiteX1" fmla="*/ 159419 w 349846"/>
                    <a:gd name="connsiteY1" fmla="*/ 35741 h 222896"/>
                    <a:gd name="connsiteX2" fmla="*/ 240381 w 349846"/>
                    <a:gd name="connsiteY2" fmla="*/ 131563 h 222896"/>
                    <a:gd name="connsiteX3" fmla="*/ 347633 w 349846"/>
                    <a:gd name="connsiteY3" fmla="*/ 206811 h 222896"/>
                    <a:gd name="connsiteX4" fmla="*/ 17782 w 349846"/>
                    <a:gd name="connsiteY4" fmla="*/ 209096 h 222896"/>
                    <a:gd name="connsiteX5" fmla="*/ 23021 w 349846"/>
                    <a:gd name="connsiteY5" fmla="*/ 54125 h 222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9846" h="222896">
                      <a:moveTo>
                        <a:pt x="23021" y="54125"/>
                      </a:moveTo>
                      <a:cubicBezTo>
                        <a:pt x="15972" y="-10455"/>
                        <a:pt x="144083" y="-18075"/>
                        <a:pt x="159419" y="35741"/>
                      </a:cubicBezTo>
                      <a:cubicBezTo>
                        <a:pt x="174754" y="89558"/>
                        <a:pt x="188184" y="117466"/>
                        <a:pt x="240381" y="131563"/>
                      </a:cubicBezTo>
                      <a:cubicBezTo>
                        <a:pt x="329821" y="155757"/>
                        <a:pt x="358586" y="193475"/>
                        <a:pt x="347633" y="206811"/>
                      </a:cubicBezTo>
                      <a:cubicBezTo>
                        <a:pt x="326296" y="232909"/>
                        <a:pt x="63502" y="222432"/>
                        <a:pt x="17782" y="209096"/>
                      </a:cubicBezTo>
                      <a:cubicBezTo>
                        <a:pt x="-28033" y="195857"/>
                        <a:pt x="29974" y="118704"/>
                        <a:pt x="23021" y="5412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任意多边形: 形状 108"/>
                <p:cNvSpPr/>
                <p:nvPr/>
              </p:nvSpPr>
              <p:spPr>
                <a:xfrm>
                  <a:off x="5639691" y="3587686"/>
                  <a:ext cx="419460" cy="1483762"/>
                </a:xfrm>
                <a:custGeom>
                  <a:avLst/>
                  <a:gdLst>
                    <a:gd name="connsiteX0" fmla="*/ 394300 w 419460"/>
                    <a:gd name="connsiteY0" fmla="*/ 0 h 1483762"/>
                    <a:gd name="connsiteX1" fmla="*/ 409921 w 419460"/>
                    <a:gd name="connsiteY1" fmla="*/ 706946 h 1483762"/>
                    <a:gd name="connsiteX2" fmla="*/ 268189 w 419460"/>
                    <a:gd name="connsiteY2" fmla="*/ 1475804 h 1483762"/>
                    <a:gd name="connsiteX3" fmla="*/ 49114 w 419460"/>
                    <a:gd name="connsiteY3" fmla="*/ 1475804 h 1483762"/>
                    <a:gd name="connsiteX4" fmla="*/ 51972 w 419460"/>
                    <a:gd name="connsiteY4" fmla="*/ 762286 h 1483762"/>
                    <a:gd name="connsiteX5" fmla="*/ 9681 w 419460"/>
                    <a:gd name="connsiteY5" fmla="*/ 16573 h 1483762"/>
                    <a:gd name="connsiteX6" fmla="*/ 394300 w 419460"/>
                    <a:gd name="connsiteY6" fmla="*/ 0 h 148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460" h="1483762">
                      <a:moveTo>
                        <a:pt x="394300" y="0"/>
                      </a:moveTo>
                      <a:cubicBezTo>
                        <a:pt x="394300" y="0"/>
                        <a:pt x="438306" y="451295"/>
                        <a:pt x="409921" y="706946"/>
                      </a:cubicBezTo>
                      <a:cubicBezTo>
                        <a:pt x="381537" y="962692"/>
                        <a:pt x="268189" y="1475804"/>
                        <a:pt x="268189" y="1475804"/>
                      </a:cubicBezTo>
                      <a:cubicBezTo>
                        <a:pt x="268189" y="1475804"/>
                        <a:pt x="127696" y="1493711"/>
                        <a:pt x="49114" y="1475804"/>
                      </a:cubicBezTo>
                      <a:cubicBezTo>
                        <a:pt x="49114" y="1475804"/>
                        <a:pt x="39971" y="898684"/>
                        <a:pt x="51972" y="762286"/>
                      </a:cubicBezTo>
                      <a:cubicBezTo>
                        <a:pt x="63973" y="625983"/>
                        <a:pt x="-29562" y="150876"/>
                        <a:pt x="9681" y="16573"/>
                      </a:cubicBezTo>
                      <a:lnTo>
                        <a:pt x="39430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98" name="任意多边形: 形状 97"/>
              <p:cNvSpPr/>
              <p:nvPr/>
            </p:nvSpPr>
            <p:spPr>
              <a:xfrm>
                <a:off x="5706331" y="2461736"/>
                <a:ext cx="196977" cy="177545"/>
              </a:xfrm>
              <a:custGeom>
                <a:avLst/>
                <a:gdLst>
                  <a:gd name="connsiteX0" fmla="*/ 0 w 196977"/>
                  <a:gd name="connsiteY0" fmla="*/ 0 h 177545"/>
                  <a:gd name="connsiteX1" fmla="*/ 196977 w 196977"/>
                  <a:gd name="connsiteY1" fmla="*/ 98393 h 177545"/>
                  <a:gd name="connsiteX2" fmla="*/ 182308 w 196977"/>
                  <a:gd name="connsiteY2" fmla="*/ 177546 h 17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977" h="177545">
                    <a:moveTo>
                      <a:pt x="0" y="0"/>
                    </a:moveTo>
                    <a:lnTo>
                      <a:pt x="196977" y="98393"/>
                    </a:lnTo>
                    <a:lnTo>
                      <a:pt x="182308" y="177546"/>
                    </a:lnTo>
                    <a:close/>
                  </a:path>
                </a:pathLst>
              </a:custGeom>
              <a:gradFill>
                <a:gsLst>
                  <a:gs pos="0">
                    <a:srgbClr val="1E59B3"/>
                  </a:gs>
                  <a:gs pos="22660">
                    <a:srgbClr val="1A4790"/>
                  </a:gs>
                  <a:gs pos="53330">
                    <a:srgbClr val="143268"/>
                  </a:gs>
                  <a:gs pos="77590">
                    <a:srgbClr val="11254E"/>
                  </a:gs>
                  <a:gs pos="92220">
                    <a:srgbClr val="102045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9" name="任意多边形: 形状 98"/>
              <p:cNvSpPr/>
              <p:nvPr/>
            </p:nvSpPr>
            <p:spPr>
              <a:xfrm>
                <a:off x="5497353" y="2456402"/>
                <a:ext cx="589395" cy="1301804"/>
              </a:xfrm>
              <a:custGeom>
                <a:avLst/>
                <a:gdLst>
                  <a:gd name="connsiteX0" fmla="*/ 529876 w 589395"/>
                  <a:gd name="connsiteY0" fmla="*/ 555879 h 1301804"/>
                  <a:gd name="connsiteX1" fmla="*/ 433673 w 589395"/>
                  <a:gd name="connsiteY1" fmla="*/ 127921 h 1301804"/>
                  <a:gd name="connsiteX2" fmla="*/ 200311 w 589395"/>
                  <a:gd name="connsiteY2" fmla="*/ 0 h 1301804"/>
                  <a:gd name="connsiteX3" fmla="*/ 181356 w 589395"/>
                  <a:gd name="connsiteY3" fmla="*/ 61913 h 1301804"/>
                  <a:gd name="connsiteX4" fmla="*/ 86678 w 589395"/>
                  <a:gd name="connsiteY4" fmla="*/ 258032 h 1301804"/>
                  <a:gd name="connsiteX5" fmla="*/ 35624 w 589395"/>
                  <a:gd name="connsiteY5" fmla="*/ 793528 h 1301804"/>
                  <a:gd name="connsiteX6" fmla="*/ 0 w 589395"/>
                  <a:gd name="connsiteY6" fmla="*/ 1193959 h 1301804"/>
                  <a:gd name="connsiteX7" fmla="*/ 588835 w 589395"/>
                  <a:gd name="connsiteY7" fmla="*/ 1270254 h 1301804"/>
                  <a:gd name="connsiteX8" fmla="*/ 542068 w 589395"/>
                  <a:gd name="connsiteY8" fmla="*/ 962406 h 1301804"/>
                  <a:gd name="connsiteX9" fmla="*/ 529876 w 589395"/>
                  <a:gd name="connsiteY9" fmla="*/ 555879 h 130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9395" h="1301804">
                    <a:moveTo>
                      <a:pt x="529876" y="555879"/>
                    </a:moveTo>
                    <a:cubicBezTo>
                      <a:pt x="537115" y="458629"/>
                      <a:pt x="535496" y="236220"/>
                      <a:pt x="433673" y="127921"/>
                    </a:cubicBezTo>
                    <a:cubicBezTo>
                      <a:pt x="379191" y="67913"/>
                      <a:pt x="200311" y="0"/>
                      <a:pt x="200311" y="0"/>
                    </a:cubicBezTo>
                    <a:cubicBezTo>
                      <a:pt x="200311" y="0"/>
                      <a:pt x="188881" y="37433"/>
                      <a:pt x="181356" y="61913"/>
                    </a:cubicBezTo>
                    <a:cubicBezTo>
                      <a:pt x="153067" y="102489"/>
                      <a:pt x="103442" y="181451"/>
                      <a:pt x="86678" y="258032"/>
                    </a:cubicBezTo>
                    <a:cubicBezTo>
                      <a:pt x="62103" y="370332"/>
                      <a:pt x="6001" y="651319"/>
                      <a:pt x="35624" y="793528"/>
                    </a:cubicBezTo>
                    <a:cubicBezTo>
                      <a:pt x="88583" y="1048322"/>
                      <a:pt x="46958" y="1013651"/>
                      <a:pt x="0" y="1193959"/>
                    </a:cubicBezTo>
                    <a:cubicBezTo>
                      <a:pt x="0" y="1193959"/>
                      <a:pt x="455105" y="1372362"/>
                      <a:pt x="588835" y="1270254"/>
                    </a:cubicBezTo>
                    <a:cubicBezTo>
                      <a:pt x="596265" y="1255014"/>
                      <a:pt x="527018" y="1112710"/>
                      <a:pt x="542068" y="962406"/>
                    </a:cubicBezTo>
                    <a:cubicBezTo>
                      <a:pt x="555498" y="827913"/>
                      <a:pt x="537305" y="675608"/>
                      <a:pt x="529876" y="55587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0" name="任意多边形: 形状 99"/>
              <p:cNvSpPr/>
              <p:nvPr/>
            </p:nvSpPr>
            <p:spPr>
              <a:xfrm>
                <a:off x="6973633" y="2495835"/>
                <a:ext cx="10096" cy="1047"/>
              </a:xfrm>
              <a:custGeom>
                <a:avLst/>
                <a:gdLst>
                  <a:gd name="connsiteX0" fmla="*/ 0 w 10096"/>
                  <a:gd name="connsiteY0" fmla="*/ 1048 h 1047"/>
                  <a:gd name="connsiteX1" fmla="*/ 10096 w 10096"/>
                  <a:gd name="connsiteY1" fmla="*/ 0 h 1047"/>
                  <a:gd name="connsiteX2" fmla="*/ 0 w 10096"/>
                  <a:gd name="connsiteY2" fmla="*/ 1048 h 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96" h="1047">
                    <a:moveTo>
                      <a:pt x="0" y="1048"/>
                    </a:moveTo>
                    <a:cubicBezTo>
                      <a:pt x="3238" y="953"/>
                      <a:pt x="6572" y="571"/>
                      <a:pt x="10096" y="0"/>
                    </a:cubicBezTo>
                    <a:cubicBezTo>
                      <a:pt x="6762" y="476"/>
                      <a:pt x="3429" y="667"/>
                      <a:pt x="0" y="10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1E59B3"/>
                  </a:gs>
                  <a:gs pos="22660">
                    <a:srgbClr val="1A4790"/>
                  </a:gs>
                  <a:gs pos="53330">
                    <a:srgbClr val="143268"/>
                  </a:gs>
                  <a:gs pos="77590">
                    <a:srgbClr val="11254E"/>
                  </a:gs>
                  <a:gs pos="92220">
                    <a:srgbClr val="102045"/>
                  </a:gs>
                </a:gsLst>
                <a:lin ang="4675987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/>
              <p:cNvSpPr/>
              <p:nvPr/>
            </p:nvSpPr>
            <p:spPr>
              <a:xfrm>
                <a:off x="6536626" y="2574798"/>
                <a:ext cx="127729" cy="289559"/>
              </a:xfrm>
              <a:custGeom>
                <a:avLst/>
                <a:gdLst>
                  <a:gd name="connsiteX0" fmla="*/ 127730 w 127729"/>
                  <a:gd name="connsiteY0" fmla="*/ 0 h 289559"/>
                  <a:gd name="connsiteX1" fmla="*/ 0 w 127729"/>
                  <a:gd name="connsiteY1" fmla="*/ 289560 h 289559"/>
                  <a:gd name="connsiteX2" fmla="*/ 127730 w 127729"/>
                  <a:gd name="connsiteY2" fmla="*/ 0 h 289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729" h="289559">
                    <a:moveTo>
                      <a:pt x="127730" y="0"/>
                    </a:moveTo>
                    <a:cubicBezTo>
                      <a:pt x="59722" y="184213"/>
                      <a:pt x="34290" y="235363"/>
                      <a:pt x="0" y="289560"/>
                    </a:cubicBezTo>
                    <a:cubicBezTo>
                      <a:pt x="84487" y="232124"/>
                      <a:pt x="106489" y="122206"/>
                      <a:pt x="127730" y="0"/>
                    </a:cubicBezTo>
                    <a:close/>
                  </a:path>
                </a:pathLst>
              </a:custGeom>
              <a:solidFill>
                <a:srgbClr val="1E59B3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/>
              <p:cNvSpPr/>
              <p:nvPr/>
            </p:nvSpPr>
            <p:spPr>
              <a:xfrm>
                <a:off x="6216585" y="3344622"/>
                <a:ext cx="353498" cy="234028"/>
              </a:xfrm>
              <a:custGeom>
                <a:avLst/>
                <a:gdLst>
                  <a:gd name="connsiteX0" fmla="*/ 42672 w 353498"/>
                  <a:gd name="connsiteY0" fmla="*/ 11416 h 234028"/>
                  <a:gd name="connsiteX1" fmla="*/ 181356 w 353498"/>
                  <a:gd name="connsiteY1" fmla="*/ 12845 h 234028"/>
                  <a:gd name="connsiteX2" fmla="*/ 281464 w 353498"/>
                  <a:gd name="connsiteY2" fmla="*/ 38658 h 234028"/>
                  <a:gd name="connsiteX3" fmla="*/ 201359 w 353498"/>
                  <a:gd name="connsiteY3" fmla="*/ 63613 h 234028"/>
                  <a:gd name="connsiteX4" fmla="*/ 291275 w 353498"/>
                  <a:gd name="connsiteY4" fmla="*/ 125526 h 234028"/>
                  <a:gd name="connsiteX5" fmla="*/ 353473 w 353498"/>
                  <a:gd name="connsiteY5" fmla="*/ 162959 h 234028"/>
                  <a:gd name="connsiteX6" fmla="*/ 212789 w 353498"/>
                  <a:gd name="connsiteY6" fmla="*/ 125240 h 234028"/>
                  <a:gd name="connsiteX7" fmla="*/ 311754 w 353498"/>
                  <a:gd name="connsiteY7" fmla="*/ 181438 h 234028"/>
                  <a:gd name="connsiteX8" fmla="*/ 340519 w 353498"/>
                  <a:gd name="connsiteY8" fmla="*/ 209917 h 234028"/>
                  <a:gd name="connsiteX9" fmla="*/ 204216 w 353498"/>
                  <a:gd name="connsiteY9" fmla="*/ 228682 h 234028"/>
                  <a:gd name="connsiteX10" fmla="*/ 0 w 353498"/>
                  <a:gd name="connsiteY10" fmla="*/ 110000 h 234028"/>
                  <a:gd name="connsiteX11" fmla="*/ 42672 w 353498"/>
                  <a:gd name="connsiteY11" fmla="*/ 11416 h 23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498" h="234028">
                    <a:moveTo>
                      <a:pt x="42672" y="11416"/>
                    </a:moveTo>
                    <a:cubicBezTo>
                      <a:pt x="100299" y="-4681"/>
                      <a:pt x="144304" y="-3347"/>
                      <a:pt x="181356" y="12845"/>
                    </a:cubicBezTo>
                    <a:cubicBezTo>
                      <a:pt x="218409" y="29038"/>
                      <a:pt x="284607" y="14179"/>
                      <a:pt x="281464" y="38658"/>
                    </a:cubicBezTo>
                    <a:cubicBezTo>
                      <a:pt x="278321" y="63137"/>
                      <a:pt x="204883" y="53612"/>
                      <a:pt x="201359" y="63613"/>
                    </a:cubicBezTo>
                    <a:cubicBezTo>
                      <a:pt x="197834" y="73615"/>
                      <a:pt x="270606" y="118573"/>
                      <a:pt x="291275" y="125526"/>
                    </a:cubicBezTo>
                    <a:cubicBezTo>
                      <a:pt x="311849" y="132479"/>
                      <a:pt x="351187" y="143528"/>
                      <a:pt x="353473" y="162959"/>
                    </a:cubicBezTo>
                    <a:cubicBezTo>
                      <a:pt x="355664" y="182390"/>
                      <a:pt x="212789" y="125240"/>
                      <a:pt x="212789" y="125240"/>
                    </a:cubicBezTo>
                    <a:cubicBezTo>
                      <a:pt x="212789" y="125240"/>
                      <a:pt x="289846" y="174770"/>
                      <a:pt x="311754" y="181438"/>
                    </a:cubicBezTo>
                    <a:cubicBezTo>
                      <a:pt x="333661" y="188105"/>
                      <a:pt x="343377" y="195916"/>
                      <a:pt x="340519" y="209917"/>
                    </a:cubicBezTo>
                    <a:cubicBezTo>
                      <a:pt x="337661" y="223919"/>
                      <a:pt x="282703" y="243636"/>
                      <a:pt x="204216" y="228682"/>
                    </a:cubicBezTo>
                    <a:cubicBezTo>
                      <a:pt x="125730" y="213823"/>
                      <a:pt x="0" y="110000"/>
                      <a:pt x="0" y="110000"/>
                    </a:cubicBezTo>
                    <a:lnTo>
                      <a:pt x="42672" y="1141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536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103" name="任意多边形: 形状 102"/>
              <p:cNvSpPr/>
              <p:nvPr/>
            </p:nvSpPr>
            <p:spPr>
              <a:xfrm>
                <a:off x="5653913" y="2598705"/>
                <a:ext cx="653730" cy="901777"/>
              </a:xfrm>
              <a:custGeom>
                <a:avLst/>
                <a:gdLst>
                  <a:gd name="connsiteX0" fmla="*/ 76992 w 653730"/>
                  <a:gd name="connsiteY0" fmla="*/ 572 h 901777"/>
                  <a:gd name="connsiteX1" fmla="*/ 162717 w 653730"/>
                  <a:gd name="connsiteY1" fmla="*/ 648938 h 901777"/>
                  <a:gd name="connsiteX2" fmla="*/ 581722 w 653730"/>
                  <a:gd name="connsiteY2" fmla="*/ 901446 h 901777"/>
                  <a:gd name="connsiteX3" fmla="*/ 653731 w 653730"/>
                  <a:gd name="connsiteY3" fmla="*/ 738759 h 901777"/>
                  <a:gd name="connsiteX4" fmla="*/ 314260 w 653730"/>
                  <a:gd name="connsiteY4" fmla="*/ 419576 h 901777"/>
                  <a:gd name="connsiteX5" fmla="*/ 76992 w 653730"/>
                  <a:gd name="connsiteY5" fmla="*/ 572 h 90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3730" h="901777">
                    <a:moveTo>
                      <a:pt x="76992" y="572"/>
                    </a:moveTo>
                    <a:cubicBezTo>
                      <a:pt x="-96458" y="19526"/>
                      <a:pt x="63562" y="488537"/>
                      <a:pt x="162717" y="648938"/>
                    </a:cubicBezTo>
                    <a:cubicBezTo>
                      <a:pt x="216819" y="736473"/>
                      <a:pt x="566387" y="892588"/>
                      <a:pt x="581722" y="901446"/>
                    </a:cubicBezTo>
                    <a:cubicBezTo>
                      <a:pt x="597153" y="910304"/>
                      <a:pt x="653731" y="738759"/>
                      <a:pt x="653731" y="738759"/>
                    </a:cubicBezTo>
                    <a:cubicBezTo>
                      <a:pt x="653731" y="738759"/>
                      <a:pt x="363124" y="473488"/>
                      <a:pt x="314260" y="419576"/>
                    </a:cubicBezTo>
                    <a:cubicBezTo>
                      <a:pt x="265397" y="365570"/>
                      <a:pt x="235108" y="-16764"/>
                      <a:pt x="76992" y="5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5364358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04" name="图形 19"/>
              <p:cNvGrpSpPr/>
              <p:nvPr/>
            </p:nvGrpSpPr>
            <p:grpSpPr>
              <a:xfrm>
                <a:off x="5768117" y="2437791"/>
                <a:ext cx="905978" cy="523511"/>
                <a:chOff x="5768117" y="2437791"/>
                <a:chExt cx="905978" cy="523511"/>
              </a:xfrm>
            </p:grpSpPr>
            <p:sp>
              <p:nvSpPr>
                <p:cNvPr id="106" name="任意多边形: 形状 105"/>
                <p:cNvSpPr/>
                <p:nvPr/>
              </p:nvSpPr>
              <p:spPr>
                <a:xfrm>
                  <a:off x="5966683" y="2437791"/>
                  <a:ext cx="707412" cy="523511"/>
                </a:xfrm>
                <a:custGeom>
                  <a:avLst/>
                  <a:gdLst>
                    <a:gd name="connsiteX0" fmla="*/ 680814 w 707412"/>
                    <a:gd name="connsiteY0" fmla="*/ 10324 h 523511"/>
                    <a:gd name="connsiteX1" fmla="*/ 562704 w 707412"/>
                    <a:gd name="connsiteY1" fmla="*/ 86334 h 523511"/>
                    <a:gd name="connsiteX2" fmla="*/ 396683 w 707412"/>
                    <a:gd name="connsiteY2" fmla="*/ 382943 h 523511"/>
                    <a:gd name="connsiteX3" fmla="*/ 15968 w 707412"/>
                    <a:gd name="connsiteY3" fmla="*/ 419614 h 523511"/>
                    <a:gd name="connsiteX4" fmla="*/ 35018 w 707412"/>
                    <a:gd name="connsiteY4" fmla="*/ 489908 h 523511"/>
                    <a:gd name="connsiteX5" fmla="*/ 478408 w 707412"/>
                    <a:gd name="connsiteY5" fmla="*/ 503815 h 523511"/>
                    <a:gd name="connsiteX6" fmla="*/ 686433 w 707412"/>
                    <a:gd name="connsiteY6" fmla="*/ 172059 h 523511"/>
                    <a:gd name="connsiteX7" fmla="*/ 680814 w 707412"/>
                    <a:gd name="connsiteY7" fmla="*/ 10324 h 523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7412" h="523511">
                      <a:moveTo>
                        <a:pt x="680814" y="10324"/>
                      </a:moveTo>
                      <a:cubicBezTo>
                        <a:pt x="650524" y="-12917"/>
                        <a:pt x="601090" y="-725"/>
                        <a:pt x="562704" y="86334"/>
                      </a:cubicBezTo>
                      <a:cubicBezTo>
                        <a:pt x="562704" y="86334"/>
                        <a:pt x="430783" y="349986"/>
                        <a:pt x="396683" y="382943"/>
                      </a:cubicBezTo>
                      <a:cubicBezTo>
                        <a:pt x="238091" y="381037"/>
                        <a:pt x="30446" y="419233"/>
                        <a:pt x="15968" y="419614"/>
                      </a:cubicBezTo>
                      <a:cubicBezTo>
                        <a:pt x="-28894" y="420947"/>
                        <a:pt x="35018" y="489908"/>
                        <a:pt x="35018" y="489908"/>
                      </a:cubicBezTo>
                      <a:cubicBezTo>
                        <a:pt x="35018" y="489908"/>
                        <a:pt x="344486" y="555154"/>
                        <a:pt x="478408" y="503815"/>
                      </a:cubicBezTo>
                      <a:cubicBezTo>
                        <a:pt x="596422" y="458571"/>
                        <a:pt x="660430" y="244068"/>
                        <a:pt x="686433" y="172059"/>
                      </a:cubicBezTo>
                      <a:cubicBezTo>
                        <a:pt x="712532" y="100145"/>
                        <a:pt x="718152" y="38995"/>
                        <a:pt x="680814" y="1032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/>
                <p:cNvSpPr/>
                <p:nvPr/>
              </p:nvSpPr>
              <p:spPr>
                <a:xfrm>
                  <a:off x="5768117" y="2819038"/>
                  <a:ext cx="233488" cy="141333"/>
                </a:xfrm>
                <a:custGeom>
                  <a:avLst/>
                  <a:gdLst>
                    <a:gd name="connsiteX0" fmla="*/ 227393 w 233489"/>
                    <a:gd name="connsiteY0" fmla="*/ 38271 h 141332"/>
                    <a:gd name="connsiteX1" fmla="*/ 140430 w 233489"/>
                    <a:gd name="connsiteY1" fmla="*/ 10362 h 141332"/>
                    <a:gd name="connsiteX2" fmla="*/ 72517 w 233489"/>
                    <a:gd name="connsiteY2" fmla="*/ 5695 h 141332"/>
                    <a:gd name="connsiteX3" fmla="*/ 117380 w 233489"/>
                    <a:gd name="connsiteY3" fmla="*/ 37890 h 141332"/>
                    <a:gd name="connsiteX4" fmla="*/ 48323 w 233489"/>
                    <a:gd name="connsiteY4" fmla="*/ 57892 h 141332"/>
                    <a:gd name="connsiteX5" fmla="*/ 1746 w 233489"/>
                    <a:gd name="connsiteY5" fmla="*/ 68370 h 141332"/>
                    <a:gd name="connsiteX6" fmla="*/ 97472 w 233489"/>
                    <a:gd name="connsiteY6" fmla="*/ 73990 h 141332"/>
                    <a:gd name="connsiteX7" fmla="*/ 23939 w 233489"/>
                    <a:gd name="connsiteY7" fmla="*/ 88563 h 141332"/>
                    <a:gd name="connsiteX8" fmla="*/ 31 w 233489"/>
                    <a:gd name="connsiteY8" fmla="*/ 100374 h 141332"/>
                    <a:gd name="connsiteX9" fmla="*/ 81279 w 233489"/>
                    <a:gd name="connsiteY9" fmla="*/ 140474 h 141332"/>
                    <a:gd name="connsiteX10" fmla="*/ 233489 w 233489"/>
                    <a:gd name="connsiteY10" fmla="*/ 108851 h 141332"/>
                    <a:gd name="connsiteX11" fmla="*/ 227393 w 233489"/>
                    <a:gd name="connsiteY11" fmla="*/ 38271 h 141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3489" h="141332">
                      <a:moveTo>
                        <a:pt x="227393" y="38271"/>
                      </a:moveTo>
                      <a:cubicBezTo>
                        <a:pt x="194723" y="16173"/>
                        <a:pt x="167004" y="7886"/>
                        <a:pt x="140430" y="10362"/>
                      </a:cubicBezTo>
                      <a:cubicBezTo>
                        <a:pt x="113855" y="12744"/>
                        <a:pt x="75660" y="-10307"/>
                        <a:pt x="72517" y="5695"/>
                      </a:cubicBezTo>
                      <a:cubicBezTo>
                        <a:pt x="69373" y="21602"/>
                        <a:pt x="117284" y="30936"/>
                        <a:pt x="117380" y="37890"/>
                      </a:cubicBezTo>
                      <a:cubicBezTo>
                        <a:pt x="117474" y="44843"/>
                        <a:pt x="62706" y="57797"/>
                        <a:pt x="48323" y="57892"/>
                      </a:cubicBezTo>
                      <a:cubicBezTo>
                        <a:pt x="34036" y="57987"/>
                        <a:pt x="7080" y="56654"/>
                        <a:pt x="1746" y="68370"/>
                      </a:cubicBezTo>
                      <a:cubicBezTo>
                        <a:pt x="-3683" y="79990"/>
                        <a:pt x="97472" y="73990"/>
                        <a:pt x="97472" y="73990"/>
                      </a:cubicBezTo>
                      <a:cubicBezTo>
                        <a:pt x="97472" y="73990"/>
                        <a:pt x="39084" y="88849"/>
                        <a:pt x="23939" y="88563"/>
                      </a:cubicBezTo>
                      <a:cubicBezTo>
                        <a:pt x="8794" y="88182"/>
                        <a:pt x="1174" y="91039"/>
                        <a:pt x="31" y="100374"/>
                      </a:cubicBezTo>
                      <a:cubicBezTo>
                        <a:pt x="-1112" y="109708"/>
                        <a:pt x="29178" y="133425"/>
                        <a:pt x="81279" y="140474"/>
                      </a:cubicBezTo>
                      <a:cubicBezTo>
                        <a:pt x="133382" y="147523"/>
                        <a:pt x="233489" y="108851"/>
                        <a:pt x="233489" y="108851"/>
                      </a:cubicBezTo>
                      <a:lnTo>
                        <a:pt x="227393" y="3827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05" name="任意多边形: 形状 104"/>
              <p:cNvSpPr/>
              <p:nvPr/>
            </p:nvSpPr>
            <p:spPr>
              <a:xfrm>
                <a:off x="6487858" y="1666709"/>
                <a:ext cx="279499" cy="311371"/>
              </a:xfrm>
              <a:custGeom>
                <a:avLst/>
                <a:gdLst>
                  <a:gd name="connsiteX0" fmla="*/ 0 w 279499"/>
                  <a:gd name="connsiteY0" fmla="*/ 311252 h 311371"/>
                  <a:gd name="connsiteX1" fmla="*/ 236029 w 279499"/>
                  <a:gd name="connsiteY1" fmla="*/ 72080 h 311371"/>
                  <a:gd name="connsiteX2" fmla="*/ 0 w 279499"/>
                  <a:gd name="connsiteY2" fmla="*/ 311252 h 311371"/>
                  <a:gd name="connsiteX3" fmla="*/ 178212 w 279499"/>
                  <a:gd name="connsiteY3" fmla="*/ 112466 h 311371"/>
                  <a:gd name="connsiteX4" fmla="*/ 0 w 279499"/>
                  <a:gd name="connsiteY4" fmla="*/ 311252 h 311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499" h="311371">
                    <a:moveTo>
                      <a:pt x="0" y="311252"/>
                    </a:moveTo>
                    <a:cubicBezTo>
                      <a:pt x="0" y="311252"/>
                      <a:pt x="60770" y="-180333"/>
                      <a:pt x="236029" y="72080"/>
                    </a:cubicBezTo>
                    <a:cubicBezTo>
                      <a:pt x="411289" y="324492"/>
                      <a:pt x="0" y="311252"/>
                      <a:pt x="0" y="311252"/>
                    </a:cubicBezTo>
                    <a:cubicBezTo>
                      <a:pt x="0" y="311252"/>
                      <a:pt x="306705" y="183617"/>
                      <a:pt x="178212" y="112466"/>
                    </a:cubicBezTo>
                    <a:cubicBezTo>
                      <a:pt x="72961" y="54173"/>
                      <a:pt x="0" y="311252"/>
                      <a:pt x="0" y="311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13" name="组合 212"/>
          <p:cNvGrpSpPr/>
          <p:nvPr/>
        </p:nvGrpSpPr>
        <p:grpSpPr>
          <a:xfrm>
            <a:off x="227341" y="4672170"/>
            <a:ext cx="4672579" cy="523432"/>
            <a:chOff x="716072" y="4790157"/>
            <a:chExt cx="4672579" cy="523432"/>
          </a:xfrm>
        </p:grpSpPr>
        <p:sp>
          <p:nvSpPr>
            <p:cNvPr id="206" name="文本框 205"/>
            <p:cNvSpPr txBox="1"/>
            <p:nvPr/>
          </p:nvSpPr>
          <p:spPr>
            <a:xfrm>
              <a:off x="2648607" y="4790157"/>
              <a:ext cx="1982387" cy="50349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pc="120" dirty="0">
                  <a:solidFill>
                    <a:schemeClr val="bg1"/>
                  </a:solidFill>
                  <a:latin typeface="+mj-ea"/>
                  <a:ea typeface="+mj-ea"/>
                </a:rPr>
                <a:t>19:00-19:10</a:t>
              </a:r>
            </a:p>
          </p:txBody>
        </p:sp>
        <p:grpSp>
          <p:nvGrpSpPr>
            <p:cNvPr id="207" name="组合 206"/>
            <p:cNvGrpSpPr/>
            <p:nvPr/>
          </p:nvGrpSpPr>
          <p:grpSpPr>
            <a:xfrm>
              <a:off x="4469040" y="4822607"/>
              <a:ext cx="919611" cy="490982"/>
              <a:chOff x="695325" y="2610993"/>
              <a:chExt cx="919611" cy="490982"/>
            </a:xfrm>
          </p:grpSpPr>
          <p:grpSp>
            <p:nvGrpSpPr>
              <p:cNvPr id="208" name="图形 272"/>
              <p:cNvGrpSpPr/>
              <p:nvPr/>
            </p:nvGrpSpPr>
            <p:grpSpPr>
              <a:xfrm>
                <a:off x="898525" y="26109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210" name="任意多边形: 形状 274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" name="任意多边形: 形状 275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pic>
            <p:nvPicPr>
              <p:cNvPr id="209" name="图片 20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325" y="2724150"/>
                <a:ext cx="919611" cy="377825"/>
              </a:xfrm>
              <a:custGeom>
                <a:avLst/>
                <a:gdLst>
                  <a:gd name="connsiteX0" fmla="*/ 206 w 2457450"/>
                  <a:gd name="connsiteY0" fmla="*/ 366 h 1009650"/>
                  <a:gd name="connsiteX1" fmla="*/ 2457656 w 2457450"/>
                  <a:gd name="connsiteY1" fmla="*/ 366 h 1009650"/>
                  <a:gd name="connsiteX2" fmla="*/ 2457656 w 2457450"/>
                  <a:gd name="connsiteY2" fmla="*/ 1010017 h 1009650"/>
                  <a:gd name="connsiteX3" fmla="*/ 206 w 2457450"/>
                  <a:gd name="connsiteY3" fmla="*/ 10100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7450" h="1009650">
                    <a:moveTo>
                      <a:pt x="206" y="366"/>
                    </a:moveTo>
                    <a:lnTo>
                      <a:pt x="2457656" y="366"/>
                    </a:lnTo>
                    <a:lnTo>
                      <a:pt x="2457656" y="1010017"/>
                    </a:lnTo>
                    <a:lnTo>
                      <a:pt x="206" y="1010017"/>
                    </a:lnTo>
                    <a:close/>
                  </a:path>
                </a:pathLst>
              </a:custGeom>
            </p:spPr>
          </p:pic>
        </p:grpSp>
        <p:sp>
          <p:nvSpPr>
            <p:cNvPr id="212" name="文本框 211"/>
            <p:cNvSpPr txBox="1"/>
            <p:nvPr/>
          </p:nvSpPr>
          <p:spPr>
            <a:xfrm>
              <a:off x="716072" y="4805923"/>
              <a:ext cx="2162982" cy="50349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bg1"/>
                  </a:solidFill>
                  <a:latin typeface="+mn-ea"/>
                </a:rPr>
                <a:t>主持人开场致辞</a:t>
              </a:r>
              <a:endParaRPr lang="en-US" altLang="zh-CN" spc="12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1432925" y="4046404"/>
            <a:ext cx="4562220" cy="523432"/>
            <a:chOff x="826431" y="4790157"/>
            <a:chExt cx="4562220" cy="523432"/>
          </a:xfrm>
        </p:grpSpPr>
        <p:sp>
          <p:nvSpPr>
            <p:cNvPr id="215" name="文本框 214"/>
            <p:cNvSpPr txBox="1"/>
            <p:nvPr/>
          </p:nvSpPr>
          <p:spPr>
            <a:xfrm>
              <a:off x="2648607" y="4790157"/>
              <a:ext cx="1982387" cy="50349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pc="120" dirty="0">
                  <a:solidFill>
                    <a:schemeClr val="bg1"/>
                  </a:solidFill>
                  <a:latin typeface="+mj-ea"/>
                  <a:ea typeface="+mj-ea"/>
                </a:rPr>
                <a:t>19:10-19:15</a:t>
              </a:r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4469040" y="4822607"/>
              <a:ext cx="919611" cy="490982"/>
              <a:chOff x="695325" y="2610993"/>
              <a:chExt cx="919611" cy="490982"/>
            </a:xfrm>
          </p:grpSpPr>
          <p:grpSp>
            <p:nvGrpSpPr>
              <p:cNvPr id="218" name="图形 272"/>
              <p:cNvGrpSpPr/>
              <p:nvPr/>
            </p:nvGrpSpPr>
            <p:grpSpPr>
              <a:xfrm>
                <a:off x="898525" y="26109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220" name="任意多边形: 形状 274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1" name="任意多边形: 形状 275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pic>
            <p:nvPicPr>
              <p:cNvPr id="219" name="图片 2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325" y="2724150"/>
                <a:ext cx="919611" cy="377825"/>
              </a:xfrm>
              <a:custGeom>
                <a:avLst/>
                <a:gdLst>
                  <a:gd name="connsiteX0" fmla="*/ 206 w 2457450"/>
                  <a:gd name="connsiteY0" fmla="*/ 366 h 1009650"/>
                  <a:gd name="connsiteX1" fmla="*/ 2457656 w 2457450"/>
                  <a:gd name="connsiteY1" fmla="*/ 366 h 1009650"/>
                  <a:gd name="connsiteX2" fmla="*/ 2457656 w 2457450"/>
                  <a:gd name="connsiteY2" fmla="*/ 1010017 h 1009650"/>
                  <a:gd name="connsiteX3" fmla="*/ 206 w 2457450"/>
                  <a:gd name="connsiteY3" fmla="*/ 10100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7450" h="1009650">
                    <a:moveTo>
                      <a:pt x="206" y="366"/>
                    </a:moveTo>
                    <a:lnTo>
                      <a:pt x="2457656" y="366"/>
                    </a:lnTo>
                    <a:lnTo>
                      <a:pt x="2457656" y="1010017"/>
                    </a:lnTo>
                    <a:lnTo>
                      <a:pt x="206" y="1010017"/>
                    </a:lnTo>
                    <a:close/>
                  </a:path>
                </a:pathLst>
              </a:custGeom>
            </p:spPr>
          </p:pic>
        </p:grpSp>
        <p:sp>
          <p:nvSpPr>
            <p:cNvPr id="217" name="文本框 216"/>
            <p:cNvSpPr txBox="1"/>
            <p:nvPr/>
          </p:nvSpPr>
          <p:spPr>
            <a:xfrm>
              <a:off x="826431" y="4805923"/>
              <a:ext cx="2162982" cy="50349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bg1"/>
                  </a:solidFill>
                  <a:latin typeface="+mn-ea"/>
                </a:rPr>
                <a:t>公司代表致辞</a:t>
              </a:r>
              <a:endParaRPr lang="en-US" altLang="zh-CN" spc="12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2294952" y="3420638"/>
            <a:ext cx="4814468" cy="523432"/>
            <a:chOff x="574183" y="4790157"/>
            <a:chExt cx="4814468" cy="523432"/>
          </a:xfrm>
        </p:grpSpPr>
        <p:sp>
          <p:nvSpPr>
            <p:cNvPr id="223" name="文本框 222"/>
            <p:cNvSpPr txBox="1"/>
            <p:nvPr/>
          </p:nvSpPr>
          <p:spPr>
            <a:xfrm>
              <a:off x="2648607" y="4790157"/>
              <a:ext cx="1982387" cy="50349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pc="120" dirty="0">
                  <a:solidFill>
                    <a:schemeClr val="bg1"/>
                  </a:solidFill>
                  <a:latin typeface="+mj-ea"/>
                  <a:ea typeface="+mj-ea"/>
                </a:rPr>
                <a:t>19:15-19:25</a:t>
              </a:r>
            </a:p>
          </p:txBody>
        </p:sp>
        <p:grpSp>
          <p:nvGrpSpPr>
            <p:cNvPr id="224" name="组合 223"/>
            <p:cNvGrpSpPr/>
            <p:nvPr/>
          </p:nvGrpSpPr>
          <p:grpSpPr>
            <a:xfrm>
              <a:off x="4469040" y="4822607"/>
              <a:ext cx="919611" cy="490982"/>
              <a:chOff x="695325" y="2610993"/>
              <a:chExt cx="919611" cy="490982"/>
            </a:xfrm>
          </p:grpSpPr>
          <p:grpSp>
            <p:nvGrpSpPr>
              <p:cNvPr id="226" name="图形 272"/>
              <p:cNvGrpSpPr/>
              <p:nvPr/>
            </p:nvGrpSpPr>
            <p:grpSpPr>
              <a:xfrm>
                <a:off x="898525" y="26109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228" name="任意多边形: 形状 274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9" name="任意多边形: 形状 275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pic>
            <p:nvPicPr>
              <p:cNvPr id="227" name="图片 2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325" y="2724150"/>
                <a:ext cx="919611" cy="377825"/>
              </a:xfrm>
              <a:custGeom>
                <a:avLst/>
                <a:gdLst>
                  <a:gd name="connsiteX0" fmla="*/ 206 w 2457450"/>
                  <a:gd name="connsiteY0" fmla="*/ 366 h 1009650"/>
                  <a:gd name="connsiteX1" fmla="*/ 2457656 w 2457450"/>
                  <a:gd name="connsiteY1" fmla="*/ 366 h 1009650"/>
                  <a:gd name="connsiteX2" fmla="*/ 2457656 w 2457450"/>
                  <a:gd name="connsiteY2" fmla="*/ 1010017 h 1009650"/>
                  <a:gd name="connsiteX3" fmla="*/ 206 w 2457450"/>
                  <a:gd name="connsiteY3" fmla="*/ 10100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7450" h="1009650">
                    <a:moveTo>
                      <a:pt x="206" y="366"/>
                    </a:moveTo>
                    <a:lnTo>
                      <a:pt x="2457656" y="366"/>
                    </a:lnTo>
                    <a:lnTo>
                      <a:pt x="2457656" y="1010017"/>
                    </a:lnTo>
                    <a:lnTo>
                      <a:pt x="206" y="1010017"/>
                    </a:lnTo>
                    <a:close/>
                  </a:path>
                </a:pathLst>
              </a:custGeom>
            </p:spPr>
          </p:pic>
        </p:grpSp>
        <p:sp>
          <p:nvSpPr>
            <p:cNvPr id="225" name="文本框 224"/>
            <p:cNvSpPr txBox="1"/>
            <p:nvPr/>
          </p:nvSpPr>
          <p:spPr>
            <a:xfrm>
              <a:off x="574183" y="4805923"/>
              <a:ext cx="2162982" cy="50349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bg1"/>
                  </a:solidFill>
                  <a:latin typeface="+mn-ea"/>
                </a:rPr>
                <a:t>活动代表表演节目</a:t>
              </a:r>
              <a:endParaRPr lang="en-US" altLang="zh-CN" spc="12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3452939" y="2794872"/>
            <a:ext cx="4846000" cy="523432"/>
            <a:chOff x="542651" y="4790157"/>
            <a:chExt cx="4846000" cy="523432"/>
          </a:xfrm>
        </p:grpSpPr>
        <p:sp>
          <p:nvSpPr>
            <p:cNvPr id="231" name="文本框 230"/>
            <p:cNvSpPr txBox="1"/>
            <p:nvPr/>
          </p:nvSpPr>
          <p:spPr>
            <a:xfrm>
              <a:off x="2648607" y="4790157"/>
              <a:ext cx="1982387" cy="50349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pc="120" dirty="0">
                  <a:solidFill>
                    <a:schemeClr val="bg1"/>
                  </a:solidFill>
                  <a:latin typeface="+mj-ea"/>
                  <a:ea typeface="+mj-ea"/>
                </a:rPr>
                <a:t>19:25-20:55</a:t>
              </a:r>
            </a:p>
          </p:txBody>
        </p:sp>
        <p:grpSp>
          <p:nvGrpSpPr>
            <p:cNvPr id="232" name="组合 231"/>
            <p:cNvGrpSpPr/>
            <p:nvPr/>
          </p:nvGrpSpPr>
          <p:grpSpPr>
            <a:xfrm>
              <a:off x="4469040" y="4822607"/>
              <a:ext cx="919611" cy="490982"/>
              <a:chOff x="695325" y="2610993"/>
              <a:chExt cx="919611" cy="490982"/>
            </a:xfrm>
          </p:grpSpPr>
          <p:grpSp>
            <p:nvGrpSpPr>
              <p:cNvPr id="234" name="图形 272"/>
              <p:cNvGrpSpPr/>
              <p:nvPr/>
            </p:nvGrpSpPr>
            <p:grpSpPr>
              <a:xfrm>
                <a:off x="898525" y="26109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236" name="任意多边形: 形状 274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7" name="任意多边形: 形状 275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pic>
            <p:nvPicPr>
              <p:cNvPr id="235" name="图片 23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325" y="2724150"/>
                <a:ext cx="919611" cy="377825"/>
              </a:xfrm>
              <a:custGeom>
                <a:avLst/>
                <a:gdLst>
                  <a:gd name="connsiteX0" fmla="*/ 206 w 2457450"/>
                  <a:gd name="connsiteY0" fmla="*/ 366 h 1009650"/>
                  <a:gd name="connsiteX1" fmla="*/ 2457656 w 2457450"/>
                  <a:gd name="connsiteY1" fmla="*/ 366 h 1009650"/>
                  <a:gd name="connsiteX2" fmla="*/ 2457656 w 2457450"/>
                  <a:gd name="connsiteY2" fmla="*/ 1010017 h 1009650"/>
                  <a:gd name="connsiteX3" fmla="*/ 206 w 2457450"/>
                  <a:gd name="connsiteY3" fmla="*/ 10100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7450" h="1009650">
                    <a:moveTo>
                      <a:pt x="206" y="366"/>
                    </a:moveTo>
                    <a:lnTo>
                      <a:pt x="2457656" y="366"/>
                    </a:lnTo>
                    <a:lnTo>
                      <a:pt x="2457656" y="1010017"/>
                    </a:lnTo>
                    <a:lnTo>
                      <a:pt x="206" y="1010017"/>
                    </a:lnTo>
                    <a:close/>
                  </a:path>
                </a:pathLst>
              </a:custGeom>
            </p:spPr>
          </p:pic>
        </p:grpSp>
        <p:sp>
          <p:nvSpPr>
            <p:cNvPr id="233" name="文本框 232"/>
            <p:cNvSpPr txBox="1"/>
            <p:nvPr/>
          </p:nvSpPr>
          <p:spPr>
            <a:xfrm>
              <a:off x="542651" y="4805923"/>
              <a:ext cx="2162982" cy="50349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bg1"/>
                  </a:solidFill>
                  <a:latin typeface="+mn-ea"/>
                </a:rPr>
                <a:t>活动时间</a:t>
              </a:r>
              <a:endParaRPr lang="en-US" altLang="zh-CN" spc="12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4301470" y="2169106"/>
            <a:ext cx="4846000" cy="523432"/>
            <a:chOff x="542651" y="4790157"/>
            <a:chExt cx="4846000" cy="523432"/>
          </a:xfrm>
        </p:grpSpPr>
        <p:sp>
          <p:nvSpPr>
            <p:cNvPr id="239" name="文本框 238"/>
            <p:cNvSpPr txBox="1"/>
            <p:nvPr/>
          </p:nvSpPr>
          <p:spPr>
            <a:xfrm>
              <a:off x="2648607" y="4790157"/>
              <a:ext cx="1982387" cy="50349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pc="120" dirty="0">
                  <a:solidFill>
                    <a:schemeClr val="bg1"/>
                  </a:solidFill>
                  <a:latin typeface="+mj-ea"/>
                  <a:ea typeface="+mj-ea"/>
                </a:rPr>
                <a:t>20</a:t>
              </a:r>
              <a:r>
                <a:rPr lang="zh-CN" altLang="en-US" spc="120" dirty="0">
                  <a:solidFill>
                    <a:schemeClr val="bg1"/>
                  </a:solidFill>
                  <a:latin typeface="+mj-ea"/>
                  <a:ea typeface="+mj-ea"/>
                </a:rPr>
                <a:t>：</a:t>
              </a:r>
              <a:r>
                <a:rPr lang="en-US" altLang="zh-CN" spc="120" dirty="0">
                  <a:solidFill>
                    <a:schemeClr val="bg1"/>
                  </a:solidFill>
                  <a:latin typeface="+mj-ea"/>
                  <a:ea typeface="+mj-ea"/>
                </a:rPr>
                <a:t>55-21.05</a:t>
              </a:r>
            </a:p>
          </p:txBody>
        </p:sp>
        <p:grpSp>
          <p:nvGrpSpPr>
            <p:cNvPr id="240" name="组合 239"/>
            <p:cNvGrpSpPr/>
            <p:nvPr/>
          </p:nvGrpSpPr>
          <p:grpSpPr>
            <a:xfrm>
              <a:off x="4469040" y="4822607"/>
              <a:ext cx="919611" cy="490982"/>
              <a:chOff x="695325" y="2610993"/>
              <a:chExt cx="919611" cy="490982"/>
            </a:xfrm>
          </p:grpSpPr>
          <p:grpSp>
            <p:nvGrpSpPr>
              <p:cNvPr id="242" name="图形 272"/>
              <p:cNvGrpSpPr/>
              <p:nvPr/>
            </p:nvGrpSpPr>
            <p:grpSpPr>
              <a:xfrm>
                <a:off x="898525" y="26109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244" name="任意多边形: 形状 274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5" name="任意多边形: 形状 275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pic>
            <p:nvPicPr>
              <p:cNvPr id="243" name="图片 24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325" y="2724150"/>
                <a:ext cx="919611" cy="377825"/>
              </a:xfrm>
              <a:custGeom>
                <a:avLst/>
                <a:gdLst>
                  <a:gd name="connsiteX0" fmla="*/ 206 w 2457450"/>
                  <a:gd name="connsiteY0" fmla="*/ 366 h 1009650"/>
                  <a:gd name="connsiteX1" fmla="*/ 2457656 w 2457450"/>
                  <a:gd name="connsiteY1" fmla="*/ 366 h 1009650"/>
                  <a:gd name="connsiteX2" fmla="*/ 2457656 w 2457450"/>
                  <a:gd name="connsiteY2" fmla="*/ 1010017 h 1009650"/>
                  <a:gd name="connsiteX3" fmla="*/ 206 w 2457450"/>
                  <a:gd name="connsiteY3" fmla="*/ 10100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7450" h="1009650">
                    <a:moveTo>
                      <a:pt x="206" y="366"/>
                    </a:moveTo>
                    <a:lnTo>
                      <a:pt x="2457656" y="366"/>
                    </a:lnTo>
                    <a:lnTo>
                      <a:pt x="2457656" y="1010017"/>
                    </a:lnTo>
                    <a:lnTo>
                      <a:pt x="206" y="1010017"/>
                    </a:lnTo>
                    <a:close/>
                  </a:path>
                </a:pathLst>
              </a:custGeom>
            </p:spPr>
          </p:pic>
        </p:grpSp>
        <p:sp>
          <p:nvSpPr>
            <p:cNvPr id="241" name="文本框 240"/>
            <p:cNvSpPr txBox="1"/>
            <p:nvPr/>
          </p:nvSpPr>
          <p:spPr>
            <a:xfrm>
              <a:off x="542651" y="4805923"/>
              <a:ext cx="2162982" cy="50349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bg1"/>
                  </a:solidFill>
                  <a:latin typeface="+mn-ea"/>
                </a:rPr>
                <a:t>活动颁奖</a:t>
              </a:r>
              <a:endParaRPr lang="en-US" altLang="zh-CN" spc="12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5231815" y="1543340"/>
            <a:ext cx="4877531" cy="523432"/>
            <a:chOff x="511120" y="4790157"/>
            <a:chExt cx="4877531" cy="523432"/>
          </a:xfrm>
        </p:grpSpPr>
        <p:sp>
          <p:nvSpPr>
            <p:cNvPr id="247" name="文本框 246"/>
            <p:cNvSpPr txBox="1"/>
            <p:nvPr/>
          </p:nvSpPr>
          <p:spPr>
            <a:xfrm>
              <a:off x="2648607" y="4790157"/>
              <a:ext cx="1982387" cy="50349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pc="120" dirty="0">
                  <a:solidFill>
                    <a:schemeClr val="bg1"/>
                  </a:solidFill>
                  <a:latin typeface="+mj-ea"/>
                  <a:ea typeface="+mj-ea"/>
                </a:rPr>
                <a:t>21:05-21:10</a:t>
              </a:r>
            </a:p>
          </p:txBody>
        </p:sp>
        <p:grpSp>
          <p:nvGrpSpPr>
            <p:cNvPr id="248" name="组合 247"/>
            <p:cNvGrpSpPr/>
            <p:nvPr/>
          </p:nvGrpSpPr>
          <p:grpSpPr>
            <a:xfrm>
              <a:off x="4469040" y="4822607"/>
              <a:ext cx="919611" cy="490982"/>
              <a:chOff x="695325" y="2610993"/>
              <a:chExt cx="919611" cy="490982"/>
            </a:xfrm>
          </p:grpSpPr>
          <p:grpSp>
            <p:nvGrpSpPr>
              <p:cNvPr id="250" name="图形 272"/>
              <p:cNvGrpSpPr/>
              <p:nvPr/>
            </p:nvGrpSpPr>
            <p:grpSpPr>
              <a:xfrm>
                <a:off x="898525" y="26109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252" name="任意多边形: 形状 274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3" name="任意多边形: 形状 275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pic>
            <p:nvPicPr>
              <p:cNvPr id="251" name="图片 25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325" y="2724150"/>
                <a:ext cx="919611" cy="377825"/>
              </a:xfrm>
              <a:custGeom>
                <a:avLst/>
                <a:gdLst>
                  <a:gd name="connsiteX0" fmla="*/ 206 w 2457450"/>
                  <a:gd name="connsiteY0" fmla="*/ 366 h 1009650"/>
                  <a:gd name="connsiteX1" fmla="*/ 2457656 w 2457450"/>
                  <a:gd name="connsiteY1" fmla="*/ 366 h 1009650"/>
                  <a:gd name="connsiteX2" fmla="*/ 2457656 w 2457450"/>
                  <a:gd name="connsiteY2" fmla="*/ 1010017 h 1009650"/>
                  <a:gd name="connsiteX3" fmla="*/ 206 w 2457450"/>
                  <a:gd name="connsiteY3" fmla="*/ 10100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7450" h="1009650">
                    <a:moveTo>
                      <a:pt x="206" y="366"/>
                    </a:moveTo>
                    <a:lnTo>
                      <a:pt x="2457656" y="366"/>
                    </a:lnTo>
                    <a:lnTo>
                      <a:pt x="2457656" y="1010017"/>
                    </a:lnTo>
                    <a:lnTo>
                      <a:pt x="206" y="1010017"/>
                    </a:lnTo>
                    <a:close/>
                  </a:path>
                </a:pathLst>
              </a:custGeom>
            </p:spPr>
          </p:pic>
        </p:grpSp>
        <p:sp>
          <p:nvSpPr>
            <p:cNvPr id="249" name="文本框 248"/>
            <p:cNvSpPr txBox="1"/>
            <p:nvPr/>
          </p:nvSpPr>
          <p:spPr>
            <a:xfrm>
              <a:off x="511120" y="4805923"/>
              <a:ext cx="2162982" cy="50349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bg1"/>
                  </a:solidFill>
                  <a:latin typeface="+mn-ea"/>
                </a:rPr>
                <a:t>组织退场</a:t>
              </a:r>
              <a:endParaRPr lang="en-US" altLang="zh-CN" spc="12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74033" y="825965"/>
            <a:ext cx="5262880" cy="16300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10000" dirty="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rPr>
              <a:t>愿有情人</a:t>
            </a:r>
          </a:p>
        </p:txBody>
      </p:sp>
      <p:sp>
        <p:nvSpPr>
          <p:cNvPr id="490" name="文本框 489"/>
          <p:cNvSpPr txBox="1"/>
          <p:nvPr/>
        </p:nvSpPr>
        <p:spPr>
          <a:xfrm>
            <a:off x="4666658" y="2021848"/>
            <a:ext cx="5262880" cy="16300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10000" dirty="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rPr>
              <a:t>终成眷属</a:t>
            </a:r>
          </a:p>
        </p:txBody>
      </p:sp>
      <p:grpSp>
        <p:nvGrpSpPr>
          <p:cNvPr id="214" name="图形 19"/>
          <p:cNvGrpSpPr/>
          <p:nvPr/>
        </p:nvGrpSpPr>
        <p:grpSpPr>
          <a:xfrm>
            <a:off x="4204515" y="2981369"/>
            <a:ext cx="3533596" cy="2023878"/>
            <a:chOff x="3826287" y="1563338"/>
            <a:chExt cx="4940331" cy="2829591"/>
          </a:xfrm>
        </p:grpSpPr>
        <p:sp>
          <p:nvSpPr>
            <p:cNvPr id="215" name="任意多边形: 形状 214"/>
            <p:cNvSpPr/>
            <p:nvPr/>
          </p:nvSpPr>
          <p:spPr>
            <a:xfrm>
              <a:off x="4148232" y="3932967"/>
              <a:ext cx="1085587" cy="459962"/>
            </a:xfrm>
            <a:custGeom>
              <a:avLst/>
              <a:gdLst>
                <a:gd name="connsiteX0" fmla="*/ 0 w 1085587"/>
                <a:gd name="connsiteY0" fmla="*/ 459962 h 459962"/>
                <a:gd name="connsiteX1" fmla="*/ 81629 w 1085587"/>
                <a:gd name="connsiteY1" fmla="*/ 440627 h 459962"/>
                <a:gd name="connsiteX2" fmla="*/ 452818 w 1085587"/>
                <a:gd name="connsiteY2" fmla="*/ 277178 h 459962"/>
                <a:gd name="connsiteX3" fmla="*/ 542830 w 1085587"/>
                <a:gd name="connsiteY3" fmla="*/ 205549 h 459962"/>
                <a:gd name="connsiteX4" fmla="*/ 588169 w 1085587"/>
                <a:gd name="connsiteY4" fmla="*/ 222599 h 459962"/>
                <a:gd name="connsiteX5" fmla="*/ 785813 w 1085587"/>
                <a:gd name="connsiteY5" fmla="*/ 130778 h 459962"/>
                <a:gd name="connsiteX6" fmla="*/ 995934 w 1085587"/>
                <a:gd name="connsiteY6" fmla="*/ 71628 h 459962"/>
                <a:gd name="connsiteX7" fmla="*/ 1084612 w 1085587"/>
                <a:gd name="connsiteY7" fmla="*/ 0 h 459962"/>
                <a:gd name="connsiteX8" fmla="*/ 977265 w 1085587"/>
                <a:gd name="connsiteY8" fmla="*/ 124492 h 459962"/>
                <a:gd name="connsiteX9" fmla="*/ 612648 w 1085587"/>
                <a:gd name="connsiteY9" fmla="*/ 279559 h 459962"/>
                <a:gd name="connsiteX10" fmla="*/ 600551 w 1085587"/>
                <a:gd name="connsiteY10" fmla="*/ 337756 h 459962"/>
                <a:gd name="connsiteX11" fmla="*/ 607314 w 1085587"/>
                <a:gd name="connsiteY11" fmla="*/ 402717 h 459962"/>
                <a:gd name="connsiteX12" fmla="*/ 513302 w 1085587"/>
                <a:gd name="connsiteY12" fmla="*/ 423386 h 459962"/>
                <a:gd name="connsiteX13" fmla="*/ 511778 w 1085587"/>
                <a:gd name="connsiteY13" fmla="*/ 362331 h 459962"/>
                <a:gd name="connsiteX14" fmla="*/ 489966 w 1085587"/>
                <a:gd name="connsiteY14" fmla="*/ 351758 h 459962"/>
                <a:gd name="connsiteX15" fmla="*/ 251841 w 1085587"/>
                <a:gd name="connsiteY15" fmla="*/ 434245 h 459962"/>
                <a:gd name="connsiteX16" fmla="*/ 0 w 1085587"/>
                <a:gd name="connsiteY16" fmla="*/ 459962 h 45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5587" h="459962">
                  <a:moveTo>
                    <a:pt x="0" y="459962"/>
                  </a:moveTo>
                  <a:cubicBezTo>
                    <a:pt x="0" y="459962"/>
                    <a:pt x="62198" y="442817"/>
                    <a:pt x="81629" y="440627"/>
                  </a:cubicBezTo>
                  <a:cubicBezTo>
                    <a:pt x="219361" y="425101"/>
                    <a:pt x="394430" y="284226"/>
                    <a:pt x="452818" y="277178"/>
                  </a:cubicBezTo>
                  <a:cubicBezTo>
                    <a:pt x="511207" y="270129"/>
                    <a:pt x="513016" y="219551"/>
                    <a:pt x="542830" y="205549"/>
                  </a:cubicBezTo>
                  <a:cubicBezTo>
                    <a:pt x="572643" y="191548"/>
                    <a:pt x="588169" y="222599"/>
                    <a:pt x="588169" y="222599"/>
                  </a:cubicBezTo>
                  <a:cubicBezTo>
                    <a:pt x="588169" y="222599"/>
                    <a:pt x="714280" y="137065"/>
                    <a:pt x="785813" y="130778"/>
                  </a:cubicBezTo>
                  <a:cubicBezTo>
                    <a:pt x="857440" y="124587"/>
                    <a:pt x="950785" y="107442"/>
                    <a:pt x="995934" y="71628"/>
                  </a:cubicBezTo>
                  <a:cubicBezTo>
                    <a:pt x="1041082" y="35814"/>
                    <a:pt x="1084612" y="0"/>
                    <a:pt x="1084612" y="0"/>
                  </a:cubicBezTo>
                  <a:cubicBezTo>
                    <a:pt x="1084612" y="0"/>
                    <a:pt x="1103281" y="71628"/>
                    <a:pt x="977265" y="124492"/>
                  </a:cubicBezTo>
                  <a:cubicBezTo>
                    <a:pt x="851154" y="177451"/>
                    <a:pt x="620839" y="269081"/>
                    <a:pt x="612648" y="279559"/>
                  </a:cubicBezTo>
                  <a:cubicBezTo>
                    <a:pt x="604456" y="290036"/>
                    <a:pt x="599599" y="320897"/>
                    <a:pt x="600551" y="337756"/>
                  </a:cubicBezTo>
                  <a:cubicBezTo>
                    <a:pt x="602647" y="373571"/>
                    <a:pt x="621411" y="387191"/>
                    <a:pt x="607314" y="402717"/>
                  </a:cubicBezTo>
                  <a:cubicBezTo>
                    <a:pt x="593312" y="418243"/>
                    <a:pt x="508635" y="449771"/>
                    <a:pt x="513302" y="423386"/>
                  </a:cubicBezTo>
                  <a:cubicBezTo>
                    <a:pt x="516255" y="406813"/>
                    <a:pt x="517588" y="377571"/>
                    <a:pt x="511778" y="362331"/>
                  </a:cubicBezTo>
                  <a:cubicBezTo>
                    <a:pt x="508254" y="353187"/>
                    <a:pt x="505206" y="354139"/>
                    <a:pt x="489966" y="351758"/>
                  </a:cubicBezTo>
                  <a:cubicBezTo>
                    <a:pt x="449485" y="345567"/>
                    <a:pt x="334327" y="423386"/>
                    <a:pt x="251841" y="434245"/>
                  </a:cubicBezTo>
                  <a:cubicBezTo>
                    <a:pt x="169545" y="445294"/>
                    <a:pt x="0" y="459962"/>
                    <a:pt x="0" y="45996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0"/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16" name="图形 19"/>
            <p:cNvGrpSpPr/>
            <p:nvPr/>
          </p:nvGrpSpPr>
          <p:grpSpPr>
            <a:xfrm>
              <a:off x="3826287" y="1563338"/>
              <a:ext cx="4940331" cy="2089992"/>
              <a:chOff x="3826287" y="1563338"/>
              <a:chExt cx="4940331" cy="2089992"/>
            </a:xfrm>
          </p:grpSpPr>
          <p:sp>
            <p:nvSpPr>
              <p:cNvPr id="217" name="任意多边形: 形状 216"/>
              <p:cNvSpPr/>
              <p:nvPr/>
            </p:nvSpPr>
            <p:spPr>
              <a:xfrm>
                <a:off x="7571241" y="1984585"/>
                <a:ext cx="1082000" cy="595878"/>
              </a:xfrm>
              <a:custGeom>
                <a:avLst/>
                <a:gdLst>
                  <a:gd name="connsiteX0" fmla="*/ 288788 w 1082000"/>
                  <a:gd name="connsiteY0" fmla="*/ 519347 h 595878"/>
                  <a:gd name="connsiteX1" fmla="*/ 342414 w 1082000"/>
                  <a:gd name="connsiteY1" fmla="*/ 471246 h 595878"/>
                  <a:gd name="connsiteX2" fmla="*/ 418804 w 1082000"/>
                  <a:gd name="connsiteY2" fmla="*/ 487819 h 595878"/>
                  <a:gd name="connsiteX3" fmla="*/ 481860 w 1082000"/>
                  <a:gd name="connsiteY3" fmla="*/ 477818 h 595878"/>
                  <a:gd name="connsiteX4" fmla="*/ 357368 w 1082000"/>
                  <a:gd name="connsiteY4" fmla="*/ 411429 h 595878"/>
                  <a:gd name="connsiteX5" fmla="*/ 53044 w 1082000"/>
                  <a:gd name="connsiteY5" fmla="*/ 297986 h 595878"/>
                  <a:gd name="connsiteX6" fmla="*/ 466 w 1082000"/>
                  <a:gd name="connsiteY6" fmla="*/ 164064 h 595878"/>
                  <a:gd name="connsiteX7" fmla="*/ 40852 w 1082000"/>
                  <a:gd name="connsiteY7" fmla="*/ 205022 h 595878"/>
                  <a:gd name="connsiteX8" fmla="*/ 62950 w 1082000"/>
                  <a:gd name="connsiteY8" fmla="*/ 187305 h 595878"/>
                  <a:gd name="connsiteX9" fmla="*/ 93907 w 1082000"/>
                  <a:gd name="connsiteY9" fmla="*/ 227120 h 595878"/>
                  <a:gd name="connsiteX10" fmla="*/ 104956 w 1082000"/>
                  <a:gd name="connsiteY10" fmla="*/ 209403 h 595878"/>
                  <a:gd name="connsiteX11" fmla="*/ 155819 w 1082000"/>
                  <a:gd name="connsiteY11" fmla="*/ 274650 h 595878"/>
                  <a:gd name="connsiteX12" fmla="*/ 172392 w 1082000"/>
                  <a:gd name="connsiteY12" fmla="*/ 251409 h 595878"/>
                  <a:gd name="connsiteX13" fmla="*/ 400326 w 1082000"/>
                  <a:gd name="connsiteY13" fmla="*/ 373138 h 595878"/>
                  <a:gd name="connsiteX14" fmla="*/ 557488 w 1082000"/>
                  <a:gd name="connsiteY14" fmla="*/ 421811 h 595878"/>
                  <a:gd name="connsiteX15" fmla="*/ 681408 w 1082000"/>
                  <a:gd name="connsiteY15" fmla="*/ 286842 h 595878"/>
                  <a:gd name="connsiteX16" fmla="*/ 865051 w 1082000"/>
                  <a:gd name="connsiteY16" fmla="*/ 141871 h 595878"/>
                  <a:gd name="connsiteX17" fmla="*/ 929249 w 1082000"/>
                  <a:gd name="connsiteY17" fmla="*/ 24618 h 595878"/>
                  <a:gd name="connsiteX18" fmla="*/ 901626 w 1082000"/>
                  <a:gd name="connsiteY18" fmla="*/ 107581 h 595878"/>
                  <a:gd name="connsiteX19" fmla="*/ 1004497 w 1082000"/>
                  <a:gd name="connsiteY19" fmla="*/ 3568 h 595878"/>
                  <a:gd name="connsiteX20" fmla="*/ 961348 w 1082000"/>
                  <a:gd name="connsiteY20" fmla="*/ 85483 h 595878"/>
                  <a:gd name="connsiteX21" fmla="*/ 1056503 w 1082000"/>
                  <a:gd name="connsiteY21" fmla="*/ 10236 h 595878"/>
                  <a:gd name="connsiteX22" fmla="*/ 1004497 w 1082000"/>
                  <a:gd name="connsiteY22" fmla="*/ 96532 h 595878"/>
                  <a:gd name="connsiteX23" fmla="*/ 1081935 w 1082000"/>
                  <a:gd name="connsiteY23" fmla="*/ 53384 h 595878"/>
                  <a:gd name="connsiteX24" fmla="*/ 1031071 w 1082000"/>
                  <a:gd name="connsiteY24" fmla="*/ 121964 h 595878"/>
                  <a:gd name="connsiteX25" fmla="*/ 1070886 w 1082000"/>
                  <a:gd name="connsiteY25" fmla="*/ 113106 h 595878"/>
                  <a:gd name="connsiteX26" fmla="*/ 1032119 w 1082000"/>
                  <a:gd name="connsiteY26" fmla="*/ 150729 h 595878"/>
                  <a:gd name="connsiteX27" fmla="*/ 1060885 w 1082000"/>
                  <a:gd name="connsiteY27" fmla="*/ 154063 h 595878"/>
                  <a:gd name="connsiteX28" fmla="*/ 1006687 w 1082000"/>
                  <a:gd name="connsiteY28" fmla="*/ 220452 h 595878"/>
                  <a:gd name="connsiteX29" fmla="*/ 837428 w 1082000"/>
                  <a:gd name="connsiteY29" fmla="*/ 510393 h 595878"/>
                  <a:gd name="connsiteX30" fmla="*/ 1028881 w 1082000"/>
                  <a:gd name="connsiteY30" fmla="*/ 556875 h 595878"/>
                  <a:gd name="connsiteX31" fmla="*/ 784278 w 1082000"/>
                  <a:gd name="connsiteY31" fmla="*/ 579354 h 595878"/>
                  <a:gd name="connsiteX32" fmla="*/ 536152 w 1082000"/>
                  <a:gd name="connsiteY32" fmla="*/ 554685 h 595878"/>
                  <a:gd name="connsiteX33" fmla="*/ 288788 w 1082000"/>
                  <a:gd name="connsiteY33" fmla="*/ 519347 h 595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82000" h="595878">
                    <a:moveTo>
                      <a:pt x="288788" y="519347"/>
                    </a:moveTo>
                    <a:cubicBezTo>
                      <a:pt x="288788" y="519347"/>
                      <a:pt x="307552" y="476199"/>
                      <a:pt x="342414" y="471246"/>
                    </a:cubicBezTo>
                    <a:cubicBezTo>
                      <a:pt x="377275" y="466293"/>
                      <a:pt x="383943" y="487819"/>
                      <a:pt x="418804" y="487819"/>
                    </a:cubicBezTo>
                    <a:cubicBezTo>
                      <a:pt x="453666" y="487819"/>
                      <a:pt x="481860" y="477818"/>
                      <a:pt x="481860" y="477818"/>
                    </a:cubicBezTo>
                    <a:cubicBezTo>
                      <a:pt x="481860" y="477818"/>
                      <a:pt x="442045" y="414762"/>
                      <a:pt x="357368" y="411429"/>
                    </a:cubicBezTo>
                    <a:cubicBezTo>
                      <a:pt x="272691" y="408095"/>
                      <a:pt x="99527" y="378282"/>
                      <a:pt x="53044" y="297986"/>
                    </a:cubicBezTo>
                    <a:cubicBezTo>
                      <a:pt x="-8583" y="191687"/>
                      <a:pt x="466" y="164064"/>
                      <a:pt x="466" y="164064"/>
                    </a:cubicBezTo>
                    <a:cubicBezTo>
                      <a:pt x="25326" y="174066"/>
                      <a:pt x="30851" y="176256"/>
                      <a:pt x="40852" y="205022"/>
                    </a:cubicBezTo>
                    <a:cubicBezTo>
                      <a:pt x="50853" y="233787"/>
                      <a:pt x="41995" y="163017"/>
                      <a:pt x="62950" y="187305"/>
                    </a:cubicBezTo>
                    <a:cubicBezTo>
                      <a:pt x="84001" y="211689"/>
                      <a:pt x="93907" y="227120"/>
                      <a:pt x="93907" y="227120"/>
                    </a:cubicBezTo>
                    <a:cubicBezTo>
                      <a:pt x="93907" y="227120"/>
                      <a:pt x="75143" y="185115"/>
                      <a:pt x="104956" y="209403"/>
                    </a:cubicBezTo>
                    <a:cubicBezTo>
                      <a:pt x="134864" y="233787"/>
                      <a:pt x="155819" y="274650"/>
                      <a:pt x="155819" y="274650"/>
                    </a:cubicBezTo>
                    <a:cubicBezTo>
                      <a:pt x="155819" y="274650"/>
                      <a:pt x="119338" y="212642"/>
                      <a:pt x="172392" y="251409"/>
                    </a:cubicBezTo>
                    <a:cubicBezTo>
                      <a:pt x="225542" y="290175"/>
                      <a:pt x="367179" y="351040"/>
                      <a:pt x="400326" y="373138"/>
                    </a:cubicBezTo>
                    <a:cubicBezTo>
                      <a:pt x="433473" y="395236"/>
                      <a:pt x="511007" y="412953"/>
                      <a:pt x="557488" y="421811"/>
                    </a:cubicBezTo>
                    <a:cubicBezTo>
                      <a:pt x="603970" y="430669"/>
                      <a:pt x="650452" y="324465"/>
                      <a:pt x="681408" y="286842"/>
                    </a:cubicBezTo>
                    <a:cubicBezTo>
                      <a:pt x="712365" y="249218"/>
                      <a:pt x="845143" y="175113"/>
                      <a:pt x="865051" y="141871"/>
                    </a:cubicBezTo>
                    <a:cubicBezTo>
                      <a:pt x="884958" y="108629"/>
                      <a:pt x="927059" y="6902"/>
                      <a:pt x="929249" y="24618"/>
                    </a:cubicBezTo>
                    <a:cubicBezTo>
                      <a:pt x="931440" y="42335"/>
                      <a:pt x="901626" y="107581"/>
                      <a:pt x="901626" y="107581"/>
                    </a:cubicBezTo>
                    <a:cubicBezTo>
                      <a:pt x="901626" y="107581"/>
                      <a:pt x="1006783" y="-23007"/>
                      <a:pt x="1004497" y="3568"/>
                    </a:cubicBezTo>
                    <a:cubicBezTo>
                      <a:pt x="1002306" y="30143"/>
                      <a:pt x="961348" y="85483"/>
                      <a:pt x="961348" y="85483"/>
                    </a:cubicBezTo>
                    <a:cubicBezTo>
                      <a:pt x="961348" y="85483"/>
                      <a:pt x="1050978" y="-6338"/>
                      <a:pt x="1056503" y="10236"/>
                    </a:cubicBezTo>
                    <a:cubicBezTo>
                      <a:pt x="1062028" y="26809"/>
                      <a:pt x="1004497" y="96532"/>
                      <a:pt x="1004497" y="96532"/>
                    </a:cubicBezTo>
                    <a:cubicBezTo>
                      <a:pt x="1004497" y="96532"/>
                      <a:pt x="1079744" y="34524"/>
                      <a:pt x="1081935" y="53384"/>
                    </a:cubicBezTo>
                    <a:cubicBezTo>
                      <a:pt x="1084126" y="72148"/>
                      <a:pt x="1031071" y="121964"/>
                      <a:pt x="1031071" y="121964"/>
                    </a:cubicBezTo>
                    <a:cubicBezTo>
                      <a:pt x="1031071" y="121964"/>
                      <a:pt x="1081935" y="91008"/>
                      <a:pt x="1070886" y="113106"/>
                    </a:cubicBezTo>
                    <a:cubicBezTo>
                      <a:pt x="1059837" y="135204"/>
                      <a:pt x="1032119" y="150729"/>
                      <a:pt x="1032119" y="150729"/>
                    </a:cubicBezTo>
                    <a:cubicBezTo>
                      <a:pt x="1032119" y="150729"/>
                      <a:pt x="1060885" y="135204"/>
                      <a:pt x="1060885" y="154063"/>
                    </a:cubicBezTo>
                    <a:cubicBezTo>
                      <a:pt x="1060885" y="172827"/>
                      <a:pt x="1041549" y="176161"/>
                      <a:pt x="1006687" y="220452"/>
                    </a:cubicBezTo>
                    <a:cubicBezTo>
                      <a:pt x="949728" y="292842"/>
                      <a:pt x="946394" y="416286"/>
                      <a:pt x="837428" y="510393"/>
                    </a:cubicBezTo>
                    <a:cubicBezTo>
                      <a:pt x="881815" y="516680"/>
                      <a:pt x="975636" y="550208"/>
                      <a:pt x="1028881" y="556875"/>
                    </a:cubicBezTo>
                    <a:cubicBezTo>
                      <a:pt x="971350" y="586784"/>
                      <a:pt x="919248" y="614692"/>
                      <a:pt x="784278" y="579354"/>
                    </a:cubicBezTo>
                    <a:cubicBezTo>
                      <a:pt x="704364" y="558399"/>
                      <a:pt x="663692" y="595928"/>
                      <a:pt x="536152" y="554685"/>
                    </a:cubicBezTo>
                    <a:cubicBezTo>
                      <a:pt x="448999" y="526586"/>
                      <a:pt x="371751" y="545922"/>
                      <a:pt x="288788" y="5193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/>
              <p:cNvSpPr/>
              <p:nvPr/>
            </p:nvSpPr>
            <p:spPr>
              <a:xfrm>
                <a:off x="3989022" y="1563338"/>
                <a:ext cx="739208" cy="587737"/>
              </a:xfrm>
              <a:custGeom>
                <a:avLst/>
                <a:gdLst>
                  <a:gd name="connsiteX0" fmla="*/ 660034 w 739208"/>
                  <a:gd name="connsiteY0" fmla="*/ 321469 h 587737"/>
                  <a:gd name="connsiteX1" fmla="*/ 609933 w 739208"/>
                  <a:gd name="connsiteY1" fmla="*/ 308229 h 587737"/>
                  <a:gd name="connsiteX2" fmla="*/ 566499 w 739208"/>
                  <a:gd name="connsiteY2" fmla="*/ 343852 h 587737"/>
                  <a:gd name="connsiteX3" fmla="*/ 522874 w 739208"/>
                  <a:gd name="connsiteY3" fmla="*/ 358140 h 587737"/>
                  <a:gd name="connsiteX4" fmla="*/ 580786 w 739208"/>
                  <a:gd name="connsiteY4" fmla="*/ 274987 h 587737"/>
                  <a:gd name="connsiteX5" fmla="*/ 738330 w 739208"/>
                  <a:gd name="connsiteY5" fmla="*/ 102870 h 587737"/>
                  <a:gd name="connsiteX6" fmla="*/ 728138 w 739208"/>
                  <a:gd name="connsiteY6" fmla="*/ 0 h 587737"/>
                  <a:gd name="connsiteX7" fmla="*/ 715660 w 739208"/>
                  <a:gd name="connsiteY7" fmla="*/ 39433 h 587737"/>
                  <a:gd name="connsiteX8" fmla="*/ 695753 w 739208"/>
                  <a:gd name="connsiteY8" fmla="*/ 35338 h 587737"/>
                  <a:gd name="connsiteX9" fmla="*/ 688990 w 739208"/>
                  <a:gd name="connsiteY9" fmla="*/ 70961 h 587737"/>
                  <a:gd name="connsiteX10" fmla="*/ 676132 w 739208"/>
                  <a:gd name="connsiteY10" fmla="*/ 63246 h 587737"/>
                  <a:gd name="connsiteX11" fmla="*/ 664892 w 739208"/>
                  <a:gd name="connsiteY11" fmla="*/ 121634 h 587737"/>
                  <a:gd name="connsiteX12" fmla="*/ 646699 w 739208"/>
                  <a:gd name="connsiteY12" fmla="*/ 112204 h 587737"/>
                  <a:gd name="connsiteX13" fmla="*/ 540686 w 739208"/>
                  <a:gd name="connsiteY13" fmla="*/ 264605 h 587737"/>
                  <a:gd name="connsiteX14" fmla="*/ 456104 w 739208"/>
                  <a:gd name="connsiteY14" fmla="*/ 347186 h 587737"/>
                  <a:gd name="connsiteX15" fmla="*/ 332660 w 739208"/>
                  <a:gd name="connsiteY15" fmla="*/ 301371 h 587737"/>
                  <a:gd name="connsiteX16" fmla="*/ 167782 w 739208"/>
                  <a:gd name="connsiteY16" fmla="*/ 268700 h 587737"/>
                  <a:gd name="connsiteX17" fmla="*/ 88344 w 739208"/>
                  <a:gd name="connsiteY17" fmla="*/ 214693 h 587737"/>
                  <a:gd name="connsiteX18" fmla="*/ 133207 w 739208"/>
                  <a:gd name="connsiteY18" fmla="*/ 258699 h 587737"/>
                  <a:gd name="connsiteX19" fmla="*/ 33384 w 739208"/>
                  <a:gd name="connsiteY19" fmla="*/ 225838 h 587737"/>
                  <a:gd name="connsiteX20" fmla="*/ 87772 w 739208"/>
                  <a:gd name="connsiteY20" fmla="*/ 264128 h 587737"/>
                  <a:gd name="connsiteX21" fmla="*/ 2333 w 739208"/>
                  <a:gd name="connsiteY21" fmla="*/ 247174 h 587737"/>
                  <a:gd name="connsiteX22" fmla="*/ 63865 w 739208"/>
                  <a:gd name="connsiteY22" fmla="*/ 285369 h 587737"/>
                  <a:gd name="connsiteX23" fmla="*/ 238 w 739208"/>
                  <a:gd name="connsiteY23" fmla="*/ 283083 h 587737"/>
                  <a:gd name="connsiteX24" fmla="*/ 55197 w 739208"/>
                  <a:gd name="connsiteY24" fmla="*/ 310325 h 587737"/>
                  <a:gd name="connsiteX25" fmla="*/ 26812 w 739208"/>
                  <a:gd name="connsiteY25" fmla="*/ 317659 h 587737"/>
                  <a:gd name="connsiteX26" fmla="*/ 63865 w 739208"/>
                  <a:gd name="connsiteY26" fmla="*/ 329089 h 587737"/>
                  <a:gd name="connsiteX27" fmla="*/ 46529 w 739208"/>
                  <a:gd name="connsiteY27" fmla="*/ 340614 h 587737"/>
                  <a:gd name="connsiteX28" fmla="*/ 102917 w 739208"/>
                  <a:gd name="connsiteY28" fmla="*/ 365379 h 587737"/>
                  <a:gd name="connsiteX29" fmla="*/ 305990 w 739208"/>
                  <a:gd name="connsiteY29" fmla="*/ 495395 h 587737"/>
                  <a:gd name="connsiteX30" fmla="*/ 198739 w 739208"/>
                  <a:gd name="connsiteY30" fmla="*/ 587693 h 587737"/>
                  <a:gd name="connsiteX31" fmla="*/ 362568 w 739208"/>
                  <a:gd name="connsiteY31" fmla="*/ 522065 h 587737"/>
                  <a:gd name="connsiteX32" fmla="*/ 513159 w 739208"/>
                  <a:gd name="connsiteY32" fmla="*/ 425101 h 587737"/>
                  <a:gd name="connsiteX33" fmla="*/ 660034 w 739208"/>
                  <a:gd name="connsiteY33" fmla="*/ 321469 h 58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39208" h="587737">
                    <a:moveTo>
                      <a:pt x="660034" y="321469"/>
                    </a:moveTo>
                    <a:cubicBezTo>
                      <a:pt x="660034" y="321469"/>
                      <a:pt x="633841" y="300038"/>
                      <a:pt x="609933" y="308229"/>
                    </a:cubicBezTo>
                    <a:cubicBezTo>
                      <a:pt x="586025" y="316421"/>
                      <a:pt x="588787" y="332422"/>
                      <a:pt x="566499" y="343852"/>
                    </a:cubicBezTo>
                    <a:cubicBezTo>
                      <a:pt x="544210" y="355282"/>
                      <a:pt x="522874" y="358140"/>
                      <a:pt x="522874" y="358140"/>
                    </a:cubicBezTo>
                    <a:cubicBezTo>
                      <a:pt x="522874" y="358140"/>
                      <a:pt x="527732" y="304800"/>
                      <a:pt x="580786" y="274987"/>
                    </a:cubicBezTo>
                    <a:cubicBezTo>
                      <a:pt x="633841" y="245173"/>
                      <a:pt x="734806" y="169450"/>
                      <a:pt x="738330" y="102870"/>
                    </a:cubicBezTo>
                    <a:cubicBezTo>
                      <a:pt x="742902" y="14668"/>
                      <a:pt x="728138" y="0"/>
                      <a:pt x="728138" y="0"/>
                    </a:cubicBezTo>
                    <a:cubicBezTo>
                      <a:pt x="715470" y="14478"/>
                      <a:pt x="712612" y="17717"/>
                      <a:pt x="715660" y="39433"/>
                    </a:cubicBezTo>
                    <a:cubicBezTo>
                      <a:pt x="718708" y="61055"/>
                      <a:pt x="701182" y="12859"/>
                      <a:pt x="695753" y="35338"/>
                    </a:cubicBezTo>
                    <a:cubicBezTo>
                      <a:pt x="690229" y="57817"/>
                      <a:pt x="688990" y="70961"/>
                      <a:pt x="688990" y="70961"/>
                    </a:cubicBezTo>
                    <a:cubicBezTo>
                      <a:pt x="688990" y="70961"/>
                      <a:pt x="687276" y="37909"/>
                      <a:pt x="676132" y="63246"/>
                    </a:cubicBezTo>
                    <a:cubicBezTo>
                      <a:pt x="664987" y="88582"/>
                      <a:pt x="664892" y="121634"/>
                      <a:pt x="664892" y="121634"/>
                    </a:cubicBezTo>
                    <a:cubicBezTo>
                      <a:pt x="664892" y="121634"/>
                      <a:pt x="667940" y="70104"/>
                      <a:pt x="646699" y="112204"/>
                    </a:cubicBezTo>
                    <a:cubicBezTo>
                      <a:pt x="625364" y="154305"/>
                      <a:pt x="554688" y="239649"/>
                      <a:pt x="540686" y="264605"/>
                    </a:cubicBezTo>
                    <a:cubicBezTo>
                      <a:pt x="526684" y="289655"/>
                      <a:pt x="482965" y="326231"/>
                      <a:pt x="456104" y="347186"/>
                    </a:cubicBezTo>
                    <a:cubicBezTo>
                      <a:pt x="429243" y="368046"/>
                      <a:pt x="364759" y="315277"/>
                      <a:pt x="332660" y="301371"/>
                    </a:cubicBezTo>
                    <a:cubicBezTo>
                      <a:pt x="300561" y="287464"/>
                      <a:pt x="191405" y="283464"/>
                      <a:pt x="167782" y="268700"/>
                    </a:cubicBezTo>
                    <a:cubicBezTo>
                      <a:pt x="144160" y="253936"/>
                      <a:pt x="83962" y="202597"/>
                      <a:pt x="88344" y="214693"/>
                    </a:cubicBezTo>
                    <a:cubicBezTo>
                      <a:pt x="92725" y="226695"/>
                      <a:pt x="133207" y="258699"/>
                      <a:pt x="133207" y="258699"/>
                    </a:cubicBezTo>
                    <a:cubicBezTo>
                      <a:pt x="133207" y="258699"/>
                      <a:pt x="23288" y="209550"/>
                      <a:pt x="33384" y="225838"/>
                    </a:cubicBezTo>
                    <a:cubicBezTo>
                      <a:pt x="43481" y="242125"/>
                      <a:pt x="87772" y="264128"/>
                      <a:pt x="87772" y="264128"/>
                    </a:cubicBezTo>
                    <a:cubicBezTo>
                      <a:pt x="87772" y="264128"/>
                      <a:pt x="428" y="234696"/>
                      <a:pt x="2333" y="247174"/>
                    </a:cubicBezTo>
                    <a:cubicBezTo>
                      <a:pt x="4238" y="259556"/>
                      <a:pt x="63865" y="285369"/>
                      <a:pt x="63865" y="285369"/>
                    </a:cubicBezTo>
                    <a:cubicBezTo>
                      <a:pt x="63865" y="285369"/>
                      <a:pt x="-4525" y="270319"/>
                      <a:pt x="238" y="283083"/>
                    </a:cubicBezTo>
                    <a:cubicBezTo>
                      <a:pt x="5000" y="295846"/>
                      <a:pt x="55197" y="310325"/>
                      <a:pt x="55197" y="310325"/>
                    </a:cubicBezTo>
                    <a:cubicBezTo>
                      <a:pt x="55197" y="310325"/>
                      <a:pt x="12525" y="307181"/>
                      <a:pt x="26812" y="317659"/>
                    </a:cubicBezTo>
                    <a:cubicBezTo>
                      <a:pt x="41100" y="328231"/>
                      <a:pt x="63865" y="329089"/>
                      <a:pt x="63865" y="329089"/>
                    </a:cubicBezTo>
                    <a:cubicBezTo>
                      <a:pt x="63865" y="329089"/>
                      <a:pt x="40433" y="328613"/>
                      <a:pt x="46529" y="340614"/>
                    </a:cubicBezTo>
                    <a:cubicBezTo>
                      <a:pt x="52720" y="352615"/>
                      <a:pt x="66055" y="348425"/>
                      <a:pt x="102917" y="365379"/>
                    </a:cubicBezTo>
                    <a:cubicBezTo>
                      <a:pt x="163020" y="393001"/>
                      <a:pt x="205597" y="470916"/>
                      <a:pt x="305990" y="495395"/>
                    </a:cubicBezTo>
                    <a:cubicBezTo>
                      <a:pt x="279701" y="513969"/>
                      <a:pt x="230552" y="566071"/>
                      <a:pt x="198739" y="587693"/>
                    </a:cubicBezTo>
                    <a:cubicBezTo>
                      <a:pt x="245316" y="587978"/>
                      <a:pt x="287797" y="588835"/>
                      <a:pt x="362568" y="522065"/>
                    </a:cubicBezTo>
                    <a:cubicBezTo>
                      <a:pt x="406860" y="482536"/>
                      <a:pt x="445055" y="493205"/>
                      <a:pt x="513159" y="425101"/>
                    </a:cubicBezTo>
                    <a:cubicBezTo>
                      <a:pt x="559927" y="378523"/>
                      <a:pt x="615648" y="365569"/>
                      <a:pt x="660034" y="3214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219" name="图形 19"/>
              <p:cNvGrpSpPr/>
              <p:nvPr/>
            </p:nvGrpSpPr>
            <p:grpSpPr>
              <a:xfrm>
                <a:off x="7806327" y="1616085"/>
                <a:ext cx="612285" cy="337128"/>
                <a:chOff x="7806327" y="1616085"/>
                <a:chExt cx="612285" cy="337128"/>
              </a:xfrm>
            </p:grpSpPr>
            <p:sp>
              <p:nvSpPr>
                <p:cNvPr id="220" name="任意多边形: 形状 219"/>
                <p:cNvSpPr/>
                <p:nvPr/>
              </p:nvSpPr>
              <p:spPr>
                <a:xfrm>
                  <a:off x="7806422" y="1616297"/>
                  <a:ext cx="612190" cy="336916"/>
                </a:xfrm>
                <a:custGeom>
                  <a:avLst/>
                  <a:gdLst>
                    <a:gd name="connsiteX0" fmla="*/ 163240 w 612190"/>
                    <a:gd name="connsiteY0" fmla="*/ 293465 h 336916"/>
                    <a:gd name="connsiteX1" fmla="*/ 193625 w 612190"/>
                    <a:gd name="connsiteY1" fmla="*/ 266223 h 336916"/>
                    <a:gd name="connsiteX2" fmla="*/ 236773 w 612190"/>
                    <a:gd name="connsiteY2" fmla="*/ 275653 h 336916"/>
                    <a:gd name="connsiteX3" fmla="*/ 272492 w 612190"/>
                    <a:gd name="connsiteY3" fmla="*/ 270033 h 336916"/>
                    <a:gd name="connsiteX4" fmla="*/ 202102 w 612190"/>
                    <a:gd name="connsiteY4" fmla="*/ 232505 h 336916"/>
                    <a:gd name="connsiteX5" fmla="*/ 29985 w 612190"/>
                    <a:gd name="connsiteY5" fmla="*/ 168402 h 336916"/>
                    <a:gd name="connsiteX6" fmla="*/ 267 w 612190"/>
                    <a:gd name="connsiteY6" fmla="*/ 92678 h 336916"/>
                    <a:gd name="connsiteX7" fmla="*/ 23127 w 612190"/>
                    <a:gd name="connsiteY7" fmla="*/ 115824 h 336916"/>
                    <a:gd name="connsiteX8" fmla="*/ 35605 w 612190"/>
                    <a:gd name="connsiteY8" fmla="*/ 105822 h 336916"/>
                    <a:gd name="connsiteX9" fmla="*/ 53131 w 612190"/>
                    <a:gd name="connsiteY9" fmla="*/ 128397 h 336916"/>
                    <a:gd name="connsiteX10" fmla="*/ 59417 w 612190"/>
                    <a:gd name="connsiteY10" fmla="*/ 118395 h 336916"/>
                    <a:gd name="connsiteX11" fmla="*/ 88183 w 612190"/>
                    <a:gd name="connsiteY11" fmla="*/ 155352 h 336916"/>
                    <a:gd name="connsiteX12" fmla="*/ 97613 w 612190"/>
                    <a:gd name="connsiteY12" fmla="*/ 142208 h 336916"/>
                    <a:gd name="connsiteX13" fmla="*/ 226581 w 612190"/>
                    <a:gd name="connsiteY13" fmla="*/ 211074 h 336916"/>
                    <a:gd name="connsiteX14" fmla="*/ 315450 w 612190"/>
                    <a:gd name="connsiteY14" fmla="*/ 238601 h 336916"/>
                    <a:gd name="connsiteX15" fmla="*/ 385553 w 612190"/>
                    <a:gd name="connsiteY15" fmla="*/ 162210 h 336916"/>
                    <a:gd name="connsiteX16" fmla="*/ 489471 w 612190"/>
                    <a:gd name="connsiteY16" fmla="*/ 80200 h 336916"/>
                    <a:gd name="connsiteX17" fmla="*/ 525762 w 612190"/>
                    <a:gd name="connsiteY17" fmla="*/ 13906 h 336916"/>
                    <a:gd name="connsiteX18" fmla="*/ 510141 w 612190"/>
                    <a:gd name="connsiteY18" fmla="*/ 60864 h 336916"/>
                    <a:gd name="connsiteX19" fmla="*/ 568338 w 612190"/>
                    <a:gd name="connsiteY19" fmla="*/ 2000 h 336916"/>
                    <a:gd name="connsiteX20" fmla="*/ 543954 w 612190"/>
                    <a:gd name="connsiteY20" fmla="*/ 48291 h 336916"/>
                    <a:gd name="connsiteX21" fmla="*/ 597771 w 612190"/>
                    <a:gd name="connsiteY21" fmla="*/ 5715 h 336916"/>
                    <a:gd name="connsiteX22" fmla="*/ 568338 w 612190"/>
                    <a:gd name="connsiteY22" fmla="*/ 54578 h 336916"/>
                    <a:gd name="connsiteX23" fmla="*/ 612154 w 612190"/>
                    <a:gd name="connsiteY23" fmla="*/ 30194 h 336916"/>
                    <a:gd name="connsiteX24" fmla="*/ 583388 w 612190"/>
                    <a:gd name="connsiteY24" fmla="*/ 68961 h 336916"/>
                    <a:gd name="connsiteX25" fmla="*/ 605962 w 612190"/>
                    <a:gd name="connsiteY25" fmla="*/ 63912 h 336916"/>
                    <a:gd name="connsiteX26" fmla="*/ 584055 w 612190"/>
                    <a:gd name="connsiteY26" fmla="*/ 85153 h 336916"/>
                    <a:gd name="connsiteX27" fmla="*/ 600342 w 612190"/>
                    <a:gd name="connsiteY27" fmla="*/ 87058 h 336916"/>
                    <a:gd name="connsiteX28" fmla="*/ 569672 w 612190"/>
                    <a:gd name="connsiteY28" fmla="*/ 124587 h 336916"/>
                    <a:gd name="connsiteX29" fmla="*/ 473946 w 612190"/>
                    <a:gd name="connsiteY29" fmla="*/ 288607 h 336916"/>
                    <a:gd name="connsiteX30" fmla="*/ 582245 w 612190"/>
                    <a:gd name="connsiteY30" fmla="*/ 314896 h 336916"/>
                    <a:gd name="connsiteX31" fmla="*/ 443942 w 612190"/>
                    <a:gd name="connsiteY31" fmla="*/ 327564 h 336916"/>
                    <a:gd name="connsiteX32" fmla="*/ 303639 w 612190"/>
                    <a:gd name="connsiteY32" fmla="*/ 313658 h 336916"/>
                    <a:gd name="connsiteX33" fmla="*/ 163240 w 612190"/>
                    <a:gd name="connsiteY33" fmla="*/ 293465 h 336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12190" h="336916">
                      <a:moveTo>
                        <a:pt x="163240" y="293465"/>
                      </a:moveTo>
                      <a:cubicBezTo>
                        <a:pt x="163240" y="293465"/>
                        <a:pt x="173908" y="269081"/>
                        <a:pt x="193625" y="266223"/>
                      </a:cubicBezTo>
                      <a:cubicBezTo>
                        <a:pt x="213341" y="263366"/>
                        <a:pt x="217056" y="275653"/>
                        <a:pt x="236773" y="275653"/>
                      </a:cubicBezTo>
                      <a:cubicBezTo>
                        <a:pt x="256490" y="275653"/>
                        <a:pt x="272492" y="270033"/>
                        <a:pt x="272492" y="270033"/>
                      </a:cubicBezTo>
                      <a:cubicBezTo>
                        <a:pt x="272492" y="270033"/>
                        <a:pt x="249917" y="234315"/>
                        <a:pt x="202102" y="232505"/>
                      </a:cubicBezTo>
                      <a:cubicBezTo>
                        <a:pt x="154191" y="230600"/>
                        <a:pt x="56274" y="213741"/>
                        <a:pt x="29985" y="168402"/>
                      </a:cubicBezTo>
                      <a:cubicBezTo>
                        <a:pt x="-4876" y="108299"/>
                        <a:pt x="267" y="92678"/>
                        <a:pt x="267" y="92678"/>
                      </a:cubicBezTo>
                      <a:cubicBezTo>
                        <a:pt x="14364" y="98298"/>
                        <a:pt x="17507" y="99536"/>
                        <a:pt x="23127" y="115824"/>
                      </a:cubicBezTo>
                      <a:cubicBezTo>
                        <a:pt x="28747" y="132111"/>
                        <a:pt x="23794" y="92011"/>
                        <a:pt x="35605" y="105822"/>
                      </a:cubicBezTo>
                      <a:cubicBezTo>
                        <a:pt x="47511" y="119634"/>
                        <a:pt x="53131" y="128397"/>
                        <a:pt x="53131" y="128397"/>
                      </a:cubicBezTo>
                      <a:cubicBezTo>
                        <a:pt x="53131" y="128397"/>
                        <a:pt x="42463" y="104584"/>
                        <a:pt x="59417" y="118395"/>
                      </a:cubicBezTo>
                      <a:cubicBezTo>
                        <a:pt x="76277" y="132207"/>
                        <a:pt x="88183" y="155352"/>
                        <a:pt x="88183" y="155352"/>
                      </a:cubicBezTo>
                      <a:cubicBezTo>
                        <a:pt x="88183" y="155352"/>
                        <a:pt x="67513" y="120300"/>
                        <a:pt x="97613" y="142208"/>
                      </a:cubicBezTo>
                      <a:cubicBezTo>
                        <a:pt x="127616" y="164115"/>
                        <a:pt x="207722" y="198501"/>
                        <a:pt x="226581" y="211074"/>
                      </a:cubicBezTo>
                      <a:cubicBezTo>
                        <a:pt x="245441" y="223647"/>
                        <a:pt x="289160" y="233648"/>
                        <a:pt x="315450" y="238601"/>
                      </a:cubicBezTo>
                      <a:cubicBezTo>
                        <a:pt x="341739" y="243649"/>
                        <a:pt x="368028" y="183546"/>
                        <a:pt x="385553" y="162210"/>
                      </a:cubicBezTo>
                      <a:cubicBezTo>
                        <a:pt x="403080" y="140970"/>
                        <a:pt x="478137" y="98964"/>
                        <a:pt x="489471" y="80200"/>
                      </a:cubicBezTo>
                      <a:cubicBezTo>
                        <a:pt x="500711" y="61436"/>
                        <a:pt x="524523" y="3810"/>
                        <a:pt x="525762" y="13906"/>
                      </a:cubicBezTo>
                      <a:cubicBezTo>
                        <a:pt x="527000" y="23907"/>
                        <a:pt x="510141" y="60864"/>
                        <a:pt x="510141" y="60864"/>
                      </a:cubicBezTo>
                      <a:cubicBezTo>
                        <a:pt x="510141" y="60864"/>
                        <a:pt x="569576" y="-12954"/>
                        <a:pt x="568338" y="2000"/>
                      </a:cubicBezTo>
                      <a:cubicBezTo>
                        <a:pt x="567100" y="17049"/>
                        <a:pt x="543954" y="48291"/>
                        <a:pt x="543954" y="48291"/>
                      </a:cubicBezTo>
                      <a:cubicBezTo>
                        <a:pt x="543954" y="48291"/>
                        <a:pt x="594627" y="-3620"/>
                        <a:pt x="597771" y="5715"/>
                      </a:cubicBezTo>
                      <a:cubicBezTo>
                        <a:pt x="600914" y="15144"/>
                        <a:pt x="568338" y="54578"/>
                        <a:pt x="568338" y="54578"/>
                      </a:cubicBezTo>
                      <a:cubicBezTo>
                        <a:pt x="568338" y="54578"/>
                        <a:pt x="610915" y="19526"/>
                        <a:pt x="612154" y="30194"/>
                      </a:cubicBezTo>
                      <a:cubicBezTo>
                        <a:pt x="613391" y="40862"/>
                        <a:pt x="583388" y="68961"/>
                        <a:pt x="583388" y="68961"/>
                      </a:cubicBezTo>
                      <a:cubicBezTo>
                        <a:pt x="583388" y="68961"/>
                        <a:pt x="612154" y="51435"/>
                        <a:pt x="605962" y="63912"/>
                      </a:cubicBezTo>
                      <a:cubicBezTo>
                        <a:pt x="599676" y="76390"/>
                        <a:pt x="584055" y="85153"/>
                        <a:pt x="584055" y="85153"/>
                      </a:cubicBezTo>
                      <a:cubicBezTo>
                        <a:pt x="584055" y="85153"/>
                        <a:pt x="600342" y="76390"/>
                        <a:pt x="600342" y="87058"/>
                      </a:cubicBezTo>
                      <a:cubicBezTo>
                        <a:pt x="600342" y="97726"/>
                        <a:pt x="589389" y="99536"/>
                        <a:pt x="569672" y="124587"/>
                      </a:cubicBezTo>
                      <a:cubicBezTo>
                        <a:pt x="537477" y="165544"/>
                        <a:pt x="535572" y="235362"/>
                        <a:pt x="473946" y="288607"/>
                      </a:cubicBezTo>
                      <a:cubicBezTo>
                        <a:pt x="498996" y="292227"/>
                        <a:pt x="552146" y="311181"/>
                        <a:pt x="582245" y="314896"/>
                      </a:cubicBezTo>
                      <a:cubicBezTo>
                        <a:pt x="549670" y="331755"/>
                        <a:pt x="520237" y="347567"/>
                        <a:pt x="443942" y="327564"/>
                      </a:cubicBezTo>
                      <a:cubicBezTo>
                        <a:pt x="398698" y="315658"/>
                        <a:pt x="375743" y="336899"/>
                        <a:pt x="303639" y="313658"/>
                      </a:cubicBezTo>
                      <a:cubicBezTo>
                        <a:pt x="253822" y="297561"/>
                        <a:pt x="210198" y="308514"/>
                        <a:pt x="163240" y="29346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1E59B3"/>
                    </a:gs>
                    <a:gs pos="22660">
                      <a:srgbClr val="1A4790"/>
                    </a:gs>
                    <a:gs pos="53330">
                      <a:srgbClr val="143268"/>
                    </a:gs>
                    <a:gs pos="77590">
                      <a:srgbClr val="11254E"/>
                    </a:gs>
                    <a:gs pos="92220">
                      <a:srgbClr val="102045"/>
                    </a:gs>
                  </a:gsLst>
                  <a:lin ang="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1" name="任意多边形: 形状 220"/>
                <p:cNvSpPr/>
                <p:nvPr/>
              </p:nvSpPr>
              <p:spPr>
                <a:xfrm>
                  <a:off x="7892795" y="1768220"/>
                  <a:ext cx="1809" cy="3238"/>
                </a:xfrm>
                <a:custGeom>
                  <a:avLst/>
                  <a:gdLst>
                    <a:gd name="connsiteX0" fmla="*/ 0 w 1809"/>
                    <a:gd name="connsiteY0" fmla="*/ 0 h 3238"/>
                    <a:gd name="connsiteX1" fmla="*/ 1810 w 1809"/>
                    <a:gd name="connsiteY1" fmla="*/ 3238 h 3238"/>
                    <a:gd name="connsiteX2" fmla="*/ 0 w 1809"/>
                    <a:gd name="connsiteY2" fmla="*/ 0 h 3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" h="3238">
                      <a:moveTo>
                        <a:pt x="0" y="0"/>
                      </a:moveTo>
                      <a:cubicBezTo>
                        <a:pt x="1048" y="1905"/>
                        <a:pt x="1810" y="3238"/>
                        <a:pt x="1810" y="3238"/>
                      </a:cubicBezTo>
                      <a:cubicBezTo>
                        <a:pt x="1810" y="3238"/>
                        <a:pt x="1143" y="2000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1E59B3"/>
                    </a:gs>
                    <a:gs pos="22660">
                      <a:srgbClr val="1A4790"/>
                    </a:gs>
                    <a:gs pos="53330">
                      <a:srgbClr val="143268"/>
                    </a:gs>
                    <a:gs pos="77590">
                      <a:srgbClr val="11254E"/>
                    </a:gs>
                    <a:gs pos="92220">
                      <a:srgbClr val="102045"/>
                    </a:gs>
                  </a:gsLst>
                  <a:lin ang="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2" name="任意多边形: 形状 221"/>
                <p:cNvSpPr/>
                <p:nvPr/>
              </p:nvSpPr>
              <p:spPr>
                <a:xfrm>
                  <a:off x="7806327" y="1616085"/>
                  <a:ext cx="612094" cy="325080"/>
                </a:xfrm>
                <a:custGeom>
                  <a:avLst/>
                  <a:gdLst>
                    <a:gd name="connsiteX0" fmla="*/ 583292 w 612094"/>
                    <a:gd name="connsiteY0" fmla="*/ 68982 h 325080"/>
                    <a:gd name="connsiteX1" fmla="*/ 612058 w 612094"/>
                    <a:gd name="connsiteY1" fmla="*/ 30215 h 325080"/>
                    <a:gd name="connsiteX2" fmla="*/ 568242 w 612094"/>
                    <a:gd name="connsiteY2" fmla="*/ 54599 h 325080"/>
                    <a:gd name="connsiteX3" fmla="*/ 597675 w 612094"/>
                    <a:gd name="connsiteY3" fmla="*/ 5736 h 325080"/>
                    <a:gd name="connsiteX4" fmla="*/ 543858 w 612094"/>
                    <a:gd name="connsiteY4" fmla="*/ 48313 h 325080"/>
                    <a:gd name="connsiteX5" fmla="*/ 568242 w 612094"/>
                    <a:gd name="connsiteY5" fmla="*/ 2022 h 325080"/>
                    <a:gd name="connsiteX6" fmla="*/ 510045 w 612094"/>
                    <a:gd name="connsiteY6" fmla="*/ 60886 h 325080"/>
                    <a:gd name="connsiteX7" fmla="*/ 525666 w 612094"/>
                    <a:gd name="connsiteY7" fmla="*/ 13928 h 325080"/>
                    <a:gd name="connsiteX8" fmla="*/ 489376 w 612094"/>
                    <a:gd name="connsiteY8" fmla="*/ 80222 h 325080"/>
                    <a:gd name="connsiteX9" fmla="*/ 385458 w 612094"/>
                    <a:gd name="connsiteY9" fmla="*/ 162232 h 325080"/>
                    <a:gd name="connsiteX10" fmla="*/ 315354 w 612094"/>
                    <a:gd name="connsiteY10" fmla="*/ 238623 h 325080"/>
                    <a:gd name="connsiteX11" fmla="*/ 226486 w 612094"/>
                    <a:gd name="connsiteY11" fmla="*/ 211095 h 325080"/>
                    <a:gd name="connsiteX12" fmla="*/ 97517 w 612094"/>
                    <a:gd name="connsiteY12" fmla="*/ 142230 h 325080"/>
                    <a:gd name="connsiteX13" fmla="*/ 86373 w 612094"/>
                    <a:gd name="connsiteY13" fmla="*/ 152136 h 325080"/>
                    <a:gd name="connsiteX14" fmla="*/ 88183 w 612094"/>
                    <a:gd name="connsiteY14" fmla="*/ 155374 h 325080"/>
                    <a:gd name="connsiteX15" fmla="*/ 86373 w 612094"/>
                    <a:gd name="connsiteY15" fmla="*/ 152136 h 325080"/>
                    <a:gd name="connsiteX16" fmla="*/ 59417 w 612094"/>
                    <a:gd name="connsiteY16" fmla="*/ 118417 h 325080"/>
                    <a:gd name="connsiteX17" fmla="*/ 53131 w 612094"/>
                    <a:gd name="connsiteY17" fmla="*/ 128418 h 325080"/>
                    <a:gd name="connsiteX18" fmla="*/ 35604 w 612094"/>
                    <a:gd name="connsiteY18" fmla="*/ 105844 h 325080"/>
                    <a:gd name="connsiteX19" fmla="*/ 23127 w 612094"/>
                    <a:gd name="connsiteY19" fmla="*/ 115845 h 325080"/>
                    <a:gd name="connsiteX20" fmla="*/ 267 w 612094"/>
                    <a:gd name="connsiteY20" fmla="*/ 92699 h 325080"/>
                    <a:gd name="connsiteX21" fmla="*/ 29985 w 612094"/>
                    <a:gd name="connsiteY21" fmla="*/ 168423 h 325080"/>
                    <a:gd name="connsiteX22" fmla="*/ 202102 w 612094"/>
                    <a:gd name="connsiteY22" fmla="*/ 232527 h 325080"/>
                    <a:gd name="connsiteX23" fmla="*/ 272491 w 612094"/>
                    <a:gd name="connsiteY23" fmla="*/ 270055 h 325080"/>
                    <a:gd name="connsiteX24" fmla="*/ 236772 w 612094"/>
                    <a:gd name="connsiteY24" fmla="*/ 275675 h 325080"/>
                    <a:gd name="connsiteX25" fmla="*/ 193624 w 612094"/>
                    <a:gd name="connsiteY25" fmla="*/ 266245 h 325080"/>
                    <a:gd name="connsiteX26" fmla="*/ 163240 w 612094"/>
                    <a:gd name="connsiteY26" fmla="*/ 293487 h 325080"/>
                    <a:gd name="connsiteX27" fmla="*/ 303257 w 612094"/>
                    <a:gd name="connsiteY27" fmla="*/ 313489 h 325080"/>
                    <a:gd name="connsiteX28" fmla="*/ 402984 w 612094"/>
                    <a:gd name="connsiteY28" fmla="*/ 323776 h 325080"/>
                    <a:gd name="connsiteX29" fmla="*/ 360121 w 612094"/>
                    <a:gd name="connsiteY29" fmla="*/ 249767 h 325080"/>
                    <a:gd name="connsiteX30" fmla="*/ 479184 w 612094"/>
                    <a:gd name="connsiteY30" fmla="*/ 289391 h 325080"/>
                    <a:gd name="connsiteX31" fmla="*/ 473754 w 612094"/>
                    <a:gd name="connsiteY31" fmla="*/ 288438 h 325080"/>
                    <a:gd name="connsiteX32" fmla="*/ 569481 w 612094"/>
                    <a:gd name="connsiteY32" fmla="*/ 124418 h 325080"/>
                    <a:gd name="connsiteX33" fmla="*/ 600151 w 612094"/>
                    <a:gd name="connsiteY33" fmla="*/ 86889 h 325080"/>
                    <a:gd name="connsiteX34" fmla="*/ 583863 w 612094"/>
                    <a:gd name="connsiteY34" fmla="*/ 84984 h 325080"/>
                    <a:gd name="connsiteX35" fmla="*/ 605771 w 612094"/>
                    <a:gd name="connsiteY35" fmla="*/ 63744 h 325080"/>
                    <a:gd name="connsiteX36" fmla="*/ 583292 w 612094"/>
                    <a:gd name="connsiteY36" fmla="*/ 68982 h 32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12094" h="325080">
                      <a:moveTo>
                        <a:pt x="583292" y="68982"/>
                      </a:moveTo>
                      <a:cubicBezTo>
                        <a:pt x="583292" y="68982"/>
                        <a:pt x="613296" y="40788"/>
                        <a:pt x="612058" y="30215"/>
                      </a:cubicBezTo>
                      <a:cubicBezTo>
                        <a:pt x="610819" y="19548"/>
                        <a:pt x="568242" y="54599"/>
                        <a:pt x="568242" y="54599"/>
                      </a:cubicBezTo>
                      <a:cubicBezTo>
                        <a:pt x="568242" y="54599"/>
                        <a:pt x="600818" y="15166"/>
                        <a:pt x="597675" y="5736"/>
                      </a:cubicBezTo>
                      <a:cubicBezTo>
                        <a:pt x="594531" y="-3693"/>
                        <a:pt x="543858" y="48313"/>
                        <a:pt x="543858" y="48313"/>
                      </a:cubicBezTo>
                      <a:cubicBezTo>
                        <a:pt x="543858" y="48313"/>
                        <a:pt x="567005" y="16976"/>
                        <a:pt x="568242" y="2022"/>
                      </a:cubicBezTo>
                      <a:cubicBezTo>
                        <a:pt x="569481" y="-13028"/>
                        <a:pt x="510045" y="60886"/>
                        <a:pt x="510045" y="60886"/>
                      </a:cubicBezTo>
                      <a:cubicBezTo>
                        <a:pt x="510045" y="60886"/>
                        <a:pt x="526904" y="23929"/>
                        <a:pt x="525666" y="13928"/>
                      </a:cubicBezTo>
                      <a:cubicBezTo>
                        <a:pt x="524428" y="3927"/>
                        <a:pt x="500615" y="61457"/>
                        <a:pt x="489376" y="80222"/>
                      </a:cubicBezTo>
                      <a:cubicBezTo>
                        <a:pt x="478136" y="98986"/>
                        <a:pt x="402984" y="140896"/>
                        <a:pt x="385458" y="162232"/>
                      </a:cubicBezTo>
                      <a:cubicBezTo>
                        <a:pt x="367932" y="183473"/>
                        <a:pt x="341643" y="243576"/>
                        <a:pt x="315354" y="238623"/>
                      </a:cubicBezTo>
                      <a:cubicBezTo>
                        <a:pt x="289065" y="233574"/>
                        <a:pt x="245250" y="223573"/>
                        <a:pt x="226486" y="211095"/>
                      </a:cubicBezTo>
                      <a:cubicBezTo>
                        <a:pt x="207721" y="198618"/>
                        <a:pt x="127616" y="164137"/>
                        <a:pt x="97517" y="142230"/>
                      </a:cubicBezTo>
                      <a:cubicBezTo>
                        <a:pt x="73228" y="124513"/>
                        <a:pt x="82086" y="143944"/>
                        <a:pt x="86373" y="152136"/>
                      </a:cubicBezTo>
                      <a:cubicBezTo>
                        <a:pt x="87516" y="154136"/>
                        <a:pt x="88183" y="155374"/>
                        <a:pt x="88183" y="155374"/>
                      </a:cubicBezTo>
                      <a:cubicBezTo>
                        <a:pt x="88183" y="155374"/>
                        <a:pt x="87420" y="154040"/>
                        <a:pt x="86373" y="152136"/>
                      </a:cubicBezTo>
                      <a:cubicBezTo>
                        <a:pt x="82467" y="145278"/>
                        <a:pt x="72466" y="129085"/>
                        <a:pt x="59417" y="118417"/>
                      </a:cubicBezTo>
                      <a:cubicBezTo>
                        <a:pt x="42558" y="104606"/>
                        <a:pt x="53131" y="128418"/>
                        <a:pt x="53131" y="128418"/>
                      </a:cubicBezTo>
                      <a:cubicBezTo>
                        <a:pt x="53131" y="128418"/>
                        <a:pt x="47511" y="119655"/>
                        <a:pt x="35604" y="105844"/>
                      </a:cubicBezTo>
                      <a:cubicBezTo>
                        <a:pt x="23698" y="92033"/>
                        <a:pt x="28747" y="132133"/>
                        <a:pt x="23127" y="115845"/>
                      </a:cubicBezTo>
                      <a:cubicBezTo>
                        <a:pt x="17507" y="99557"/>
                        <a:pt x="14364" y="98319"/>
                        <a:pt x="267" y="92699"/>
                      </a:cubicBezTo>
                      <a:cubicBezTo>
                        <a:pt x="267" y="92699"/>
                        <a:pt x="-4877" y="108320"/>
                        <a:pt x="29985" y="168423"/>
                      </a:cubicBezTo>
                      <a:cubicBezTo>
                        <a:pt x="56274" y="213762"/>
                        <a:pt x="154191" y="230717"/>
                        <a:pt x="202102" y="232527"/>
                      </a:cubicBezTo>
                      <a:cubicBezTo>
                        <a:pt x="250012" y="234432"/>
                        <a:pt x="272491" y="270055"/>
                        <a:pt x="272491" y="270055"/>
                      </a:cubicBezTo>
                      <a:cubicBezTo>
                        <a:pt x="272491" y="270055"/>
                        <a:pt x="256489" y="275675"/>
                        <a:pt x="236772" y="275675"/>
                      </a:cubicBezTo>
                      <a:cubicBezTo>
                        <a:pt x="217056" y="275675"/>
                        <a:pt x="213341" y="263483"/>
                        <a:pt x="193624" y="266245"/>
                      </a:cubicBezTo>
                      <a:cubicBezTo>
                        <a:pt x="173908" y="269103"/>
                        <a:pt x="163240" y="293487"/>
                        <a:pt x="163240" y="293487"/>
                      </a:cubicBezTo>
                      <a:cubicBezTo>
                        <a:pt x="210198" y="308536"/>
                        <a:pt x="253917" y="297582"/>
                        <a:pt x="303257" y="313489"/>
                      </a:cubicBezTo>
                      <a:cubicBezTo>
                        <a:pt x="351263" y="329015"/>
                        <a:pt x="377457" y="324824"/>
                        <a:pt x="402984" y="323776"/>
                      </a:cubicBezTo>
                      <a:cubicBezTo>
                        <a:pt x="387267" y="298154"/>
                        <a:pt x="373647" y="271579"/>
                        <a:pt x="360121" y="249767"/>
                      </a:cubicBezTo>
                      <a:cubicBezTo>
                        <a:pt x="398317" y="268912"/>
                        <a:pt x="436512" y="287867"/>
                        <a:pt x="479184" y="289391"/>
                      </a:cubicBezTo>
                      <a:cubicBezTo>
                        <a:pt x="477279" y="289010"/>
                        <a:pt x="475469" y="288724"/>
                        <a:pt x="473754" y="288438"/>
                      </a:cubicBezTo>
                      <a:cubicBezTo>
                        <a:pt x="535382" y="235194"/>
                        <a:pt x="537286" y="165375"/>
                        <a:pt x="569481" y="124418"/>
                      </a:cubicBezTo>
                      <a:cubicBezTo>
                        <a:pt x="589197" y="99367"/>
                        <a:pt x="600151" y="97462"/>
                        <a:pt x="600151" y="86889"/>
                      </a:cubicBezTo>
                      <a:cubicBezTo>
                        <a:pt x="600151" y="76316"/>
                        <a:pt x="583863" y="84984"/>
                        <a:pt x="583863" y="84984"/>
                      </a:cubicBezTo>
                      <a:cubicBezTo>
                        <a:pt x="583863" y="84984"/>
                        <a:pt x="599485" y="76221"/>
                        <a:pt x="605771" y="63744"/>
                      </a:cubicBezTo>
                      <a:cubicBezTo>
                        <a:pt x="612058" y="51456"/>
                        <a:pt x="583292" y="68982"/>
                        <a:pt x="583292" y="689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223" name="任意多边形: 形状 222"/>
                <p:cNvSpPr/>
                <p:nvPr/>
              </p:nvSpPr>
              <p:spPr>
                <a:xfrm>
                  <a:off x="8156638" y="1882235"/>
                  <a:ext cx="231647" cy="70883"/>
                </a:xfrm>
                <a:custGeom>
                  <a:avLst/>
                  <a:gdLst>
                    <a:gd name="connsiteX0" fmla="*/ 52673 w 231647"/>
                    <a:gd name="connsiteY0" fmla="*/ 57817 h 70883"/>
                    <a:gd name="connsiteX1" fmla="*/ 93345 w 231647"/>
                    <a:gd name="connsiteY1" fmla="*/ 61532 h 70883"/>
                    <a:gd name="connsiteX2" fmla="*/ 231647 w 231647"/>
                    <a:gd name="connsiteY2" fmla="*/ 48863 h 70883"/>
                    <a:gd name="connsiteX3" fmla="*/ 128778 w 231647"/>
                    <a:gd name="connsiteY3" fmla="*/ 23527 h 70883"/>
                    <a:gd name="connsiteX4" fmla="*/ 0 w 231647"/>
                    <a:gd name="connsiteY4" fmla="*/ 0 h 70883"/>
                    <a:gd name="connsiteX5" fmla="*/ 52673 w 231647"/>
                    <a:gd name="connsiteY5" fmla="*/ 57817 h 70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1647" h="70883">
                      <a:moveTo>
                        <a:pt x="52673" y="57817"/>
                      </a:moveTo>
                      <a:cubicBezTo>
                        <a:pt x="65531" y="57245"/>
                        <a:pt x="78200" y="57531"/>
                        <a:pt x="93345" y="61532"/>
                      </a:cubicBezTo>
                      <a:cubicBezTo>
                        <a:pt x="169735" y="81534"/>
                        <a:pt x="199168" y="65722"/>
                        <a:pt x="231647" y="48863"/>
                      </a:cubicBezTo>
                      <a:cubicBezTo>
                        <a:pt x="203549" y="45339"/>
                        <a:pt x="155447" y="28670"/>
                        <a:pt x="128778" y="23527"/>
                      </a:cubicBezTo>
                      <a:cubicBezTo>
                        <a:pt x="78010" y="27051"/>
                        <a:pt x="38195" y="19050"/>
                        <a:pt x="0" y="0"/>
                      </a:cubicBezTo>
                      <a:cubicBezTo>
                        <a:pt x="13716" y="21622"/>
                        <a:pt x="37052" y="32195"/>
                        <a:pt x="52673" y="5781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4" name="任意多边形: 形状 223"/>
                <p:cNvSpPr/>
                <p:nvPr/>
              </p:nvSpPr>
              <p:spPr>
                <a:xfrm>
                  <a:off x="7969662" y="1882113"/>
                  <a:ext cx="163544" cy="54128"/>
                </a:xfrm>
                <a:custGeom>
                  <a:avLst/>
                  <a:gdLst>
                    <a:gd name="connsiteX0" fmla="*/ 73533 w 163544"/>
                    <a:gd name="connsiteY0" fmla="*/ 9837 h 54128"/>
                    <a:gd name="connsiteX1" fmla="*/ 30385 w 163544"/>
                    <a:gd name="connsiteY1" fmla="*/ 407 h 54128"/>
                    <a:gd name="connsiteX2" fmla="*/ 0 w 163544"/>
                    <a:gd name="connsiteY2" fmla="*/ 27649 h 54128"/>
                    <a:gd name="connsiteX3" fmla="*/ 140017 w 163544"/>
                    <a:gd name="connsiteY3" fmla="*/ 47651 h 54128"/>
                    <a:gd name="connsiteX4" fmla="*/ 163544 w 163544"/>
                    <a:gd name="connsiteY4" fmla="*/ 54128 h 54128"/>
                    <a:gd name="connsiteX5" fmla="*/ 109156 w 163544"/>
                    <a:gd name="connsiteY5" fmla="*/ 4122 h 54128"/>
                    <a:gd name="connsiteX6" fmla="*/ 73533 w 163544"/>
                    <a:gd name="connsiteY6" fmla="*/ 9837 h 5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544" h="54128">
                      <a:moveTo>
                        <a:pt x="73533" y="9837"/>
                      </a:moveTo>
                      <a:cubicBezTo>
                        <a:pt x="53816" y="9837"/>
                        <a:pt x="50101" y="-2355"/>
                        <a:pt x="30385" y="407"/>
                      </a:cubicBezTo>
                      <a:cubicBezTo>
                        <a:pt x="10668" y="3265"/>
                        <a:pt x="0" y="27649"/>
                        <a:pt x="0" y="27649"/>
                      </a:cubicBezTo>
                      <a:cubicBezTo>
                        <a:pt x="46958" y="42698"/>
                        <a:pt x="90678" y="31744"/>
                        <a:pt x="140017" y="47651"/>
                      </a:cubicBezTo>
                      <a:cubicBezTo>
                        <a:pt x="148494" y="50414"/>
                        <a:pt x="156305" y="52509"/>
                        <a:pt x="163544" y="54128"/>
                      </a:cubicBezTo>
                      <a:cubicBezTo>
                        <a:pt x="143256" y="39174"/>
                        <a:pt x="128301" y="20600"/>
                        <a:pt x="109156" y="4122"/>
                      </a:cubicBezTo>
                      <a:cubicBezTo>
                        <a:pt x="103251" y="5837"/>
                        <a:pt x="87249" y="9837"/>
                        <a:pt x="73533" y="98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" name="任意多边形: 形状 224"/>
                <p:cNvSpPr/>
                <p:nvPr/>
              </p:nvSpPr>
              <p:spPr>
                <a:xfrm>
                  <a:off x="7806327" y="1708784"/>
                  <a:ext cx="581958" cy="244143"/>
                </a:xfrm>
                <a:custGeom>
                  <a:avLst/>
                  <a:gdLst>
                    <a:gd name="connsiteX0" fmla="*/ 319926 w 581958"/>
                    <a:gd name="connsiteY0" fmla="*/ 146114 h 244143"/>
                    <a:gd name="connsiteX1" fmla="*/ 315354 w 581958"/>
                    <a:gd name="connsiteY1" fmla="*/ 145923 h 244143"/>
                    <a:gd name="connsiteX2" fmla="*/ 226486 w 581958"/>
                    <a:gd name="connsiteY2" fmla="*/ 118396 h 244143"/>
                    <a:gd name="connsiteX3" fmla="*/ 97517 w 581958"/>
                    <a:gd name="connsiteY3" fmla="*/ 49530 h 244143"/>
                    <a:gd name="connsiteX4" fmla="*/ 86373 w 581958"/>
                    <a:gd name="connsiteY4" fmla="*/ 59436 h 244143"/>
                    <a:gd name="connsiteX5" fmla="*/ 88183 w 581958"/>
                    <a:gd name="connsiteY5" fmla="*/ 62675 h 244143"/>
                    <a:gd name="connsiteX6" fmla="*/ 86373 w 581958"/>
                    <a:gd name="connsiteY6" fmla="*/ 59436 h 244143"/>
                    <a:gd name="connsiteX7" fmla="*/ 59417 w 581958"/>
                    <a:gd name="connsiteY7" fmla="*/ 25718 h 244143"/>
                    <a:gd name="connsiteX8" fmla="*/ 53131 w 581958"/>
                    <a:gd name="connsiteY8" fmla="*/ 35719 h 244143"/>
                    <a:gd name="connsiteX9" fmla="*/ 35604 w 581958"/>
                    <a:gd name="connsiteY9" fmla="*/ 13145 h 244143"/>
                    <a:gd name="connsiteX10" fmla="*/ 23127 w 581958"/>
                    <a:gd name="connsiteY10" fmla="*/ 23146 h 244143"/>
                    <a:gd name="connsiteX11" fmla="*/ 267 w 581958"/>
                    <a:gd name="connsiteY11" fmla="*/ 0 h 244143"/>
                    <a:gd name="connsiteX12" fmla="*/ 29985 w 581958"/>
                    <a:gd name="connsiteY12" fmla="*/ 75724 h 244143"/>
                    <a:gd name="connsiteX13" fmla="*/ 202102 w 581958"/>
                    <a:gd name="connsiteY13" fmla="*/ 139827 h 244143"/>
                    <a:gd name="connsiteX14" fmla="*/ 272491 w 581958"/>
                    <a:gd name="connsiteY14" fmla="*/ 177356 h 244143"/>
                    <a:gd name="connsiteX15" fmla="*/ 326879 w 581958"/>
                    <a:gd name="connsiteY15" fmla="*/ 227362 h 244143"/>
                    <a:gd name="connsiteX16" fmla="*/ 443656 w 581958"/>
                    <a:gd name="connsiteY16" fmla="*/ 234791 h 244143"/>
                    <a:gd name="connsiteX17" fmla="*/ 581958 w 581958"/>
                    <a:gd name="connsiteY17" fmla="*/ 222123 h 244143"/>
                    <a:gd name="connsiteX18" fmla="*/ 319926 w 581958"/>
                    <a:gd name="connsiteY18" fmla="*/ 146114 h 244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81958" h="244143">
                      <a:moveTo>
                        <a:pt x="319926" y="146114"/>
                      </a:moveTo>
                      <a:cubicBezTo>
                        <a:pt x="318402" y="146209"/>
                        <a:pt x="316878" y="146209"/>
                        <a:pt x="315354" y="145923"/>
                      </a:cubicBezTo>
                      <a:cubicBezTo>
                        <a:pt x="289065" y="140875"/>
                        <a:pt x="245250" y="130874"/>
                        <a:pt x="226486" y="118396"/>
                      </a:cubicBezTo>
                      <a:cubicBezTo>
                        <a:pt x="207721" y="105918"/>
                        <a:pt x="127616" y="71438"/>
                        <a:pt x="97517" y="49530"/>
                      </a:cubicBezTo>
                      <a:cubicBezTo>
                        <a:pt x="73228" y="31814"/>
                        <a:pt x="82086" y="51245"/>
                        <a:pt x="86373" y="59436"/>
                      </a:cubicBezTo>
                      <a:cubicBezTo>
                        <a:pt x="87516" y="61436"/>
                        <a:pt x="88183" y="62675"/>
                        <a:pt x="88183" y="62675"/>
                      </a:cubicBezTo>
                      <a:cubicBezTo>
                        <a:pt x="88183" y="62675"/>
                        <a:pt x="87420" y="61341"/>
                        <a:pt x="86373" y="59436"/>
                      </a:cubicBezTo>
                      <a:cubicBezTo>
                        <a:pt x="82467" y="52578"/>
                        <a:pt x="72466" y="36386"/>
                        <a:pt x="59417" y="25718"/>
                      </a:cubicBezTo>
                      <a:cubicBezTo>
                        <a:pt x="42558" y="11906"/>
                        <a:pt x="53131" y="35719"/>
                        <a:pt x="53131" y="35719"/>
                      </a:cubicBezTo>
                      <a:cubicBezTo>
                        <a:pt x="53131" y="35719"/>
                        <a:pt x="47511" y="26956"/>
                        <a:pt x="35604" y="13145"/>
                      </a:cubicBezTo>
                      <a:cubicBezTo>
                        <a:pt x="23698" y="-667"/>
                        <a:pt x="28747" y="39433"/>
                        <a:pt x="23127" y="23146"/>
                      </a:cubicBezTo>
                      <a:cubicBezTo>
                        <a:pt x="17507" y="6858"/>
                        <a:pt x="14364" y="5620"/>
                        <a:pt x="267" y="0"/>
                      </a:cubicBezTo>
                      <a:cubicBezTo>
                        <a:pt x="267" y="0"/>
                        <a:pt x="-4877" y="15621"/>
                        <a:pt x="29985" y="75724"/>
                      </a:cubicBezTo>
                      <a:cubicBezTo>
                        <a:pt x="56274" y="121063"/>
                        <a:pt x="154191" y="138017"/>
                        <a:pt x="202102" y="139827"/>
                      </a:cubicBezTo>
                      <a:cubicBezTo>
                        <a:pt x="250012" y="141732"/>
                        <a:pt x="272491" y="177356"/>
                        <a:pt x="272491" y="177356"/>
                      </a:cubicBezTo>
                      <a:cubicBezTo>
                        <a:pt x="272491" y="177356"/>
                        <a:pt x="306591" y="212408"/>
                        <a:pt x="326879" y="227362"/>
                      </a:cubicBezTo>
                      <a:cubicBezTo>
                        <a:pt x="381172" y="239554"/>
                        <a:pt x="403746" y="224409"/>
                        <a:pt x="443656" y="234791"/>
                      </a:cubicBezTo>
                      <a:cubicBezTo>
                        <a:pt x="520046" y="254794"/>
                        <a:pt x="549478" y="238982"/>
                        <a:pt x="581958" y="222123"/>
                      </a:cubicBezTo>
                      <a:cubicBezTo>
                        <a:pt x="442322" y="270701"/>
                        <a:pt x="364598" y="185547"/>
                        <a:pt x="319926" y="146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6" name="图形 19"/>
              <p:cNvGrpSpPr/>
              <p:nvPr/>
            </p:nvGrpSpPr>
            <p:grpSpPr>
              <a:xfrm>
                <a:off x="4545191" y="2426263"/>
                <a:ext cx="706340" cy="388815"/>
                <a:chOff x="4545191" y="2426263"/>
                <a:chExt cx="706340" cy="388815"/>
              </a:xfrm>
            </p:grpSpPr>
            <p:sp>
              <p:nvSpPr>
                <p:cNvPr id="227" name="任意多边形: 形状 226"/>
                <p:cNvSpPr/>
                <p:nvPr/>
              </p:nvSpPr>
              <p:spPr>
                <a:xfrm>
                  <a:off x="4545191" y="2426263"/>
                  <a:ext cx="706245" cy="388677"/>
                </a:xfrm>
                <a:custGeom>
                  <a:avLst/>
                  <a:gdLst>
                    <a:gd name="connsiteX0" fmla="*/ 517822 w 706245"/>
                    <a:gd name="connsiteY0" fmla="*/ 338749 h 388677"/>
                    <a:gd name="connsiteX1" fmla="*/ 482770 w 706245"/>
                    <a:gd name="connsiteY1" fmla="*/ 307316 h 388677"/>
                    <a:gd name="connsiteX2" fmla="*/ 432954 w 706245"/>
                    <a:gd name="connsiteY2" fmla="*/ 318175 h 388677"/>
                    <a:gd name="connsiteX3" fmla="*/ 391806 w 706245"/>
                    <a:gd name="connsiteY3" fmla="*/ 311698 h 388677"/>
                    <a:gd name="connsiteX4" fmla="*/ 473055 w 706245"/>
                    <a:gd name="connsiteY4" fmla="*/ 268359 h 388677"/>
                    <a:gd name="connsiteX5" fmla="*/ 671651 w 706245"/>
                    <a:gd name="connsiteY5" fmla="*/ 194350 h 388677"/>
                    <a:gd name="connsiteX6" fmla="*/ 705941 w 706245"/>
                    <a:gd name="connsiteY6" fmla="*/ 107006 h 388677"/>
                    <a:gd name="connsiteX7" fmla="*/ 679556 w 706245"/>
                    <a:gd name="connsiteY7" fmla="*/ 133676 h 388677"/>
                    <a:gd name="connsiteX8" fmla="*/ 665079 w 706245"/>
                    <a:gd name="connsiteY8" fmla="*/ 122151 h 388677"/>
                    <a:gd name="connsiteX9" fmla="*/ 644886 w 706245"/>
                    <a:gd name="connsiteY9" fmla="*/ 148154 h 388677"/>
                    <a:gd name="connsiteX10" fmla="*/ 637647 w 706245"/>
                    <a:gd name="connsiteY10" fmla="*/ 136629 h 388677"/>
                    <a:gd name="connsiteX11" fmla="*/ 604404 w 706245"/>
                    <a:gd name="connsiteY11" fmla="*/ 179205 h 388677"/>
                    <a:gd name="connsiteX12" fmla="*/ 593546 w 706245"/>
                    <a:gd name="connsiteY12" fmla="*/ 164061 h 388677"/>
                    <a:gd name="connsiteX13" fmla="*/ 444765 w 706245"/>
                    <a:gd name="connsiteY13" fmla="*/ 243499 h 388677"/>
                    <a:gd name="connsiteX14" fmla="*/ 342276 w 706245"/>
                    <a:gd name="connsiteY14" fmla="*/ 275313 h 388677"/>
                    <a:gd name="connsiteX15" fmla="*/ 261409 w 706245"/>
                    <a:gd name="connsiteY15" fmla="*/ 187206 h 388677"/>
                    <a:gd name="connsiteX16" fmla="*/ 141584 w 706245"/>
                    <a:gd name="connsiteY16" fmla="*/ 92623 h 388677"/>
                    <a:gd name="connsiteX17" fmla="*/ 99674 w 706245"/>
                    <a:gd name="connsiteY17" fmla="*/ 16042 h 388677"/>
                    <a:gd name="connsiteX18" fmla="*/ 117772 w 706245"/>
                    <a:gd name="connsiteY18" fmla="*/ 70239 h 388677"/>
                    <a:gd name="connsiteX19" fmla="*/ 50621 w 706245"/>
                    <a:gd name="connsiteY19" fmla="*/ 2326 h 388677"/>
                    <a:gd name="connsiteX20" fmla="*/ 78815 w 706245"/>
                    <a:gd name="connsiteY20" fmla="*/ 55761 h 388677"/>
                    <a:gd name="connsiteX21" fmla="*/ 16712 w 706245"/>
                    <a:gd name="connsiteY21" fmla="*/ 6612 h 388677"/>
                    <a:gd name="connsiteX22" fmla="*/ 50621 w 706245"/>
                    <a:gd name="connsiteY22" fmla="*/ 62905 h 388677"/>
                    <a:gd name="connsiteX23" fmla="*/ 43 w 706245"/>
                    <a:gd name="connsiteY23" fmla="*/ 34711 h 388677"/>
                    <a:gd name="connsiteX24" fmla="*/ 33285 w 706245"/>
                    <a:gd name="connsiteY24" fmla="*/ 79479 h 388677"/>
                    <a:gd name="connsiteX25" fmla="*/ 7282 w 706245"/>
                    <a:gd name="connsiteY25" fmla="*/ 73668 h 388677"/>
                    <a:gd name="connsiteX26" fmla="*/ 32523 w 706245"/>
                    <a:gd name="connsiteY26" fmla="*/ 98243 h 388677"/>
                    <a:gd name="connsiteX27" fmla="*/ 13759 w 706245"/>
                    <a:gd name="connsiteY27" fmla="*/ 100434 h 388677"/>
                    <a:gd name="connsiteX28" fmla="*/ 49097 w 706245"/>
                    <a:gd name="connsiteY28" fmla="*/ 143772 h 388677"/>
                    <a:gd name="connsiteX29" fmla="*/ 159587 w 706245"/>
                    <a:gd name="connsiteY29" fmla="*/ 332939 h 388677"/>
                    <a:gd name="connsiteX30" fmla="*/ 34714 w 706245"/>
                    <a:gd name="connsiteY30" fmla="*/ 363228 h 388677"/>
                    <a:gd name="connsiteX31" fmla="*/ 194353 w 706245"/>
                    <a:gd name="connsiteY31" fmla="*/ 377897 h 388677"/>
                    <a:gd name="connsiteX32" fmla="*/ 356278 w 706245"/>
                    <a:gd name="connsiteY32" fmla="*/ 361800 h 388677"/>
                    <a:gd name="connsiteX33" fmla="*/ 517822 w 706245"/>
                    <a:gd name="connsiteY33" fmla="*/ 338749 h 388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06245" h="388677">
                      <a:moveTo>
                        <a:pt x="517822" y="338749"/>
                      </a:moveTo>
                      <a:cubicBezTo>
                        <a:pt x="517822" y="338749"/>
                        <a:pt x="505535" y="310555"/>
                        <a:pt x="482770" y="307316"/>
                      </a:cubicBezTo>
                      <a:cubicBezTo>
                        <a:pt x="460005" y="304078"/>
                        <a:pt x="455719" y="318175"/>
                        <a:pt x="432954" y="318175"/>
                      </a:cubicBezTo>
                      <a:cubicBezTo>
                        <a:pt x="410189" y="318175"/>
                        <a:pt x="391806" y="311698"/>
                        <a:pt x="391806" y="311698"/>
                      </a:cubicBezTo>
                      <a:cubicBezTo>
                        <a:pt x="391806" y="311698"/>
                        <a:pt x="417809" y="270550"/>
                        <a:pt x="473055" y="268359"/>
                      </a:cubicBezTo>
                      <a:cubicBezTo>
                        <a:pt x="528299" y="266169"/>
                        <a:pt x="641266" y="246738"/>
                        <a:pt x="671651" y="194350"/>
                      </a:cubicBezTo>
                      <a:cubicBezTo>
                        <a:pt x="711846" y="124913"/>
                        <a:pt x="705941" y="107006"/>
                        <a:pt x="705941" y="107006"/>
                      </a:cubicBezTo>
                      <a:cubicBezTo>
                        <a:pt x="689653" y="113483"/>
                        <a:pt x="686129" y="114912"/>
                        <a:pt x="679556" y="133676"/>
                      </a:cubicBezTo>
                      <a:cubicBezTo>
                        <a:pt x="673080" y="152440"/>
                        <a:pt x="678795" y="106244"/>
                        <a:pt x="665079" y="122151"/>
                      </a:cubicBezTo>
                      <a:cubicBezTo>
                        <a:pt x="651363" y="138057"/>
                        <a:pt x="644886" y="148154"/>
                        <a:pt x="644886" y="148154"/>
                      </a:cubicBezTo>
                      <a:cubicBezTo>
                        <a:pt x="644886" y="148154"/>
                        <a:pt x="657173" y="120722"/>
                        <a:pt x="637647" y="136629"/>
                      </a:cubicBezTo>
                      <a:cubicBezTo>
                        <a:pt x="618120" y="152535"/>
                        <a:pt x="604404" y="179205"/>
                        <a:pt x="604404" y="179205"/>
                      </a:cubicBezTo>
                      <a:cubicBezTo>
                        <a:pt x="604404" y="179205"/>
                        <a:pt x="628217" y="138724"/>
                        <a:pt x="593546" y="164061"/>
                      </a:cubicBezTo>
                      <a:cubicBezTo>
                        <a:pt x="558875" y="189302"/>
                        <a:pt x="466482" y="229021"/>
                        <a:pt x="444765" y="243499"/>
                      </a:cubicBezTo>
                      <a:cubicBezTo>
                        <a:pt x="423143" y="257977"/>
                        <a:pt x="372566" y="269502"/>
                        <a:pt x="342276" y="275313"/>
                      </a:cubicBezTo>
                      <a:cubicBezTo>
                        <a:pt x="311987" y="281123"/>
                        <a:pt x="281602" y="211781"/>
                        <a:pt x="261409" y="187206"/>
                      </a:cubicBezTo>
                      <a:cubicBezTo>
                        <a:pt x="241216" y="162632"/>
                        <a:pt x="154538" y="114245"/>
                        <a:pt x="141584" y="92623"/>
                      </a:cubicBezTo>
                      <a:cubicBezTo>
                        <a:pt x="128630" y="71001"/>
                        <a:pt x="101103" y="4517"/>
                        <a:pt x="99674" y="16042"/>
                      </a:cubicBezTo>
                      <a:cubicBezTo>
                        <a:pt x="98246" y="27567"/>
                        <a:pt x="117772" y="70239"/>
                        <a:pt x="117772" y="70239"/>
                      </a:cubicBezTo>
                      <a:cubicBezTo>
                        <a:pt x="117772" y="70239"/>
                        <a:pt x="49192" y="-15009"/>
                        <a:pt x="50621" y="2326"/>
                      </a:cubicBezTo>
                      <a:cubicBezTo>
                        <a:pt x="52049" y="19662"/>
                        <a:pt x="78815" y="55761"/>
                        <a:pt x="78815" y="55761"/>
                      </a:cubicBezTo>
                      <a:cubicBezTo>
                        <a:pt x="78815" y="55761"/>
                        <a:pt x="20331" y="-4151"/>
                        <a:pt x="16712" y="6612"/>
                      </a:cubicBezTo>
                      <a:cubicBezTo>
                        <a:pt x="13092" y="17471"/>
                        <a:pt x="50621" y="62905"/>
                        <a:pt x="50621" y="62905"/>
                      </a:cubicBezTo>
                      <a:cubicBezTo>
                        <a:pt x="50621" y="62905"/>
                        <a:pt x="1567" y="22424"/>
                        <a:pt x="43" y="34711"/>
                      </a:cubicBezTo>
                      <a:cubicBezTo>
                        <a:pt x="-1386" y="46998"/>
                        <a:pt x="33285" y="79479"/>
                        <a:pt x="33285" y="79479"/>
                      </a:cubicBezTo>
                      <a:cubicBezTo>
                        <a:pt x="33285" y="79479"/>
                        <a:pt x="43" y="59286"/>
                        <a:pt x="7282" y="73668"/>
                      </a:cubicBezTo>
                      <a:cubicBezTo>
                        <a:pt x="14521" y="88146"/>
                        <a:pt x="32523" y="98243"/>
                        <a:pt x="32523" y="98243"/>
                      </a:cubicBezTo>
                      <a:cubicBezTo>
                        <a:pt x="32523" y="98243"/>
                        <a:pt x="13759" y="88146"/>
                        <a:pt x="13759" y="100434"/>
                      </a:cubicBezTo>
                      <a:cubicBezTo>
                        <a:pt x="13759" y="112721"/>
                        <a:pt x="26332" y="114816"/>
                        <a:pt x="49097" y="143772"/>
                      </a:cubicBezTo>
                      <a:cubicBezTo>
                        <a:pt x="86244" y="191016"/>
                        <a:pt x="88435" y="271598"/>
                        <a:pt x="159587" y="332939"/>
                      </a:cubicBezTo>
                      <a:cubicBezTo>
                        <a:pt x="130631" y="337034"/>
                        <a:pt x="69385" y="358942"/>
                        <a:pt x="34714" y="363228"/>
                      </a:cubicBezTo>
                      <a:cubicBezTo>
                        <a:pt x="72242" y="382755"/>
                        <a:pt x="106247" y="400947"/>
                        <a:pt x="194353" y="377897"/>
                      </a:cubicBezTo>
                      <a:cubicBezTo>
                        <a:pt x="246550" y="364181"/>
                        <a:pt x="273030" y="388660"/>
                        <a:pt x="356278" y="361800"/>
                      </a:cubicBezTo>
                      <a:cubicBezTo>
                        <a:pt x="413238" y="343512"/>
                        <a:pt x="463720" y="356084"/>
                        <a:pt x="517822" y="3387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1E59B3"/>
                    </a:gs>
                    <a:gs pos="22660">
                      <a:srgbClr val="1A4790"/>
                    </a:gs>
                    <a:gs pos="53330">
                      <a:srgbClr val="143268"/>
                    </a:gs>
                    <a:gs pos="77590">
                      <a:srgbClr val="11254E"/>
                    </a:gs>
                    <a:gs pos="92220">
                      <a:srgbClr val="102045"/>
                    </a:gs>
                  </a:gsLst>
                  <a:lin ang="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8" name="任意多边形: 形状 227"/>
                <p:cNvSpPr/>
                <p:nvPr/>
              </p:nvSpPr>
              <p:spPr>
                <a:xfrm>
                  <a:off x="5149690" y="2601753"/>
                  <a:ext cx="2095" cy="3714"/>
                </a:xfrm>
                <a:custGeom>
                  <a:avLst/>
                  <a:gdLst>
                    <a:gd name="connsiteX0" fmla="*/ 2096 w 2095"/>
                    <a:gd name="connsiteY0" fmla="*/ 0 h 3714"/>
                    <a:gd name="connsiteX1" fmla="*/ 0 w 2095"/>
                    <a:gd name="connsiteY1" fmla="*/ 3715 h 3714"/>
                    <a:gd name="connsiteX2" fmla="*/ 2096 w 2095"/>
                    <a:gd name="connsiteY2" fmla="*/ 0 h 3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95" h="3714">
                      <a:moveTo>
                        <a:pt x="2096" y="0"/>
                      </a:moveTo>
                      <a:cubicBezTo>
                        <a:pt x="953" y="2191"/>
                        <a:pt x="0" y="3715"/>
                        <a:pt x="0" y="3715"/>
                      </a:cubicBezTo>
                      <a:cubicBezTo>
                        <a:pt x="0" y="3715"/>
                        <a:pt x="762" y="2286"/>
                        <a:pt x="209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1E59B3"/>
                    </a:gs>
                    <a:gs pos="22660">
                      <a:srgbClr val="1A4790"/>
                    </a:gs>
                    <a:gs pos="53330">
                      <a:srgbClr val="143268"/>
                    </a:gs>
                    <a:gs pos="77590">
                      <a:srgbClr val="11254E"/>
                    </a:gs>
                    <a:gs pos="92220">
                      <a:srgbClr val="102045"/>
                    </a:gs>
                  </a:gsLst>
                  <a:lin ang="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9" name="任意多边形: 形状 228"/>
                <p:cNvSpPr/>
                <p:nvPr/>
              </p:nvSpPr>
              <p:spPr>
                <a:xfrm>
                  <a:off x="4545286" y="2426358"/>
                  <a:ext cx="706245" cy="375241"/>
                </a:xfrm>
                <a:custGeom>
                  <a:avLst/>
                  <a:gdLst>
                    <a:gd name="connsiteX0" fmla="*/ 33285 w 706245"/>
                    <a:gd name="connsiteY0" fmla="*/ 79479 h 375241"/>
                    <a:gd name="connsiteX1" fmla="*/ 43 w 706245"/>
                    <a:gd name="connsiteY1" fmla="*/ 34711 h 375241"/>
                    <a:gd name="connsiteX2" fmla="*/ 50621 w 706245"/>
                    <a:gd name="connsiteY2" fmla="*/ 62905 h 375241"/>
                    <a:gd name="connsiteX3" fmla="*/ 16712 w 706245"/>
                    <a:gd name="connsiteY3" fmla="*/ 6612 h 375241"/>
                    <a:gd name="connsiteX4" fmla="*/ 78815 w 706245"/>
                    <a:gd name="connsiteY4" fmla="*/ 55761 h 375241"/>
                    <a:gd name="connsiteX5" fmla="*/ 50621 w 706245"/>
                    <a:gd name="connsiteY5" fmla="*/ 2326 h 375241"/>
                    <a:gd name="connsiteX6" fmla="*/ 117772 w 706245"/>
                    <a:gd name="connsiteY6" fmla="*/ 70239 h 375241"/>
                    <a:gd name="connsiteX7" fmla="*/ 99674 w 706245"/>
                    <a:gd name="connsiteY7" fmla="*/ 16042 h 375241"/>
                    <a:gd name="connsiteX8" fmla="*/ 141584 w 706245"/>
                    <a:gd name="connsiteY8" fmla="*/ 92623 h 375241"/>
                    <a:gd name="connsiteX9" fmla="*/ 261409 w 706245"/>
                    <a:gd name="connsiteY9" fmla="*/ 187206 h 375241"/>
                    <a:gd name="connsiteX10" fmla="*/ 342276 w 706245"/>
                    <a:gd name="connsiteY10" fmla="*/ 275313 h 375241"/>
                    <a:gd name="connsiteX11" fmla="*/ 444860 w 706245"/>
                    <a:gd name="connsiteY11" fmla="*/ 243499 h 375241"/>
                    <a:gd name="connsiteX12" fmla="*/ 593641 w 706245"/>
                    <a:gd name="connsiteY12" fmla="*/ 164061 h 375241"/>
                    <a:gd name="connsiteX13" fmla="*/ 606500 w 706245"/>
                    <a:gd name="connsiteY13" fmla="*/ 175491 h 375241"/>
                    <a:gd name="connsiteX14" fmla="*/ 604404 w 706245"/>
                    <a:gd name="connsiteY14" fmla="*/ 179205 h 375241"/>
                    <a:gd name="connsiteX15" fmla="*/ 606500 w 706245"/>
                    <a:gd name="connsiteY15" fmla="*/ 175491 h 375241"/>
                    <a:gd name="connsiteX16" fmla="*/ 637647 w 706245"/>
                    <a:gd name="connsiteY16" fmla="*/ 136629 h 375241"/>
                    <a:gd name="connsiteX17" fmla="*/ 644885 w 706245"/>
                    <a:gd name="connsiteY17" fmla="*/ 148154 h 375241"/>
                    <a:gd name="connsiteX18" fmla="*/ 665078 w 706245"/>
                    <a:gd name="connsiteY18" fmla="*/ 122151 h 375241"/>
                    <a:gd name="connsiteX19" fmla="*/ 679556 w 706245"/>
                    <a:gd name="connsiteY19" fmla="*/ 133676 h 375241"/>
                    <a:gd name="connsiteX20" fmla="*/ 705941 w 706245"/>
                    <a:gd name="connsiteY20" fmla="*/ 107006 h 375241"/>
                    <a:gd name="connsiteX21" fmla="*/ 671651 w 706245"/>
                    <a:gd name="connsiteY21" fmla="*/ 194350 h 375241"/>
                    <a:gd name="connsiteX22" fmla="*/ 473054 w 706245"/>
                    <a:gd name="connsiteY22" fmla="*/ 268359 h 375241"/>
                    <a:gd name="connsiteX23" fmla="*/ 391806 w 706245"/>
                    <a:gd name="connsiteY23" fmla="*/ 311698 h 375241"/>
                    <a:gd name="connsiteX24" fmla="*/ 432954 w 706245"/>
                    <a:gd name="connsiteY24" fmla="*/ 318175 h 375241"/>
                    <a:gd name="connsiteX25" fmla="*/ 482770 w 706245"/>
                    <a:gd name="connsiteY25" fmla="*/ 307317 h 375241"/>
                    <a:gd name="connsiteX26" fmla="*/ 517822 w 706245"/>
                    <a:gd name="connsiteY26" fmla="*/ 338749 h 375241"/>
                    <a:gd name="connsiteX27" fmla="*/ 356278 w 706245"/>
                    <a:gd name="connsiteY27" fmla="*/ 361895 h 375241"/>
                    <a:gd name="connsiteX28" fmla="*/ 241216 w 706245"/>
                    <a:gd name="connsiteY28" fmla="*/ 373706 h 375241"/>
                    <a:gd name="connsiteX29" fmla="*/ 290746 w 706245"/>
                    <a:gd name="connsiteY29" fmla="*/ 288362 h 375241"/>
                    <a:gd name="connsiteX30" fmla="*/ 153395 w 706245"/>
                    <a:gd name="connsiteY30" fmla="*/ 334082 h 375241"/>
                    <a:gd name="connsiteX31" fmla="*/ 159682 w 706245"/>
                    <a:gd name="connsiteY31" fmla="*/ 333034 h 375241"/>
                    <a:gd name="connsiteX32" fmla="*/ 49192 w 706245"/>
                    <a:gd name="connsiteY32" fmla="*/ 143868 h 375241"/>
                    <a:gd name="connsiteX33" fmla="*/ 13854 w 706245"/>
                    <a:gd name="connsiteY33" fmla="*/ 100529 h 375241"/>
                    <a:gd name="connsiteX34" fmla="*/ 32618 w 706245"/>
                    <a:gd name="connsiteY34" fmla="*/ 98338 h 375241"/>
                    <a:gd name="connsiteX35" fmla="*/ 7377 w 706245"/>
                    <a:gd name="connsiteY35" fmla="*/ 73764 h 375241"/>
                    <a:gd name="connsiteX36" fmla="*/ 33285 w 706245"/>
                    <a:gd name="connsiteY36" fmla="*/ 79479 h 375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06245" h="375241">
                      <a:moveTo>
                        <a:pt x="33285" y="79479"/>
                      </a:moveTo>
                      <a:cubicBezTo>
                        <a:pt x="33285" y="79479"/>
                        <a:pt x="-1386" y="46998"/>
                        <a:pt x="43" y="34711"/>
                      </a:cubicBezTo>
                      <a:cubicBezTo>
                        <a:pt x="1472" y="22424"/>
                        <a:pt x="50621" y="62905"/>
                        <a:pt x="50621" y="62905"/>
                      </a:cubicBezTo>
                      <a:cubicBezTo>
                        <a:pt x="50621" y="62905"/>
                        <a:pt x="13092" y="17376"/>
                        <a:pt x="16712" y="6612"/>
                      </a:cubicBezTo>
                      <a:cubicBezTo>
                        <a:pt x="20331" y="-4246"/>
                        <a:pt x="78815" y="55761"/>
                        <a:pt x="78815" y="55761"/>
                      </a:cubicBezTo>
                      <a:cubicBezTo>
                        <a:pt x="78815" y="55761"/>
                        <a:pt x="52145" y="19662"/>
                        <a:pt x="50621" y="2326"/>
                      </a:cubicBezTo>
                      <a:cubicBezTo>
                        <a:pt x="49192" y="-15009"/>
                        <a:pt x="117772" y="70239"/>
                        <a:pt x="117772" y="70239"/>
                      </a:cubicBezTo>
                      <a:cubicBezTo>
                        <a:pt x="117772" y="70239"/>
                        <a:pt x="98246" y="27663"/>
                        <a:pt x="99674" y="16042"/>
                      </a:cubicBezTo>
                      <a:cubicBezTo>
                        <a:pt x="101103" y="4517"/>
                        <a:pt x="128535" y="70906"/>
                        <a:pt x="141584" y="92623"/>
                      </a:cubicBezTo>
                      <a:cubicBezTo>
                        <a:pt x="154539" y="114245"/>
                        <a:pt x="241216" y="162632"/>
                        <a:pt x="261409" y="187206"/>
                      </a:cubicBezTo>
                      <a:cubicBezTo>
                        <a:pt x="281602" y="211781"/>
                        <a:pt x="311987" y="281123"/>
                        <a:pt x="342276" y="275313"/>
                      </a:cubicBezTo>
                      <a:cubicBezTo>
                        <a:pt x="372566" y="269502"/>
                        <a:pt x="423143" y="257977"/>
                        <a:pt x="444860" y="243499"/>
                      </a:cubicBezTo>
                      <a:cubicBezTo>
                        <a:pt x="466482" y="229021"/>
                        <a:pt x="558970" y="189302"/>
                        <a:pt x="593641" y="164061"/>
                      </a:cubicBezTo>
                      <a:cubicBezTo>
                        <a:pt x="621644" y="143677"/>
                        <a:pt x="611453" y="166061"/>
                        <a:pt x="606500" y="175491"/>
                      </a:cubicBezTo>
                      <a:cubicBezTo>
                        <a:pt x="605166" y="177777"/>
                        <a:pt x="604404" y="179205"/>
                        <a:pt x="604404" y="179205"/>
                      </a:cubicBezTo>
                      <a:cubicBezTo>
                        <a:pt x="604404" y="179205"/>
                        <a:pt x="605261" y="177681"/>
                        <a:pt x="606500" y="175491"/>
                      </a:cubicBezTo>
                      <a:cubicBezTo>
                        <a:pt x="610976" y="167585"/>
                        <a:pt x="622597" y="148916"/>
                        <a:pt x="637647" y="136629"/>
                      </a:cubicBezTo>
                      <a:cubicBezTo>
                        <a:pt x="657173" y="120722"/>
                        <a:pt x="644885" y="148154"/>
                        <a:pt x="644885" y="148154"/>
                      </a:cubicBezTo>
                      <a:cubicBezTo>
                        <a:pt x="644885" y="148154"/>
                        <a:pt x="651362" y="138057"/>
                        <a:pt x="665078" y="122151"/>
                      </a:cubicBezTo>
                      <a:cubicBezTo>
                        <a:pt x="678794" y="106244"/>
                        <a:pt x="672984" y="152440"/>
                        <a:pt x="679556" y="133676"/>
                      </a:cubicBezTo>
                      <a:cubicBezTo>
                        <a:pt x="686033" y="114912"/>
                        <a:pt x="689653" y="113483"/>
                        <a:pt x="705941" y="107006"/>
                      </a:cubicBezTo>
                      <a:cubicBezTo>
                        <a:pt x="705941" y="107006"/>
                        <a:pt x="711846" y="125008"/>
                        <a:pt x="671651" y="194350"/>
                      </a:cubicBezTo>
                      <a:cubicBezTo>
                        <a:pt x="641361" y="246738"/>
                        <a:pt x="528299" y="266169"/>
                        <a:pt x="473054" y="268359"/>
                      </a:cubicBezTo>
                      <a:cubicBezTo>
                        <a:pt x="417809" y="270550"/>
                        <a:pt x="391806" y="311698"/>
                        <a:pt x="391806" y="311698"/>
                      </a:cubicBezTo>
                      <a:cubicBezTo>
                        <a:pt x="391806" y="311698"/>
                        <a:pt x="410189" y="318175"/>
                        <a:pt x="432954" y="318175"/>
                      </a:cubicBezTo>
                      <a:cubicBezTo>
                        <a:pt x="455719" y="318175"/>
                        <a:pt x="460005" y="304078"/>
                        <a:pt x="482770" y="307317"/>
                      </a:cubicBezTo>
                      <a:cubicBezTo>
                        <a:pt x="505535" y="310555"/>
                        <a:pt x="517822" y="338749"/>
                        <a:pt x="517822" y="338749"/>
                      </a:cubicBezTo>
                      <a:cubicBezTo>
                        <a:pt x="463625" y="356085"/>
                        <a:pt x="413237" y="343416"/>
                        <a:pt x="356278" y="361895"/>
                      </a:cubicBezTo>
                      <a:cubicBezTo>
                        <a:pt x="300938" y="379802"/>
                        <a:pt x="270648" y="374944"/>
                        <a:pt x="241216" y="373706"/>
                      </a:cubicBezTo>
                      <a:cubicBezTo>
                        <a:pt x="259314" y="344178"/>
                        <a:pt x="275030" y="313508"/>
                        <a:pt x="290746" y="288362"/>
                      </a:cubicBezTo>
                      <a:cubicBezTo>
                        <a:pt x="246645" y="310365"/>
                        <a:pt x="202544" y="332367"/>
                        <a:pt x="153395" y="334082"/>
                      </a:cubicBezTo>
                      <a:cubicBezTo>
                        <a:pt x="155586" y="333701"/>
                        <a:pt x="157682" y="333320"/>
                        <a:pt x="159682" y="333034"/>
                      </a:cubicBezTo>
                      <a:cubicBezTo>
                        <a:pt x="88530" y="271693"/>
                        <a:pt x="86435" y="191016"/>
                        <a:pt x="49192" y="143868"/>
                      </a:cubicBezTo>
                      <a:cubicBezTo>
                        <a:pt x="26427" y="114912"/>
                        <a:pt x="13854" y="112816"/>
                        <a:pt x="13854" y="100529"/>
                      </a:cubicBezTo>
                      <a:cubicBezTo>
                        <a:pt x="13854" y="88242"/>
                        <a:pt x="32618" y="98338"/>
                        <a:pt x="32618" y="98338"/>
                      </a:cubicBezTo>
                      <a:cubicBezTo>
                        <a:pt x="32618" y="98338"/>
                        <a:pt x="14521" y="88242"/>
                        <a:pt x="7377" y="73764"/>
                      </a:cubicBezTo>
                      <a:cubicBezTo>
                        <a:pt x="43" y="59286"/>
                        <a:pt x="33285" y="79479"/>
                        <a:pt x="33285" y="7947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230" name="任意多边形: 形状 229"/>
                <p:cNvSpPr/>
                <p:nvPr/>
              </p:nvSpPr>
              <p:spPr>
                <a:xfrm>
                  <a:off x="4580000" y="2733198"/>
                  <a:ext cx="267271" cy="81879"/>
                </a:xfrm>
                <a:custGeom>
                  <a:avLst/>
                  <a:gdLst>
                    <a:gd name="connsiteX0" fmla="*/ 206502 w 267271"/>
                    <a:gd name="connsiteY0" fmla="*/ 66770 h 81879"/>
                    <a:gd name="connsiteX1" fmla="*/ 159639 w 267271"/>
                    <a:gd name="connsiteY1" fmla="*/ 71056 h 81879"/>
                    <a:gd name="connsiteX2" fmla="*/ 0 w 267271"/>
                    <a:gd name="connsiteY2" fmla="*/ 56388 h 81879"/>
                    <a:gd name="connsiteX3" fmla="*/ 118681 w 267271"/>
                    <a:gd name="connsiteY3" fmla="*/ 27146 h 81879"/>
                    <a:gd name="connsiteX4" fmla="*/ 267271 w 267271"/>
                    <a:gd name="connsiteY4" fmla="*/ 0 h 81879"/>
                    <a:gd name="connsiteX5" fmla="*/ 206502 w 267271"/>
                    <a:gd name="connsiteY5" fmla="*/ 66770 h 81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271" h="81879">
                      <a:moveTo>
                        <a:pt x="206502" y="66770"/>
                      </a:moveTo>
                      <a:cubicBezTo>
                        <a:pt x="191738" y="66199"/>
                        <a:pt x="177070" y="66389"/>
                        <a:pt x="159639" y="71056"/>
                      </a:cubicBezTo>
                      <a:cubicBezTo>
                        <a:pt x="71533" y="94202"/>
                        <a:pt x="37529" y="75914"/>
                        <a:pt x="0" y="56388"/>
                      </a:cubicBezTo>
                      <a:cubicBezTo>
                        <a:pt x="32385" y="52388"/>
                        <a:pt x="87821" y="33052"/>
                        <a:pt x="118681" y="27146"/>
                      </a:cubicBezTo>
                      <a:cubicBezTo>
                        <a:pt x="177165" y="31242"/>
                        <a:pt x="223171" y="22003"/>
                        <a:pt x="267271" y="0"/>
                      </a:cubicBezTo>
                      <a:cubicBezTo>
                        <a:pt x="251555" y="25051"/>
                        <a:pt x="224600" y="37242"/>
                        <a:pt x="206502" y="6677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1" name="任意多边形: 形状 230"/>
                <p:cNvSpPr/>
                <p:nvPr/>
              </p:nvSpPr>
              <p:spPr>
                <a:xfrm>
                  <a:off x="4874418" y="2733096"/>
                  <a:ext cx="188690" cy="62491"/>
                </a:xfrm>
                <a:custGeom>
                  <a:avLst/>
                  <a:gdLst>
                    <a:gd name="connsiteX0" fmla="*/ 103822 w 188690"/>
                    <a:gd name="connsiteY0" fmla="*/ 11342 h 62491"/>
                    <a:gd name="connsiteX1" fmla="*/ 153638 w 188690"/>
                    <a:gd name="connsiteY1" fmla="*/ 483 h 62491"/>
                    <a:gd name="connsiteX2" fmla="*/ 188690 w 188690"/>
                    <a:gd name="connsiteY2" fmla="*/ 31916 h 62491"/>
                    <a:gd name="connsiteX3" fmla="*/ 27146 w 188690"/>
                    <a:gd name="connsiteY3" fmla="*/ 55062 h 62491"/>
                    <a:gd name="connsiteX4" fmla="*/ 0 w 188690"/>
                    <a:gd name="connsiteY4" fmla="*/ 62491 h 62491"/>
                    <a:gd name="connsiteX5" fmla="*/ 62770 w 188690"/>
                    <a:gd name="connsiteY5" fmla="*/ 4865 h 62491"/>
                    <a:gd name="connsiteX6" fmla="*/ 103822 w 188690"/>
                    <a:gd name="connsiteY6" fmla="*/ 11342 h 6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8690" h="62491">
                      <a:moveTo>
                        <a:pt x="103822" y="11342"/>
                      </a:moveTo>
                      <a:cubicBezTo>
                        <a:pt x="126587" y="11342"/>
                        <a:pt x="130873" y="-2755"/>
                        <a:pt x="153638" y="483"/>
                      </a:cubicBezTo>
                      <a:cubicBezTo>
                        <a:pt x="176403" y="3722"/>
                        <a:pt x="188690" y="31916"/>
                        <a:pt x="188690" y="31916"/>
                      </a:cubicBezTo>
                      <a:cubicBezTo>
                        <a:pt x="134493" y="49251"/>
                        <a:pt x="84106" y="36583"/>
                        <a:pt x="27146" y="55062"/>
                      </a:cubicBezTo>
                      <a:cubicBezTo>
                        <a:pt x="17336" y="58205"/>
                        <a:pt x="8382" y="60681"/>
                        <a:pt x="0" y="62491"/>
                      </a:cubicBezTo>
                      <a:cubicBezTo>
                        <a:pt x="23431" y="45251"/>
                        <a:pt x="40672" y="23820"/>
                        <a:pt x="62770" y="4865"/>
                      </a:cubicBezTo>
                      <a:cubicBezTo>
                        <a:pt x="69532" y="6770"/>
                        <a:pt x="87916" y="11342"/>
                        <a:pt x="103822" y="1134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2" name="任意多边形: 形状 231"/>
                <p:cNvSpPr/>
                <p:nvPr/>
              </p:nvSpPr>
              <p:spPr>
                <a:xfrm>
                  <a:off x="4579905" y="2533173"/>
                  <a:ext cx="671531" cy="281714"/>
                </a:xfrm>
                <a:custGeom>
                  <a:avLst/>
                  <a:gdLst>
                    <a:gd name="connsiteX0" fmla="*/ 302419 w 671531"/>
                    <a:gd name="connsiteY0" fmla="*/ 168497 h 281714"/>
                    <a:gd name="connsiteX1" fmla="*/ 307658 w 671531"/>
                    <a:gd name="connsiteY1" fmla="*/ 168307 h 281714"/>
                    <a:gd name="connsiteX2" fmla="*/ 410147 w 671531"/>
                    <a:gd name="connsiteY2" fmla="*/ 136493 h 281714"/>
                    <a:gd name="connsiteX3" fmla="*/ 558927 w 671531"/>
                    <a:gd name="connsiteY3" fmla="*/ 57055 h 281714"/>
                    <a:gd name="connsiteX4" fmla="*/ 571786 w 671531"/>
                    <a:gd name="connsiteY4" fmla="*/ 68485 h 281714"/>
                    <a:gd name="connsiteX5" fmla="*/ 569691 w 671531"/>
                    <a:gd name="connsiteY5" fmla="*/ 72200 h 281714"/>
                    <a:gd name="connsiteX6" fmla="*/ 571786 w 671531"/>
                    <a:gd name="connsiteY6" fmla="*/ 68485 h 281714"/>
                    <a:gd name="connsiteX7" fmla="*/ 602933 w 671531"/>
                    <a:gd name="connsiteY7" fmla="*/ 29623 h 281714"/>
                    <a:gd name="connsiteX8" fmla="*/ 610172 w 671531"/>
                    <a:gd name="connsiteY8" fmla="*/ 41148 h 281714"/>
                    <a:gd name="connsiteX9" fmla="*/ 630365 w 671531"/>
                    <a:gd name="connsiteY9" fmla="*/ 15145 h 281714"/>
                    <a:gd name="connsiteX10" fmla="*/ 644843 w 671531"/>
                    <a:gd name="connsiteY10" fmla="*/ 26670 h 281714"/>
                    <a:gd name="connsiteX11" fmla="*/ 671227 w 671531"/>
                    <a:gd name="connsiteY11" fmla="*/ 0 h 281714"/>
                    <a:gd name="connsiteX12" fmla="*/ 636937 w 671531"/>
                    <a:gd name="connsiteY12" fmla="*/ 87344 h 281714"/>
                    <a:gd name="connsiteX13" fmla="*/ 438341 w 671531"/>
                    <a:gd name="connsiteY13" fmla="*/ 161354 h 281714"/>
                    <a:gd name="connsiteX14" fmla="*/ 357092 w 671531"/>
                    <a:gd name="connsiteY14" fmla="*/ 204692 h 281714"/>
                    <a:gd name="connsiteX15" fmla="*/ 294323 w 671531"/>
                    <a:gd name="connsiteY15" fmla="*/ 262318 h 281714"/>
                    <a:gd name="connsiteX16" fmla="*/ 159639 w 671531"/>
                    <a:gd name="connsiteY16" fmla="*/ 270891 h 281714"/>
                    <a:gd name="connsiteX17" fmla="*/ 0 w 671531"/>
                    <a:gd name="connsiteY17" fmla="*/ 256223 h 281714"/>
                    <a:gd name="connsiteX18" fmla="*/ 302419 w 671531"/>
                    <a:gd name="connsiteY18" fmla="*/ 168497 h 281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1531" h="281714">
                      <a:moveTo>
                        <a:pt x="302419" y="168497"/>
                      </a:moveTo>
                      <a:cubicBezTo>
                        <a:pt x="304133" y="168688"/>
                        <a:pt x="305943" y="168592"/>
                        <a:pt x="307658" y="168307"/>
                      </a:cubicBezTo>
                      <a:cubicBezTo>
                        <a:pt x="337947" y="162497"/>
                        <a:pt x="388525" y="150971"/>
                        <a:pt x="410147" y="136493"/>
                      </a:cubicBezTo>
                      <a:cubicBezTo>
                        <a:pt x="431768" y="122015"/>
                        <a:pt x="524256" y="82296"/>
                        <a:pt x="558927" y="57055"/>
                      </a:cubicBezTo>
                      <a:cubicBezTo>
                        <a:pt x="586931" y="36671"/>
                        <a:pt x="576739" y="59055"/>
                        <a:pt x="571786" y="68485"/>
                      </a:cubicBezTo>
                      <a:cubicBezTo>
                        <a:pt x="570452" y="70771"/>
                        <a:pt x="569691" y="72200"/>
                        <a:pt x="569691" y="72200"/>
                      </a:cubicBezTo>
                      <a:cubicBezTo>
                        <a:pt x="569691" y="72200"/>
                        <a:pt x="570548" y="70675"/>
                        <a:pt x="571786" y="68485"/>
                      </a:cubicBezTo>
                      <a:cubicBezTo>
                        <a:pt x="576263" y="60579"/>
                        <a:pt x="587883" y="41910"/>
                        <a:pt x="602933" y="29623"/>
                      </a:cubicBezTo>
                      <a:cubicBezTo>
                        <a:pt x="622459" y="13716"/>
                        <a:pt x="610172" y="41148"/>
                        <a:pt x="610172" y="41148"/>
                      </a:cubicBezTo>
                      <a:cubicBezTo>
                        <a:pt x="610172" y="41148"/>
                        <a:pt x="616649" y="31052"/>
                        <a:pt x="630365" y="15145"/>
                      </a:cubicBezTo>
                      <a:cubicBezTo>
                        <a:pt x="644081" y="-762"/>
                        <a:pt x="638270" y="45434"/>
                        <a:pt x="644843" y="26670"/>
                      </a:cubicBezTo>
                      <a:cubicBezTo>
                        <a:pt x="651320" y="7906"/>
                        <a:pt x="654939" y="6477"/>
                        <a:pt x="671227" y="0"/>
                      </a:cubicBezTo>
                      <a:cubicBezTo>
                        <a:pt x="671227" y="0"/>
                        <a:pt x="677133" y="18002"/>
                        <a:pt x="636937" y="87344"/>
                      </a:cubicBezTo>
                      <a:cubicBezTo>
                        <a:pt x="606647" y="139732"/>
                        <a:pt x="493586" y="159163"/>
                        <a:pt x="438341" y="161354"/>
                      </a:cubicBezTo>
                      <a:cubicBezTo>
                        <a:pt x="383096" y="163544"/>
                        <a:pt x="357092" y="204692"/>
                        <a:pt x="357092" y="204692"/>
                      </a:cubicBezTo>
                      <a:cubicBezTo>
                        <a:pt x="357092" y="204692"/>
                        <a:pt x="317754" y="245078"/>
                        <a:pt x="294323" y="262318"/>
                      </a:cubicBezTo>
                      <a:cubicBezTo>
                        <a:pt x="231743" y="276416"/>
                        <a:pt x="205645" y="258890"/>
                        <a:pt x="159639" y="270891"/>
                      </a:cubicBezTo>
                      <a:cubicBezTo>
                        <a:pt x="71533" y="294037"/>
                        <a:pt x="37529" y="275749"/>
                        <a:pt x="0" y="256223"/>
                      </a:cubicBezTo>
                      <a:cubicBezTo>
                        <a:pt x="161258" y="312230"/>
                        <a:pt x="250984" y="214027"/>
                        <a:pt x="302419" y="16849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33" name="任意多边形: 形状 232"/>
              <p:cNvSpPr/>
              <p:nvPr/>
            </p:nvSpPr>
            <p:spPr>
              <a:xfrm>
                <a:off x="8188282" y="3011818"/>
                <a:ext cx="578336" cy="498723"/>
              </a:xfrm>
              <a:custGeom>
                <a:avLst/>
                <a:gdLst>
                  <a:gd name="connsiteX0" fmla="*/ 88371 w 578336"/>
                  <a:gd name="connsiteY0" fmla="*/ 54851 h 498723"/>
                  <a:gd name="connsiteX1" fmla="*/ 118756 w 578336"/>
                  <a:gd name="connsiteY1" fmla="*/ 57708 h 498723"/>
                  <a:gd name="connsiteX2" fmla="*/ 42556 w 578336"/>
                  <a:gd name="connsiteY2" fmla="*/ 280689 h 498723"/>
                  <a:gd name="connsiteX3" fmla="*/ 8932 w 578336"/>
                  <a:gd name="connsiteY3" fmla="*/ 350697 h 498723"/>
                  <a:gd name="connsiteX4" fmla="*/ 6837 w 578336"/>
                  <a:gd name="connsiteY4" fmla="*/ 375176 h 498723"/>
                  <a:gd name="connsiteX5" fmla="*/ 27697 w 578336"/>
                  <a:gd name="connsiteY5" fmla="*/ 351745 h 498723"/>
                  <a:gd name="connsiteX6" fmla="*/ 15886 w 578336"/>
                  <a:gd name="connsiteY6" fmla="*/ 391559 h 498723"/>
                  <a:gd name="connsiteX7" fmla="*/ 39127 w 578336"/>
                  <a:gd name="connsiteY7" fmla="*/ 365556 h 498723"/>
                  <a:gd name="connsiteX8" fmla="*/ 27316 w 578336"/>
                  <a:gd name="connsiteY8" fmla="*/ 396798 h 498723"/>
                  <a:gd name="connsiteX9" fmla="*/ 78370 w 578336"/>
                  <a:gd name="connsiteY9" fmla="*/ 315074 h 498723"/>
                  <a:gd name="connsiteX10" fmla="*/ 66844 w 578336"/>
                  <a:gd name="connsiteY10" fmla="*/ 397084 h 498723"/>
                  <a:gd name="connsiteX11" fmla="*/ 274966 w 578336"/>
                  <a:gd name="connsiteY11" fmla="*/ 105714 h 498723"/>
                  <a:gd name="connsiteX12" fmla="*/ 345165 w 578336"/>
                  <a:gd name="connsiteY12" fmla="*/ 117239 h 498723"/>
                  <a:gd name="connsiteX13" fmla="*/ 355356 w 578336"/>
                  <a:gd name="connsiteY13" fmla="*/ 280689 h 498723"/>
                  <a:gd name="connsiteX14" fmla="*/ 409840 w 578336"/>
                  <a:gd name="connsiteY14" fmla="*/ 420706 h 498723"/>
                  <a:gd name="connsiteX15" fmla="*/ 471561 w 578336"/>
                  <a:gd name="connsiteY15" fmla="*/ 492620 h 498723"/>
                  <a:gd name="connsiteX16" fmla="*/ 480515 w 578336"/>
                  <a:gd name="connsiteY16" fmla="*/ 485000 h 498723"/>
                  <a:gd name="connsiteX17" fmla="*/ 467752 w 578336"/>
                  <a:gd name="connsiteY17" fmla="*/ 436517 h 498723"/>
                  <a:gd name="connsiteX18" fmla="*/ 500899 w 578336"/>
                  <a:gd name="connsiteY18" fmla="*/ 486333 h 498723"/>
                  <a:gd name="connsiteX19" fmla="*/ 486897 w 578336"/>
                  <a:gd name="connsiteY19" fmla="*/ 417372 h 498723"/>
                  <a:gd name="connsiteX20" fmla="*/ 528997 w 578336"/>
                  <a:gd name="connsiteY20" fmla="*/ 470998 h 498723"/>
                  <a:gd name="connsiteX21" fmla="*/ 502232 w 578336"/>
                  <a:gd name="connsiteY21" fmla="*/ 390607 h 498723"/>
                  <a:gd name="connsiteX22" fmla="*/ 531950 w 578336"/>
                  <a:gd name="connsiteY22" fmla="*/ 416134 h 498723"/>
                  <a:gd name="connsiteX23" fmla="*/ 518806 w 578336"/>
                  <a:gd name="connsiteY23" fmla="*/ 353555 h 498723"/>
                  <a:gd name="connsiteX24" fmla="*/ 509852 w 578336"/>
                  <a:gd name="connsiteY24" fmla="*/ 119906 h 498723"/>
                  <a:gd name="connsiteX25" fmla="*/ 578337 w 578336"/>
                  <a:gd name="connsiteY25" fmla="*/ 99904 h 498723"/>
                  <a:gd name="connsiteX26" fmla="*/ 503470 w 578336"/>
                  <a:gd name="connsiteY26" fmla="*/ 69233 h 498723"/>
                  <a:gd name="connsiteX27" fmla="*/ 411554 w 578336"/>
                  <a:gd name="connsiteY27" fmla="*/ 34372 h 498723"/>
                  <a:gd name="connsiteX28" fmla="*/ 271156 w 578336"/>
                  <a:gd name="connsiteY28" fmla="*/ 1225 h 498723"/>
                  <a:gd name="connsiteX29" fmla="*/ 192860 w 578336"/>
                  <a:gd name="connsiteY29" fmla="*/ 27609 h 498723"/>
                  <a:gd name="connsiteX30" fmla="*/ 118851 w 578336"/>
                  <a:gd name="connsiteY30" fmla="*/ 31038 h 498723"/>
                  <a:gd name="connsiteX31" fmla="*/ 88371 w 578336"/>
                  <a:gd name="connsiteY31" fmla="*/ 54851 h 49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8336" h="498723">
                    <a:moveTo>
                      <a:pt x="88371" y="54851"/>
                    </a:moveTo>
                    <a:cubicBezTo>
                      <a:pt x="88371" y="54851"/>
                      <a:pt x="102563" y="49612"/>
                      <a:pt x="118756" y="57708"/>
                    </a:cubicBezTo>
                    <a:cubicBezTo>
                      <a:pt x="57510" y="134289"/>
                      <a:pt x="66844" y="223253"/>
                      <a:pt x="42556" y="280689"/>
                    </a:cubicBezTo>
                    <a:cubicBezTo>
                      <a:pt x="18267" y="338124"/>
                      <a:pt x="-16595" y="362222"/>
                      <a:pt x="8932" y="350697"/>
                    </a:cubicBezTo>
                    <a:cubicBezTo>
                      <a:pt x="3884" y="360317"/>
                      <a:pt x="3598" y="372509"/>
                      <a:pt x="6837" y="375176"/>
                    </a:cubicBezTo>
                    <a:cubicBezTo>
                      <a:pt x="9313" y="377177"/>
                      <a:pt x="12075" y="374891"/>
                      <a:pt x="27697" y="351745"/>
                    </a:cubicBezTo>
                    <a:cubicBezTo>
                      <a:pt x="18076" y="375367"/>
                      <a:pt x="9790" y="385368"/>
                      <a:pt x="15886" y="391559"/>
                    </a:cubicBezTo>
                    <a:cubicBezTo>
                      <a:pt x="24935" y="390512"/>
                      <a:pt x="33887" y="364508"/>
                      <a:pt x="39127" y="365556"/>
                    </a:cubicBezTo>
                    <a:cubicBezTo>
                      <a:pt x="44365" y="366604"/>
                      <a:pt x="25887" y="396417"/>
                      <a:pt x="27316" y="396798"/>
                    </a:cubicBezTo>
                    <a:cubicBezTo>
                      <a:pt x="50271" y="403180"/>
                      <a:pt x="78370" y="315074"/>
                      <a:pt x="78370" y="315074"/>
                    </a:cubicBezTo>
                    <a:cubicBezTo>
                      <a:pt x="78370" y="315074"/>
                      <a:pt x="46461" y="394893"/>
                      <a:pt x="66844" y="397084"/>
                    </a:cubicBezTo>
                    <a:cubicBezTo>
                      <a:pt x="87228" y="399275"/>
                      <a:pt x="236675" y="113334"/>
                      <a:pt x="274966" y="105714"/>
                    </a:cubicBezTo>
                    <a:cubicBezTo>
                      <a:pt x="313256" y="98094"/>
                      <a:pt x="326496" y="110000"/>
                      <a:pt x="345165" y="117239"/>
                    </a:cubicBezTo>
                    <a:cubicBezTo>
                      <a:pt x="333259" y="161054"/>
                      <a:pt x="322209" y="198964"/>
                      <a:pt x="355356" y="280689"/>
                    </a:cubicBezTo>
                    <a:cubicBezTo>
                      <a:pt x="373263" y="324789"/>
                      <a:pt x="385360" y="376415"/>
                      <a:pt x="409840" y="420706"/>
                    </a:cubicBezTo>
                    <a:cubicBezTo>
                      <a:pt x="430699" y="458520"/>
                      <a:pt x="465084" y="492620"/>
                      <a:pt x="471561" y="492620"/>
                    </a:cubicBezTo>
                    <a:cubicBezTo>
                      <a:pt x="485563" y="492620"/>
                      <a:pt x="486897" y="510527"/>
                      <a:pt x="480515" y="485000"/>
                    </a:cubicBezTo>
                    <a:cubicBezTo>
                      <a:pt x="474133" y="459473"/>
                      <a:pt x="467752" y="436517"/>
                      <a:pt x="467752" y="436517"/>
                    </a:cubicBezTo>
                    <a:cubicBezTo>
                      <a:pt x="467752" y="436517"/>
                      <a:pt x="484325" y="490143"/>
                      <a:pt x="500899" y="486333"/>
                    </a:cubicBezTo>
                    <a:cubicBezTo>
                      <a:pt x="517472" y="482523"/>
                      <a:pt x="486897" y="417372"/>
                      <a:pt x="486897" y="417372"/>
                    </a:cubicBezTo>
                    <a:cubicBezTo>
                      <a:pt x="486897" y="417372"/>
                      <a:pt x="514995" y="478618"/>
                      <a:pt x="528997" y="470998"/>
                    </a:cubicBezTo>
                    <a:cubicBezTo>
                      <a:pt x="542999" y="463378"/>
                      <a:pt x="502232" y="390607"/>
                      <a:pt x="502232" y="390607"/>
                    </a:cubicBezTo>
                    <a:cubicBezTo>
                      <a:pt x="502232" y="390607"/>
                      <a:pt x="522139" y="428897"/>
                      <a:pt x="531950" y="416134"/>
                    </a:cubicBezTo>
                    <a:cubicBezTo>
                      <a:pt x="541761" y="403370"/>
                      <a:pt x="517567" y="419944"/>
                      <a:pt x="518806" y="353555"/>
                    </a:cubicBezTo>
                    <a:cubicBezTo>
                      <a:pt x="520044" y="287165"/>
                      <a:pt x="522616" y="134384"/>
                      <a:pt x="509852" y="119906"/>
                    </a:cubicBezTo>
                    <a:cubicBezTo>
                      <a:pt x="497088" y="105428"/>
                      <a:pt x="578337" y="99904"/>
                      <a:pt x="578337" y="99904"/>
                    </a:cubicBezTo>
                    <a:cubicBezTo>
                      <a:pt x="578337" y="99904"/>
                      <a:pt x="545190" y="98189"/>
                      <a:pt x="503470" y="69233"/>
                    </a:cubicBezTo>
                    <a:cubicBezTo>
                      <a:pt x="461751" y="40277"/>
                      <a:pt x="463465" y="36848"/>
                      <a:pt x="411554" y="34372"/>
                    </a:cubicBezTo>
                    <a:cubicBezTo>
                      <a:pt x="359643" y="31800"/>
                      <a:pt x="301731" y="-7348"/>
                      <a:pt x="271156" y="1225"/>
                    </a:cubicBezTo>
                    <a:cubicBezTo>
                      <a:pt x="240485" y="9702"/>
                      <a:pt x="230294" y="25895"/>
                      <a:pt x="192860" y="27609"/>
                    </a:cubicBezTo>
                    <a:cubicBezTo>
                      <a:pt x="155427" y="29324"/>
                      <a:pt x="142663" y="12274"/>
                      <a:pt x="118851" y="31038"/>
                    </a:cubicBezTo>
                    <a:cubicBezTo>
                      <a:pt x="94848" y="49612"/>
                      <a:pt x="88371" y="54851"/>
                      <a:pt x="88371" y="548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/>
              <p:cNvSpPr/>
              <p:nvPr/>
            </p:nvSpPr>
            <p:spPr>
              <a:xfrm>
                <a:off x="3826287" y="3307003"/>
                <a:ext cx="401486" cy="346327"/>
              </a:xfrm>
              <a:custGeom>
                <a:avLst/>
                <a:gdLst>
                  <a:gd name="connsiteX0" fmla="*/ 340138 w 401486"/>
                  <a:gd name="connsiteY0" fmla="*/ 38177 h 346327"/>
                  <a:gd name="connsiteX1" fmla="*/ 319088 w 401486"/>
                  <a:gd name="connsiteY1" fmla="*/ 40177 h 346327"/>
                  <a:gd name="connsiteX2" fmla="*/ 371951 w 401486"/>
                  <a:gd name="connsiteY2" fmla="*/ 195054 h 346327"/>
                  <a:gd name="connsiteX3" fmla="*/ 395288 w 401486"/>
                  <a:gd name="connsiteY3" fmla="*/ 243631 h 346327"/>
                  <a:gd name="connsiteX4" fmla="*/ 396812 w 401486"/>
                  <a:gd name="connsiteY4" fmla="*/ 260586 h 346327"/>
                  <a:gd name="connsiteX5" fmla="*/ 382334 w 401486"/>
                  <a:gd name="connsiteY5" fmla="*/ 244298 h 346327"/>
                  <a:gd name="connsiteX6" fmla="*/ 390525 w 401486"/>
                  <a:gd name="connsiteY6" fmla="*/ 271920 h 346327"/>
                  <a:gd name="connsiteX7" fmla="*/ 374428 w 401486"/>
                  <a:gd name="connsiteY7" fmla="*/ 253918 h 346327"/>
                  <a:gd name="connsiteX8" fmla="*/ 382619 w 401486"/>
                  <a:gd name="connsiteY8" fmla="*/ 275635 h 346327"/>
                  <a:gd name="connsiteX9" fmla="*/ 347186 w 401486"/>
                  <a:gd name="connsiteY9" fmla="*/ 218866 h 346327"/>
                  <a:gd name="connsiteX10" fmla="*/ 355187 w 401486"/>
                  <a:gd name="connsiteY10" fmla="*/ 275826 h 346327"/>
                  <a:gd name="connsiteX11" fmla="*/ 210693 w 401486"/>
                  <a:gd name="connsiteY11" fmla="*/ 73515 h 346327"/>
                  <a:gd name="connsiteX12" fmla="*/ 161925 w 401486"/>
                  <a:gd name="connsiteY12" fmla="*/ 81516 h 346327"/>
                  <a:gd name="connsiteX13" fmla="*/ 154877 w 401486"/>
                  <a:gd name="connsiteY13" fmla="*/ 194958 h 346327"/>
                  <a:gd name="connsiteX14" fmla="*/ 117062 w 401486"/>
                  <a:gd name="connsiteY14" fmla="*/ 292209 h 346327"/>
                  <a:gd name="connsiteX15" fmla="*/ 74200 w 401486"/>
                  <a:gd name="connsiteY15" fmla="*/ 342120 h 346327"/>
                  <a:gd name="connsiteX16" fmla="*/ 68009 w 401486"/>
                  <a:gd name="connsiteY16" fmla="*/ 336786 h 346327"/>
                  <a:gd name="connsiteX17" fmla="*/ 76867 w 401486"/>
                  <a:gd name="connsiteY17" fmla="*/ 303067 h 346327"/>
                  <a:gd name="connsiteX18" fmla="*/ 53816 w 401486"/>
                  <a:gd name="connsiteY18" fmla="*/ 337643 h 346327"/>
                  <a:gd name="connsiteX19" fmla="*/ 63532 w 401486"/>
                  <a:gd name="connsiteY19" fmla="*/ 289732 h 346327"/>
                  <a:gd name="connsiteX20" fmla="*/ 34290 w 401486"/>
                  <a:gd name="connsiteY20" fmla="*/ 326975 h 346327"/>
                  <a:gd name="connsiteX21" fmla="*/ 52864 w 401486"/>
                  <a:gd name="connsiteY21" fmla="*/ 271158 h 346327"/>
                  <a:gd name="connsiteX22" fmla="*/ 32195 w 401486"/>
                  <a:gd name="connsiteY22" fmla="*/ 288875 h 346327"/>
                  <a:gd name="connsiteX23" fmla="*/ 41338 w 401486"/>
                  <a:gd name="connsiteY23" fmla="*/ 245441 h 346327"/>
                  <a:gd name="connsiteX24" fmla="*/ 47530 w 401486"/>
                  <a:gd name="connsiteY24" fmla="*/ 83230 h 346327"/>
                  <a:gd name="connsiteX25" fmla="*/ 0 w 401486"/>
                  <a:gd name="connsiteY25" fmla="*/ 69324 h 346327"/>
                  <a:gd name="connsiteX26" fmla="*/ 52007 w 401486"/>
                  <a:gd name="connsiteY26" fmla="*/ 48083 h 346327"/>
                  <a:gd name="connsiteX27" fmla="*/ 115824 w 401486"/>
                  <a:gd name="connsiteY27" fmla="*/ 23890 h 346327"/>
                  <a:gd name="connsiteX28" fmla="*/ 213360 w 401486"/>
                  <a:gd name="connsiteY28" fmla="*/ 839 h 346327"/>
                  <a:gd name="connsiteX29" fmla="*/ 267748 w 401486"/>
                  <a:gd name="connsiteY29" fmla="*/ 19127 h 346327"/>
                  <a:gd name="connsiteX30" fmla="*/ 319183 w 401486"/>
                  <a:gd name="connsiteY30" fmla="*/ 21508 h 346327"/>
                  <a:gd name="connsiteX31" fmla="*/ 340138 w 401486"/>
                  <a:gd name="connsiteY31" fmla="*/ 38177 h 34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01486" h="346327">
                    <a:moveTo>
                      <a:pt x="340138" y="38177"/>
                    </a:moveTo>
                    <a:cubicBezTo>
                      <a:pt x="340138" y="38177"/>
                      <a:pt x="330327" y="34557"/>
                      <a:pt x="319088" y="40177"/>
                    </a:cubicBezTo>
                    <a:cubicBezTo>
                      <a:pt x="361664" y="93327"/>
                      <a:pt x="355092" y="155144"/>
                      <a:pt x="371951" y="195054"/>
                    </a:cubicBezTo>
                    <a:cubicBezTo>
                      <a:pt x="388811" y="234963"/>
                      <a:pt x="413004" y="251632"/>
                      <a:pt x="395288" y="243631"/>
                    </a:cubicBezTo>
                    <a:cubicBezTo>
                      <a:pt x="398812" y="250299"/>
                      <a:pt x="399002" y="258776"/>
                      <a:pt x="396812" y="260586"/>
                    </a:cubicBezTo>
                    <a:cubicBezTo>
                      <a:pt x="395097" y="262015"/>
                      <a:pt x="393192" y="260395"/>
                      <a:pt x="382334" y="244298"/>
                    </a:cubicBezTo>
                    <a:cubicBezTo>
                      <a:pt x="389001" y="260681"/>
                      <a:pt x="394811" y="267634"/>
                      <a:pt x="390525" y="271920"/>
                    </a:cubicBezTo>
                    <a:cubicBezTo>
                      <a:pt x="384238" y="271158"/>
                      <a:pt x="378047" y="253156"/>
                      <a:pt x="374428" y="253918"/>
                    </a:cubicBezTo>
                    <a:cubicBezTo>
                      <a:pt x="370808" y="254680"/>
                      <a:pt x="383667" y="275349"/>
                      <a:pt x="382619" y="275635"/>
                    </a:cubicBezTo>
                    <a:cubicBezTo>
                      <a:pt x="366617" y="280112"/>
                      <a:pt x="347186" y="218866"/>
                      <a:pt x="347186" y="218866"/>
                    </a:cubicBezTo>
                    <a:cubicBezTo>
                      <a:pt x="347186" y="218866"/>
                      <a:pt x="369380" y="274302"/>
                      <a:pt x="355187" y="275826"/>
                    </a:cubicBezTo>
                    <a:cubicBezTo>
                      <a:pt x="340995" y="277350"/>
                      <a:pt x="237268" y="78849"/>
                      <a:pt x="210693" y="73515"/>
                    </a:cubicBezTo>
                    <a:cubicBezTo>
                      <a:pt x="184118" y="68181"/>
                      <a:pt x="174974" y="76467"/>
                      <a:pt x="161925" y="81516"/>
                    </a:cubicBezTo>
                    <a:cubicBezTo>
                      <a:pt x="170212" y="111996"/>
                      <a:pt x="177927" y="138285"/>
                      <a:pt x="154877" y="194958"/>
                    </a:cubicBezTo>
                    <a:cubicBezTo>
                      <a:pt x="142399" y="225534"/>
                      <a:pt x="134017" y="261443"/>
                      <a:pt x="117062" y="292209"/>
                    </a:cubicBezTo>
                    <a:cubicBezTo>
                      <a:pt x="102584" y="318402"/>
                      <a:pt x="78677" y="342120"/>
                      <a:pt x="74200" y="342120"/>
                    </a:cubicBezTo>
                    <a:cubicBezTo>
                      <a:pt x="64484" y="342120"/>
                      <a:pt x="63532" y="354502"/>
                      <a:pt x="68009" y="336786"/>
                    </a:cubicBezTo>
                    <a:cubicBezTo>
                      <a:pt x="72485" y="319069"/>
                      <a:pt x="76867" y="303067"/>
                      <a:pt x="76867" y="303067"/>
                    </a:cubicBezTo>
                    <a:cubicBezTo>
                      <a:pt x="76867" y="303067"/>
                      <a:pt x="65342" y="340310"/>
                      <a:pt x="53816" y="337643"/>
                    </a:cubicBezTo>
                    <a:cubicBezTo>
                      <a:pt x="42291" y="334976"/>
                      <a:pt x="63532" y="289732"/>
                      <a:pt x="63532" y="289732"/>
                    </a:cubicBezTo>
                    <a:cubicBezTo>
                      <a:pt x="63532" y="289732"/>
                      <a:pt x="44005" y="332309"/>
                      <a:pt x="34290" y="326975"/>
                    </a:cubicBezTo>
                    <a:cubicBezTo>
                      <a:pt x="24575" y="321641"/>
                      <a:pt x="52864" y="271158"/>
                      <a:pt x="52864" y="271158"/>
                    </a:cubicBezTo>
                    <a:cubicBezTo>
                      <a:pt x="52864" y="271158"/>
                      <a:pt x="39053" y="297733"/>
                      <a:pt x="32195" y="288875"/>
                    </a:cubicBezTo>
                    <a:cubicBezTo>
                      <a:pt x="25337" y="280017"/>
                      <a:pt x="42196" y="291542"/>
                      <a:pt x="41338" y="245441"/>
                    </a:cubicBezTo>
                    <a:cubicBezTo>
                      <a:pt x="40481" y="199340"/>
                      <a:pt x="38671" y="93231"/>
                      <a:pt x="47530" y="83230"/>
                    </a:cubicBezTo>
                    <a:cubicBezTo>
                      <a:pt x="56388" y="73229"/>
                      <a:pt x="0" y="69324"/>
                      <a:pt x="0" y="69324"/>
                    </a:cubicBezTo>
                    <a:cubicBezTo>
                      <a:pt x="0" y="69324"/>
                      <a:pt x="23051" y="68181"/>
                      <a:pt x="52007" y="48083"/>
                    </a:cubicBezTo>
                    <a:cubicBezTo>
                      <a:pt x="80963" y="27985"/>
                      <a:pt x="79820" y="25604"/>
                      <a:pt x="115824" y="23890"/>
                    </a:cubicBezTo>
                    <a:cubicBezTo>
                      <a:pt x="151829" y="22080"/>
                      <a:pt x="192024" y="-5067"/>
                      <a:pt x="213360" y="839"/>
                    </a:cubicBezTo>
                    <a:cubicBezTo>
                      <a:pt x="234601" y="6744"/>
                      <a:pt x="241745" y="17984"/>
                      <a:pt x="267748" y="19127"/>
                    </a:cubicBezTo>
                    <a:cubicBezTo>
                      <a:pt x="293751" y="20270"/>
                      <a:pt x="302609" y="8459"/>
                      <a:pt x="319183" y="21508"/>
                    </a:cubicBezTo>
                    <a:cubicBezTo>
                      <a:pt x="335566" y="34557"/>
                      <a:pt x="340138" y="38177"/>
                      <a:pt x="340138" y="381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212" name="图片 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600" y="1936650"/>
            <a:ext cx="1824035" cy="749410"/>
          </a:xfrm>
          <a:custGeom>
            <a:avLst/>
            <a:gdLst>
              <a:gd name="connsiteX0" fmla="*/ 206 w 2457450"/>
              <a:gd name="connsiteY0" fmla="*/ 366 h 1009650"/>
              <a:gd name="connsiteX1" fmla="*/ 2457656 w 2457450"/>
              <a:gd name="connsiteY1" fmla="*/ 366 h 1009650"/>
              <a:gd name="connsiteX2" fmla="*/ 2457656 w 2457450"/>
              <a:gd name="connsiteY2" fmla="*/ 1010017 h 1009650"/>
              <a:gd name="connsiteX3" fmla="*/ 206 w 2457450"/>
              <a:gd name="connsiteY3" fmla="*/ 1010017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450" h="1009650">
                <a:moveTo>
                  <a:pt x="206" y="366"/>
                </a:moveTo>
                <a:lnTo>
                  <a:pt x="2457656" y="366"/>
                </a:lnTo>
                <a:lnTo>
                  <a:pt x="2457656" y="1010017"/>
                </a:lnTo>
                <a:lnTo>
                  <a:pt x="206" y="1010017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110" y="508820"/>
            <a:ext cx="2214880" cy="13220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000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8000" dirty="0">
                <a:solidFill>
                  <a:schemeClr val="bg1"/>
                </a:solidFill>
                <a:effectLst>
                  <a:outerShdw blurRad="101600" sx="101000" sy="101000" algn="ctr" rotWithShape="0">
                    <a:schemeClr val="bg1"/>
                  </a:outerShdw>
                </a:effectLst>
                <a:latin typeface="+mj-ea"/>
                <a:ea typeface="+mj-ea"/>
              </a:rPr>
              <a:t>目录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339" y="1177925"/>
            <a:ext cx="1824035" cy="749410"/>
          </a:xfrm>
          <a:custGeom>
            <a:avLst/>
            <a:gdLst>
              <a:gd name="connsiteX0" fmla="*/ 206 w 2457450"/>
              <a:gd name="connsiteY0" fmla="*/ 366 h 1009650"/>
              <a:gd name="connsiteX1" fmla="*/ 2457656 w 2457450"/>
              <a:gd name="connsiteY1" fmla="*/ 366 h 1009650"/>
              <a:gd name="connsiteX2" fmla="*/ 2457656 w 2457450"/>
              <a:gd name="connsiteY2" fmla="*/ 1010017 h 1009650"/>
              <a:gd name="connsiteX3" fmla="*/ 206 w 2457450"/>
              <a:gd name="connsiteY3" fmla="*/ 1010017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450" h="1009650">
                <a:moveTo>
                  <a:pt x="206" y="366"/>
                </a:moveTo>
                <a:lnTo>
                  <a:pt x="2457656" y="366"/>
                </a:lnTo>
                <a:lnTo>
                  <a:pt x="2457656" y="1010017"/>
                </a:lnTo>
                <a:lnTo>
                  <a:pt x="206" y="1010017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3750"/>
            <a:ext cx="919611" cy="377825"/>
          </a:xfrm>
          <a:custGeom>
            <a:avLst/>
            <a:gdLst>
              <a:gd name="connsiteX0" fmla="*/ 206 w 2457450"/>
              <a:gd name="connsiteY0" fmla="*/ 366 h 1009650"/>
              <a:gd name="connsiteX1" fmla="*/ 2457656 w 2457450"/>
              <a:gd name="connsiteY1" fmla="*/ 366 h 1009650"/>
              <a:gd name="connsiteX2" fmla="*/ 2457656 w 2457450"/>
              <a:gd name="connsiteY2" fmla="*/ 1010017 h 1009650"/>
              <a:gd name="connsiteX3" fmla="*/ 206 w 2457450"/>
              <a:gd name="connsiteY3" fmla="*/ 1010017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450" h="1009650">
                <a:moveTo>
                  <a:pt x="206" y="366"/>
                </a:moveTo>
                <a:lnTo>
                  <a:pt x="2457656" y="366"/>
                </a:lnTo>
                <a:lnTo>
                  <a:pt x="2457656" y="1010017"/>
                </a:lnTo>
                <a:lnTo>
                  <a:pt x="206" y="1010017"/>
                </a:lnTo>
                <a:close/>
              </a:path>
            </a:pathLst>
          </a:custGeom>
        </p:spPr>
      </p:pic>
      <p:sp>
        <p:nvSpPr>
          <p:cNvPr id="7" name="任意多边形: 形状 253"/>
          <p:cNvSpPr/>
          <p:nvPr/>
        </p:nvSpPr>
        <p:spPr>
          <a:xfrm>
            <a:off x="2423916" y="1222545"/>
            <a:ext cx="651159" cy="358605"/>
          </a:xfrm>
          <a:custGeom>
            <a:avLst/>
            <a:gdLst>
              <a:gd name="connsiteX0" fmla="*/ 288788 w 1082000"/>
              <a:gd name="connsiteY0" fmla="*/ 519347 h 595878"/>
              <a:gd name="connsiteX1" fmla="*/ 342414 w 1082000"/>
              <a:gd name="connsiteY1" fmla="*/ 471246 h 595878"/>
              <a:gd name="connsiteX2" fmla="*/ 418804 w 1082000"/>
              <a:gd name="connsiteY2" fmla="*/ 487819 h 595878"/>
              <a:gd name="connsiteX3" fmla="*/ 481860 w 1082000"/>
              <a:gd name="connsiteY3" fmla="*/ 477818 h 595878"/>
              <a:gd name="connsiteX4" fmla="*/ 357368 w 1082000"/>
              <a:gd name="connsiteY4" fmla="*/ 411429 h 595878"/>
              <a:gd name="connsiteX5" fmla="*/ 53044 w 1082000"/>
              <a:gd name="connsiteY5" fmla="*/ 297986 h 595878"/>
              <a:gd name="connsiteX6" fmla="*/ 466 w 1082000"/>
              <a:gd name="connsiteY6" fmla="*/ 164064 h 595878"/>
              <a:gd name="connsiteX7" fmla="*/ 40852 w 1082000"/>
              <a:gd name="connsiteY7" fmla="*/ 205022 h 595878"/>
              <a:gd name="connsiteX8" fmla="*/ 62950 w 1082000"/>
              <a:gd name="connsiteY8" fmla="*/ 187305 h 595878"/>
              <a:gd name="connsiteX9" fmla="*/ 93907 w 1082000"/>
              <a:gd name="connsiteY9" fmla="*/ 227120 h 595878"/>
              <a:gd name="connsiteX10" fmla="*/ 104956 w 1082000"/>
              <a:gd name="connsiteY10" fmla="*/ 209403 h 595878"/>
              <a:gd name="connsiteX11" fmla="*/ 155819 w 1082000"/>
              <a:gd name="connsiteY11" fmla="*/ 274650 h 595878"/>
              <a:gd name="connsiteX12" fmla="*/ 172392 w 1082000"/>
              <a:gd name="connsiteY12" fmla="*/ 251409 h 595878"/>
              <a:gd name="connsiteX13" fmla="*/ 400326 w 1082000"/>
              <a:gd name="connsiteY13" fmla="*/ 373138 h 595878"/>
              <a:gd name="connsiteX14" fmla="*/ 557488 w 1082000"/>
              <a:gd name="connsiteY14" fmla="*/ 421811 h 595878"/>
              <a:gd name="connsiteX15" fmla="*/ 681408 w 1082000"/>
              <a:gd name="connsiteY15" fmla="*/ 286842 h 595878"/>
              <a:gd name="connsiteX16" fmla="*/ 865051 w 1082000"/>
              <a:gd name="connsiteY16" fmla="*/ 141871 h 595878"/>
              <a:gd name="connsiteX17" fmla="*/ 929249 w 1082000"/>
              <a:gd name="connsiteY17" fmla="*/ 24618 h 595878"/>
              <a:gd name="connsiteX18" fmla="*/ 901626 w 1082000"/>
              <a:gd name="connsiteY18" fmla="*/ 107581 h 595878"/>
              <a:gd name="connsiteX19" fmla="*/ 1004497 w 1082000"/>
              <a:gd name="connsiteY19" fmla="*/ 3568 h 595878"/>
              <a:gd name="connsiteX20" fmla="*/ 961348 w 1082000"/>
              <a:gd name="connsiteY20" fmla="*/ 85483 h 595878"/>
              <a:gd name="connsiteX21" fmla="*/ 1056503 w 1082000"/>
              <a:gd name="connsiteY21" fmla="*/ 10236 h 595878"/>
              <a:gd name="connsiteX22" fmla="*/ 1004497 w 1082000"/>
              <a:gd name="connsiteY22" fmla="*/ 96532 h 595878"/>
              <a:gd name="connsiteX23" fmla="*/ 1081935 w 1082000"/>
              <a:gd name="connsiteY23" fmla="*/ 53384 h 595878"/>
              <a:gd name="connsiteX24" fmla="*/ 1031071 w 1082000"/>
              <a:gd name="connsiteY24" fmla="*/ 121964 h 595878"/>
              <a:gd name="connsiteX25" fmla="*/ 1070886 w 1082000"/>
              <a:gd name="connsiteY25" fmla="*/ 113106 h 595878"/>
              <a:gd name="connsiteX26" fmla="*/ 1032119 w 1082000"/>
              <a:gd name="connsiteY26" fmla="*/ 150729 h 595878"/>
              <a:gd name="connsiteX27" fmla="*/ 1060885 w 1082000"/>
              <a:gd name="connsiteY27" fmla="*/ 154063 h 595878"/>
              <a:gd name="connsiteX28" fmla="*/ 1006687 w 1082000"/>
              <a:gd name="connsiteY28" fmla="*/ 220452 h 595878"/>
              <a:gd name="connsiteX29" fmla="*/ 837428 w 1082000"/>
              <a:gd name="connsiteY29" fmla="*/ 510393 h 595878"/>
              <a:gd name="connsiteX30" fmla="*/ 1028881 w 1082000"/>
              <a:gd name="connsiteY30" fmla="*/ 556875 h 595878"/>
              <a:gd name="connsiteX31" fmla="*/ 784278 w 1082000"/>
              <a:gd name="connsiteY31" fmla="*/ 579354 h 595878"/>
              <a:gd name="connsiteX32" fmla="*/ 536152 w 1082000"/>
              <a:gd name="connsiteY32" fmla="*/ 554685 h 595878"/>
              <a:gd name="connsiteX33" fmla="*/ 288788 w 1082000"/>
              <a:gd name="connsiteY33" fmla="*/ 519347 h 59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2000" h="595878">
                <a:moveTo>
                  <a:pt x="288788" y="519347"/>
                </a:moveTo>
                <a:cubicBezTo>
                  <a:pt x="288788" y="519347"/>
                  <a:pt x="307552" y="476199"/>
                  <a:pt x="342414" y="471246"/>
                </a:cubicBezTo>
                <a:cubicBezTo>
                  <a:pt x="377275" y="466293"/>
                  <a:pt x="383943" y="487819"/>
                  <a:pt x="418804" y="487819"/>
                </a:cubicBezTo>
                <a:cubicBezTo>
                  <a:pt x="453666" y="487819"/>
                  <a:pt x="481860" y="477818"/>
                  <a:pt x="481860" y="477818"/>
                </a:cubicBezTo>
                <a:cubicBezTo>
                  <a:pt x="481860" y="477818"/>
                  <a:pt x="442045" y="414762"/>
                  <a:pt x="357368" y="411429"/>
                </a:cubicBezTo>
                <a:cubicBezTo>
                  <a:pt x="272691" y="408095"/>
                  <a:pt x="99527" y="378282"/>
                  <a:pt x="53044" y="297986"/>
                </a:cubicBezTo>
                <a:cubicBezTo>
                  <a:pt x="-8583" y="191687"/>
                  <a:pt x="466" y="164064"/>
                  <a:pt x="466" y="164064"/>
                </a:cubicBezTo>
                <a:cubicBezTo>
                  <a:pt x="25326" y="174066"/>
                  <a:pt x="30851" y="176256"/>
                  <a:pt x="40852" y="205022"/>
                </a:cubicBezTo>
                <a:cubicBezTo>
                  <a:pt x="50853" y="233787"/>
                  <a:pt x="41995" y="163017"/>
                  <a:pt x="62950" y="187305"/>
                </a:cubicBezTo>
                <a:cubicBezTo>
                  <a:pt x="84001" y="211689"/>
                  <a:pt x="93907" y="227120"/>
                  <a:pt x="93907" y="227120"/>
                </a:cubicBezTo>
                <a:cubicBezTo>
                  <a:pt x="93907" y="227120"/>
                  <a:pt x="75143" y="185115"/>
                  <a:pt x="104956" y="209403"/>
                </a:cubicBezTo>
                <a:cubicBezTo>
                  <a:pt x="134864" y="233787"/>
                  <a:pt x="155819" y="274650"/>
                  <a:pt x="155819" y="274650"/>
                </a:cubicBezTo>
                <a:cubicBezTo>
                  <a:pt x="155819" y="274650"/>
                  <a:pt x="119338" y="212642"/>
                  <a:pt x="172392" y="251409"/>
                </a:cubicBezTo>
                <a:cubicBezTo>
                  <a:pt x="225542" y="290175"/>
                  <a:pt x="367179" y="351040"/>
                  <a:pt x="400326" y="373138"/>
                </a:cubicBezTo>
                <a:cubicBezTo>
                  <a:pt x="433473" y="395236"/>
                  <a:pt x="511007" y="412953"/>
                  <a:pt x="557488" y="421811"/>
                </a:cubicBezTo>
                <a:cubicBezTo>
                  <a:pt x="603970" y="430669"/>
                  <a:pt x="650452" y="324465"/>
                  <a:pt x="681408" y="286842"/>
                </a:cubicBezTo>
                <a:cubicBezTo>
                  <a:pt x="712365" y="249218"/>
                  <a:pt x="845143" y="175113"/>
                  <a:pt x="865051" y="141871"/>
                </a:cubicBezTo>
                <a:cubicBezTo>
                  <a:pt x="884958" y="108629"/>
                  <a:pt x="927059" y="6902"/>
                  <a:pt x="929249" y="24618"/>
                </a:cubicBezTo>
                <a:cubicBezTo>
                  <a:pt x="931440" y="42335"/>
                  <a:pt x="901626" y="107581"/>
                  <a:pt x="901626" y="107581"/>
                </a:cubicBezTo>
                <a:cubicBezTo>
                  <a:pt x="901626" y="107581"/>
                  <a:pt x="1006783" y="-23007"/>
                  <a:pt x="1004497" y="3568"/>
                </a:cubicBezTo>
                <a:cubicBezTo>
                  <a:pt x="1002306" y="30143"/>
                  <a:pt x="961348" y="85483"/>
                  <a:pt x="961348" y="85483"/>
                </a:cubicBezTo>
                <a:cubicBezTo>
                  <a:pt x="961348" y="85483"/>
                  <a:pt x="1050978" y="-6338"/>
                  <a:pt x="1056503" y="10236"/>
                </a:cubicBezTo>
                <a:cubicBezTo>
                  <a:pt x="1062028" y="26809"/>
                  <a:pt x="1004497" y="96532"/>
                  <a:pt x="1004497" y="96532"/>
                </a:cubicBezTo>
                <a:cubicBezTo>
                  <a:pt x="1004497" y="96532"/>
                  <a:pt x="1079744" y="34524"/>
                  <a:pt x="1081935" y="53384"/>
                </a:cubicBezTo>
                <a:cubicBezTo>
                  <a:pt x="1084126" y="72148"/>
                  <a:pt x="1031071" y="121964"/>
                  <a:pt x="1031071" y="121964"/>
                </a:cubicBezTo>
                <a:cubicBezTo>
                  <a:pt x="1031071" y="121964"/>
                  <a:pt x="1081935" y="91008"/>
                  <a:pt x="1070886" y="113106"/>
                </a:cubicBezTo>
                <a:cubicBezTo>
                  <a:pt x="1059837" y="135204"/>
                  <a:pt x="1032119" y="150729"/>
                  <a:pt x="1032119" y="150729"/>
                </a:cubicBezTo>
                <a:cubicBezTo>
                  <a:pt x="1032119" y="150729"/>
                  <a:pt x="1060885" y="135204"/>
                  <a:pt x="1060885" y="154063"/>
                </a:cubicBezTo>
                <a:cubicBezTo>
                  <a:pt x="1060885" y="172827"/>
                  <a:pt x="1041549" y="176161"/>
                  <a:pt x="1006687" y="220452"/>
                </a:cubicBezTo>
                <a:cubicBezTo>
                  <a:pt x="949728" y="292842"/>
                  <a:pt x="946394" y="416286"/>
                  <a:pt x="837428" y="510393"/>
                </a:cubicBezTo>
                <a:cubicBezTo>
                  <a:pt x="881815" y="516680"/>
                  <a:pt x="975636" y="550208"/>
                  <a:pt x="1028881" y="556875"/>
                </a:cubicBezTo>
                <a:cubicBezTo>
                  <a:pt x="971350" y="586784"/>
                  <a:pt x="919248" y="614692"/>
                  <a:pt x="784278" y="579354"/>
                </a:cubicBezTo>
                <a:cubicBezTo>
                  <a:pt x="704364" y="558399"/>
                  <a:pt x="663692" y="595928"/>
                  <a:pt x="536152" y="554685"/>
                </a:cubicBezTo>
                <a:cubicBezTo>
                  <a:pt x="448999" y="526586"/>
                  <a:pt x="371751" y="545922"/>
                  <a:pt x="288788" y="519347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98525" y="2454542"/>
            <a:ext cx="2825849" cy="584775"/>
            <a:chOff x="695325" y="2479942"/>
            <a:chExt cx="2825849" cy="584775"/>
          </a:xfrm>
        </p:grpSpPr>
        <p:sp>
          <p:nvSpPr>
            <p:cNvPr id="10" name="文本框 9"/>
            <p:cNvSpPr txBox="1"/>
            <p:nvPr/>
          </p:nvSpPr>
          <p:spPr>
            <a:xfrm>
              <a:off x="1195179" y="247994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sx="101000" sy="101000" algn="ctr" rotWithShape="0">
                      <a:schemeClr val="bg1"/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3200" dirty="0">
                  <a:effectLst>
                    <a:outerShdw blurRad="76200" sx="101000" sy="101000" algn="ctr" rotWithShape="0">
                      <a:schemeClr val="bg1"/>
                    </a:outerShdw>
                  </a:effectLst>
                </a:rPr>
                <a:t>活动背景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95325" y="2636393"/>
              <a:ext cx="2825849" cy="286956"/>
              <a:chOff x="695325" y="2636393"/>
              <a:chExt cx="2825849" cy="286956"/>
            </a:xfrm>
          </p:grpSpPr>
          <p:grpSp>
            <p:nvGrpSpPr>
              <p:cNvPr id="12" name="图形 272"/>
              <p:cNvGrpSpPr/>
              <p:nvPr/>
            </p:nvGrpSpPr>
            <p:grpSpPr>
              <a:xfrm>
                <a:off x="695325" y="26363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13" name="任意多边形: 形状 274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" name="任意多边形: 形状 275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" name="图形 272"/>
              <p:cNvGrpSpPr/>
              <p:nvPr/>
            </p:nvGrpSpPr>
            <p:grpSpPr>
              <a:xfrm flipH="1">
                <a:off x="3141345" y="26363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17" name="任意多边形: 形状 277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任意多边形: 形状 278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9" name="组合 18"/>
          <p:cNvGrpSpPr/>
          <p:nvPr/>
        </p:nvGrpSpPr>
        <p:grpSpPr>
          <a:xfrm>
            <a:off x="898525" y="3376478"/>
            <a:ext cx="2825849" cy="584775"/>
            <a:chOff x="695325" y="2479942"/>
            <a:chExt cx="2825849" cy="584775"/>
          </a:xfrm>
        </p:grpSpPr>
        <p:sp>
          <p:nvSpPr>
            <p:cNvPr id="20" name="文本框 19"/>
            <p:cNvSpPr txBox="1"/>
            <p:nvPr/>
          </p:nvSpPr>
          <p:spPr>
            <a:xfrm>
              <a:off x="1195179" y="247994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sx="101000" sy="101000" algn="ctr" rotWithShape="0">
                      <a:schemeClr val="bg1"/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3200" dirty="0">
                  <a:effectLst>
                    <a:outerShdw blurRad="76200" sx="101000" sy="101000" algn="ctr" rotWithShape="0">
                      <a:schemeClr val="bg1"/>
                    </a:outerShdw>
                  </a:effectLst>
                </a:rPr>
                <a:t>活动安排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95325" y="2636393"/>
              <a:ext cx="2825849" cy="286956"/>
              <a:chOff x="695325" y="2636393"/>
              <a:chExt cx="2825849" cy="286956"/>
            </a:xfrm>
          </p:grpSpPr>
          <p:grpSp>
            <p:nvGrpSpPr>
              <p:cNvPr id="22" name="图形 272"/>
              <p:cNvGrpSpPr/>
              <p:nvPr/>
            </p:nvGrpSpPr>
            <p:grpSpPr>
              <a:xfrm>
                <a:off x="695325" y="26363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23" name="任意多边形: 形状 290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" name="任意多边形: 形状 291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1" name="图形 272"/>
              <p:cNvGrpSpPr/>
              <p:nvPr/>
            </p:nvGrpSpPr>
            <p:grpSpPr>
              <a:xfrm flipH="1">
                <a:off x="3141345" y="26363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52" name="任意多边形: 形状 288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任意多边形: 形状 289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54" name="组合 53"/>
          <p:cNvGrpSpPr/>
          <p:nvPr/>
        </p:nvGrpSpPr>
        <p:grpSpPr>
          <a:xfrm>
            <a:off x="898525" y="4298414"/>
            <a:ext cx="2825849" cy="584775"/>
            <a:chOff x="695325" y="2479942"/>
            <a:chExt cx="2825849" cy="584775"/>
          </a:xfrm>
        </p:grpSpPr>
        <p:sp>
          <p:nvSpPr>
            <p:cNvPr id="55" name="文本框 54"/>
            <p:cNvSpPr txBox="1"/>
            <p:nvPr/>
          </p:nvSpPr>
          <p:spPr>
            <a:xfrm>
              <a:off x="1195179" y="247994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sx="101000" sy="101000" algn="ctr" rotWithShape="0">
                      <a:schemeClr val="bg1"/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3200" dirty="0">
                  <a:effectLst>
                    <a:outerShdw blurRad="76200" sx="101000" sy="101000" algn="ctr" rotWithShape="0">
                      <a:schemeClr val="bg1"/>
                    </a:outerShdw>
                  </a:effectLst>
                </a:rPr>
                <a:t>活动准备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695325" y="2636393"/>
              <a:ext cx="2825849" cy="286956"/>
              <a:chOff x="695325" y="2636393"/>
              <a:chExt cx="2825849" cy="286956"/>
            </a:xfrm>
          </p:grpSpPr>
          <p:grpSp>
            <p:nvGrpSpPr>
              <p:cNvPr id="57" name="图形 272"/>
              <p:cNvGrpSpPr/>
              <p:nvPr/>
            </p:nvGrpSpPr>
            <p:grpSpPr>
              <a:xfrm>
                <a:off x="695325" y="26363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58" name="任意多边形: 形状 299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任意多边形: 形状 300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0" name="图形 272"/>
              <p:cNvGrpSpPr/>
              <p:nvPr/>
            </p:nvGrpSpPr>
            <p:grpSpPr>
              <a:xfrm flipH="1">
                <a:off x="3141345" y="26363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61" name="任意多边形: 形状 297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298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3" name="组合 62"/>
          <p:cNvGrpSpPr/>
          <p:nvPr/>
        </p:nvGrpSpPr>
        <p:grpSpPr>
          <a:xfrm>
            <a:off x="898525" y="5220350"/>
            <a:ext cx="2825849" cy="584775"/>
            <a:chOff x="695325" y="2479942"/>
            <a:chExt cx="2825849" cy="584775"/>
          </a:xfrm>
        </p:grpSpPr>
        <p:sp>
          <p:nvSpPr>
            <p:cNvPr id="64" name="文本框 63"/>
            <p:cNvSpPr txBox="1"/>
            <p:nvPr/>
          </p:nvSpPr>
          <p:spPr>
            <a:xfrm>
              <a:off x="1195179" y="247994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sx="101000" sy="101000" algn="ctr" rotWithShape="0">
                      <a:schemeClr val="bg1"/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3200" dirty="0">
                  <a:effectLst>
                    <a:outerShdw blurRad="76200" sx="101000" sy="101000" algn="ctr" rotWithShape="0">
                      <a:schemeClr val="bg1"/>
                    </a:outerShdw>
                  </a:effectLst>
                </a:rPr>
                <a:t>活动流程</a:t>
              </a: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695325" y="2636393"/>
              <a:ext cx="2825849" cy="286956"/>
              <a:chOff x="695325" y="2636393"/>
              <a:chExt cx="2825849" cy="286956"/>
            </a:xfrm>
          </p:grpSpPr>
          <p:grpSp>
            <p:nvGrpSpPr>
              <p:cNvPr id="66" name="图形 272"/>
              <p:cNvGrpSpPr/>
              <p:nvPr/>
            </p:nvGrpSpPr>
            <p:grpSpPr>
              <a:xfrm>
                <a:off x="695325" y="26363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67" name="任意多边形: 形状 308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309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9" name="图形 272"/>
              <p:cNvGrpSpPr/>
              <p:nvPr/>
            </p:nvGrpSpPr>
            <p:grpSpPr>
              <a:xfrm flipH="1">
                <a:off x="3141345" y="2636393"/>
                <a:ext cx="379829" cy="286956"/>
                <a:chOff x="3621858" y="3539363"/>
                <a:chExt cx="379829" cy="286956"/>
              </a:xfr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</p:grpSpPr>
            <p:sp>
              <p:nvSpPr>
                <p:cNvPr id="70" name="任意多边形: 形状 306"/>
                <p:cNvSpPr/>
                <p:nvPr/>
              </p:nvSpPr>
              <p:spPr>
                <a:xfrm>
                  <a:off x="3621858" y="3539363"/>
                  <a:ext cx="181572" cy="239998"/>
                </a:xfrm>
                <a:custGeom>
                  <a:avLst/>
                  <a:gdLst>
                    <a:gd name="connsiteX0" fmla="*/ 111941 w 181572"/>
                    <a:gd name="connsiteY0" fmla="*/ 74263 h 239998"/>
                    <a:gd name="connsiteX1" fmla="*/ 144040 w 181572"/>
                    <a:gd name="connsiteY1" fmla="*/ 239998 h 239998"/>
                    <a:gd name="connsiteX2" fmla="*/ 111941 w 181572"/>
                    <a:gd name="connsiteY2" fmla="*/ 74263 h 2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572" h="239998">
                      <a:moveTo>
                        <a:pt x="111941" y="74263"/>
                      </a:moveTo>
                      <a:cubicBezTo>
                        <a:pt x="-29696" y="-90710"/>
                        <a:pt x="-55604" y="92456"/>
                        <a:pt x="144040" y="239998"/>
                      </a:cubicBezTo>
                      <a:cubicBezTo>
                        <a:pt x="238052" y="-30798"/>
                        <a:pt x="127753" y="-51562"/>
                        <a:pt x="111941" y="74263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307"/>
                <p:cNvSpPr/>
                <p:nvPr/>
              </p:nvSpPr>
              <p:spPr>
                <a:xfrm>
                  <a:off x="3836669" y="3608070"/>
                  <a:ext cx="165019" cy="218249"/>
                </a:xfrm>
                <a:custGeom>
                  <a:avLst/>
                  <a:gdLst>
                    <a:gd name="connsiteX0" fmla="*/ 63247 w 165019"/>
                    <a:gd name="connsiteY0" fmla="*/ 67564 h 218249"/>
                    <a:gd name="connsiteX1" fmla="*/ 34100 w 165019"/>
                    <a:gd name="connsiteY1" fmla="*/ 218249 h 218249"/>
                    <a:gd name="connsiteX2" fmla="*/ 63247 w 165019"/>
                    <a:gd name="connsiteY2" fmla="*/ 67564 h 21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019" h="218249">
                      <a:moveTo>
                        <a:pt x="63247" y="67564"/>
                      </a:moveTo>
                      <a:cubicBezTo>
                        <a:pt x="192025" y="-82455"/>
                        <a:pt x="215552" y="84042"/>
                        <a:pt x="34100" y="218249"/>
                      </a:cubicBezTo>
                      <a:cubicBezTo>
                        <a:pt x="-51339" y="-27972"/>
                        <a:pt x="48960" y="-46927"/>
                        <a:pt x="63247" y="67564"/>
                      </a:cubicBezTo>
                      <a:close/>
                    </a:path>
                  </a:pathLst>
                </a:custGeom>
                <a:grpFill/>
                <a:ln w="4763" cap="rnd">
                  <a:noFill/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72" name="图片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724150"/>
            <a:ext cx="919611" cy="377825"/>
          </a:xfrm>
          <a:custGeom>
            <a:avLst/>
            <a:gdLst>
              <a:gd name="connsiteX0" fmla="*/ 206 w 2457450"/>
              <a:gd name="connsiteY0" fmla="*/ 366 h 1009650"/>
              <a:gd name="connsiteX1" fmla="*/ 2457656 w 2457450"/>
              <a:gd name="connsiteY1" fmla="*/ 366 h 1009650"/>
              <a:gd name="connsiteX2" fmla="*/ 2457656 w 2457450"/>
              <a:gd name="connsiteY2" fmla="*/ 1010017 h 1009650"/>
              <a:gd name="connsiteX3" fmla="*/ 206 w 2457450"/>
              <a:gd name="connsiteY3" fmla="*/ 1010017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450" h="1009650">
                <a:moveTo>
                  <a:pt x="206" y="366"/>
                </a:moveTo>
                <a:lnTo>
                  <a:pt x="2457656" y="366"/>
                </a:lnTo>
                <a:lnTo>
                  <a:pt x="2457656" y="1010017"/>
                </a:lnTo>
                <a:lnTo>
                  <a:pt x="206" y="1010017"/>
                </a:lnTo>
                <a:close/>
              </a:path>
            </a:pathLst>
          </a:cu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43225" y="3663950"/>
            <a:ext cx="919611" cy="377825"/>
          </a:xfrm>
          <a:custGeom>
            <a:avLst/>
            <a:gdLst>
              <a:gd name="connsiteX0" fmla="*/ 206 w 2457450"/>
              <a:gd name="connsiteY0" fmla="*/ 366 h 1009650"/>
              <a:gd name="connsiteX1" fmla="*/ 2457656 w 2457450"/>
              <a:gd name="connsiteY1" fmla="*/ 366 h 1009650"/>
              <a:gd name="connsiteX2" fmla="*/ 2457656 w 2457450"/>
              <a:gd name="connsiteY2" fmla="*/ 1010017 h 1009650"/>
              <a:gd name="connsiteX3" fmla="*/ 206 w 2457450"/>
              <a:gd name="connsiteY3" fmla="*/ 1010017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450" h="1009650">
                <a:moveTo>
                  <a:pt x="206" y="366"/>
                </a:moveTo>
                <a:lnTo>
                  <a:pt x="2457656" y="366"/>
                </a:lnTo>
                <a:lnTo>
                  <a:pt x="2457656" y="1010017"/>
                </a:lnTo>
                <a:lnTo>
                  <a:pt x="206" y="1010017"/>
                </a:lnTo>
                <a:close/>
              </a:path>
            </a:pathLst>
          </a:cu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4552950"/>
            <a:ext cx="919611" cy="377825"/>
          </a:xfrm>
          <a:custGeom>
            <a:avLst/>
            <a:gdLst>
              <a:gd name="connsiteX0" fmla="*/ 206 w 2457450"/>
              <a:gd name="connsiteY0" fmla="*/ 366 h 1009650"/>
              <a:gd name="connsiteX1" fmla="*/ 2457656 w 2457450"/>
              <a:gd name="connsiteY1" fmla="*/ 366 h 1009650"/>
              <a:gd name="connsiteX2" fmla="*/ 2457656 w 2457450"/>
              <a:gd name="connsiteY2" fmla="*/ 1010017 h 1009650"/>
              <a:gd name="connsiteX3" fmla="*/ 206 w 2457450"/>
              <a:gd name="connsiteY3" fmla="*/ 1010017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450" h="1009650">
                <a:moveTo>
                  <a:pt x="206" y="366"/>
                </a:moveTo>
                <a:lnTo>
                  <a:pt x="2457656" y="366"/>
                </a:lnTo>
                <a:lnTo>
                  <a:pt x="2457656" y="1010017"/>
                </a:lnTo>
                <a:lnTo>
                  <a:pt x="206" y="1010017"/>
                </a:lnTo>
                <a:close/>
              </a:path>
            </a:pathLst>
          </a:cu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43225" y="5518150"/>
            <a:ext cx="919611" cy="377825"/>
          </a:xfrm>
          <a:custGeom>
            <a:avLst/>
            <a:gdLst>
              <a:gd name="connsiteX0" fmla="*/ 206 w 2457450"/>
              <a:gd name="connsiteY0" fmla="*/ 366 h 1009650"/>
              <a:gd name="connsiteX1" fmla="*/ 2457656 w 2457450"/>
              <a:gd name="connsiteY1" fmla="*/ 366 h 1009650"/>
              <a:gd name="connsiteX2" fmla="*/ 2457656 w 2457450"/>
              <a:gd name="connsiteY2" fmla="*/ 1010017 h 1009650"/>
              <a:gd name="connsiteX3" fmla="*/ 206 w 2457450"/>
              <a:gd name="connsiteY3" fmla="*/ 1010017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450" h="1009650">
                <a:moveTo>
                  <a:pt x="206" y="366"/>
                </a:moveTo>
                <a:lnTo>
                  <a:pt x="2457656" y="366"/>
                </a:lnTo>
                <a:lnTo>
                  <a:pt x="2457656" y="1010017"/>
                </a:lnTo>
                <a:lnTo>
                  <a:pt x="206" y="1010017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4419600" y="243741"/>
            <a:ext cx="3352800" cy="3291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20800" dirty="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rPr>
              <a:t>01</a:t>
            </a:r>
            <a:endParaRPr lang="zh-CN" altLang="en-US" sz="20800" dirty="0">
              <a:solidFill>
                <a:schemeClr val="accent2"/>
              </a:solidFill>
              <a:effectLst>
                <a:outerShdw blurRad="114300" sx="101000" sy="101000" algn="ctr" rotWithShape="0">
                  <a:schemeClr val="bg1"/>
                </a:outerShdw>
              </a:effectLst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08" name="文本框 107"/>
          <p:cNvSpPr txBox="1"/>
          <p:nvPr userDrawn="1"/>
        </p:nvSpPr>
        <p:spPr>
          <a:xfrm>
            <a:off x="4772561" y="3289875"/>
            <a:ext cx="2621280" cy="8299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080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800" dirty="0">
                <a:latin typeface="+mj-ea"/>
                <a:ea typeface="+mj-ea"/>
              </a:rPr>
              <a:t>活动背景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/>
          <p:nvPr/>
        </p:nvSpPr>
        <p:spPr>
          <a:xfrm>
            <a:off x="584610" y="581025"/>
            <a:ext cx="2214880" cy="7067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000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76200" sx="101000" sy="101000" algn="ctr" rotWithShape="0">
                    <a:schemeClr val="bg1"/>
                  </a:outerShdw>
                </a:effectLst>
                <a:latin typeface="+mj-ea"/>
                <a:ea typeface="+mj-ea"/>
              </a:rPr>
              <a:t>活动背景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04863" y="1718495"/>
            <a:ext cx="10582275" cy="4259211"/>
            <a:chOff x="804863" y="1580382"/>
            <a:chExt cx="10582275" cy="4259211"/>
          </a:xfrm>
        </p:grpSpPr>
        <p:sp>
          <p:nvSpPr>
            <p:cNvPr id="12" name="任意多边形: 形状 11"/>
            <p:cNvSpPr/>
            <p:nvPr/>
          </p:nvSpPr>
          <p:spPr>
            <a:xfrm>
              <a:off x="804863" y="1580382"/>
              <a:ext cx="10582275" cy="4259211"/>
            </a:xfrm>
            <a:custGeom>
              <a:avLst/>
              <a:gdLst>
                <a:gd name="connsiteX0" fmla="*/ 826068 w 10582275"/>
                <a:gd name="connsiteY0" fmla="*/ 0 h 4259211"/>
                <a:gd name="connsiteX1" fmla="*/ 9756207 w 10582275"/>
                <a:gd name="connsiteY1" fmla="*/ 0 h 4259211"/>
                <a:gd name="connsiteX2" fmla="*/ 10116920 w 10582275"/>
                <a:gd name="connsiteY2" fmla="*/ 360713 h 4259211"/>
                <a:gd name="connsiteX3" fmla="*/ 10116920 w 10582275"/>
                <a:gd name="connsiteY3" fmla="*/ 404044 h 4259211"/>
                <a:gd name="connsiteX4" fmla="*/ 10175698 w 10582275"/>
                <a:gd name="connsiteY4" fmla="*/ 404044 h 4259211"/>
                <a:gd name="connsiteX5" fmla="*/ 10582275 w 10582275"/>
                <a:gd name="connsiteY5" fmla="*/ 810621 h 4259211"/>
                <a:gd name="connsiteX6" fmla="*/ 10582275 w 10582275"/>
                <a:gd name="connsiteY6" fmla="*/ 3448589 h 4259211"/>
                <a:gd name="connsiteX7" fmla="*/ 10175698 w 10582275"/>
                <a:gd name="connsiteY7" fmla="*/ 3855166 h 4259211"/>
                <a:gd name="connsiteX8" fmla="*/ 10116920 w 10582275"/>
                <a:gd name="connsiteY8" fmla="*/ 3855166 h 4259211"/>
                <a:gd name="connsiteX9" fmla="*/ 10116920 w 10582275"/>
                <a:gd name="connsiteY9" fmla="*/ 3898498 h 4259211"/>
                <a:gd name="connsiteX10" fmla="*/ 9756207 w 10582275"/>
                <a:gd name="connsiteY10" fmla="*/ 4259211 h 4259211"/>
                <a:gd name="connsiteX11" fmla="*/ 826068 w 10582275"/>
                <a:gd name="connsiteY11" fmla="*/ 4259211 h 4259211"/>
                <a:gd name="connsiteX12" fmla="*/ 465355 w 10582275"/>
                <a:gd name="connsiteY12" fmla="*/ 3898498 h 4259211"/>
                <a:gd name="connsiteX13" fmla="*/ 465355 w 10582275"/>
                <a:gd name="connsiteY13" fmla="*/ 3855166 h 4259211"/>
                <a:gd name="connsiteX14" fmla="*/ 406577 w 10582275"/>
                <a:gd name="connsiteY14" fmla="*/ 3855166 h 4259211"/>
                <a:gd name="connsiteX15" fmla="*/ 0 w 10582275"/>
                <a:gd name="connsiteY15" fmla="*/ 3448589 h 4259211"/>
                <a:gd name="connsiteX16" fmla="*/ 0 w 10582275"/>
                <a:gd name="connsiteY16" fmla="*/ 810621 h 4259211"/>
                <a:gd name="connsiteX17" fmla="*/ 406577 w 10582275"/>
                <a:gd name="connsiteY17" fmla="*/ 404044 h 4259211"/>
                <a:gd name="connsiteX18" fmla="*/ 465355 w 10582275"/>
                <a:gd name="connsiteY18" fmla="*/ 404044 h 4259211"/>
                <a:gd name="connsiteX19" fmla="*/ 465355 w 10582275"/>
                <a:gd name="connsiteY19" fmla="*/ 360713 h 4259211"/>
                <a:gd name="connsiteX20" fmla="*/ 826068 w 10582275"/>
                <a:gd name="connsiteY20" fmla="*/ 0 h 425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82275" h="4259211">
                  <a:moveTo>
                    <a:pt x="826068" y="0"/>
                  </a:moveTo>
                  <a:lnTo>
                    <a:pt x="9756207" y="0"/>
                  </a:lnTo>
                  <a:cubicBezTo>
                    <a:pt x="9955423" y="0"/>
                    <a:pt x="10116920" y="161497"/>
                    <a:pt x="10116920" y="360713"/>
                  </a:cubicBezTo>
                  <a:lnTo>
                    <a:pt x="10116920" y="404044"/>
                  </a:lnTo>
                  <a:lnTo>
                    <a:pt x="10175698" y="404044"/>
                  </a:lnTo>
                  <a:cubicBezTo>
                    <a:pt x="10400244" y="404044"/>
                    <a:pt x="10582275" y="586075"/>
                    <a:pt x="10582275" y="810621"/>
                  </a:cubicBezTo>
                  <a:lnTo>
                    <a:pt x="10582275" y="3448589"/>
                  </a:lnTo>
                  <a:cubicBezTo>
                    <a:pt x="10582275" y="3673135"/>
                    <a:pt x="10400244" y="3855166"/>
                    <a:pt x="10175698" y="3855166"/>
                  </a:cubicBezTo>
                  <a:lnTo>
                    <a:pt x="10116920" y="3855166"/>
                  </a:lnTo>
                  <a:lnTo>
                    <a:pt x="10116920" y="3898498"/>
                  </a:lnTo>
                  <a:cubicBezTo>
                    <a:pt x="10116920" y="4097714"/>
                    <a:pt x="9955423" y="4259211"/>
                    <a:pt x="9756207" y="4259211"/>
                  </a:cubicBezTo>
                  <a:lnTo>
                    <a:pt x="826068" y="4259211"/>
                  </a:lnTo>
                  <a:cubicBezTo>
                    <a:pt x="626852" y="4259211"/>
                    <a:pt x="465355" y="4097714"/>
                    <a:pt x="465355" y="3898498"/>
                  </a:cubicBezTo>
                  <a:lnTo>
                    <a:pt x="465355" y="3855166"/>
                  </a:lnTo>
                  <a:lnTo>
                    <a:pt x="406577" y="3855166"/>
                  </a:lnTo>
                  <a:cubicBezTo>
                    <a:pt x="182031" y="3855166"/>
                    <a:pt x="0" y="3673135"/>
                    <a:pt x="0" y="3448589"/>
                  </a:cubicBezTo>
                  <a:lnTo>
                    <a:pt x="0" y="810621"/>
                  </a:lnTo>
                  <a:cubicBezTo>
                    <a:pt x="0" y="586075"/>
                    <a:pt x="182031" y="404044"/>
                    <a:pt x="406577" y="404044"/>
                  </a:cubicBezTo>
                  <a:lnTo>
                    <a:pt x="465355" y="404044"/>
                  </a:lnTo>
                  <a:lnTo>
                    <a:pt x="465355" y="360713"/>
                  </a:lnTo>
                  <a:cubicBezTo>
                    <a:pt x="465355" y="161497"/>
                    <a:pt x="626852" y="0"/>
                    <a:pt x="8260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1019175" y="1801776"/>
              <a:ext cx="10153650" cy="3816422"/>
            </a:xfrm>
            <a:custGeom>
              <a:avLst/>
              <a:gdLst>
                <a:gd name="connsiteX0" fmla="*/ 826068 w 10582275"/>
                <a:gd name="connsiteY0" fmla="*/ 0 h 4259211"/>
                <a:gd name="connsiteX1" fmla="*/ 9756207 w 10582275"/>
                <a:gd name="connsiteY1" fmla="*/ 0 h 4259211"/>
                <a:gd name="connsiteX2" fmla="*/ 10116920 w 10582275"/>
                <a:gd name="connsiteY2" fmla="*/ 360713 h 4259211"/>
                <a:gd name="connsiteX3" fmla="*/ 10116920 w 10582275"/>
                <a:gd name="connsiteY3" fmla="*/ 404044 h 4259211"/>
                <a:gd name="connsiteX4" fmla="*/ 10175698 w 10582275"/>
                <a:gd name="connsiteY4" fmla="*/ 404044 h 4259211"/>
                <a:gd name="connsiteX5" fmla="*/ 10582275 w 10582275"/>
                <a:gd name="connsiteY5" fmla="*/ 810621 h 4259211"/>
                <a:gd name="connsiteX6" fmla="*/ 10582275 w 10582275"/>
                <a:gd name="connsiteY6" fmla="*/ 3448589 h 4259211"/>
                <a:gd name="connsiteX7" fmla="*/ 10175698 w 10582275"/>
                <a:gd name="connsiteY7" fmla="*/ 3855166 h 4259211"/>
                <a:gd name="connsiteX8" fmla="*/ 10116920 w 10582275"/>
                <a:gd name="connsiteY8" fmla="*/ 3855166 h 4259211"/>
                <a:gd name="connsiteX9" fmla="*/ 10116920 w 10582275"/>
                <a:gd name="connsiteY9" fmla="*/ 3898498 h 4259211"/>
                <a:gd name="connsiteX10" fmla="*/ 9756207 w 10582275"/>
                <a:gd name="connsiteY10" fmla="*/ 4259211 h 4259211"/>
                <a:gd name="connsiteX11" fmla="*/ 826068 w 10582275"/>
                <a:gd name="connsiteY11" fmla="*/ 4259211 h 4259211"/>
                <a:gd name="connsiteX12" fmla="*/ 465355 w 10582275"/>
                <a:gd name="connsiteY12" fmla="*/ 3898498 h 4259211"/>
                <a:gd name="connsiteX13" fmla="*/ 465355 w 10582275"/>
                <a:gd name="connsiteY13" fmla="*/ 3855166 h 4259211"/>
                <a:gd name="connsiteX14" fmla="*/ 406577 w 10582275"/>
                <a:gd name="connsiteY14" fmla="*/ 3855166 h 4259211"/>
                <a:gd name="connsiteX15" fmla="*/ 0 w 10582275"/>
                <a:gd name="connsiteY15" fmla="*/ 3448589 h 4259211"/>
                <a:gd name="connsiteX16" fmla="*/ 0 w 10582275"/>
                <a:gd name="connsiteY16" fmla="*/ 810621 h 4259211"/>
                <a:gd name="connsiteX17" fmla="*/ 406577 w 10582275"/>
                <a:gd name="connsiteY17" fmla="*/ 404044 h 4259211"/>
                <a:gd name="connsiteX18" fmla="*/ 465355 w 10582275"/>
                <a:gd name="connsiteY18" fmla="*/ 404044 h 4259211"/>
                <a:gd name="connsiteX19" fmla="*/ 465355 w 10582275"/>
                <a:gd name="connsiteY19" fmla="*/ 360713 h 4259211"/>
                <a:gd name="connsiteX20" fmla="*/ 826068 w 10582275"/>
                <a:gd name="connsiteY20" fmla="*/ 0 h 425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82275" h="4259211">
                  <a:moveTo>
                    <a:pt x="826068" y="0"/>
                  </a:moveTo>
                  <a:lnTo>
                    <a:pt x="9756207" y="0"/>
                  </a:lnTo>
                  <a:cubicBezTo>
                    <a:pt x="9955423" y="0"/>
                    <a:pt x="10116920" y="161497"/>
                    <a:pt x="10116920" y="360713"/>
                  </a:cubicBezTo>
                  <a:lnTo>
                    <a:pt x="10116920" y="404044"/>
                  </a:lnTo>
                  <a:lnTo>
                    <a:pt x="10175698" y="404044"/>
                  </a:lnTo>
                  <a:cubicBezTo>
                    <a:pt x="10400244" y="404044"/>
                    <a:pt x="10582275" y="586075"/>
                    <a:pt x="10582275" y="810621"/>
                  </a:cubicBezTo>
                  <a:lnTo>
                    <a:pt x="10582275" y="3448589"/>
                  </a:lnTo>
                  <a:cubicBezTo>
                    <a:pt x="10582275" y="3673135"/>
                    <a:pt x="10400244" y="3855166"/>
                    <a:pt x="10175698" y="3855166"/>
                  </a:cubicBezTo>
                  <a:lnTo>
                    <a:pt x="10116920" y="3855166"/>
                  </a:lnTo>
                  <a:lnTo>
                    <a:pt x="10116920" y="3898498"/>
                  </a:lnTo>
                  <a:cubicBezTo>
                    <a:pt x="10116920" y="4097714"/>
                    <a:pt x="9955423" y="4259211"/>
                    <a:pt x="9756207" y="4259211"/>
                  </a:cubicBezTo>
                  <a:lnTo>
                    <a:pt x="826068" y="4259211"/>
                  </a:lnTo>
                  <a:cubicBezTo>
                    <a:pt x="626852" y="4259211"/>
                    <a:pt x="465355" y="4097714"/>
                    <a:pt x="465355" y="3898498"/>
                  </a:cubicBezTo>
                  <a:lnTo>
                    <a:pt x="465355" y="3855166"/>
                  </a:lnTo>
                  <a:lnTo>
                    <a:pt x="406577" y="3855166"/>
                  </a:lnTo>
                  <a:cubicBezTo>
                    <a:pt x="182031" y="3855166"/>
                    <a:pt x="0" y="3673135"/>
                    <a:pt x="0" y="3448589"/>
                  </a:cubicBezTo>
                  <a:lnTo>
                    <a:pt x="0" y="810621"/>
                  </a:lnTo>
                  <a:cubicBezTo>
                    <a:pt x="0" y="586075"/>
                    <a:pt x="182031" y="404044"/>
                    <a:pt x="406577" y="404044"/>
                  </a:cubicBezTo>
                  <a:lnTo>
                    <a:pt x="465355" y="404044"/>
                  </a:lnTo>
                  <a:lnTo>
                    <a:pt x="465355" y="360713"/>
                  </a:lnTo>
                  <a:cubicBezTo>
                    <a:pt x="465355" y="161497"/>
                    <a:pt x="626852" y="0"/>
                    <a:pt x="8260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81657" y="2811964"/>
            <a:ext cx="9000000" cy="7410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pc="120" dirty="0">
                <a:solidFill>
                  <a:schemeClr val="accent1"/>
                </a:solidFill>
                <a:latin typeface="+mn-ea"/>
              </a:rPr>
              <a:t>古往今来，有多少俊男美女怀着一颗纯洁的心，带着对感情的憧憬，漫步在这花花世界里，寻觅心中挚爱的那个</a:t>
            </a:r>
            <a:r>
              <a:rPr lang="en-US" altLang="zh-CN" spc="120" dirty="0">
                <a:solidFill>
                  <a:schemeClr val="accent1"/>
                </a:solidFill>
                <a:latin typeface="+mn-ea"/>
              </a:rPr>
              <a:t>TA</a:t>
            </a:r>
            <a:r>
              <a:rPr lang="zh-CN" altLang="en-US" spc="120" dirty="0">
                <a:solidFill>
                  <a:schemeClr val="accent1"/>
                </a:solidFill>
                <a:latin typeface="+mn-ea"/>
              </a:rPr>
              <a:t>。</a:t>
            </a:r>
            <a:endParaRPr lang="en-US" altLang="zh-CN" spc="12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81657" y="2284481"/>
            <a:ext cx="9000000" cy="408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pc="120" dirty="0">
                <a:solidFill>
                  <a:schemeClr val="accent1"/>
                </a:solidFill>
                <a:latin typeface="+mn-ea"/>
              </a:rPr>
              <a:t>农历七月初七，俗称“七夕节”，是中国传统节日中浪漫色彩的一个节日。</a:t>
            </a:r>
            <a:endParaRPr lang="en-US" altLang="zh-CN" spc="12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81657" y="3671846"/>
            <a:ext cx="9000000" cy="1738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pc="120" dirty="0">
                <a:solidFill>
                  <a:schemeClr val="accent1"/>
                </a:solidFill>
                <a:latin typeface="+mn-ea"/>
              </a:rPr>
              <a:t>昨日，你或许孤单一人；</a:t>
            </a:r>
            <a:endParaRPr lang="en-US" altLang="zh-CN" spc="120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pc="120" dirty="0">
                <a:solidFill>
                  <a:schemeClr val="accent1"/>
                </a:solidFill>
                <a:latin typeface="+mn-ea"/>
              </a:rPr>
              <a:t>昨日，你或许还这苦苦寻觅；</a:t>
            </a:r>
            <a:endParaRPr lang="en-US" altLang="zh-CN" spc="120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pc="120" dirty="0">
                <a:solidFill>
                  <a:schemeClr val="accent1"/>
                </a:solidFill>
                <a:latin typeface="+mn-ea"/>
              </a:rPr>
              <a:t>昨日，你或许还沉溺在过去的甜蜜中。</a:t>
            </a:r>
            <a:endParaRPr lang="en-US" altLang="zh-CN" spc="120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pc="120" dirty="0">
                <a:solidFill>
                  <a:schemeClr val="accent1"/>
                </a:solidFill>
                <a:latin typeface="+mn-ea"/>
              </a:rPr>
              <a:t>今日，请勇敢说出你真挚的告白，勇敢的展现真正的自我。</a:t>
            </a:r>
            <a:endParaRPr lang="en-US" altLang="zh-CN" spc="120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pc="120" dirty="0">
                <a:solidFill>
                  <a:schemeClr val="accent1"/>
                </a:solidFill>
                <a:latin typeface="+mn-ea"/>
              </a:rPr>
              <a:t>在七夕来临之际，用我们的行动传承千年的感情经典，共度浪漫之夜。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4419600" y="243741"/>
            <a:ext cx="3352800" cy="3291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20800" dirty="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rPr>
              <a:t>02</a:t>
            </a:r>
            <a:endParaRPr lang="zh-CN" altLang="en-US" sz="20800" dirty="0">
              <a:solidFill>
                <a:schemeClr val="accent2"/>
              </a:solidFill>
              <a:effectLst>
                <a:outerShdw blurRad="114300" sx="101000" sy="101000" algn="ctr" rotWithShape="0">
                  <a:schemeClr val="bg1"/>
                </a:outerShdw>
              </a:effectLst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4772561" y="3289875"/>
            <a:ext cx="2621280" cy="8299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080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800" dirty="0">
                <a:latin typeface="+mj-ea"/>
                <a:ea typeface="+mj-ea"/>
              </a:rPr>
              <a:t>活动安排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84610" y="581025"/>
            <a:ext cx="2214880" cy="7067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000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76200" sx="101000" sy="101000" algn="ctr" rotWithShape="0">
                    <a:schemeClr val="bg1"/>
                  </a:outerShdw>
                </a:effectLst>
                <a:latin typeface="+mj-ea"/>
                <a:ea typeface="+mj-ea"/>
              </a:rPr>
              <a:t>活动目的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04863" y="1718495"/>
            <a:ext cx="10582275" cy="4259211"/>
            <a:chOff x="804863" y="1580382"/>
            <a:chExt cx="10582275" cy="4259211"/>
          </a:xfrm>
        </p:grpSpPr>
        <p:sp>
          <p:nvSpPr>
            <p:cNvPr id="22" name="任意多边形: 形状 21"/>
            <p:cNvSpPr/>
            <p:nvPr/>
          </p:nvSpPr>
          <p:spPr>
            <a:xfrm>
              <a:off x="804863" y="1580382"/>
              <a:ext cx="10582275" cy="4259211"/>
            </a:xfrm>
            <a:custGeom>
              <a:avLst/>
              <a:gdLst>
                <a:gd name="connsiteX0" fmla="*/ 826068 w 10582275"/>
                <a:gd name="connsiteY0" fmla="*/ 0 h 4259211"/>
                <a:gd name="connsiteX1" fmla="*/ 9756207 w 10582275"/>
                <a:gd name="connsiteY1" fmla="*/ 0 h 4259211"/>
                <a:gd name="connsiteX2" fmla="*/ 10116920 w 10582275"/>
                <a:gd name="connsiteY2" fmla="*/ 360713 h 4259211"/>
                <a:gd name="connsiteX3" fmla="*/ 10116920 w 10582275"/>
                <a:gd name="connsiteY3" fmla="*/ 404044 h 4259211"/>
                <a:gd name="connsiteX4" fmla="*/ 10175698 w 10582275"/>
                <a:gd name="connsiteY4" fmla="*/ 404044 h 4259211"/>
                <a:gd name="connsiteX5" fmla="*/ 10582275 w 10582275"/>
                <a:gd name="connsiteY5" fmla="*/ 810621 h 4259211"/>
                <a:gd name="connsiteX6" fmla="*/ 10582275 w 10582275"/>
                <a:gd name="connsiteY6" fmla="*/ 3448589 h 4259211"/>
                <a:gd name="connsiteX7" fmla="*/ 10175698 w 10582275"/>
                <a:gd name="connsiteY7" fmla="*/ 3855166 h 4259211"/>
                <a:gd name="connsiteX8" fmla="*/ 10116920 w 10582275"/>
                <a:gd name="connsiteY8" fmla="*/ 3855166 h 4259211"/>
                <a:gd name="connsiteX9" fmla="*/ 10116920 w 10582275"/>
                <a:gd name="connsiteY9" fmla="*/ 3898498 h 4259211"/>
                <a:gd name="connsiteX10" fmla="*/ 9756207 w 10582275"/>
                <a:gd name="connsiteY10" fmla="*/ 4259211 h 4259211"/>
                <a:gd name="connsiteX11" fmla="*/ 826068 w 10582275"/>
                <a:gd name="connsiteY11" fmla="*/ 4259211 h 4259211"/>
                <a:gd name="connsiteX12" fmla="*/ 465355 w 10582275"/>
                <a:gd name="connsiteY12" fmla="*/ 3898498 h 4259211"/>
                <a:gd name="connsiteX13" fmla="*/ 465355 w 10582275"/>
                <a:gd name="connsiteY13" fmla="*/ 3855166 h 4259211"/>
                <a:gd name="connsiteX14" fmla="*/ 406577 w 10582275"/>
                <a:gd name="connsiteY14" fmla="*/ 3855166 h 4259211"/>
                <a:gd name="connsiteX15" fmla="*/ 0 w 10582275"/>
                <a:gd name="connsiteY15" fmla="*/ 3448589 h 4259211"/>
                <a:gd name="connsiteX16" fmla="*/ 0 w 10582275"/>
                <a:gd name="connsiteY16" fmla="*/ 810621 h 4259211"/>
                <a:gd name="connsiteX17" fmla="*/ 406577 w 10582275"/>
                <a:gd name="connsiteY17" fmla="*/ 404044 h 4259211"/>
                <a:gd name="connsiteX18" fmla="*/ 465355 w 10582275"/>
                <a:gd name="connsiteY18" fmla="*/ 404044 h 4259211"/>
                <a:gd name="connsiteX19" fmla="*/ 465355 w 10582275"/>
                <a:gd name="connsiteY19" fmla="*/ 360713 h 4259211"/>
                <a:gd name="connsiteX20" fmla="*/ 826068 w 10582275"/>
                <a:gd name="connsiteY20" fmla="*/ 0 h 425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82275" h="4259211">
                  <a:moveTo>
                    <a:pt x="826068" y="0"/>
                  </a:moveTo>
                  <a:lnTo>
                    <a:pt x="9756207" y="0"/>
                  </a:lnTo>
                  <a:cubicBezTo>
                    <a:pt x="9955423" y="0"/>
                    <a:pt x="10116920" y="161497"/>
                    <a:pt x="10116920" y="360713"/>
                  </a:cubicBezTo>
                  <a:lnTo>
                    <a:pt x="10116920" y="404044"/>
                  </a:lnTo>
                  <a:lnTo>
                    <a:pt x="10175698" y="404044"/>
                  </a:lnTo>
                  <a:cubicBezTo>
                    <a:pt x="10400244" y="404044"/>
                    <a:pt x="10582275" y="586075"/>
                    <a:pt x="10582275" y="810621"/>
                  </a:cubicBezTo>
                  <a:lnTo>
                    <a:pt x="10582275" y="3448589"/>
                  </a:lnTo>
                  <a:cubicBezTo>
                    <a:pt x="10582275" y="3673135"/>
                    <a:pt x="10400244" y="3855166"/>
                    <a:pt x="10175698" y="3855166"/>
                  </a:cubicBezTo>
                  <a:lnTo>
                    <a:pt x="10116920" y="3855166"/>
                  </a:lnTo>
                  <a:lnTo>
                    <a:pt x="10116920" y="3898498"/>
                  </a:lnTo>
                  <a:cubicBezTo>
                    <a:pt x="10116920" y="4097714"/>
                    <a:pt x="9955423" y="4259211"/>
                    <a:pt x="9756207" y="4259211"/>
                  </a:cubicBezTo>
                  <a:lnTo>
                    <a:pt x="826068" y="4259211"/>
                  </a:lnTo>
                  <a:cubicBezTo>
                    <a:pt x="626852" y="4259211"/>
                    <a:pt x="465355" y="4097714"/>
                    <a:pt x="465355" y="3898498"/>
                  </a:cubicBezTo>
                  <a:lnTo>
                    <a:pt x="465355" y="3855166"/>
                  </a:lnTo>
                  <a:lnTo>
                    <a:pt x="406577" y="3855166"/>
                  </a:lnTo>
                  <a:cubicBezTo>
                    <a:pt x="182031" y="3855166"/>
                    <a:pt x="0" y="3673135"/>
                    <a:pt x="0" y="3448589"/>
                  </a:cubicBezTo>
                  <a:lnTo>
                    <a:pt x="0" y="810621"/>
                  </a:lnTo>
                  <a:cubicBezTo>
                    <a:pt x="0" y="586075"/>
                    <a:pt x="182031" y="404044"/>
                    <a:pt x="406577" y="404044"/>
                  </a:cubicBezTo>
                  <a:lnTo>
                    <a:pt x="465355" y="404044"/>
                  </a:lnTo>
                  <a:lnTo>
                    <a:pt x="465355" y="360713"/>
                  </a:lnTo>
                  <a:cubicBezTo>
                    <a:pt x="465355" y="161497"/>
                    <a:pt x="626852" y="0"/>
                    <a:pt x="8260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1019175" y="1801776"/>
              <a:ext cx="10153650" cy="3816422"/>
            </a:xfrm>
            <a:custGeom>
              <a:avLst/>
              <a:gdLst>
                <a:gd name="connsiteX0" fmla="*/ 826068 w 10582275"/>
                <a:gd name="connsiteY0" fmla="*/ 0 h 4259211"/>
                <a:gd name="connsiteX1" fmla="*/ 9756207 w 10582275"/>
                <a:gd name="connsiteY1" fmla="*/ 0 h 4259211"/>
                <a:gd name="connsiteX2" fmla="*/ 10116920 w 10582275"/>
                <a:gd name="connsiteY2" fmla="*/ 360713 h 4259211"/>
                <a:gd name="connsiteX3" fmla="*/ 10116920 w 10582275"/>
                <a:gd name="connsiteY3" fmla="*/ 404044 h 4259211"/>
                <a:gd name="connsiteX4" fmla="*/ 10175698 w 10582275"/>
                <a:gd name="connsiteY4" fmla="*/ 404044 h 4259211"/>
                <a:gd name="connsiteX5" fmla="*/ 10582275 w 10582275"/>
                <a:gd name="connsiteY5" fmla="*/ 810621 h 4259211"/>
                <a:gd name="connsiteX6" fmla="*/ 10582275 w 10582275"/>
                <a:gd name="connsiteY6" fmla="*/ 3448589 h 4259211"/>
                <a:gd name="connsiteX7" fmla="*/ 10175698 w 10582275"/>
                <a:gd name="connsiteY7" fmla="*/ 3855166 h 4259211"/>
                <a:gd name="connsiteX8" fmla="*/ 10116920 w 10582275"/>
                <a:gd name="connsiteY8" fmla="*/ 3855166 h 4259211"/>
                <a:gd name="connsiteX9" fmla="*/ 10116920 w 10582275"/>
                <a:gd name="connsiteY9" fmla="*/ 3898498 h 4259211"/>
                <a:gd name="connsiteX10" fmla="*/ 9756207 w 10582275"/>
                <a:gd name="connsiteY10" fmla="*/ 4259211 h 4259211"/>
                <a:gd name="connsiteX11" fmla="*/ 826068 w 10582275"/>
                <a:gd name="connsiteY11" fmla="*/ 4259211 h 4259211"/>
                <a:gd name="connsiteX12" fmla="*/ 465355 w 10582275"/>
                <a:gd name="connsiteY12" fmla="*/ 3898498 h 4259211"/>
                <a:gd name="connsiteX13" fmla="*/ 465355 w 10582275"/>
                <a:gd name="connsiteY13" fmla="*/ 3855166 h 4259211"/>
                <a:gd name="connsiteX14" fmla="*/ 406577 w 10582275"/>
                <a:gd name="connsiteY14" fmla="*/ 3855166 h 4259211"/>
                <a:gd name="connsiteX15" fmla="*/ 0 w 10582275"/>
                <a:gd name="connsiteY15" fmla="*/ 3448589 h 4259211"/>
                <a:gd name="connsiteX16" fmla="*/ 0 w 10582275"/>
                <a:gd name="connsiteY16" fmla="*/ 810621 h 4259211"/>
                <a:gd name="connsiteX17" fmla="*/ 406577 w 10582275"/>
                <a:gd name="connsiteY17" fmla="*/ 404044 h 4259211"/>
                <a:gd name="connsiteX18" fmla="*/ 465355 w 10582275"/>
                <a:gd name="connsiteY18" fmla="*/ 404044 h 4259211"/>
                <a:gd name="connsiteX19" fmla="*/ 465355 w 10582275"/>
                <a:gd name="connsiteY19" fmla="*/ 360713 h 4259211"/>
                <a:gd name="connsiteX20" fmla="*/ 826068 w 10582275"/>
                <a:gd name="connsiteY20" fmla="*/ 0 h 425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82275" h="4259211">
                  <a:moveTo>
                    <a:pt x="826068" y="0"/>
                  </a:moveTo>
                  <a:lnTo>
                    <a:pt x="9756207" y="0"/>
                  </a:lnTo>
                  <a:cubicBezTo>
                    <a:pt x="9955423" y="0"/>
                    <a:pt x="10116920" y="161497"/>
                    <a:pt x="10116920" y="360713"/>
                  </a:cubicBezTo>
                  <a:lnTo>
                    <a:pt x="10116920" y="404044"/>
                  </a:lnTo>
                  <a:lnTo>
                    <a:pt x="10175698" y="404044"/>
                  </a:lnTo>
                  <a:cubicBezTo>
                    <a:pt x="10400244" y="404044"/>
                    <a:pt x="10582275" y="586075"/>
                    <a:pt x="10582275" y="810621"/>
                  </a:cubicBezTo>
                  <a:lnTo>
                    <a:pt x="10582275" y="3448589"/>
                  </a:lnTo>
                  <a:cubicBezTo>
                    <a:pt x="10582275" y="3673135"/>
                    <a:pt x="10400244" y="3855166"/>
                    <a:pt x="10175698" y="3855166"/>
                  </a:cubicBezTo>
                  <a:lnTo>
                    <a:pt x="10116920" y="3855166"/>
                  </a:lnTo>
                  <a:lnTo>
                    <a:pt x="10116920" y="3898498"/>
                  </a:lnTo>
                  <a:cubicBezTo>
                    <a:pt x="10116920" y="4097714"/>
                    <a:pt x="9955423" y="4259211"/>
                    <a:pt x="9756207" y="4259211"/>
                  </a:cubicBezTo>
                  <a:lnTo>
                    <a:pt x="826068" y="4259211"/>
                  </a:lnTo>
                  <a:cubicBezTo>
                    <a:pt x="626852" y="4259211"/>
                    <a:pt x="465355" y="4097714"/>
                    <a:pt x="465355" y="3898498"/>
                  </a:cubicBezTo>
                  <a:lnTo>
                    <a:pt x="465355" y="3855166"/>
                  </a:lnTo>
                  <a:lnTo>
                    <a:pt x="406577" y="3855166"/>
                  </a:lnTo>
                  <a:cubicBezTo>
                    <a:pt x="182031" y="3855166"/>
                    <a:pt x="0" y="3673135"/>
                    <a:pt x="0" y="3448589"/>
                  </a:cubicBezTo>
                  <a:lnTo>
                    <a:pt x="0" y="810621"/>
                  </a:lnTo>
                  <a:cubicBezTo>
                    <a:pt x="0" y="586075"/>
                    <a:pt x="182031" y="404044"/>
                    <a:pt x="406577" y="404044"/>
                  </a:cubicBezTo>
                  <a:lnTo>
                    <a:pt x="465355" y="404044"/>
                  </a:lnTo>
                  <a:lnTo>
                    <a:pt x="465355" y="360713"/>
                  </a:lnTo>
                  <a:cubicBezTo>
                    <a:pt x="465355" y="161497"/>
                    <a:pt x="626852" y="0"/>
                    <a:pt x="8260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504950" y="4514850"/>
            <a:ext cx="8934450" cy="0"/>
          </a:xfrm>
          <a:prstGeom prst="line">
            <a:avLst/>
          </a:prstGeom>
          <a:ln w="158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: 形状 277"/>
          <p:cNvSpPr/>
          <p:nvPr/>
        </p:nvSpPr>
        <p:spPr>
          <a:xfrm rot="578382" flipH="1">
            <a:off x="6003129" y="4232624"/>
            <a:ext cx="314823" cy="416126"/>
          </a:xfrm>
          <a:custGeom>
            <a:avLst/>
            <a:gdLst>
              <a:gd name="connsiteX0" fmla="*/ 111941 w 181572"/>
              <a:gd name="connsiteY0" fmla="*/ 74263 h 239998"/>
              <a:gd name="connsiteX1" fmla="*/ 144040 w 181572"/>
              <a:gd name="connsiteY1" fmla="*/ 239998 h 239998"/>
              <a:gd name="connsiteX2" fmla="*/ 111941 w 181572"/>
              <a:gd name="connsiteY2" fmla="*/ 74263 h 2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572" h="239998">
                <a:moveTo>
                  <a:pt x="111941" y="74263"/>
                </a:moveTo>
                <a:cubicBezTo>
                  <a:pt x="-29696" y="-90710"/>
                  <a:pt x="-55604" y="92456"/>
                  <a:pt x="144040" y="239998"/>
                </a:cubicBezTo>
                <a:cubicBezTo>
                  <a:pt x="238052" y="-30798"/>
                  <a:pt x="127753" y="-51562"/>
                  <a:pt x="111941" y="74263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8000">
                <a:schemeClr val="accent3"/>
              </a:gs>
            </a:gsLst>
            <a:lin ang="0" scaled="0"/>
          </a:gradFill>
          <a:ln w="4763" cap="rnd">
            <a:noFill/>
            <a:prstDash val="solid"/>
            <a:round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78"/>
          <p:cNvSpPr/>
          <p:nvPr/>
        </p:nvSpPr>
        <p:spPr>
          <a:xfrm rot="20612655" flipH="1">
            <a:off x="5812017" y="4364459"/>
            <a:ext cx="207783" cy="274807"/>
          </a:xfrm>
          <a:custGeom>
            <a:avLst/>
            <a:gdLst>
              <a:gd name="connsiteX0" fmla="*/ 63247 w 165019"/>
              <a:gd name="connsiteY0" fmla="*/ 67564 h 218249"/>
              <a:gd name="connsiteX1" fmla="*/ 34100 w 165019"/>
              <a:gd name="connsiteY1" fmla="*/ 218249 h 218249"/>
              <a:gd name="connsiteX2" fmla="*/ 63247 w 165019"/>
              <a:gd name="connsiteY2" fmla="*/ 67564 h 21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019" h="218249">
                <a:moveTo>
                  <a:pt x="63247" y="67564"/>
                </a:moveTo>
                <a:cubicBezTo>
                  <a:pt x="192025" y="-82455"/>
                  <a:pt x="215552" y="84042"/>
                  <a:pt x="34100" y="218249"/>
                </a:cubicBezTo>
                <a:cubicBezTo>
                  <a:pt x="-51339" y="-27972"/>
                  <a:pt x="48960" y="-46927"/>
                  <a:pt x="63247" y="67564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0" scaled="0"/>
          </a:gradFill>
          <a:ln w="4763" cap="rnd">
            <a:noFill/>
            <a:prstDash val="solid"/>
            <a:round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/>
        </p:nvSpPr>
        <p:spPr>
          <a:xfrm>
            <a:off x="3618840" y="4895851"/>
            <a:ext cx="4954321" cy="539068"/>
          </a:xfrm>
          <a:custGeom>
            <a:avLst/>
            <a:gdLst>
              <a:gd name="connsiteX0" fmla="*/ 322775 w 5613606"/>
              <a:gd name="connsiteY0" fmla="*/ 0 h 571807"/>
              <a:gd name="connsiteX1" fmla="*/ 5290832 w 5613606"/>
              <a:gd name="connsiteY1" fmla="*/ 0 h 571807"/>
              <a:gd name="connsiteX2" fmla="*/ 5475279 w 5613606"/>
              <a:gd name="connsiteY2" fmla="*/ 122260 h 571807"/>
              <a:gd name="connsiteX3" fmla="*/ 5484280 w 5613606"/>
              <a:gd name="connsiteY3" fmla="*/ 166841 h 571807"/>
              <a:gd name="connsiteX4" fmla="*/ 5494544 w 5613606"/>
              <a:gd name="connsiteY4" fmla="*/ 166841 h 571807"/>
              <a:gd name="connsiteX5" fmla="*/ 5613606 w 5613606"/>
              <a:gd name="connsiteY5" fmla="*/ 285903 h 571807"/>
              <a:gd name="connsiteX6" fmla="*/ 5494544 w 5613606"/>
              <a:gd name="connsiteY6" fmla="*/ 404965 h 571807"/>
              <a:gd name="connsiteX7" fmla="*/ 5484280 w 5613606"/>
              <a:gd name="connsiteY7" fmla="*/ 404965 h 571807"/>
              <a:gd name="connsiteX8" fmla="*/ 5475279 w 5613606"/>
              <a:gd name="connsiteY8" fmla="*/ 449547 h 571807"/>
              <a:gd name="connsiteX9" fmla="*/ 5290832 w 5613606"/>
              <a:gd name="connsiteY9" fmla="*/ 571807 h 571807"/>
              <a:gd name="connsiteX10" fmla="*/ 322775 w 5613606"/>
              <a:gd name="connsiteY10" fmla="*/ 571807 h 571807"/>
              <a:gd name="connsiteX11" fmla="*/ 138328 w 5613606"/>
              <a:gd name="connsiteY11" fmla="*/ 449547 h 571807"/>
              <a:gd name="connsiteX12" fmla="*/ 129327 w 5613606"/>
              <a:gd name="connsiteY12" fmla="*/ 404965 h 571807"/>
              <a:gd name="connsiteX13" fmla="*/ 119062 w 5613606"/>
              <a:gd name="connsiteY13" fmla="*/ 404965 h 571807"/>
              <a:gd name="connsiteX14" fmla="*/ 0 w 5613606"/>
              <a:gd name="connsiteY14" fmla="*/ 285903 h 571807"/>
              <a:gd name="connsiteX15" fmla="*/ 119062 w 5613606"/>
              <a:gd name="connsiteY15" fmla="*/ 166841 h 571807"/>
              <a:gd name="connsiteX16" fmla="*/ 129328 w 5613606"/>
              <a:gd name="connsiteY16" fmla="*/ 166841 h 571807"/>
              <a:gd name="connsiteX17" fmla="*/ 138328 w 5613606"/>
              <a:gd name="connsiteY17" fmla="*/ 122260 h 571807"/>
              <a:gd name="connsiteX18" fmla="*/ 322775 w 5613606"/>
              <a:gd name="connsiteY18" fmla="*/ 0 h 57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13606" h="571807">
                <a:moveTo>
                  <a:pt x="322775" y="0"/>
                </a:moveTo>
                <a:lnTo>
                  <a:pt x="5290832" y="0"/>
                </a:lnTo>
                <a:cubicBezTo>
                  <a:pt x="5373748" y="0"/>
                  <a:pt x="5444890" y="50413"/>
                  <a:pt x="5475279" y="122260"/>
                </a:cubicBezTo>
                <a:lnTo>
                  <a:pt x="5484280" y="166841"/>
                </a:lnTo>
                <a:lnTo>
                  <a:pt x="5494544" y="166841"/>
                </a:lnTo>
                <a:cubicBezTo>
                  <a:pt x="5560300" y="166841"/>
                  <a:pt x="5613606" y="220147"/>
                  <a:pt x="5613606" y="285903"/>
                </a:cubicBezTo>
                <a:cubicBezTo>
                  <a:pt x="5613606" y="351659"/>
                  <a:pt x="5560300" y="404965"/>
                  <a:pt x="5494544" y="404965"/>
                </a:cubicBezTo>
                <a:lnTo>
                  <a:pt x="5484280" y="404965"/>
                </a:lnTo>
                <a:lnTo>
                  <a:pt x="5475279" y="449547"/>
                </a:lnTo>
                <a:cubicBezTo>
                  <a:pt x="5444890" y="521394"/>
                  <a:pt x="5373748" y="571807"/>
                  <a:pt x="5290832" y="571807"/>
                </a:cubicBezTo>
                <a:lnTo>
                  <a:pt x="322775" y="571807"/>
                </a:lnTo>
                <a:cubicBezTo>
                  <a:pt x="239859" y="571807"/>
                  <a:pt x="168717" y="521394"/>
                  <a:pt x="138328" y="449547"/>
                </a:cubicBezTo>
                <a:lnTo>
                  <a:pt x="129327" y="404965"/>
                </a:lnTo>
                <a:lnTo>
                  <a:pt x="119062" y="404965"/>
                </a:lnTo>
                <a:cubicBezTo>
                  <a:pt x="53306" y="404965"/>
                  <a:pt x="0" y="351659"/>
                  <a:pt x="0" y="285903"/>
                </a:cubicBezTo>
                <a:cubicBezTo>
                  <a:pt x="0" y="220147"/>
                  <a:pt x="53306" y="166841"/>
                  <a:pt x="119062" y="166841"/>
                </a:cubicBezTo>
                <a:lnTo>
                  <a:pt x="129328" y="166841"/>
                </a:lnTo>
                <a:lnTo>
                  <a:pt x="138328" y="122260"/>
                </a:lnTo>
                <a:cubicBezTo>
                  <a:pt x="168717" y="50413"/>
                  <a:pt x="239859" y="0"/>
                  <a:pt x="322775" y="0"/>
                </a:cubicBezTo>
                <a:close/>
              </a:path>
            </a:pathLst>
          </a:custGeom>
          <a:noFill/>
          <a:ln w="15875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3930115" y="4961066"/>
            <a:ext cx="4394835" cy="408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120" dirty="0">
                <a:solidFill>
                  <a:schemeClr val="accent1"/>
                </a:solidFill>
                <a:latin typeface="+mn-ea"/>
              </a:rPr>
              <a:t>活动时间：七夕夜（</a:t>
            </a:r>
            <a:r>
              <a:rPr lang="en-US" altLang="zh-CN" spc="120" dirty="0">
                <a:solidFill>
                  <a:schemeClr val="accent1"/>
                </a:solidFill>
                <a:latin typeface="+mn-ea"/>
              </a:rPr>
              <a:t>19</a:t>
            </a:r>
            <a:r>
              <a:rPr lang="zh-CN" altLang="en-US" spc="120" dirty="0">
                <a:solidFill>
                  <a:schemeClr val="accent1"/>
                </a:solidFill>
                <a:latin typeface="+mn-ea"/>
              </a:rPr>
              <a:t>：</a:t>
            </a:r>
            <a:r>
              <a:rPr lang="en-US" altLang="zh-CN" spc="120" dirty="0">
                <a:solidFill>
                  <a:schemeClr val="accent1"/>
                </a:solidFill>
                <a:latin typeface="+mn-ea"/>
              </a:rPr>
              <a:t>00-21</a:t>
            </a:r>
            <a:r>
              <a:rPr lang="zh-CN" altLang="en-US" spc="120" dirty="0">
                <a:solidFill>
                  <a:schemeClr val="accent1"/>
                </a:solidFill>
                <a:latin typeface="+mn-ea"/>
              </a:rPr>
              <a:t>：</a:t>
            </a:r>
            <a:r>
              <a:rPr lang="en-US" altLang="zh-CN" spc="120" dirty="0">
                <a:solidFill>
                  <a:schemeClr val="accent1"/>
                </a:solidFill>
                <a:latin typeface="+mn-ea"/>
              </a:rPr>
              <a:t>20</a:t>
            </a:r>
            <a:r>
              <a:rPr lang="zh-CN" altLang="en-US" spc="120" dirty="0">
                <a:solidFill>
                  <a:schemeClr val="accent1"/>
                </a:solidFill>
                <a:latin typeface="+mn-ea"/>
              </a:rPr>
              <a:t>）</a:t>
            </a:r>
            <a:endParaRPr lang="en-US" altLang="zh-CN" spc="12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2" name="任意多边形: 形状 277"/>
          <p:cNvSpPr/>
          <p:nvPr/>
        </p:nvSpPr>
        <p:spPr>
          <a:xfrm rot="578382" flipH="1">
            <a:off x="6003130" y="1737074"/>
            <a:ext cx="314823" cy="416126"/>
          </a:xfrm>
          <a:custGeom>
            <a:avLst/>
            <a:gdLst>
              <a:gd name="connsiteX0" fmla="*/ 111941 w 181572"/>
              <a:gd name="connsiteY0" fmla="*/ 74263 h 239998"/>
              <a:gd name="connsiteX1" fmla="*/ 144040 w 181572"/>
              <a:gd name="connsiteY1" fmla="*/ 239998 h 239998"/>
              <a:gd name="connsiteX2" fmla="*/ 111941 w 181572"/>
              <a:gd name="connsiteY2" fmla="*/ 74263 h 2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572" h="239998">
                <a:moveTo>
                  <a:pt x="111941" y="74263"/>
                </a:moveTo>
                <a:cubicBezTo>
                  <a:pt x="-29696" y="-90710"/>
                  <a:pt x="-55604" y="92456"/>
                  <a:pt x="144040" y="239998"/>
                </a:cubicBezTo>
                <a:cubicBezTo>
                  <a:pt x="238052" y="-30798"/>
                  <a:pt x="127753" y="-51562"/>
                  <a:pt x="111941" y="74263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8000">
                <a:schemeClr val="accent3"/>
              </a:gs>
            </a:gsLst>
            <a:lin ang="0" scaled="0"/>
          </a:gradFill>
          <a:ln w="4763" cap="rnd">
            <a:noFill/>
            <a:prstDash val="solid"/>
            <a:round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33" name="任意多边形: 形状 278"/>
          <p:cNvSpPr/>
          <p:nvPr/>
        </p:nvSpPr>
        <p:spPr>
          <a:xfrm rot="20612655" flipH="1">
            <a:off x="5812018" y="1868909"/>
            <a:ext cx="207783" cy="274807"/>
          </a:xfrm>
          <a:custGeom>
            <a:avLst/>
            <a:gdLst>
              <a:gd name="connsiteX0" fmla="*/ 63247 w 165019"/>
              <a:gd name="connsiteY0" fmla="*/ 67564 h 218249"/>
              <a:gd name="connsiteX1" fmla="*/ 34100 w 165019"/>
              <a:gd name="connsiteY1" fmla="*/ 218249 h 218249"/>
              <a:gd name="connsiteX2" fmla="*/ 63247 w 165019"/>
              <a:gd name="connsiteY2" fmla="*/ 67564 h 21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019" h="218249">
                <a:moveTo>
                  <a:pt x="63247" y="67564"/>
                </a:moveTo>
                <a:cubicBezTo>
                  <a:pt x="192025" y="-82455"/>
                  <a:pt x="215552" y="84042"/>
                  <a:pt x="34100" y="218249"/>
                </a:cubicBezTo>
                <a:cubicBezTo>
                  <a:pt x="-51339" y="-27972"/>
                  <a:pt x="48960" y="-46927"/>
                  <a:pt x="63247" y="67564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0" scaled="0"/>
          </a:gradFill>
          <a:ln w="4763" cap="rnd">
            <a:noFill/>
            <a:prstDash val="solid"/>
            <a:round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1945250" y="2335158"/>
            <a:ext cx="2205500" cy="1712808"/>
            <a:chOff x="1945250" y="2335158"/>
            <a:chExt cx="2205500" cy="1712808"/>
          </a:xfrm>
        </p:grpSpPr>
        <p:grpSp>
          <p:nvGrpSpPr>
            <p:cNvPr id="36" name="组合 35"/>
            <p:cNvGrpSpPr/>
            <p:nvPr/>
          </p:nvGrpSpPr>
          <p:grpSpPr>
            <a:xfrm>
              <a:off x="1945250" y="2335158"/>
              <a:ext cx="2205500" cy="1712808"/>
              <a:chOff x="-3483164" y="5885027"/>
              <a:chExt cx="2505701" cy="1945946"/>
            </a:xfrm>
          </p:grpSpPr>
          <p:sp>
            <p:nvSpPr>
              <p:cNvPr id="40" name="任意多边形: 形状 39"/>
              <p:cNvSpPr/>
              <p:nvPr/>
            </p:nvSpPr>
            <p:spPr>
              <a:xfrm>
                <a:off x="-3483164" y="5885027"/>
                <a:ext cx="2505701" cy="1945946"/>
              </a:xfrm>
              <a:custGeom>
                <a:avLst/>
                <a:gdLst>
                  <a:gd name="connsiteX0" fmla="*/ 613652 w 2505701"/>
                  <a:gd name="connsiteY0" fmla="*/ 0 h 1945946"/>
                  <a:gd name="connsiteX1" fmla="*/ 1892048 w 2505701"/>
                  <a:gd name="connsiteY1" fmla="*/ 0 h 1945946"/>
                  <a:gd name="connsiteX2" fmla="*/ 2178657 w 2505701"/>
                  <a:gd name="connsiteY2" fmla="*/ 152389 h 1945946"/>
                  <a:gd name="connsiteX3" fmla="*/ 2207787 w 2505701"/>
                  <a:gd name="connsiteY3" fmla="*/ 206057 h 1945946"/>
                  <a:gd name="connsiteX4" fmla="*/ 2233262 w 2505701"/>
                  <a:gd name="connsiteY4" fmla="*/ 206057 h 1945946"/>
                  <a:gd name="connsiteX5" fmla="*/ 2505701 w 2505701"/>
                  <a:gd name="connsiteY5" fmla="*/ 478496 h 1945946"/>
                  <a:gd name="connsiteX6" fmla="*/ 2505701 w 2505701"/>
                  <a:gd name="connsiteY6" fmla="*/ 1467451 h 1945946"/>
                  <a:gd name="connsiteX7" fmla="*/ 2233262 w 2505701"/>
                  <a:gd name="connsiteY7" fmla="*/ 1739890 h 1945946"/>
                  <a:gd name="connsiteX8" fmla="*/ 2207787 w 2505701"/>
                  <a:gd name="connsiteY8" fmla="*/ 1739890 h 1945946"/>
                  <a:gd name="connsiteX9" fmla="*/ 2178657 w 2505701"/>
                  <a:gd name="connsiteY9" fmla="*/ 1793557 h 1945946"/>
                  <a:gd name="connsiteX10" fmla="*/ 1892048 w 2505701"/>
                  <a:gd name="connsiteY10" fmla="*/ 1945946 h 1945946"/>
                  <a:gd name="connsiteX11" fmla="*/ 613652 w 2505701"/>
                  <a:gd name="connsiteY11" fmla="*/ 1945946 h 1945946"/>
                  <a:gd name="connsiteX12" fmla="*/ 327043 w 2505701"/>
                  <a:gd name="connsiteY12" fmla="*/ 1793557 h 1945946"/>
                  <a:gd name="connsiteX13" fmla="*/ 297913 w 2505701"/>
                  <a:gd name="connsiteY13" fmla="*/ 1739890 h 1945946"/>
                  <a:gd name="connsiteX14" fmla="*/ 272439 w 2505701"/>
                  <a:gd name="connsiteY14" fmla="*/ 1739890 h 1945946"/>
                  <a:gd name="connsiteX15" fmla="*/ 0 w 2505701"/>
                  <a:gd name="connsiteY15" fmla="*/ 1467451 h 1945946"/>
                  <a:gd name="connsiteX16" fmla="*/ 0 w 2505701"/>
                  <a:gd name="connsiteY16" fmla="*/ 478496 h 1945946"/>
                  <a:gd name="connsiteX17" fmla="*/ 272439 w 2505701"/>
                  <a:gd name="connsiteY17" fmla="*/ 206057 h 1945946"/>
                  <a:gd name="connsiteX18" fmla="*/ 297913 w 2505701"/>
                  <a:gd name="connsiteY18" fmla="*/ 206057 h 1945946"/>
                  <a:gd name="connsiteX19" fmla="*/ 327043 w 2505701"/>
                  <a:gd name="connsiteY19" fmla="*/ 152389 h 1945946"/>
                  <a:gd name="connsiteX20" fmla="*/ 613652 w 2505701"/>
                  <a:gd name="connsiteY20" fmla="*/ 0 h 1945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05701" h="1945946">
                    <a:moveTo>
                      <a:pt x="613652" y="0"/>
                    </a:moveTo>
                    <a:lnTo>
                      <a:pt x="1892048" y="0"/>
                    </a:lnTo>
                    <a:cubicBezTo>
                      <a:pt x="2011355" y="0"/>
                      <a:pt x="2116543" y="60449"/>
                      <a:pt x="2178657" y="152389"/>
                    </a:cubicBezTo>
                    <a:lnTo>
                      <a:pt x="2207787" y="206057"/>
                    </a:lnTo>
                    <a:lnTo>
                      <a:pt x="2233262" y="206057"/>
                    </a:lnTo>
                    <a:cubicBezTo>
                      <a:pt x="2383726" y="206057"/>
                      <a:pt x="2505701" y="328032"/>
                      <a:pt x="2505701" y="478496"/>
                    </a:cubicBezTo>
                    <a:lnTo>
                      <a:pt x="2505701" y="1467451"/>
                    </a:lnTo>
                    <a:cubicBezTo>
                      <a:pt x="2505701" y="1617915"/>
                      <a:pt x="2383726" y="1739890"/>
                      <a:pt x="2233262" y="1739890"/>
                    </a:cubicBezTo>
                    <a:lnTo>
                      <a:pt x="2207787" y="1739890"/>
                    </a:lnTo>
                    <a:lnTo>
                      <a:pt x="2178657" y="1793557"/>
                    </a:lnTo>
                    <a:cubicBezTo>
                      <a:pt x="2116543" y="1885498"/>
                      <a:pt x="2011355" y="1945946"/>
                      <a:pt x="1892048" y="1945946"/>
                    </a:cubicBezTo>
                    <a:lnTo>
                      <a:pt x="613652" y="1945946"/>
                    </a:lnTo>
                    <a:cubicBezTo>
                      <a:pt x="494345" y="1945946"/>
                      <a:pt x="389157" y="1885498"/>
                      <a:pt x="327043" y="1793557"/>
                    </a:cubicBezTo>
                    <a:lnTo>
                      <a:pt x="297913" y="1739890"/>
                    </a:lnTo>
                    <a:lnTo>
                      <a:pt x="272439" y="1739890"/>
                    </a:lnTo>
                    <a:cubicBezTo>
                      <a:pt x="121975" y="1739890"/>
                      <a:pt x="0" y="1617915"/>
                      <a:pt x="0" y="1467451"/>
                    </a:cubicBezTo>
                    <a:lnTo>
                      <a:pt x="0" y="478496"/>
                    </a:lnTo>
                    <a:cubicBezTo>
                      <a:pt x="0" y="328032"/>
                      <a:pt x="121975" y="206057"/>
                      <a:pt x="272439" y="206057"/>
                    </a:cubicBezTo>
                    <a:lnTo>
                      <a:pt x="297913" y="206057"/>
                    </a:lnTo>
                    <a:lnTo>
                      <a:pt x="327043" y="152389"/>
                    </a:lnTo>
                    <a:cubicBezTo>
                      <a:pt x="389157" y="60449"/>
                      <a:pt x="494345" y="0"/>
                      <a:pt x="61365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-3388572" y="5958488"/>
                <a:ext cx="2316516" cy="1799024"/>
              </a:xfrm>
              <a:custGeom>
                <a:avLst/>
                <a:gdLst>
                  <a:gd name="connsiteX0" fmla="*/ 613652 w 2505701"/>
                  <a:gd name="connsiteY0" fmla="*/ 0 h 1945946"/>
                  <a:gd name="connsiteX1" fmla="*/ 1892048 w 2505701"/>
                  <a:gd name="connsiteY1" fmla="*/ 0 h 1945946"/>
                  <a:gd name="connsiteX2" fmla="*/ 2178657 w 2505701"/>
                  <a:gd name="connsiteY2" fmla="*/ 152389 h 1945946"/>
                  <a:gd name="connsiteX3" fmla="*/ 2207787 w 2505701"/>
                  <a:gd name="connsiteY3" fmla="*/ 206057 h 1945946"/>
                  <a:gd name="connsiteX4" fmla="*/ 2233262 w 2505701"/>
                  <a:gd name="connsiteY4" fmla="*/ 206057 h 1945946"/>
                  <a:gd name="connsiteX5" fmla="*/ 2505701 w 2505701"/>
                  <a:gd name="connsiteY5" fmla="*/ 478496 h 1945946"/>
                  <a:gd name="connsiteX6" fmla="*/ 2505701 w 2505701"/>
                  <a:gd name="connsiteY6" fmla="*/ 1467451 h 1945946"/>
                  <a:gd name="connsiteX7" fmla="*/ 2233262 w 2505701"/>
                  <a:gd name="connsiteY7" fmla="*/ 1739890 h 1945946"/>
                  <a:gd name="connsiteX8" fmla="*/ 2207787 w 2505701"/>
                  <a:gd name="connsiteY8" fmla="*/ 1739890 h 1945946"/>
                  <a:gd name="connsiteX9" fmla="*/ 2178657 w 2505701"/>
                  <a:gd name="connsiteY9" fmla="*/ 1793557 h 1945946"/>
                  <a:gd name="connsiteX10" fmla="*/ 1892048 w 2505701"/>
                  <a:gd name="connsiteY10" fmla="*/ 1945946 h 1945946"/>
                  <a:gd name="connsiteX11" fmla="*/ 613652 w 2505701"/>
                  <a:gd name="connsiteY11" fmla="*/ 1945946 h 1945946"/>
                  <a:gd name="connsiteX12" fmla="*/ 327043 w 2505701"/>
                  <a:gd name="connsiteY12" fmla="*/ 1793557 h 1945946"/>
                  <a:gd name="connsiteX13" fmla="*/ 297913 w 2505701"/>
                  <a:gd name="connsiteY13" fmla="*/ 1739890 h 1945946"/>
                  <a:gd name="connsiteX14" fmla="*/ 272439 w 2505701"/>
                  <a:gd name="connsiteY14" fmla="*/ 1739890 h 1945946"/>
                  <a:gd name="connsiteX15" fmla="*/ 0 w 2505701"/>
                  <a:gd name="connsiteY15" fmla="*/ 1467451 h 1945946"/>
                  <a:gd name="connsiteX16" fmla="*/ 0 w 2505701"/>
                  <a:gd name="connsiteY16" fmla="*/ 478496 h 1945946"/>
                  <a:gd name="connsiteX17" fmla="*/ 272439 w 2505701"/>
                  <a:gd name="connsiteY17" fmla="*/ 206057 h 1945946"/>
                  <a:gd name="connsiteX18" fmla="*/ 297913 w 2505701"/>
                  <a:gd name="connsiteY18" fmla="*/ 206057 h 1945946"/>
                  <a:gd name="connsiteX19" fmla="*/ 327043 w 2505701"/>
                  <a:gd name="connsiteY19" fmla="*/ 152389 h 1945946"/>
                  <a:gd name="connsiteX20" fmla="*/ 613652 w 2505701"/>
                  <a:gd name="connsiteY20" fmla="*/ 0 h 1945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05701" h="1945946">
                    <a:moveTo>
                      <a:pt x="613652" y="0"/>
                    </a:moveTo>
                    <a:lnTo>
                      <a:pt x="1892048" y="0"/>
                    </a:lnTo>
                    <a:cubicBezTo>
                      <a:pt x="2011355" y="0"/>
                      <a:pt x="2116543" y="60449"/>
                      <a:pt x="2178657" y="152389"/>
                    </a:cubicBezTo>
                    <a:lnTo>
                      <a:pt x="2207787" y="206057"/>
                    </a:lnTo>
                    <a:lnTo>
                      <a:pt x="2233262" y="206057"/>
                    </a:lnTo>
                    <a:cubicBezTo>
                      <a:pt x="2383726" y="206057"/>
                      <a:pt x="2505701" y="328032"/>
                      <a:pt x="2505701" y="478496"/>
                    </a:cubicBezTo>
                    <a:lnTo>
                      <a:pt x="2505701" y="1467451"/>
                    </a:lnTo>
                    <a:cubicBezTo>
                      <a:pt x="2505701" y="1617915"/>
                      <a:pt x="2383726" y="1739890"/>
                      <a:pt x="2233262" y="1739890"/>
                    </a:cubicBezTo>
                    <a:lnTo>
                      <a:pt x="2207787" y="1739890"/>
                    </a:lnTo>
                    <a:lnTo>
                      <a:pt x="2178657" y="1793557"/>
                    </a:lnTo>
                    <a:cubicBezTo>
                      <a:pt x="2116543" y="1885498"/>
                      <a:pt x="2011355" y="1945946"/>
                      <a:pt x="1892048" y="1945946"/>
                    </a:cubicBezTo>
                    <a:lnTo>
                      <a:pt x="613652" y="1945946"/>
                    </a:lnTo>
                    <a:cubicBezTo>
                      <a:pt x="494345" y="1945946"/>
                      <a:pt x="389157" y="1885498"/>
                      <a:pt x="327043" y="1793557"/>
                    </a:cubicBezTo>
                    <a:lnTo>
                      <a:pt x="297913" y="1739890"/>
                    </a:lnTo>
                    <a:lnTo>
                      <a:pt x="272439" y="1739890"/>
                    </a:lnTo>
                    <a:cubicBezTo>
                      <a:pt x="121975" y="1739890"/>
                      <a:pt x="0" y="1617915"/>
                      <a:pt x="0" y="1467451"/>
                    </a:cubicBezTo>
                    <a:lnTo>
                      <a:pt x="0" y="478496"/>
                    </a:lnTo>
                    <a:cubicBezTo>
                      <a:pt x="0" y="328032"/>
                      <a:pt x="121975" y="206057"/>
                      <a:pt x="272439" y="206057"/>
                    </a:cubicBezTo>
                    <a:lnTo>
                      <a:pt x="297913" y="206057"/>
                    </a:lnTo>
                    <a:lnTo>
                      <a:pt x="327043" y="152389"/>
                    </a:lnTo>
                    <a:cubicBezTo>
                      <a:pt x="389157" y="60449"/>
                      <a:pt x="494345" y="0"/>
                      <a:pt x="613652" y="0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363600" y="2761128"/>
              <a:ext cx="1368800" cy="860868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spc="120" dirty="0">
                  <a:solidFill>
                    <a:schemeClr val="bg1"/>
                  </a:solidFill>
                  <a:latin typeface="+mj-ea"/>
                  <a:ea typeface="+mj-ea"/>
                </a:rPr>
                <a:t>提高公司</a:t>
              </a:r>
              <a:endParaRPr lang="en-US" altLang="zh-CN" sz="2000" spc="12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000" spc="120" dirty="0">
                  <a:solidFill>
                    <a:schemeClr val="bg1"/>
                  </a:solidFill>
                  <a:latin typeface="+mj-ea"/>
                  <a:ea typeface="+mj-ea"/>
                </a:rPr>
                <a:t>知名度</a:t>
              </a:r>
              <a:endParaRPr lang="en-US" altLang="zh-CN" sz="2000" spc="12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993250" y="2335158"/>
            <a:ext cx="2205500" cy="1712808"/>
            <a:chOff x="4993250" y="2335158"/>
            <a:chExt cx="2205500" cy="1712808"/>
          </a:xfrm>
        </p:grpSpPr>
        <p:grpSp>
          <p:nvGrpSpPr>
            <p:cNvPr id="43" name="组合 42"/>
            <p:cNvGrpSpPr/>
            <p:nvPr/>
          </p:nvGrpSpPr>
          <p:grpSpPr>
            <a:xfrm>
              <a:off x="4993250" y="2335158"/>
              <a:ext cx="2205500" cy="1712808"/>
              <a:chOff x="-3483164" y="5885027"/>
              <a:chExt cx="2505701" cy="1945946"/>
            </a:xfrm>
          </p:grpSpPr>
          <p:sp>
            <p:nvSpPr>
              <p:cNvPr id="44" name="任意多边形: 形状 43"/>
              <p:cNvSpPr/>
              <p:nvPr/>
            </p:nvSpPr>
            <p:spPr>
              <a:xfrm>
                <a:off x="-3483164" y="5885027"/>
                <a:ext cx="2505701" cy="1945946"/>
              </a:xfrm>
              <a:custGeom>
                <a:avLst/>
                <a:gdLst>
                  <a:gd name="connsiteX0" fmla="*/ 613652 w 2505701"/>
                  <a:gd name="connsiteY0" fmla="*/ 0 h 1945946"/>
                  <a:gd name="connsiteX1" fmla="*/ 1892048 w 2505701"/>
                  <a:gd name="connsiteY1" fmla="*/ 0 h 1945946"/>
                  <a:gd name="connsiteX2" fmla="*/ 2178657 w 2505701"/>
                  <a:gd name="connsiteY2" fmla="*/ 152389 h 1945946"/>
                  <a:gd name="connsiteX3" fmla="*/ 2207787 w 2505701"/>
                  <a:gd name="connsiteY3" fmla="*/ 206057 h 1945946"/>
                  <a:gd name="connsiteX4" fmla="*/ 2233262 w 2505701"/>
                  <a:gd name="connsiteY4" fmla="*/ 206057 h 1945946"/>
                  <a:gd name="connsiteX5" fmla="*/ 2505701 w 2505701"/>
                  <a:gd name="connsiteY5" fmla="*/ 478496 h 1945946"/>
                  <a:gd name="connsiteX6" fmla="*/ 2505701 w 2505701"/>
                  <a:gd name="connsiteY6" fmla="*/ 1467451 h 1945946"/>
                  <a:gd name="connsiteX7" fmla="*/ 2233262 w 2505701"/>
                  <a:gd name="connsiteY7" fmla="*/ 1739890 h 1945946"/>
                  <a:gd name="connsiteX8" fmla="*/ 2207787 w 2505701"/>
                  <a:gd name="connsiteY8" fmla="*/ 1739890 h 1945946"/>
                  <a:gd name="connsiteX9" fmla="*/ 2178657 w 2505701"/>
                  <a:gd name="connsiteY9" fmla="*/ 1793557 h 1945946"/>
                  <a:gd name="connsiteX10" fmla="*/ 1892048 w 2505701"/>
                  <a:gd name="connsiteY10" fmla="*/ 1945946 h 1945946"/>
                  <a:gd name="connsiteX11" fmla="*/ 613652 w 2505701"/>
                  <a:gd name="connsiteY11" fmla="*/ 1945946 h 1945946"/>
                  <a:gd name="connsiteX12" fmla="*/ 327043 w 2505701"/>
                  <a:gd name="connsiteY12" fmla="*/ 1793557 h 1945946"/>
                  <a:gd name="connsiteX13" fmla="*/ 297913 w 2505701"/>
                  <a:gd name="connsiteY13" fmla="*/ 1739890 h 1945946"/>
                  <a:gd name="connsiteX14" fmla="*/ 272439 w 2505701"/>
                  <a:gd name="connsiteY14" fmla="*/ 1739890 h 1945946"/>
                  <a:gd name="connsiteX15" fmla="*/ 0 w 2505701"/>
                  <a:gd name="connsiteY15" fmla="*/ 1467451 h 1945946"/>
                  <a:gd name="connsiteX16" fmla="*/ 0 w 2505701"/>
                  <a:gd name="connsiteY16" fmla="*/ 478496 h 1945946"/>
                  <a:gd name="connsiteX17" fmla="*/ 272439 w 2505701"/>
                  <a:gd name="connsiteY17" fmla="*/ 206057 h 1945946"/>
                  <a:gd name="connsiteX18" fmla="*/ 297913 w 2505701"/>
                  <a:gd name="connsiteY18" fmla="*/ 206057 h 1945946"/>
                  <a:gd name="connsiteX19" fmla="*/ 327043 w 2505701"/>
                  <a:gd name="connsiteY19" fmla="*/ 152389 h 1945946"/>
                  <a:gd name="connsiteX20" fmla="*/ 613652 w 2505701"/>
                  <a:gd name="connsiteY20" fmla="*/ 0 h 1945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05701" h="1945946">
                    <a:moveTo>
                      <a:pt x="613652" y="0"/>
                    </a:moveTo>
                    <a:lnTo>
                      <a:pt x="1892048" y="0"/>
                    </a:lnTo>
                    <a:cubicBezTo>
                      <a:pt x="2011355" y="0"/>
                      <a:pt x="2116543" y="60449"/>
                      <a:pt x="2178657" y="152389"/>
                    </a:cubicBezTo>
                    <a:lnTo>
                      <a:pt x="2207787" y="206057"/>
                    </a:lnTo>
                    <a:lnTo>
                      <a:pt x="2233262" y="206057"/>
                    </a:lnTo>
                    <a:cubicBezTo>
                      <a:pt x="2383726" y="206057"/>
                      <a:pt x="2505701" y="328032"/>
                      <a:pt x="2505701" y="478496"/>
                    </a:cubicBezTo>
                    <a:lnTo>
                      <a:pt x="2505701" y="1467451"/>
                    </a:lnTo>
                    <a:cubicBezTo>
                      <a:pt x="2505701" y="1617915"/>
                      <a:pt x="2383726" y="1739890"/>
                      <a:pt x="2233262" y="1739890"/>
                    </a:cubicBezTo>
                    <a:lnTo>
                      <a:pt x="2207787" y="1739890"/>
                    </a:lnTo>
                    <a:lnTo>
                      <a:pt x="2178657" y="1793557"/>
                    </a:lnTo>
                    <a:cubicBezTo>
                      <a:pt x="2116543" y="1885498"/>
                      <a:pt x="2011355" y="1945946"/>
                      <a:pt x="1892048" y="1945946"/>
                    </a:cubicBezTo>
                    <a:lnTo>
                      <a:pt x="613652" y="1945946"/>
                    </a:lnTo>
                    <a:cubicBezTo>
                      <a:pt x="494345" y="1945946"/>
                      <a:pt x="389157" y="1885498"/>
                      <a:pt x="327043" y="1793557"/>
                    </a:cubicBezTo>
                    <a:lnTo>
                      <a:pt x="297913" y="1739890"/>
                    </a:lnTo>
                    <a:lnTo>
                      <a:pt x="272439" y="1739890"/>
                    </a:lnTo>
                    <a:cubicBezTo>
                      <a:pt x="121975" y="1739890"/>
                      <a:pt x="0" y="1617915"/>
                      <a:pt x="0" y="1467451"/>
                    </a:cubicBezTo>
                    <a:lnTo>
                      <a:pt x="0" y="478496"/>
                    </a:lnTo>
                    <a:cubicBezTo>
                      <a:pt x="0" y="328032"/>
                      <a:pt x="121975" y="206057"/>
                      <a:pt x="272439" y="206057"/>
                    </a:cubicBezTo>
                    <a:lnTo>
                      <a:pt x="297913" y="206057"/>
                    </a:lnTo>
                    <a:lnTo>
                      <a:pt x="327043" y="152389"/>
                    </a:lnTo>
                    <a:cubicBezTo>
                      <a:pt x="389157" y="60449"/>
                      <a:pt x="494345" y="0"/>
                      <a:pt x="61365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-3388572" y="5958488"/>
                <a:ext cx="2316516" cy="1799024"/>
              </a:xfrm>
              <a:custGeom>
                <a:avLst/>
                <a:gdLst>
                  <a:gd name="connsiteX0" fmla="*/ 613652 w 2505701"/>
                  <a:gd name="connsiteY0" fmla="*/ 0 h 1945946"/>
                  <a:gd name="connsiteX1" fmla="*/ 1892048 w 2505701"/>
                  <a:gd name="connsiteY1" fmla="*/ 0 h 1945946"/>
                  <a:gd name="connsiteX2" fmla="*/ 2178657 w 2505701"/>
                  <a:gd name="connsiteY2" fmla="*/ 152389 h 1945946"/>
                  <a:gd name="connsiteX3" fmla="*/ 2207787 w 2505701"/>
                  <a:gd name="connsiteY3" fmla="*/ 206057 h 1945946"/>
                  <a:gd name="connsiteX4" fmla="*/ 2233262 w 2505701"/>
                  <a:gd name="connsiteY4" fmla="*/ 206057 h 1945946"/>
                  <a:gd name="connsiteX5" fmla="*/ 2505701 w 2505701"/>
                  <a:gd name="connsiteY5" fmla="*/ 478496 h 1945946"/>
                  <a:gd name="connsiteX6" fmla="*/ 2505701 w 2505701"/>
                  <a:gd name="connsiteY6" fmla="*/ 1467451 h 1945946"/>
                  <a:gd name="connsiteX7" fmla="*/ 2233262 w 2505701"/>
                  <a:gd name="connsiteY7" fmla="*/ 1739890 h 1945946"/>
                  <a:gd name="connsiteX8" fmla="*/ 2207787 w 2505701"/>
                  <a:gd name="connsiteY8" fmla="*/ 1739890 h 1945946"/>
                  <a:gd name="connsiteX9" fmla="*/ 2178657 w 2505701"/>
                  <a:gd name="connsiteY9" fmla="*/ 1793557 h 1945946"/>
                  <a:gd name="connsiteX10" fmla="*/ 1892048 w 2505701"/>
                  <a:gd name="connsiteY10" fmla="*/ 1945946 h 1945946"/>
                  <a:gd name="connsiteX11" fmla="*/ 613652 w 2505701"/>
                  <a:gd name="connsiteY11" fmla="*/ 1945946 h 1945946"/>
                  <a:gd name="connsiteX12" fmla="*/ 327043 w 2505701"/>
                  <a:gd name="connsiteY12" fmla="*/ 1793557 h 1945946"/>
                  <a:gd name="connsiteX13" fmla="*/ 297913 w 2505701"/>
                  <a:gd name="connsiteY13" fmla="*/ 1739890 h 1945946"/>
                  <a:gd name="connsiteX14" fmla="*/ 272439 w 2505701"/>
                  <a:gd name="connsiteY14" fmla="*/ 1739890 h 1945946"/>
                  <a:gd name="connsiteX15" fmla="*/ 0 w 2505701"/>
                  <a:gd name="connsiteY15" fmla="*/ 1467451 h 1945946"/>
                  <a:gd name="connsiteX16" fmla="*/ 0 w 2505701"/>
                  <a:gd name="connsiteY16" fmla="*/ 478496 h 1945946"/>
                  <a:gd name="connsiteX17" fmla="*/ 272439 w 2505701"/>
                  <a:gd name="connsiteY17" fmla="*/ 206057 h 1945946"/>
                  <a:gd name="connsiteX18" fmla="*/ 297913 w 2505701"/>
                  <a:gd name="connsiteY18" fmla="*/ 206057 h 1945946"/>
                  <a:gd name="connsiteX19" fmla="*/ 327043 w 2505701"/>
                  <a:gd name="connsiteY19" fmla="*/ 152389 h 1945946"/>
                  <a:gd name="connsiteX20" fmla="*/ 613652 w 2505701"/>
                  <a:gd name="connsiteY20" fmla="*/ 0 h 1945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05701" h="1945946">
                    <a:moveTo>
                      <a:pt x="613652" y="0"/>
                    </a:moveTo>
                    <a:lnTo>
                      <a:pt x="1892048" y="0"/>
                    </a:lnTo>
                    <a:cubicBezTo>
                      <a:pt x="2011355" y="0"/>
                      <a:pt x="2116543" y="60449"/>
                      <a:pt x="2178657" y="152389"/>
                    </a:cubicBezTo>
                    <a:lnTo>
                      <a:pt x="2207787" y="206057"/>
                    </a:lnTo>
                    <a:lnTo>
                      <a:pt x="2233262" y="206057"/>
                    </a:lnTo>
                    <a:cubicBezTo>
                      <a:pt x="2383726" y="206057"/>
                      <a:pt x="2505701" y="328032"/>
                      <a:pt x="2505701" y="478496"/>
                    </a:cubicBezTo>
                    <a:lnTo>
                      <a:pt x="2505701" y="1467451"/>
                    </a:lnTo>
                    <a:cubicBezTo>
                      <a:pt x="2505701" y="1617915"/>
                      <a:pt x="2383726" y="1739890"/>
                      <a:pt x="2233262" y="1739890"/>
                    </a:cubicBezTo>
                    <a:lnTo>
                      <a:pt x="2207787" y="1739890"/>
                    </a:lnTo>
                    <a:lnTo>
                      <a:pt x="2178657" y="1793557"/>
                    </a:lnTo>
                    <a:cubicBezTo>
                      <a:pt x="2116543" y="1885498"/>
                      <a:pt x="2011355" y="1945946"/>
                      <a:pt x="1892048" y="1945946"/>
                    </a:cubicBezTo>
                    <a:lnTo>
                      <a:pt x="613652" y="1945946"/>
                    </a:lnTo>
                    <a:cubicBezTo>
                      <a:pt x="494345" y="1945946"/>
                      <a:pt x="389157" y="1885498"/>
                      <a:pt x="327043" y="1793557"/>
                    </a:cubicBezTo>
                    <a:lnTo>
                      <a:pt x="297913" y="1739890"/>
                    </a:lnTo>
                    <a:lnTo>
                      <a:pt x="272439" y="1739890"/>
                    </a:lnTo>
                    <a:cubicBezTo>
                      <a:pt x="121975" y="1739890"/>
                      <a:pt x="0" y="1617915"/>
                      <a:pt x="0" y="1467451"/>
                    </a:cubicBezTo>
                    <a:lnTo>
                      <a:pt x="0" y="478496"/>
                    </a:lnTo>
                    <a:cubicBezTo>
                      <a:pt x="0" y="328032"/>
                      <a:pt x="121975" y="206057"/>
                      <a:pt x="272439" y="206057"/>
                    </a:cubicBezTo>
                    <a:lnTo>
                      <a:pt x="297913" y="206057"/>
                    </a:lnTo>
                    <a:lnTo>
                      <a:pt x="327043" y="152389"/>
                    </a:lnTo>
                    <a:cubicBezTo>
                      <a:pt x="389157" y="60449"/>
                      <a:pt x="494345" y="0"/>
                      <a:pt x="613652" y="0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5411600" y="2761128"/>
              <a:ext cx="1368800" cy="860868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spc="120" dirty="0">
                  <a:solidFill>
                    <a:schemeClr val="bg1"/>
                  </a:solidFill>
                  <a:latin typeface="+mj-ea"/>
                  <a:ea typeface="+mj-ea"/>
                </a:rPr>
                <a:t>吸引更多商家入驻</a:t>
              </a:r>
              <a:endParaRPr lang="en-US" altLang="zh-CN" sz="2000" spc="12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041250" y="2335158"/>
            <a:ext cx="2205500" cy="1712808"/>
            <a:chOff x="8041250" y="2335158"/>
            <a:chExt cx="2205500" cy="1712808"/>
          </a:xfrm>
        </p:grpSpPr>
        <p:grpSp>
          <p:nvGrpSpPr>
            <p:cNvPr id="46" name="组合 45"/>
            <p:cNvGrpSpPr/>
            <p:nvPr/>
          </p:nvGrpSpPr>
          <p:grpSpPr>
            <a:xfrm>
              <a:off x="8041250" y="2335158"/>
              <a:ext cx="2205500" cy="1712808"/>
              <a:chOff x="-3483164" y="5885027"/>
              <a:chExt cx="2505701" cy="1945946"/>
            </a:xfrm>
          </p:grpSpPr>
          <p:sp>
            <p:nvSpPr>
              <p:cNvPr id="47" name="任意多边形: 形状 46"/>
              <p:cNvSpPr/>
              <p:nvPr/>
            </p:nvSpPr>
            <p:spPr>
              <a:xfrm>
                <a:off x="-3483164" y="5885027"/>
                <a:ext cx="2505701" cy="1945946"/>
              </a:xfrm>
              <a:custGeom>
                <a:avLst/>
                <a:gdLst>
                  <a:gd name="connsiteX0" fmla="*/ 613652 w 2505701"/>
                  <a:gd name="connsiteY0" fmla="*/ 0 h 1945946"/>
                  <a:gd name="connsiteX1" fmla="*/ 1892048 w 2505701"/>
                  <a:gd name="connsiteY1" fmla="*/ 0 h 1945946"/>
                  <a:gd name="connsiteX2" fmla="*/ 2178657 w 2505701"/>
                  <a:gd name="connsiteY2" fmla="*/ 152389 h 1945946"/>
                  <a:gd name="connsiteX3" fmla="*/ 2207787 w 2505701"/>
                  <a:gd name="connsiteY3" fmla="*/ 206057 h 1945946"/>
                  <a:gd name="connsiteX4" fmla="*/ 2233262 w 2505701"/>
                  <a:gd name="connsiteY4" fmla="*/ 206057 h 1945946"/>
                  <a:gd name="connsiteX5" fmla="*/ 2505701 w 2505701"/>
                  <a:gd name="connsiteY5" fmla="*/ 478496 h 1945946"/>
                  <a:gd name="connsiteX6" fmla="*/ 2505701 w 2505701"/>
                  <a:gd name="connsiteY6" fmla="*/ 1467451 h 1945946"/>
                  <a:gd name="connsiteX7" fmla="*/ 2233262 w 2505701"/>
                  <a:gd name="connsiteY7" fmla="*/ 1739890 h 1945946"/>
                  <a:gd name="connsiteX8" fmla="*/ 2207787 w 2505701"/>
                  <a:gd name="connsiteY8" fmla="*/ 1739890 h 1945946"/>
                  <a:gd name="connsiteX9" fmla="*/ 2178657 w 2505701"/>
                  <a:gd name="connsiteY9" fmla="*/ 1793557 h 1945946"/>
                  <a:gd name="connsiteX10" fmla="*/ 1892048 w 2505701"/>
                  <a:gd name="connsiteY10" fmla="*/ 1945946 h 1945946"/>
                  <a:gd name="connsiteX11" fmla="*/ 613652 w 2505701"/>
                  <a:gd name="connsiteY11" fmla="*/ 1945946 h 1945946"/>
                  <a:gd name="connsiteX12" fmla="*/ 327043 w 2505701"/>
                  <a:gd name="connsiteY12" fmla="*/ 1793557 h 1945946"/>
                  <a:gd name="connsiteX13" fmla="*/ 297913 w 2505701"/>
                  <a:gd name="connsiteY13" fmla="*/ 1739890 h 1945946"/>
                  <a:gd name="connsiteX14" fmla="*/ 272439 w 2505701"/>
                  <a:gd name="connsiteY14" fmla="*/ 1739890 h 1945946"/>
                  <a:gd name="connsiteX15" fmla="*/ 0 w 2505701"/>
                  <a:gd name="connsiteY15" fmla="*/ 1467451 h 1945946"/>
                  <a:gd name="connsiteX16" fmla="*/ 0 w 2505701"/>
                  <a:gd name="connsiteY16" fmla="*/ 478496 h 1945946"/>
                  <a:gd name="connsiteX17" fmla="*/ 272439 w 2505701"/>
                  <a:gd name="connsiteY17" fmla="*/ 206057 h 1945946"/>
                  <a:gd name="connsiteX18" fmla="*/ 297913 w 2505701"/>
                  <a:gd name="connsiteY18" fmla="*/ 206057 h 1945946"/>
                  <a:gd name="connsiteX19" fmla="*/ 327043 w 2505701"/>
                  <a:gd name="connsiteY19" fmla="*/ 152389 h 1945946"/>
                  <a:gd name="connsiteX20" fmla="*/ 613652 w 2505701"/>
                  <a:gd name="connsiteY20" fmla="*/ 0 h 1945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05701" h="1945946">
                    <a:moveTo>
                      <a:pt x="613652" y="0"/>
                    </a:moveTo>
                    <a:lnTo>
                      <a:pt x="1892048" y="0"/>
                    </a:lnTo>
                    <a:cubicBezTo>
                      <a:pt x="2011355" y="0"/>
                      <a:pt x="2116543" y="60449"/>
                      <a:pt x="2178657" y="152389"/>
                    </a:cubicBezTo>
                    <a:lnTo>
                      <a:pt x="2207787" y="206057"/>
                    </a:lnTo>
                    <a:lnTo>
                      <a:pt x="2233262" y="206057"/>
                    </a:lnTo>
                    <a:cubicBezTo>
                      <a:pt x="2383726" y="206057"/>
                      <a:pt x="2505701" y="328032"/>
                      <a:pt x="2505701" y="478496"/>
                    </a:cubicBezTo>
                    <a:lnTo>
                      <a:pt x="2505701" y="1467451"/>
                    </a:lnTo>
                    <a:cubicBezTo>
                      <a:pt x="2505701" y="1617915"/>
                      <a:pt x="2383726" y="1739890"/>
                      <a:pt x="2233262" y="1739890"/>
                    </a:cubicBezTo>
                    <a:lnTo>
                      <a:pt x="2207787" y="1739890"/>
                    </a:lnTo>
                    <a:lnTo>
                      <a:pt x="2178657" y="1793557"/>
                    </a:lnTo>
                    <a:cubicBezTo>
                      <a:pt x="2116543" y="1885498"/>
                      <a:pt x="2011355" y="1945946"/>
                      <a:pt x="1892048" y="1945946"/>
                    </a:cubicBezTo>
                    <a:lnTo>
                      <a:pt x="613652" y="1945946"/>
                    </a:lnTo>
                    <a:cubicBezTo>
                      <a:pt x="494345" y="1945946"/>
                      <a:pt x="389157" y="1885498"/>
                      <a:pt x="327043" y="1793557"/>
                    </a:cubicBezTo>
                    <a:lnTo>
                      <a:pt x="297913" y="1739890"/>
                    </a:lnTo>
                    <a:lnTo>
                      <a:pt x="272439" y="1739890"/>
                    </a:lnTo>
                    <a:cubicBezTo>
                      <a:pt x="121975" y="1739890"/>
                      <a:pt x="0" y="1617915"/>
                      <a:pt x="0" y="1467451"/>
                    </a:cubicBezTo>
                    <a:lnTo>
                      <a:pt x="0" y="478496"/>
                    </a:lnTo>
                    <a:cubicBezTo>
                      <a:pt x="0" y="328032"/>
                      <a:pt x="121975" y="206057"/>
                      <a:pt x="272439" y="206057"/>
                    </a:cubicBezTo>
                    <a:lnTo>
                      <a:pt x="297913" y="206057"/>
                    </a:lnTo>
                    <a:lnTo>
                      <a:pt x="327043" y="152389"/>
                    </a:lnTo>
                    <a:cubicBezTo>
                      <a:pt x="389157" y="60449"/>
                      <a:pt x="494345" y="0"/>
                      <a:pt x="61365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-3388572" y="5958488"/>
                <a:ext cx="2316516" cy="1799024"/>
              </a:xfrm>
              <a:custGeom>
                <a:avLst/>
                <a:gdLst>
                  <a:gd name="connsiteX0" fmla="*/ 613652 w 2505701"/>
                  <a:gd name="connsiteY0" fmla="*/ 0 h 1945946"/>
                  <a:gd name="connsiteX1" fmla="*/ 1892048 w 2505701"/>
                  <a:gd name="connsiteY1" fmla="*/ 0 h 1945946"/>
                  <a:gd name="connsiteX2" fmla="*/ 2178657 w 2505701"/>
                  <a:gd name="connsiteY2" fmla="*/ 152389 h 1945946"/>
                  <a:gd name="connsiteX3" fmla="*/ 2207787 w 2505701"/>
                  <a:gd name="connsiteY3" fmla="*/ 206057 h 1945946"/>
                  <a:gd name="connsiteX4" fmla="*/ 2233262 w 2505701"/>
                  <a:gd name="connsiteY4" fmla="*/ 206057 h 1945946"/>
                  <a:gd name="connsiteX5" fmla="*/ 2505701 w 2505701"/>
                  <a:gd name="connsiteY5" fmla="*/ 478496 h 1945946"/>
                  <a:gd name="connsiteX6" fmla="*/ 2505701 w 2505701"/>
                  <a:gd name="connsiteY6" fmla="*/ 1467451 h 1945946"/>
                  <a:gd name="connsiteX7" fmla="*/ 2233262 w 2505701"/>
                  <a:gd name="connsiteY7" fmla="*/ 1739890 h 1945946"/>
                  <a:gd name="connsiteX8" fmla="*/ 2207787 w 2505701"/>
                  <a:gd name="connsiteY8" fmla="*/ 1739890 h 1945946"/>
                  <a:gd name="connsiteX9" fmla="*/ 2178657 w 2505701"/>
                  <a:gd name="connsiteY9" fmla="*/ 1793557 h 1945946"/>
                  <a:gd name="connsiteX10" fmla="*/ 1892048 w 2505701"/>
                  <a:gd name="connsiteY10" fmla="*/ 1945946 h 1945946"/>
                  <a:gd name="connsiteX11" fmla="*/ 613652 w 2505701"/>
                  <a:gd name="connsiteY11" fmla="*/ 1945946 h 1945946"/>
                  <a:gd name="connsiteX12" fmla="*/ 327043 w 2505701"/>
                  <a:gd name="connsiteY12" fmla="*/ 1793557 h 1945946"/>
                  <a:gd name="connsiteX13" fmla="*/ 297913 w 2505701"/>
                  <a:gd name="connsiteY13" fmla="*/ 1739890 h 1945946"/>
                  <a:gd name="connsiteX14" fmla="*/ 272439 w 2505701"/>
                  <a:gd name="connsiteY14" fmla="*/ 1739890 h 1945946"/>
                  <a:gd name="connsiteX15" fmla="*/ 0 w 2505701"/>
                  <a:gd name="connsiteY15" fmla="*/ 1467451 h 1945946"/>
                  <a:gd name="connsiteX16" fmla="*/ 0 w 2505701"/>
                  <a:gd name="connsiteY16" fmla="*/ 478496 h 1945946"/>
                  <a:gd name="connsiteX17" fmla="*/ 272439 w 2505701"/>
                  <a:gd name="connsiteY17" fmla="*/ 206057 h 1945946"/>
                  <a:gd name="connsiteX18" fmla="*/ 297913 w 2505701"/>
                  <a:gd name="connsiteY18" fmla="*/ 206057 h 1945946"/>
                  <a:gd name="connsiteX19" fmla="*/ 327043 w 2505701"/>
                  <a:gd name="connsiteY19" fmla="*/ 152389 h 1945946"/>
                  <a:gd name="connsiteX20" fmla="*/ 613652 w 2505701"/>
                  <a:gd name="connsiteY20" fmla="*/ 0 h 1945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05701" h="1945946">
                    <a:moveTo>
                      <a:pt x="613652" y="0"/>
                    </a:moveTo>
                    <a:lnTo>
                      <a:pt x="1892048" y="0"/>
                    </a:lnTo>
                    <a:cubicBezTo>
                      <a:pt x="2011355" y="0"/>
                      <a:pt x="2116543" y="60449"/>
                      <a:pt x="2178657" y="152389"/>
                    </a:cubicBezTo>
                    <a:lnTo>
                      <a:pt x="2207787" y="206057"/>
                    </a:lnTo>
                    <a:lnTo>
                      <a:pt x="2233262" y="206057"/>
                    </a:lnTo>
                    <a:cubicBezTo>
                      <a:pt x="2383726" y="206057"/>
                      <a:pt x="2505701" y="328032"/>
                      <a:pt x="2505701" y="478496"/>
                    </a:cubicBezTo>
                    <a:lnTo>
                      <a:pt x="2505701" y="1467451"/>
                    </a:lnTo>
                    <a:cubicBezTo>
                      <a:pt x="2505701" y="1617915"/>
                      <a:pt x="2383726" y="1739890"/>
                      <a:pt x="2233262" y="1739890"/>
                    </a:cubicBezTo>
                    <a:lnTo>
                      <a:pt x="2207787" y="1739890"/>
                    </a:lnTo>
                    <a:lnTo>
                      <a:pt x="2178657" y="1793557"/>
                    </a:lnTo>
                    <a:cubicBezTo>
                      <a:pt x="2116543" y="1885498"/>
                      <a:pt x="2011355" y="1945946"/>
                      <a:pt x="1892048" y="1945946"/>
                    </a:cubicBezTo>
                    <a:lnTo>
                      <a:pt x="613652" y="1945946"/>
                    </a:lnTo>
                    <a:cubicBezTo>
                      <a:pt x="494345" y="1945946"/>
                      <a:pt x="389157" y="1885498"/>
                      <a:pt x="327043" y="1793557"/>
                    </a:cubicBezTo>
                    <a:lnTo>
                      <a:pt x="297913" y="1739890"/>
                    </a:lnTo>
                    <a:lnTo>
                      <a:pt x="272439" y="1739890"/>
                    </a:lnTo>
                    <a:cubicBezTo>
                      <a:pt x="121975" y="1739890"/>
                      <a:pt x="0" y="1617915"/>
                      <a:pt x="0" y="1467451"/>
                    </a:cubicBezTo>
                    <a:lnTo>
                      <a:pt x="0" y="478496"/>
                    </a:lnTo>
                    <a:cubicBezTo>
                      <a:pt x="0" y="328032"/>
                      <a:pt x="121975" y="206057"/>
                      <a:pt x="272439" y="206057"/>
                    </a:cubicBezTo>
                    <a:lnTo>
                      <a:pt x="297913" y="206057"/>
                    </a:lnTo>
                    <a:lnTo>
                      <a:pt x="327043" y="152389"/>
                    </a:lnTo>
                    <a:cubicBezTo>
                      <a:pt x="389157" y="60449"/>
                      <a:pt x="494345" y="0"/>
                      <a:pt x="613652" y="0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8459600" y="2761128"/>
              <a:ext cx="1368800" cy="860868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spc="120" dirty="0">
                  <a:solidFill>
                    <a:schemeClr val="bg1"/>
                  </a:solidFill>
                  <a:latin typeface="+mj-ea"/>
                  <a:ea typeface="+mj-ea"/>
                </a:rPr>
                <a:t>浪漫携手度七夕</a:t>
              </a:r>
              <a:endParaRPr lang="en-US" altLang="zh-CN" sz="2000" spc="12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84610" y="581025"/>
            <a:ext cx="2214880" cy="7067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000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76200" sx="101000" sy="101000" algn="ctr" rotWithShape="0">
                    <a:schemeClr val="bg1"/>
                  </a:outerShdw>
                </a:effectLst>
                <a:latin typeface="+mj-ea"/>
                <a:ea typeface="+mj-ea"/>
              </a:rPr>
              <a:t>活动宣传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147306" y="1920871"/>
            <a:ext cx="2182138" cy="3779655"/>
            <a:chOff x="1010367" y="1920871"/>
            <a:chExt cx="2182138" cy="3779655"/>
          </a:xfrm>
        </p:grpSpPr>
        <p:grpSp>
          <p:nvGrpSpPr>
            <p:cNvPr id="34" name="组合 33"/>
            <p:cNvGrpSpPr/>
            <p:nvPr/>
          </p:nvGrpSpPr>
          <p:grpSpPr>
            <a:xfrm>
              <a:off x="1010367" y="1920871"/>
              <a:ext cx="2182138" cy="3779655"/>
              <a:chOff x="1226267" y="1717671"/>
              <a:chExt cx="2182138" cy="3779655"/>
            </a:xfrm>
          </p:grpSpPr>
          <p:sp>
            <p:nvSpPr>
              <p:cNvPr id="32" name="任意多边形: 形状 31"/>
              <p:cNvSpPr/>
              <p:nvPr/>
            </p:nvSpPr>
            <p:spPr>
              <a:xfrm>
                <a:off x="1226267" y="1717671"/>
                <a:ext cx="2182138" cy="3779655"/>
              </a:xfrm>
              <a:custGeom>
                <a:avLst/>
                <a:gdLst>
                  <a:gd name="connsiteX0" fmla="*/ 538081 w 2182138"/>
                  <a:gd name="connsiteY0" fmla="*/ 0 h 3779655"/>
                  <a:gd name="connsiteX1" fmla="*/ 1644056 w 2182138"/>
                  <a:gd name="connsiteY1" fmla="*/ 0 h 3779655"/>
                  <a:gd name="connsiteX2" fmla="*/ 1924790 w 2182138"/>
                  <a:gd name="connsiteY2" fmla="*/ 186083 h 3779655"/>
                  <a:gd name="connsiteX3" fmla="*/ 1936144 w 2182138"/>
                  <a:gd name="connsiteY3" fmla="*/ 222660 h 3779655"/>
                  <a:gd name="connsiteX4" fmla="*/ 1975815 w 2182138"/>
                  <a:gd name="connsiteY4" fmla="*/ 234974 h 3779655"/>
                  <a:gd name="connsiteX5" fmla="*/ 2182138 w 2182138"/>
                  <a:gd name="connsiteY5" fmla="*/ 546244 h 3779655"/>
                  <a:gd name="connsiteX6" fmla="*/ 2182138 w 2182138"/>
                  <a:gd name="connsiteY6" fmla="*/ 3233411 h 3779655"/>
                  <a:gd name="connsiteX7" fmla="*/ 1975815 w 2182138"/>
                  <a:gd name="connsiteY7" fmla="*/ 3544681 h 3779655"/>
                  <a:gd name="connsiteX8" fmla="*/ 1936144 w 2182138"/>
                  <a:gd name="connsiteY8" fmla="*/ 3556995 h 3779655"/>
                  <a:gd name="connsiteX9" fmla="*/ 1924790 w 2182138"/>
                  <a:gd name="connsiteY9" fmla="*/ 3593572 h 3779655"/>
                  <a:gd name="connsiteX10" fmla="*/ 1644056 w 2182138"/>
                  <a:gd name="connsiteY10" fmla="*/ 3779655 h 3779655"/>
                  <a:gd name="connsiteX11" fmla="*/ 538081 w 2182138"/>
                  <a:gd name="connsiteY11" fmla="*/ 3779655 h 3779655"/>
                  <a:gd name="connsiteX12" fmla="*/ 257347 w 2182138"/>
                  <a:gd name="connsiteY12" fmla="*/ 3593572 h 3779655"/>
                  <a:gd name="connsiteX13" fmla="*/ 245993 w 2182138"/>
                  <a:gd name="connsiteY13" fmla="*/ 3556995 h 3779655"/>
                  <a:gd name="connsiteX14" fmla="*/ 206323 w 2182138"/>
                  <a:gd name="connsiteY14" fmla="*/ 3544681 h 3779655"/>
                  <a:gd name="connsiteX15" fmla="*/ 0 w 2182138"/>
                  <a:gd name="connsiteY15" fmla="*/ 3233411 h 3779655"/>
                  <a:gd name="connsiteX16" fmla="*/ 0 w 2182138"/>
                  <a:gd name="connsiteY16" fmla="*/ 546244 h 3779655"/>
                  <a:gd name="connsiteX17" fmla="*/ 206323 w 2182138"/>
                  <a:gd name="connsiteY17" fmla="*/ 234974 h 3779655"/>
                  <a:gd name="connsiteX18" fmla="*/ 245993 w 2182138"/>
                  <a:gd name="connsiteY18" fmla="*/ 222660 h 3779655"/>
                  <a:gd name="connsiteX19" fmla="*/ 257347 w 2182138"/>
                  <a:gd name="connsiteY19" fmla="*/ 186083 h 3779655"/>
                  <a:gd name="connsiteX20" fmla="*/ 538081 w 2182138"/>
                  <a:gd name="connsiteY20" fmla="*/ 0 h 377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138" h="3779655">
                    <a:moveTo>
                      <a:pt x="538081" y="0"/>
                    </a:moveTo>
                    <a:lnTo>
                      <a:pt x="1644056" y="0"/>
                    </a:lnTo>
                    <a:cubicBezTo>
                      <a:pt x="1770257" y="0"/>
                      <a:pt x="1878537" y="76730"/>
                      <a:pt x="1924790" y="186083"/>
                    </a:cubicBezTo>
                    <a:lnTo>
                      <a:pt x="1936144" y="222660"/>
                    </a:lnTo>
                    <a:lnTo>
                      <a:pt x="1975815" y="234974"/>
                    </a:lnTo>
                    <a:cubicBezTo>
                      <a:pt x="2097062" y="286258"/>
                      <a:pt x="2182138" y="406316"/>
                      <a:pt x="2182138" y="546244"/>
                    </a:cubicBezTo>
                    <a:lnTo>
                      <a:pt x="2182138" y="3233411"/>
                    </a:lnTo>
                    <a:cubicBezTo>
                      <a:pt x="2182138" y="3373340"/>
                      <a:pt x="2097062" y="3493397"/>
                      <a:pt x="1975815" y="3544681"/>
                    </a:cubicBezTo>
                    <a:lnTo>
                      <a:pt x="1936144" y="3556995"/>
                    </a:lnTo>
                    <a:lnTo>
                      <a:pt x="1924790" y="3593572"/>
                    </a:lnTo>
                    <a:cubicBezTo>
                      <a:pt x="1878537" y="3702925"/>
                      <a:pt x="1770257" y="3779655"/>
                      <a:pt x="1644056" y="3779655"/>
                    </a:cubicBezTo>
                    <a:lnTo>
                      <a:pt x="538081" y="3779655"/>
                    </a:lnTo>
                    <a:cubicBezTo>
                      <a:pt x="411880" y="3779655"/>
                      <a:pt x="303600" y="3702925"/>
                      <a:pt x="257347" y="3593572"/>
                    </a:cubicBezTo>
                    <a:lnTo>
                      <a:pt x="245993" y="3556995"/>
                    </a:lnTo>
                    <a:lnTo>
                      <a:pt x="206323" y="3544681"/>
                    </a:lnTo>
                    <a:cubicBezTo>
                      <a:pt x="85076" y="3493397"/>
                      <a:pt x="0" y="3373340"/>
                      <a:pt x="0" y="3233411"/>
                    </a:cubicBezTo>
                    <a:lnTo>
                      <a:pt x="0" y="546244"/>
                    </a:lnTo>
                    <a:cubicBezTo>
                      <a:pt x="0" y="406316"/>
                      <a:pt x="85076" y="286258"/>
                      <a:pt x="206323" y="234974"/>
                    </a:cubicBezTo>
                    <a:lnTo>
                      <a:pt x="245993" y="222660"/>
                    </a:lnTo>
                    <a:lnTo>
                      <a:pt x="257347" y="186083"/>
                    </a:lnTo>
                    <a:cubicBezTo>
                      <a:pt x="303600" y="76730"/>
                      <a:pt x="411880" y="0"/>
                      <a:pt x="5380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1312054" y="1812669"/>
                <a:ext cx="2010565" cy="3589659"/>
              </a:xfrm>
              <a:custGeom>
                <a:avLst/>
                <a:gdLst>
                  <a:gd name="connsiteX0" fmla="*/ 538081 w 2182138"/>
                  <a:gd name="connsiteY0" fmla="*/ 0 h 3779655"/>
                  <a:gd name="connsiteX1" fmla="*/ 1644056 w 2182138"/>
                  <a:gd name="connsiteY1" fmla="*/ 0 h 3779655"/>
                  <a:gd name="connsiteX2" fmla="*/ 1924790 w 2182138"/>
                  <a:gd name="connsiteY2" fmla="*/ 186083 h 3779655"/>
                  <a:gd name="connsiteX3" fmla="*/ 1936144 w 2182138"/>
                  <a:gd name="connsiteY3" fmla="*/ 222660 h 3779655"/>
                  <a:gd name="connsiteX4" fmla="*/ 1975815 w 2182138"/>
                  <a:gd name="connsiteY4" fmla="*/ 234974 h 3779655"/>
                  <a:gd name="connsiteX5" fmla="*/ 2182138 w 2182138"/>
                  <a:gd name="connsiteY5" fmla="*/ 546244 h 3779655"/>
                  <a:gd name="connsiteX6" fmla="*/ 2182138 w 2182138"/>
                  <a:gd name="connsiteY6" fmla="*/ 3233411 h 3779655"/>
                  <a:gd name="connsiteX7" fmla="*/ 1975815 w 2182138"/>
                  <a:gd name="connsiteY7" fmla="*/ 3544681 h 3779655"/>
                  <a:gd name="connsiteX8" fmla="*/ 1936144 w 2182138"/>
                  <a:gd name="connsiteY8" fmla="*/ 3556995 h 3779655"/>
                  <a:gd name="connsiteX9" fmla="*/ 1924790 w 2182138"/>
                  <a:gd name="connsiteY9" fmla="*/ 3593572 h 3779655"/>
                  <a:gd name="connsiteX10" fmla="*/ 1644056 w 2182138"/>
                  <a:gd name="connsiteY10" fmla="*/ 3779655 h 3779655"/>
                  <a:gd name="connsiteX11" fmla="*/ 538081 w 2182138"/>
                  <a:gd name="connsiteY11" fmla="*/ 3779655 h 3779655"/>
                  <a:gd name="connsiteX12" fmla="*/ 257347 w 2182138"/>
                  <a:gd name="connsiteY12" fmla="*/ 3593572 h 3779655"/>
                  <a:gd name="connsiteX13" fmla="*/ 245993 w 2182138"/>
                  <a:gd name="connsiteY13" fmla="*/ 3556995 h 3779655"/>
                  <a:gd name="connsiteX14" fmla="*/ 206323 w 2182138"/>
                  <a:gd name="connsiteY14" fmla="*/ 3544681 h 3779655"/>
                  <a:gd name="connsiteX15" fmla="*/ 0 w 2182138"/>
                  <a:gd name="connsiteY15" fmla="*/ 3233411 h 3779655"/>
                  <a:gd name="connsiteX16" fmla="*/ 0 w 2182138"/>
                  <a:gd name="connsiteY16" fmla="*/ 546244 h 3779655"/>
                  <a:gd name="connsiteX17" fmla="*/ 206323 w 2182138"/>
                  <a:gd name="connsiteY17" fmla="*/ 234974 h 3779655"/>
                  <a:gd name="connsiteX18" fmla="*/ 245993 w 2182138"/>
                  <a:gd name="connsiteY18" fmla="*/ 222660 h 3779655"/>
                  <a:gd name="connsiteX19" fmla="*/ 257347 w 2182138"/>
                  <a:gd name="connsiteY19" fmla="*/ 186083 h 3779655"/>
                  <a:gd name="connsiteX20" fmla="*/ 538081 w 2182138"/>
                  <a:gd name="connsiteY20" fmla="*/ 0 h 377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138" h="3779655">
                    <a:moveTo>
                      <a:pt x="538081" y="0"/>
                    </a:moveTo>
                    <a:lnTo>
                      <a:pt x="1644056" y="0"/>
                    </a:lnTo>
                    <a:cubicBezTo>
                      <a:pt x="1770257" y="0"/>
                      <a:pt x="1878537" y="76730"/>
                      <a:pt x="1924790" y="186083"/>
                    </a:cubicBezTo>
                    <a:lnTo>
                      <a:pt x="1936144" y="222660"/>
                    </a:lnTo>
                    <a:lnTo>
                      <a:pt x="1975815" y="234974"/>
                    </a:lnTo>
                    <a:cubicBezTo>
                      <a:pt x="2097062" y="286258"/>
                      <a:pt x="2182138" y="406316"/>
                      <a:pt x="2182138" y="546244"/>
                    </a:cubicBezTo>
                    <a:lnTo>
                      <a:pt x="2182138" y="3233411"/>
                    </a:lnTo>
                    <a:cubicBezTo>
                      <a:pt x="2182138" y="3373340"/>
                      <a:pt x="2097062" y="3493397"/>
                      <a:pt x="1975815" y="3544681"/>
                    </a:cubicBezTo>
                    <a:lnTo>
                      <a:pt x="1936144" y="3556995"/>
                    </a:lnTo>
                    <a:lnTo>
                      <a:pt x="1924790" y="3593572"/>
                    </a:lnTo>
                    <a:cubicBezTo>
                      <a:pt x="1878537" y="3702925"/>
                      <a:pt x="1770257" y="3779655"/>
                      <a:pt x="1644056" y="3779655"/>
                    </a:cubicBezTo>
                    <a:lnTo>
                      <a:pt x="538081" y="3779655"/>
                    </a:lnTo>
                    <a:cubicBezTo>
                      <a:pt x="411880" y="3779655"/>
                      <a:pt x="303600" y="3702925"/>
                      <a:pt x="257347" y="3593572"/>
                    </a:cubicBezTo>
                    <a:lnTo>
                      <a:pt x="245993" y="3556995"/>
                    </a:lnTo>
                    <a:lnTo>
                      <a:pt x="206323" y="3544681"/>
                    </a:lnTo>
                    <a:cubicBezTo>
                      <a:pt x="85076" y="3493397"/>
                      <a:pt x="0" y="3373340"/>
                      <a:pt x="0" y="3233411"/>
                    </a:cubicBezTo>
                    <a:lnTo>
                      <a:pt x="0" y="546244"/>
                    </a:lnTo>
                    <a:cubicBezTo>
                      <a:pt x="0" y="406316"/>
                      <a:pt x="85076" y="286258"/>
                      <a:pt x="206323" y="234974"/>
                    </a:cubicBezTo>
                    <a:lnTo>
                      <a:pt x="245993" y="222660"/>
                    </a:lnTo>
                    <a:lnTo>
                      <a:pt x="257347" y="186083"/>
                    </a:lnTo>
                    <a:cubicBezTo>
                      <a:pt x="303600" y="76730"/>
                      <a:pt x="411880" y="0"/>
                      <a:pt x="538081" y="0"/>
                    </a:cubicBezTo>
                    <a:close/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848469" y="2157987"/>
              <a:ext cx="505935" cy="416126"/>
              <a:chOff x="1835104" y="2157987"/>
              <a:chExt cx="505935" cy="416126"/>
            </a:xfrm>
          </p:grpSpPr>
          <p:sp>
            <p:nvSpPr>
              <p:cNvPr id="35" name="任意多边形: 形状 277"/>
              <p:cNvSpPr/>
              <p:nvPr/>
            </p:nvSpPr>
            <p:spPr>
              <a:xfrm rot="578382" flipH="1">
                <a:off x="2026216" y="2157987"/>
                <a:ext cx="314823" cy="416126"/>
              </a:xfrm>
              <a:custGeom>
                <a:avLst/>
                <a:gdLst>
                  <a:gd name="connsiteX0" fmla="*/ 111941 w 181572"/>
                  <a:gd name="connsiteY0" fmla="*/ 74263 h 239998"/>
                  <a:gd name="connsiteX1" fmla="*/ 144040 w 181572"/>
                  <a:gd name="connsiteY1" fmla="*/ 239998 h 239998"/>
                  <a:gd name="connsiteX2" fmla="*/ 111941 w 181572"/>
                  <a:gd name="connsiteY2" fmla="*/ 74263 h 2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572" h="239998">
                    <a:moveTo>
                      <a:pt x="111941" y="74263"/>
                    </a:moveTo>
                    <a:cubicBezTo>
                      <a:pt x="-29696" y="-90710"/>
                      <a:pt x="-55604" y="92456"/>
                      <a:pt x="144040" y="239998"/>
                    </a:cubicBezTo>
                    <a:cubicBezTo>
                      <a:pt x="238052" y="-30798"/>
                      <a:pt x="127753" y="-51562"/>
                      <a:pt x="111941" y="7426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3">
                      <a:lumMod val="40000"/>
                      <a:lumOff val="60000"/>
                    </a:schemeClr>
                  </a:gs>
                  <a:gs pos="18000">
                    <a:schemeClr val="accent3"/>
                  </a:gs>
                </a:gsLst>
                <a:lin ang="0" scaled="0"/>
              </a:gradFill>
              <a:ln w="4763" cap="rnd">
                <a:noFill/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任意多边形: 形状 278"/>
              <p:cNvSpPr/>
              <p:nvPr/>
            </p:nvSpPr>
            <p:spPr>
              <a:xfrm rot="20612655" flipH="1">
                <a:off x="1835104" y="2289822"/>
                <a:ext cx="207783" cy="274807"/>
              </a:xfrm>
              <a:custGeom>
                <a:avLst/>
                <a:gdLst>
                  <a:gd name="connsiteX0" fmla="*/ 63247 w 165019"/>
                  <a:gd name="connsiteY0" fmla="*/ 67564 h 218249"/>
                  <a:gd name="connsiteX1" fmla="*/ 34100 w 165019"/>
                  <a:gd name="connsiteY1" fmla="*/ 218249 h 218249"/>
                  <a:gd name="connsiteX2" fmla="*/ 63247 w 165019"/>
                  <a:gd name="connsiteY2" fmla="*/ 67564 h 2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9" h="218249">
                    <a:moveTo>
                      <a:pt x="63247" y="67564"/>
                    </a:moveTo>
                    <a:cubicBezTo>
                      <a:pt x="192025" y="-82455"/>
                      <a:pt x="215552" y="84042"/>
                      <a:pt x="34100" y="218249"/>
                    </a:cubicBezTo>
                    <a:cubicBezTo>
                      <a:pt x="-51339" y="-27972"/>
                      <a:pt x="48960" y="-46927"/>
                      <a:pt x="63247" y="6756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0" scaled="0"/>
              </a:gradFill>
              <a:ln w="4763" cap="rnd">
                <a:noFill/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417036" y="2668145"/>
              <a:ext cx="1368800" cy="44653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spc="120" dirty="0">
                  <a:solidFill>
                    <a:schemeClr val="accent1"/>
                  </a:solidFill>
                  <a:latin typeface="+mj-ea"/>
                  <a:ea typeface="+mj-ea"/>
                </a:rPr>
                <a:t>活动一</a:t>
              </a:r>
              <a:endParaRPr lang="en-US" altLang="zh-CN" sz="2000" spc="12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169840" y="3095909"/>
              <a:ext cx="1892221" cy="809058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寻找你心目中的牛郎</a:t>
              </a:r>
              <a:r>
                <a:rPr lang="en-US" altLang="zh-CN" spc="120" dirty="0">
                  <a:solidFill>
                    <a:schemeClr val="accent1"/>
                  </a:solidFill>
                  <a:latin typeface="+mn-ea"/>
                </a:rPr>
                <a:t>/</a:t>
              </a: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织女</a:t>
              </a:r>
              <a:endParaRPr lang="en-US" altLang="zh-CN" spc="12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69840" y="4296059"/>
              <a:ext cx="1892221" cy="35214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20XX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年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月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日</a:t>
              </a:r>
              <a:endParaRPr lang="en-US" altLang="zh-CN" sz="1400" spc="12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69840" y="4848509"/>
              <a:ext cx="1892221" cy="35214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20XX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年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月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日</a:t>
              </a:r>
              <a:endParaRPr lang="en-US" altLang="zh-CN" sz="1400" spc="12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69840" y="4572284"/>
              <a:ext cx="1892221" cy="35214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至</a:t>
              </a:r>
              <a:endParaRPr lang="en-US" altLang="zh-CN" sz="1400" spc="12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719056" y="1920871"/>
            <a:ext cx="2182138" cy="3779655"/>
            <a:chOff x="1010367" y="1920871"/>
            <a:chExt cx="2182138" cy="3779655"/>
          </a:xfrm>
        </p:grpSpPr>
        <p:grpSp>
          <p:nvGrpSpPr>
            <p:cNvPr id="46" name="组合 45"/>
            <p:cNvGrpSpPr/>
            <p:nvPr/>
          </p:nvGrpSpPr>
          <p:grpSpPr>
            <a:xfrm>
              <a:off x="1010367" y="1920871"/>
              <a:ext cx="2182138" cy="3779655"/>
              <a:chOff x="1226267" y="1717671"/>
              <a:chExt cx="2182138" cy="3779655"/>
            </a:xfrm>
          </p:grpSpPr>
          <p:sp>
            <p:nvSpPr>
              <p:cNvPr id="55" name="任意多边形: 形状 54"/>
              <p:cNvSpPr/>
              <p:nvPr/>
            </p:nvSpPr>
            <p:spPr>
              <a:xfrm>
                <a:off x="1226267" y="1717671"/>
                <a:ext cx="2182138" cy="3779655"/>
              </a:xfrm>
              <a:custGeom>
                <a:avLst/>
                <a:gdLst>
                  <a:gd name="connsiteX0" fmla="*/ 538081 w 2182138"/>
                  <a:gd name="connsiteY0" fmla="*/ 0 h 3779655"/>
                  <a:gd name="connsiteX1" fmla="*/ 1644056 w 2182138"/>
                  <a:gd name="connsiteY1" fmla="*/ 0 h 3779655"/>
                  <a:gd name="connsiteX2" fmla="*/ 1924790 w 2182138"/>
                  <a:gd name="connsiteY2" fmla="*/ 186083 h 3779655"/>
                  <a:gd name="connsiteX3" fmla="*/ 1936144 w 2182138"/>
                  <a:gd name="connsiteY3" fmla="*/ 222660 h 3779655"/>
                  <a:gd name="connsiteX4" fmla="*/ 1975815 w 2182138"/>
                  <a:gd name="connsiteY4" fmla="*/ 234974 h 3779655"/>
                  <a:gd name="connsiteX5" fmla="*/ 2182138 w 2182138"/>
                  <a:gd name="connsiteY5" fmla="*/ 546244 h 3779655"/>
                  <a:gd name="connsiteX6" fmla="*/ 2182138 w 2182138"/>
                  <a:gd name="connsiteY6" fmla="*/ 3233411 h 3779655"/>
                  <a:gd name="connsiteX7" fmla="*/ 1975815 w 2182138"/>
                  <a:gd name="connsiteY7" fmla="*/ 3544681 h 3779655"/>
                  <a:gd name="connsiteX8" fmla="*/ 1936144 w 2182138"/>
                  <a:gd name="connsiteY8" fmla="*/ 3556995 h 3779655"/>
                  <a:gd name="connsiteX9" fmla="*/ 1924790 w 2182138"/>
                  <a:gd name="connsiteY9" fmla="*/ 3593572 h 3779655"/>
                  <a:gd name="connsiteX10" fmla="*/ 1644056 w 2182138"/>
                  <a:gd name="connsiteY10" fmla="*/ 3779655 h 3779655"/>
                  <a:gd name="connsiteX11" fmla="*/ 538081 w 2182138"/>
                  <a:gd name="connsiteY11" fmla="*/ 3779655 h 3779655"/>
                  <a:gd name="connsiteX12" fmla="*/ 257347 w 2182138"/>
                  <a:gd name="connsiteY12" fmla="*/ 3593572 h 3779655"/>
                  <a:gd name="connsiteX13" fmla="*/ 245993 w 2182138"/>
                  <a:gd name="connsiteY13" fmla="*/ 3556995 h 3779655"/>
                  <a:gd name="connsiteX14" fmla="*/ 206323 w 2182138"/>
                  <a:gd name="connsiteY14" fmla="*/ 3544681 h 3779655"/>
                  <a:gd name="connsiteX15" fmla="*/ 0 w 2182138"/>
                  <a:gd name="connsiteY15" fmla="*/ 3233411 h 3779655"/>
                  <a:gd name="connsiteX16" fmla="*/ 0 w 2182138"/>
                  <a:gd name="connsiteY16" fmla="*/ 546244 h 3779655"/>
                  <a:gd name="connsiteX17" fmla="*/ 206323 w 2182138"/>
                  <a:gd name="connsiteY17" fmla="*/ 234974 h 3779655"/>
                  <a:gd name="connsiteX18" fmla="*/ 245993 w 2182138"/>
                  <a:gd name="connsiteY18" fmla="*/ 222660 h 3779655"/>
                  <a:gd name="connsiteX19" fmla="*/ 257347 w 2182138"/>
                  <a:gd name="connsiteY19" fmla="*/ 186083 h 3779655"/>
                  <a:gd name="connsiteX20" fmla="*/ 538081 w 2182138"/>
                  <a:gd name="connsiteY20" fmla="*/ 0 h 377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138" h="3779655">
                    <a:moveTo>
                      <a:pt x="538081" y="0"/>
                    </a:moveTo>
                    <a:lnTo>
                      <a:pt x="1644056" y="0"/>
                    </a:lnTo>
                    <a:cubicBezTo>
                      <a:pt x="1770257" y="0"/>
                      <a:pt x="1878537" y="76730"/>
                      <a:pt x="1924790" y="186083"/>
                    </a:cubicBezTo>
                    <a:lnTo>
                      <a:pt x="1936144" y="222660"/>
                    </a:lnTo>
                    <a:lnTo>
                      <a:pt x="1975815" y="234974"/>
                    </a:lnTo>
                    <a:cubicBezTo>
                      <a:pt x="2097062" y="286258"/>
                      <a:pt x="2182138" y="406316"/>
                      <a:pt x="2182138" y="546244"/>
                    </a:cubicBezTo>
                    <a:lnTo>
                      <a:pt x="2182138" y="3233411"/>
                    </a:lnTo>
                    <a:cubicBezTo>
                      <a:pt x="2182138" y="3373340"/>
                      <a:pt x="2097062" y="3493397"/>
                      <a:pt x="1975815" y="3544681"/>
                    </a:cubicBezTo>
                    <a:lnTo>
                      <a:pt x="1936144" y="3556995"/>
                    </a:lnTo>
                    <a:lnTo>
                      <a:pt x="1924790" y="3593572"/>
                    </a:lnTo>
                    <a:cubicBezTo>
                      <a:pt x="1878537" y="3702925"/>
                      <a:pt x="1770257" y="3779655"/>
                      <a:pt x="1644056" y="3779655"/>
                    </a:cubicBezTo>
                    <a:lnTo>
                      <a:pt x="538081" y="3779655"/>
                    </a:lnTo>
                    <a:cubicBezTo>
                      <a:pt x="411880" y="3779655"/>
                      <a:pt x="303600" y="3702925"/>
                      <a:pt x="257347" y="3593572"/>
                    </a:cubicBezTo>
                    <a:lnTo>
                      <a:pt x="245993" y="3556995"/>
                    </a:lnTo>
                    <a:lnTo>
                      <a:pt x="206323" y="3544681"/>
                    </a:lnTo>
                    <a:cubicBezTo>
                      <a:pt x="85076" y="3493397"/>
                      <a:pt x="0" y="3373340"/>
                      <a:pt x="0" y="3233411"/>
                    </a:cubicBezTo>
                    <a:lnTo>
                      <a:pt x="0" y="546244"/>
                    </a:lnTo>
                    <a:cubicBezTo>
                      <a:pt x="0" y="406316"/>
                      <a:pt x="85076" y="286258"/>
                      <a:pt x="206323" y="234974"/>
                    </a:cubicBezTo>
                    <a:lnTo>
                      <a:pt x="245993" y="222660"/>
                    </a:lnTo>
                    <a:lnTo>
                      <a:pt x="257347" y="186083"/>
                    </a:lnTo>
                    <a:cubicBezTo>
                      <a:pt x="303600" y="76730"/>
                      <a:pt x="411880" y="0"/>
                      <a:pt x="5380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>
                <a:off x="1312054" y="1812669"/>
                <a:ext cx="2010565" cy="3589659"/>
              </a:xfrm>
              <a:custGeom>
                <a:avLst/>
                <a:gdLst>
                  <a:gd name="connsiteX0" fmla="*/ 538081 w 2182138"/>
                  <a:gd name="connsiteY0" fmla="*/ 0 h 3779655"/>
                  <a:gd name="connsiteX1" fmla="*/ 1644056 w 2182138"/>
                  <a:gd name="connsiteY1" fmla="*/ 0 h 3779655"/>
                  <a:gd name="connsiteX2" fmla="*/ 1924790 w 2182138"/>
                  <a:gd name="connsiteY2" fmla="*/ 186083 h 3779655"/>
                  <a:gd name="connsiteX3" fmla="*/ 1936144 w 2182138"/>
                  <a:gd name="connsiteY3" fmla="*/ 222660 h 3779655"/>
                  <a:gd name="connsiteX4" fmla="*/ 1975815 w 2182138"/>
                  <a:gd name="connsiteY4" fmla="*/ 234974 h 3779655"/>
                  <a:gd name="connsiteX5" fmla="*/ 2182138 w 2182138"/>
                  <a:gd name="connsiteY5" fmla="*/ 546244 h 3779655"/>
                  <a:gd name="connsiteX6" fmla="*/ 2182138 w 2182138"/>
                  <a:gd name="connsiteY6" fmla="*/ 3233411 h 3779655"/>
                  <a:gd name="connsiteX7" fmla="*/ 1975815 w 2182138"/>
                  <a:gd name="connsiteY7" fmla="*/ 3544681 h 3779655"/>
                  <a:gd name="connsiteX8" fmla="*/ 1936144 w 2182138"/>
                  <a:gd name="connsiteY8" fmla="*/ 3556995 h 3779655"/>
                  <a:gd name="connsiteX9" fmla="*/ 1924790 w 2182138"/>
                  <a:gd name="connsiteY9" fmla="*/ 3593572 h 3779655"/>
                  <a:gd name="connsiteX10" fmla="*/ 1644056 w 2182138"/>
                  <a:gd name="connsiteY10" fmla="*/ 3779655 h 3779655"/>
                  <a:gd name="connsiteX11" fmla="*/ 538081 w 2182138"/>
                  <a:gd name="connsiteY11" fmla="*/ 3779655 h 3779655"/>
                  <a:gd name="connsiteX12" fmla="*/ 257347 w 2182138"/>
                  <a:gd name="connsiteY12" fmla="*/ 3593572 h 3779655"/>
                  <a:gd name="connsiteX13" fmla="*/ 245993 w 2182138"/>
                  <a:gd name="connsiteY13" fmla="*/ 3556995 h 3779655"/>
                  <a:gd name="connsiteX14" fmla="*/ 206323 w 2182138"/>
                  <a:gd name="connsiteY14" fmla="*/ 3544681 h 3779655"/>
                  <a:gd name="connsiteX15" fmla="*/ 0 w 2182138"/>
                  <a:gd name="connsiteY15" fmla="*/ 3233411 h 3779655"/>
                  <a:gd name="connsiteX16" fmla="*/ 0 w 2182138"/>
                  <a:gd name="connsiteY16" fmla="*/ 546244 h 3779655"/>
                  <a:gd name="connsiteX17" fmla="*/ 206323 w 2182138"/>
                  <a:gd name="connsiteY17" fmla="*/ 234974 h 3779655"/>
                  <a:gd name="connsiteX18" fmla="*/ 245993 w 2182138"/>
                  <a:gd name="connsiteY18" fmla="*/ 222660 h 3779655"/>
                  <a:gd name="connsiteX19" fmla="*/ 257347 w 2182138"/>
                  <a:gd name="connsiteY19" fmla="*/ 186083 h 3779655"/>
                  <a:gd name="connsiteX20" fmla="*/ 538081 w 2182138"/>
                  <a:gd name="connsiteY20" fmla="*/ 0 h 377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138" h="3779655">
                    <a:moveTo>
                      <a:pt x="538081" y="0"/>
                    </a:moveTo>
                    <a:lnTo>
                      <a:pt x="1644056" y="0"/>
                    </a:lnTo>
                    <a:cubicBezTo>
                      <a:pt x="1770257" y="0"/>
                      <a:pt x="1878537" y="76730"/>
                      <a:pt x="1924790" y="186083"/>
                    </a:cubicBezTo>
                    <a:lnTo>
                      <a:pt x="1936144" y="222660"/>
                    </a:lnTo>
                    <a:lnTo>
                      <a:pt x="1975815" y="234974"/>
                    </a:lnTo>
                    <a:cubicBezTo>
                      <a:pt x="2097062" y="286258"/>
                      <a:pt x="2182138" y="406316"/>
                      <a:pt x="2182138" y="546244"/>
                    </a:cubicBezTo>
                    <a:lnTo>
                      <a:pt x="2182138" y="3233411"/>
                    </a:lnTo>
                    <a:cubicBezTo>
                      <a:pt x="2182138" y="3373340"/>
                      <a:pt x="2097062" y="3493397"/>
                      <a:pt x="1975815" y="3544681"/>
                    </a:cubicBezTo>
                    <a:lnTo>
                      <a:pt x="1936144" y="3556995"/>
                    </a:lnTo>
                    <a:lnTo>
                      <a:pt x="1924790" y="3593572"/>
                    </a:lnTo>
                    <a:cubicBezTo>
                      <a:pt x="1878537" y="3702925"/>
                      <a:pt x="1770257" y="3779655"/>
                      <a:pt x="1644056" y="3779655"/>
                    </a:cubicBezTo>
                    <a:lnTo>
                      <a:pt x="538081" y="3779655"/>
                    </a:lnTo>
                    <a:cubicBezTo>
                      <a:pt x="411880" y="3779655"/>
                      <a:pt x="303600" y="3702925"/>
                      <a:pt x="257347" y="3593572"/>
                    </a:cubicBezTo>
                    <a:lnTo>
                      <a:pt x="245993" y="3556995"/>
                    </a:lnTo>
                    <a:lnTo>
                      <a:pt x="206323" y="3544681"/>
                    </a:lnTo>
                    <a:cubicBezTo>
                      <a:pt x="85076" y="3493397"/>
                      <a:pt x="0" y="3373340"/>
                      <a:pt x="0" y="3233411"/>
                    </a:cubicBezTo>
                    <a:lnTo>
                      <a:pt x="0" y="546244"/>
                    </a:lnTo>
                    <a:cubicBezTo>
                      <a:pt x="0" y="406316"/>
                      <a:pt x="85076" y="286258"/>
                      <a:pt x="206323" y="234974"/>
                    </a:cubicBezTo>
                    <a:lnTo>
                      <a:pt x="245993" y="222660"/>
                    </a:lnTo>
                    <a:lnTo>
                      <a:pt x="257347" y="186083"/>
                    </a:lnTo>
                    <a:cubicBezTo>
                      <a:pt x="303600" y="76730"/>
                      <a:pt x="411880" y="0"/>
                      <a:pt x="538081" y="0"/>
                    </a:cubicBezTo>
                    <a:close/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848469" y="2157987"/>
              <a:ext cx="505935" cy="416126"/>
              <a:chOff x="1835104" y="2157987"/>
              <a:chExt cx="505935" cy="416126"/>
            </a:xfrm>
          </p:grpSpPr>
          <p:sp>
            <p:nvSpPr>
              <p:cNvPr id="53" name="任意多边形: 形状 277"/>
              <p:cNvSpPr/>
              <p:nvPr/>
            </p:nvSpPr>
            <p:spPr>
              <a:xfrm rot="578382" flipH="1">
                <a:off x="2026216" y="2157987"/>
                <a:ext cx="314823" cy="416126"/>
              </a:xfrm>
              <a:custGeom>
                <a:avLst/>
                <a:gdLst>
                  <a:gd name="connsiteX0" fmla="*/ 111941 w 181572"/>
                  <a:gd name="connsiteY0" fmla="*/ 74263 h 239998"/>
                  <a:gd name="connsiteX1" fmla="*/ 144040 w 181572"/>
                  <a:gd name="connsiteY1" fmla="*/ 239998 h 239998"/>
                  <a:gd name="connsiteX2" fmla="*/ 111941 w 181572"/>
                  <a:gd name="connsiteY2" fmla="*/ 74263 h 2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572" h="239998">
                    <a:moveTo>
                      <a:pt x="111941" y="74263"/>
                    </a:moveTo>
                    <a:cubicBezTo>
                      <a:pt x="-29696" y="-90710"/>
                      <a:pt x="-55604" y="92456"/>
                      <a:pt x="144040" y="239998"/>
                    </a:cubicBezTo>
                    <a:cubicBezTo>
                      <a:pt x="238052" y="-30798"/>
                      <a:pt x="127753" y="-51562"/>
                      <a:pt x="111941" y="7426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3">
                      <a:lumMod val="40000"/>
                      <a:lumOff val="60000"/>
                    </a:schemeClr>
                  </a:gs>
                  <a:gs pos="18000">
                    <a:schemeClr val="accent3"/>
                  </a:gs>
                </a:gsLst>
                <a:lin ang="0" scaled="0"/>
              </a:gradFill>
              <a:ln w="4763" cap="rnd">
                <a:noFill/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任意多边形: 形状 278"/>
              <p:cNvSpPr/>
              <p:nvPr/>
            </p:nvSpPr>
            <p:spPr>
              <a:xfrm rot="20612655" flipH="1">
                <a:off x="1835104" y="2289822"/>
                <a:ext cx="207783" cy="274807"/>
              </a:xfrm>
              <a:custGeom>
                <a:avLst/>
                <a:gdLst>
                  <a:gd name="connsiteX0" fmla="*/ 63247 w 165019"/>
                  <a:gd name="connsiteY0" fmla="*/ 67564 h 218249"/>
                  <a:gd name="connsiteX1" fmla="*/ 34100 w 165019"/>
                  <a:gd name="connsiteY1" fmla="*/ 218249 h 218249"/>
                  <a:gd name="connsiteX2" fmla="*/ 63247 w 165019"/>
                  <a:gd name="connsiteY2" fmla="*/ 67564 h 2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9" h="218249">
                    <a:moveTo>
                      <a:pt x="63247" y="67564"/>
                    </a:moveTo>
                    <a:cubicBezTo>
                      <a:pt x="192025" y="-82455"/>
                      <a:pt x="215552" y="84042"/>
                      <a:pt x="34100" y="218249"/>
                    </a:cubicBezTo>
                    <a:cubicBezTo>
                      <a:pt x="-51339" y="-27972"/>
                      <a:pt x="48960" y="-46927"/>
                      <a:pt x="63247" y="6756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0" scaled="0"/>
              </a:gradFill>
              <a:ln w="4763" cap="rnd">
                <a:noFill/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1417036" y="2668145"/>
              <a:ext cx="1368800" cy="44653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spc="120" dirty="0">
                  <a:solidFill>
                    <a:schemeClr val="accent1"/>
                  </a:solidFill>
                  <a:latin typeface="+mj-ea"/>
                  <a:ea typeface="+mj-ea"/>
                </a:rPr>
                <a:t>活动二</a:t>
              </a:r>
              <a:endParaRPr lang="en-US" altLang="zh-CN" sz="2000" spc="12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169840" y="3095909"/>
              <a:ext cx="1892221" cy="809058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爱要大声</a:t>
              </a:r>
              <a:endParaRPr lang="en-US" altLang="zh-CN" spc="120" dirty="0">
                <a:solidFill>
                  <a:schemeClr val="accent1"/>
                </a:solidFill>
                <a:latin typeface="+mn-ea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说出来</a:t>
              </a:r>
              <a:endParaRPr lang="en-US" altLang="zh-CN" spc="12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169840" y="4296059"/>
              <a:ext cx="1892221" cy="35214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20XX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年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月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日</a:t>
              </a:r>
              <a:endParaRPr lang="en-US" altLang="zh-CN" sz="1400" spc="12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169840" y="4848509"/>
              <a:ext cx="1892221" cy="35214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20XX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年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月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日</a:t>
              </a:r>
              <a:endParaRPr lang="en-US" altLang="zh-CN" sz="1400" spc="12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169840" y="4572284"/>
              <a:ext cx="1892221" cy="35214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至</a:t>
              </a:r>
              <a:endParaRPr lang="en-US" altLang="zh-CN" sz="1400" spc="12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290806" y="1920871"/>
            <a:ext cx="2182138" cy="3779655"/>
            <a:chOff x="1010367" y="1920871"/>
            <a:chExt cx="2182138" cy="3779655"/>
          </a:xfrm>
        </p:grpSpPr>
        <p:grpSp>
          <p:nvGrpSpPr>
            <p:cNvPr id="58" name="组合 57"/>
            <p:cNvGrpSpPr/>
            <p:nvPr/>
          </p:nvGrpSpPr>
          <p:grpSpPr>
            <a:xfrm>
              <a:off x="1010367" y="1920871"/>
              <a:ext cx="2182138" cy="3779655"/>
              <a:chOff x="1226267" y="1717671"/>
              <a:chExt cx="2182138" cy="3779655"/>
            </a:xfrm>
          </p:grpSpPr>
          <p:sp>
            <p:nvSpPr>
              <p:cNvPr id="67" name="任意多边形: 形状 66"/>
              <p:cNvSpPr/>
              <p:nvPr/>
            </p:nvSpPr>
            <p:spPr>
              <a:xfrm>
                <a:off x="1226267" y="1717671"/>
                <a:ext cx="2182138" cy="3779655"/>
              </a:xfrm>
              <a:custGeom>
                <a:avLst/>
                <a:gdLst>
                  <a:gd name="connsiteX0" fmla="*/ 538081 w 2182138"/>
                  <a:gd name="connsiteY0" fmla="*/ 0 h 3779655"/>
                  <a:gd name="connsiteX1" fmla="*/ 1644056 w 2182138"/>
                  <a:gd name="connsiteY1" fmla="*/ 0 h 3779655"/>
                  <a:gd name="connsiteX2" fmla="*/ 1924790 w 2182138"/>
                  <a:gd name="connsiteY2" fmla="*/ 186083 h 3779655"/>
                  <a:gd name="connsiteX3" fmla="*/ 1936144 w 2182138"/>
                  <a:gd name="connsiteY3" fmla="*/ 222660 h 3779655"/>
                  <a:gd name="connsiteX4" fmla="*/ 1975815 w 2182138"/>
                  <a:gd name="connsiteY4" fmla="*/ 234974 h 3779655"/>
                  <a:gd name="connsiteX5" fmla="*/ 2182138 w 2182138"/>
                  <a:gd name="connsiteY5" fmla="*/ 546244 h 3779655"/>
                  <a:gd name="connsiteX6" fmla="*/ 2182138 w 2182138"/>
                  <a:gd name="connsiteY6" fmla="*/ 3233411 h 3779655"/>
                  <a:gd name="connsiteX7" fmla="*/ 1975815 w 2182138"/>
                  <a:gd name="connsiteY7" fmla="*/ 3544681 h 3779655"/>
                  <a:gd name="connsiteX8" fmla="*/ 1936144 w 2182138"/>
                  <a:gd name="connsiteY8" fmla="*/ 3556995 h 3779655"/>
                  <a:gd name="connsiteX9" fmla="*/ 1924790 w 2182138"/>
                  <a:gd name="connsiteY9" fmla="*/ 3593572 h 3779655"/>
                  <a:gd name="connsiteX10" fmla="*/ 1644056 w 2182138"/>
                  <a:gd name="connsiteY10" fmla="*/ 3779655 h 3779655"/>
                  <a:gd name="connsiteX11" fmla="*/ 538081 w 2182138"/>
                  <a:gd name="connsiteY11" fmla="*/ 3779655 h 3779655"/>
                  <a:gd name="connsiteX12" fmla="*/ 257347 w 2182138"/>
                  <a:gd name="connsiteY12" fmla="*/ 3593572 h 3779655"/>
                  <a:gd name="connsiteX13" fmla="*/ 245993 w 2182138"/>
                  <a:gd name="connsiteY13" fmla="*/ 3556995 h 3779655"/>
                  <a:gd name="connsiteX14" fmla="*/ 206323 w 2182138"/>
                  <a:gd name="connsiteY14" fmla="*/ 3544681 h 3779655"/>
                  <a:gd name="connsiteX15" fmla="*/ 0 w 2182138"/>
                  <a:gd name="connsiteY15" fmla="*/ 3233411 h 3779655"/>
                  <a:gd name="connsiteX16" fmla="*/ 0 w 2182138"/>
                  <a:gd name="connsiteY16" fmla="*/ 546244 h 3779655"/>
                  <a:gd name="connsiteX17" fmla="*/ 206323 w 2182138"/>
                  <a:gd name="connsiteY17" fmla="*/ 234974 h 3779655"/>
                  <a:gd name="connsiteX18" fmla="*/ 245993 w 2182138"/>
                  <a:gd name="connsiteY18" fmla="*/ 222660 h 3779655"/>
                  <a:gd name="connsiteX19" fmla="*/ 257347 w 2182138"/>
                  <a:gd name="connsiteY19" fmla="*/ 186083 h 3779655"/>
                  <a:gd name="connsiteX20" fmla="*/ 538081 w 2182138"/>
                  <a:gd name="connsiteY20" fmla="*/ 0 h 377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138" h="3779655">
                    <a:moveTo>
                      <a:pt x="538081" y="0"/>
                    </a:moveTo>
                    <a:lnTo>
                      <a:pt x="1644056" y="0"/>
                    </a:lnTo>
                    <a:cubicBezTo>
                      <a:pt x="1770257" y="0"/>
                      <a:pt x="1878537" y="76730"/>
                      <a:pt x="1924790" y="186083"/>
                    </a:cubicBezTo>
                    <a:lnTo>
                      <a:pt x="1936144" y="222660"/>
                    </a:lnTo>
                    <a:lnTo>
                      <a:pt x="1975815" y="234974"/>
                    </a:lnTo>
                    <a:cubicBezTo>
                      <a:pt x="2097062" y="286258"/>
                      <a:pt x="2182138" y="406316"/>
                      <a:pt x="2182138" y="546244"/>
                    </a:cubicBezTo>
                    <a:lnTo>
                      <a:pt x="2182138" y="3233411"/>
                    </a:lnTo>
                    <a:cubicBezTo>
                      <a:pt x="2182138" y="3373340"/>
                      <a:pt x="2097062" y="3493397"/>
                      <a:pt x="1975815" y="3544681"/>
                    </a:cubicBezTo>
                    <a:lnTo>
                      <a:pt x="1936144" y="3556995"/>
                    </a:lnTo>
                    <a:lnTo>
                      <a:pt x="1924790" y="3593572"/>
                    </a:lnTo>
                    <a:cubicBezTo>
                      <a:pt x="1878537" y="3702925"/>
                      <a:pt x="1770257" y="3779655"/>
                      <a:pt x="1644056" y="3779655"/>
                    </a:cubicBezTo>
                    <a:lnTo>
                      <a:pt x="538081" y="3779655"/>
                    </a:lnTo>
                    <a:cubicBezTo>
                      <a:pt x="411880" y="3779655"/>
                      <a:pt x="303600" y="3702925"/>
                      <a:pt x="257347" y="3593572"/>
                    </a:cubicBezTo>
                    <a:lnTo>
                      <a:pt x="245993" y="3556995"/>
                    </a:lnTo>
                    <a:lnTo>
                      <a:pt x="206323" y="3544681"/>
                    </a:lnTo>
                    <a:cubicBezTo>
                      <a:pt x="85076" y="3493397"/>
                      <a:pt x="0" y="3373340"/>
                      <a:pt x="0" y="3233411"/>
                    </a:cubicBezTo>
                    <a:lnTo>
                      <a:pt x="0" y="546244"/>
                    </a:lnTo>
                    <a:cubicBezTo>
                      <a:pt x="0" y="406316"/>
                      <a:pt x="85076" y="286258"/>
                      <a:pt x="206323" y="234974"/>
                    </a:cubicBezTo>
                    <a:lnTo>
                      <a:pt x="245993" y="222660"/>
                    </a:lnTo>
                    <a:lnTo>
                      <a:pt x="257347" y="186083"/>
                    </a:lnTo>
                    <a:cubicBezTo>
                      <a:pt x="303600" y="76730"/>
                      <a:pt x="411880" y="0"/>
                      <a:pt x="5380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: 形状 67"/>
              <p:cNvSpPr/>
              <p:nvPr/>
            </p:nvSpPr>
            <p:spPr>
              <a:xfrm>
                <a:off x="1312054" y="1812669"/>
                <a:ext cx="2010565" cy="3589659"/>
              </a:xfrm>
              <a:custGeom>
                <a:avLst/>
                <a:gdLst>
                  <a:gd name="connsiteX0" fmla="*/ 538081 w 2182138"/>
                  <a:gd name="connsiteY0" fmla="*/ 0 h 3779655"/>
                  <a:gd name="connsiteX1" fmla="*/ 1644056 w 2182138"/>
                  <a:gd name="connsiteY1" fmla="*/ 0 h 3779655"/>
                  <a:gd name="connsiteX2" fmla="*/ 1924790 w 2182138"/>
                  <a:gd name="connsiteY2" fmla="*/ 186083 h 3779655"/>
                  <a:gd name="connsiteX3" fmla="*/ 1936144 w 2182138"/>
                  <a:gd name="connsiteY3" fmla="*/ 222660 h 3779655"/>
                  <a:gd name="connsiteX4" fmla="*/ 1975815 w 2182138"/>
                  <a:gd name="connsiteY4" fmla="*/ 234974 h 3779655"/>
                  <a:gd name="connsiteX5" fmla="*/ 2182138 w 2182138"/>
                  <a:gd name="connsiteY5" fmla="*/ 546244 h 3779655"/>
                  <a:gd name="connsiteX6" fmla="*/ 2182138 w 2182138"/>
                  <a:gd name="connsiteY6" fmla="*/ 3233411 h 3779655"/>
                  <a:gd name="connsiteX7" fmla="*/ 1975815 w 2182138"/>
                  <a:gd name="connsiteY7" fmla="*/ 3544681 h 3779655"/>
                  <a:gd name="connsiteX8" fmla="*/ 1936144 w 2182138"/>
                  <a:gd name="connsiteY8" fmla="*/ 3556995 h 3779655"/>
                  <a:gd name="connsiteX9" fmla="*/ 1924790 w 2182138"/>
                  <a:gd name="connsiteY9" fmla="*/ 3593572 h 3779655"/>
                  <a:gd name="connsiteX10" fmla="*/ 1644056 w 2182138"/>
                  <a:gd name="connsiteY10" fmla="*/ 3779655 h 3779655"/>
                  <a:gd name="connsiteX11" fmla="*/ 538081 w 2182138"/>
                  <a:gd name="connsiteY11" fmla="*/ 3779655 h 3779655"/>
                  <a:gd name="connsiteX12" fmla="*/ 257347 w 2182138"/>
                  <a:gd name="connsiteY12" fmla="*/ 3593572 h 3779655"/>
                  <a:gd name="connsiteX13" fmla="*/ 245993 w 2182138"/>
                  <a:gd name="connsiteY13" fmla="*/ 3556995 h 3779655"/>
                  <a:gd name="connsiteX14" fmla="*/ 206323 w 2182138"/>
                  <a:gd name="connsiteY14" fmla="*/ 3544681 h 3779655"/>
                  <a:gd name="connsiteX15" fmla="*/ 0 w 2182138"/>
                  <a:gd name="connsiteY15" fmla="*/ 3233411 h 3779655"/>
                  <a:gd name="connsiteX16" fmla="*/ 0 w 2182138"/>
                  <a:gd name="connsiteY16" fmla="*/ 546244 h 3779655"/>
                  <a:gd name="connsiteX17" fmla="*/ 206323 w 2182138"/>
                  <a:gd name="connsiteY17" fmla="*/ 234974 h 3779655"/>
                  <a:gd name="connsiteX18" fmla="*/ 245993 w 2182138"/>
                  <a:gd name="connsiteY18" fmla="*/ 222660 h 3779655"/>
                  <a:gd name="connsiteX19" fmla="*/ 257347 w 2182138"/>
                  <a:gd name="connsiteY19" fmla="*/ 186083 h 3779655"/>
                  <a:gd name="connsiteX20" fmla="*/ 538081 w 2182138"/>
                  <a:gd name="connsiteY20" fmla="*/ 0 h 377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138" h="3779655">
                    <a:moveTo>
                      <a:pt x="538081" y="0"/>
                    </a:moveTo>
                    <a:lnTo>
                      <a:pt x="1644056" y="0"/>
                    </a:lnTo>
                    <a:cubicBezTo>
                      <a:pt x="1770257" y="0"/>
                      <a:pt x="1878537" y="76730"/>
                      <a:pt x="1924790" y="186083"/>
                    </a:cubicBezTo>
                    <a:lnTo>
                      <a:pt x="1936144" y="222660"/>
                    </a:lnTo>
                    <a:lnTo>
                      <a:pt x="1975815" y="234974"/>
                    </a:lnTo>
                    <a:cubicBezTo>
                      <a:pt x="2097062" y="286258"/>
                      <a:pt x="2182138" y="406316"/>
                      <a:pt x="2182138" y="546244"/>
                    </a:cubicBezTo>
                    <a:lnTo>
                      <a:pt x="2182138" y="3233411"/>
                    </a:lnTo>
                    <a:cubicBezTo>
                      <a:pt x="2182138" y="3373340"/>
                      <a:pt x="2097062" y="3493397"/>
                      <a:pt x="1975815" y="3544681"/>
                    </a:cubicBezTo>
                    <a:lnTo>
                      <a:pt x="1936144" y="3556995"/>
                    </a:lnTo>
                    <a:lnTo>
                      <a:pt x="1924790" y="3593572"/>
                    </a:lnTo>
                    <a:cubicBezTo>
                      <a:pt x="1878537" y="3702925"/>
                      <a:pt x="1770257" y="3779655"/>
                      <a:pt x="1644056" y="3779655"/>
                    </a:cubicBezTo>
                    <a:lnTo>
                      <a:pt x="538081" y="3779655"/>
                    </a:lnTo>
                    <a:cubicBezTo>
                      <a:pt x="411880" y="3779655"/>
                      <a:pt x="303600" y="3702925"/>
                      <a:pt x="257347" y="3593572"/>
                    </a:cubicBezTo>
                    <a:lnTo>
                      <a:pt x="245993" y="3556995"/>
                    </a:lnTo>
                    <a:lnTo>
                      <a:pt x="206323" y="3544681"/>
                    </a:lnTo>
                    <a:cubicBezTo>
                      <a:pt x="85076" y="3493397"/>
                      <a:pt x="0" y="3373340"/>
                      <a:pt x="0" y="3233411"/>
                    </a:cubicBezTo>
                    <a:lnTo>
                      <a:pt x="0" y="546244"/>
                    </a:lnTo>
                    <a:cubicBezTo>
                      <a:pt x="0" y="406316"/>
                      <a:pt x="85076" y="286258"/>
                      <a:pt x="206323" y="234974"/>
                    </a:cubicBezTo>
                    <a:lnTo>
                      <a:pt x="245993" y="222660"/>
                    </a:lnTo>
                    <a:lnTo>
                      <a:pt x="257347" y="186083"/>
                    </a:lnTo>
                    <a:cubicBezTo>
                      <a:pt x="303600" y="76730"/>
                      <a:pt x="411880" y="0"/>
                      <a:pt x="538081" y="0"/>
                    </a:cubicBezTo>
                    <a:close/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848469" y="2157987"/>
              <a:ext cx="505935" cy="416126"/>
              <a:chOff x="1835104" y="2157987"/>
              <a:chExt cx="505935" cy="416126"/>
            </a:xfrm>
          </p:grpSpPr>
          <p:sp>
            <p:nvSpPr>
              <p:cNvPr id="65" name="任意多边形: 形状 277"/>
              <p:cNvSpPr/>
              <p:nvPr/>
            </p:nvSpPr>
            <p:spPr>
              <a:xfrm rot="578382" flipH="1">
                <a:off x="2026216" y="2157987"/>
                <a:ext cx="314823" cy="416126"/>
              </a:xfrm>
              <a:custGeom>
                <a:avLst/>
                <a:gdLst>
                  <a:gd name="connsiteX0" fmla="*/ 111941 w 181572"/>
                  <a:gd name="connsiteY0" fmla="*/ 74263 h 239998"/>
                  <a:gd name="connsiteX1" fmla="*/ 144040 w 181572"/>
                  <a:gd name="connsiteY1" fmla="*/ 239998 h 239998"/>
                  <a:gd name="connsiteX2" fmla="*/ 111941 w 181572"/>
                  <a:gd name="connsiteY2" fmla="*/ 74263 h 2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572" h="239998">
                    <a:moveTo>
                      <a:pt x="111941" y="74263"/>
                    </a:moveTo>
                    <a:cubicBezTo>
                      <a:pt x="-29696" y="-90710"/>
                      <a:pt x="-55604" y="92456"/>
                      <a:pt x="144040" y="239998"/>
                    </a:cubicBezTo>
                    <a:cubicBezTo>
                      <a:pt x="238052" y="-30798"/>
                      <a:pt x="127753" y="-51562"/>
                      <a:pt x="111941" y="7426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3">
                      <a:lumMod val="40000"/>
                      <a:lumOff val="60000"/>
                    </a:schemeClr>
                  </a:gs>
                  <a:gs pos="18000">
                    <a:schemeClr val="accent3"/>
                  </a:gs>
                </a:gsLst>
                <a:lin ang="0" scaled="0"/>
              </a:gradFill>
              <a:ln w="4763" cap="rnd">
                <a:noFill/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6" name="任意多边形: 形状 278"/>
              <p:cNvSpPr/>
              <p:nvPr/>
            </p:nvSpPr>
            <p:spPr>
              <a:xfrm rot="20612655" flipH="1">
                <a:off x="1835104" y="2289822"/>
                <a:ext cx="207783" cy="274807"/>
              </a:xfrm>
              <a:custGeom>
                <a:avLst/>
                <a:gdLst>
                  <a:gd name="connsiteX0" fmla="*/ 63247 w 165019"/>
                  <a:gd name="connsiteY0" fmla="*/ 67564 h 218249"/>
                  <a:gd name="connsiteX1" fmla="*/ 34100 w 165019"/>
                  <a:gd name="connsiteY1" fmla="*/ 218249 h 218249"/>
                  <a:gd name="connsiteX2" fmla="*/ 63247 w 165019"/>
                  <a:gd name="connsiteY2" fmla="*/ 67564 h 2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9" h="218249">
                    <a:moveTo>
                      <a:pt x="63247" y="67564"/>
                    </a:moveTo>
                    <a:cubicBezTo>
                      <a:pt x="192025" y="-82455"/>
                      <a:pt x="215552" y="84042"/>
                      <a:pt x="34100" y="218249"/>
                    </a:cubicBezTo>
                    <a:cubicBezTo>
                      <a:pt x="-51339" y="-27972"/>
                      <a:pt x="48960" y="-46927"/>
                      <a:pt x="63247" y="6756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0" scaled="0"/>
              </a:gradFill>
              <a:ln w="4763" cap="rnd">
                <a:noFill/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417036" y="2668145"/>
              <a:ext cx="1368800" cy="44653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spc="120" dirty="0">
                  <a:solidFill>
                    <a:schemeClr val="accent1"/>
                  </a:solidFill>
                  <a:latin typeface="+mj-ea"/>
                  <a:ea typeface="+mj-ea"/>
                </a:rPr>
                <a:t>活动三</a:t>
              </a:r>
              <a:endParaRPr lang="en-US" altLang="zh-CN" sz="2000" spc="12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169840" y="3095909"/>
              <a:ext cx="1892221" cy="809058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送给</a:t>
              </a:r>
              <a:r>
                <a:rPr lang="en-US" altLang="zh-CN" spc="120" dirty="0">
                  <a:solidFill>
                    <a:schemeClr val="accent1"/>
                  </a:solidFill>
                  <a:latin typeface="+mn-ea"/>
                </a:rPr>
                <a:t>TA</a:t>
              </a: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的</a:t>
              </a:r>
              <a:endParaRPr lang="en-US" altLang="zh-CN" spc="120" dirty="0">
                <a:solidFill>
                  <a:schemeClr val="accent1"/>
                </a:solidFill>
                <a:latin typeface="+mn-ea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微情书</a:t>
              </a:r>
              <a:endParaRPr lang="en-US" altLang="zh-CN" spc="12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169840" y="4296059"/>
              <a:ext cx="1892221" cy="35214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20XX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年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月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日</a:t>
              </a:r>
              <a:endParaRPr lang="en-US" altLang="zh-CN" sz="1400" spc="12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169840" y="4848509"/>
              <a:ext cx="1892221" cy="35214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20XX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年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月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日</a:t>
              </a:r>
              <a:endParaRPr lang="en-US" altLang="zh-CN" sz="1400" spc="12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169840" y="4572284"/>
              <a:ext cx="1892221" cy="35214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至</a:t>
              </a:r>
              <a:endParaRPr lang="en-US" altLang="zh-CN" sz="1400" spc="12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862556" y="1920871"/>
            <a:ext cx="2182138" cy="3779655"/>
            <a:chOff x="1010367" y="1920871"/>
            <a:chExt cx="2182138" cy="3779655"/>
          </a:xfrm>
        </p:grpSpPr>
        <p:grpSp>
          <p:nvGrpSpPr>
            <p:cNvPr id="70" name="组合 69"/>
            <p:cNvGrpSpPr/>
            <p:nvPr/>
          </p:nvGrpSpPr>
          <p:grpSpPr>
            <a:xfrm>
              <a:off x="1010367" y="1920871"/>
              <a:ext cx="2182138" cy="3779655"/>
              <a:chOff x="1226267" y="1717671"/>
              <a:chExt cx="2182138" cy="3779655"/>
            </a:xfrm>
          </p:grpSpPr>
          <p:sp>
            <p:nvSpPr>
              <p:cNvPr id="79" name="任意多边形: 形状 78"/>
              <p:cNvSpPr/>
              <p:nvPr/>
            </p:nvSpPr>
            <p:spPr>
              <a:xfrm>
                <a:off x="1226267" y="1717671"/>
                <a:ext cx="2182138" cy="3779655"/>
              </a:xfrm>
              <a:custGeom>
                <a:avLst/>
                <a:gdLst>
                  <a:gd name="connsiteX0" fmla="*/ 538081 w 2182138"/>
                  <a:gd name="connsiteY0" fmla="*/ 0 h 3779655"/>
                  <a:gd name="connsiteX1" fmla="*/ 1644056 w 2182138"/>
                  <a:gd name="connsiteY1" fmla="*/ 0 h 3779655"/>
                  <a:gd name="connsiteX2" fmla="*/ 1924790 w 2182138"/>
                  <a:gd name="connsiteY2" fmla="*/ 186083 h 3779655"/>
                  <a:gd name="connsiteX3" fmla="*/ 1936144 w 2182138"/>
                  <a:gd name="connsiteY3" fmla="*/ 222660 h 3779655"/>
                  <a:gd name="connsiteX4" fmla="*/ 1975815 w 2182138"/>
                  <a:gd name="connsiteY4" fmla="*/ 234974 h 3779655"/>
                  <a:gd name="connsiteX5" fmla="*/ 2182138 w 2182138"/>
                  <a:gd name="connsiteY5" fmla="*/ 546244 h 3779655"/>
                  <a:gd name="connsiteX6" fmla="*/ 2182138 w 2182138"/>
                  <a:gd name="connsiteY6" fmla="*/ 3233411 h 3779655"/>
                  <a:gd name="connsiteX7" fmla="*/ 1975815 w 2182138"/>
                  <a:gd name="connsiteY7" fmla="*/ 3544681 h 3779655"/>
                  <a:gd name="connsiteX8" fmla="*/ 1936144 w 2182138"/>
                  <a:gd name="connsiteY8" fmla="*/ 3556995 h 3779655"/>
                  <a:gd name="connsiteX9" fmla="*/ 1924790 w 2182138"/>
                  <a:gd name="connsiteY9" fmla="*/ 3593572 h 3779655"/>
                  <a:gd name="connsiteX10" fmla="*/ 1644056 w 2182138"/>
                  <a:gd name="connsiteY10" fmla="*/ 3779655 h 3779655"/>
                  <a:gd name="connsiteX11" fmla="*/ 538081 w 2182138"/>
                  <a:gd name="connsiteY11" fmla="*/ 3779655 h 3779655"/>
                  <a:gd name="connsiteX12" fmla="*/ 257347 w 2182138"/>
                  <a:gd name="connsiteY12" fmla="*/ 3593572 h 3779655"/>
                  <a:gd name="connsiteX13" fmla="*/ 245993 w 2182138"/>
                  <a:gd name="connsiteY13" fmla="*/ 3556995 h 3779655"/>
                  <a:gd name="connsiteX14" fmla="*/ 206323 w 2182138"/>
                  <a:gd name="connsiteY14" fmla="*/ 3544681 h 3779655"/>
                  <a:gd name="connsiteX15" fmla="*/ 0 w 2182138"/>
                  <a:gd name="connsiteY15" fmla="*/ 3233411 h 3779655"/>
                  <a:gd name="connsiteX16" fmla="*/ 0 w 2182138"/>
                  <a:gd name="connsiteY16" fmla="*/ 546244 h 3779655"/>
                  <a:gd name="connsiteX17" fmla="*/ 206323 w 2182138"/>
                  <a:gd name="connsiteY17" fmla="*/ 234974 h 3779655"/>
                  <a:gd name="connsiteX18" fmla="*/ 245993 w 2182138"/>
                  <a:gd name="connsiteY18" fmla="*/ 222660 h 3779655"/>
                  <a:gd name="connsiteX19" fmla="*/ 257347 w 2182138"/>
                  <a:gd name="connsiteY19" fmla="*/ 186083 h 3779655"/>
                  <a:gd name="connsiteX20" fmla="*/ 538081 w 2182138"/>
                  <a:gd name="connsiteY20" fmla="*/ 0 h 377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138" h="3779655">
                    <a:moveTo>
                      <a:pt x="538081" y="0"/>
                    </a:moveTo>
                    <a:lnTo>
                      <a:pt x="1644056" y="0"/>
                    </a:lnTo>
                    <a:cubicBezTo>
                      <a:pt x="1770257" y="0"/>
                      <a:pt x="1878537" y="76730"/>
                      <a:pt x="1924790" y="186083"/>
                    </a:cubicBezTo>
                    <a:lnTo>
                      <a:pt x="1936144" y="222660"/>
                    </a:lnTo>
                    <a:lnTo>
                      <a:pt x="1975815" y="234974"/>
                    </a:lnTo>
                    <a:cubicBezTo>
                      <a:pt x="2097062" y="286258"/>
                      <a:pt x="2182138" y="406316"/>
                      <a:pt x="2182138" y="546244"/>
                    </a:cubicBezTo>
                    <a:lnTo>
                      <a:pt x="2182138" y="3233411"/>
                    </a:lnTo>
                    <a:cubicBezTo>
                      <a:pt x="2182138" y="3373340"/>
                      <a:pt x="2097062" y="3493397"/>
                      <a:pt x="1975815" y="3544681"/>
                    </a:cubicBezTo>
                    <a:lnTo>
                      <a:pt x="1936144" y="3556995"/>
                    </a:lnTo>
                    <a:lnTo>
                      <a:pt x="1924790" y="3593572"/>
                    </a:lnTo>
                    <a:cubicBezTo>
                      <a:pt x="1878537" y="3702925"/>
                      <a:pt x="1770257" y="3779655"/>
                      <a:pt x="1644056" y="3779655"/>
                    </a:cubicBezTo>
                    <a:lnTo>
                      <a:pt x="538081" y="3779655"/>
                    </a:lnTo>
                    <a:cubicBezTo>
                      <a:pt x="411880" y="3779655"/>
                      <a:pt x="303600" y="3702925"/>
                      <a:pt x="257347" y="3593572"/>
                    </a:cubicBezTo>
                    <a:lnTo>
                      <a:pt x="245993" y="3556995"/>
                    </a:lnTo>
                    <a:lnTo>
                      <a:pt x="206323" y="3544681"/>
                    </a:lnTo>
                    <a:cubicBezTo>
                      <a:pt x="85076" y="3493397"/>
                      <a:pt x="0" y="3373340"/>
                      <a:pt x="0" y="3233411"/>
                    </a:cubicBezTo>
                    <a:lnTo>
                      <a:pt x="0" y="546244"/>
                    </a:lnTo>
                    <a:cubicBezTo>
                      <a:pt x="0" y="406316"/>
                      <a:pt x="85076" y="286258"/>
                      <a:pt x="206323" y="234974"/>
                    </a:cubicBezTo>
                    <a:lnTo>
                      <a:pt x="245993" y="222660"/>
                    </a:lnTo>
                    <a:lnTo>
                      <a:pt x="257347" y="186083"/>
                    </a:lnTo>
                    <a:cubicBezTo>
                      <a:pt x="303600" y="76730"/>
                      <a:pt x="411880" y="0"/>
                      <a:pt x="5380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: 形状 79"/>
              <p:cNvSpPr/>
              <p:nvPr/>
            </p:nvSpPr>
            <p:spPr>
              <a:xfrm>
                <a:off x="1312054" y="1812669"/>
                <a:ext cx="2010565" cy="3589659"/>
              </a:xfrm>
              <a:custGeom>
                <a:avLst/>
                <a:gdLst>
                  <a:gd name="connsiteX0" fmla="*/ 538081 w 2182138"/>
                  <a:gd name="connsiteY0" fmla="*/ 0 h 3779655"/>
                  <a:gd name="connsiteX1" fmla="*/ 1644056 w 2182138"/>
                  <a:gd name="connsiteY1" fmla="*/ 0 h 3779655"/>
                  <a:gd name="connsiteX2" fmla="*/ 1924790 w 2182138"/>
                  <a:gd name="connsiteY2" fmla="*/ 186083 h 3779655"/>
                  <a:gd name="connsiteX3" fmla="*/ 1936144 w 2182138"/>
                  <a:gd name="connsiteY3" fmla="*/ 222660 h 3779655"/>
                  <a:gd name="connsiteX4" fmla="*/ 1975815 w 2182138"/>
                  <a:gd name="connsiteY4" fmla="*/ 234974 h 3779655"/>
                  <a:gd name="connsiteX5" fmla="*/ 2182138 w 2182138"/>
                  <a:gd name="connsiteY5" fmla="*/ 546244 h 3779655"/>
                  <a:gd name="connsiteX6" fmla="*/ 2182138 w 2182138"/>
                  <a:gd name="connsiteY6" fmla="*/ 3233411 h 3779655"/>
                  <a:gd name="connsiteX7" fmla="*/ 1975815 w 2182138"/>
                  <a:gd name="connsiteY7" fmla="*/ 3544681 h 3779655"/>
                  <a:gd name="connsiteX8" fmla="*/ 1936144 w 2182138"/>
                  <a:gd name="connsiteY8" fmla="*/ 3556995 h 3779655"/>
                  <a:gd name="connsiteX9" fmla="*/ 1924790 w 2182138"/>
                  <a:gd name="connsiteY9" fmla="*/ 3593572 h 3779655"/>
                  <a:gd name="connsiteX10" fmla="*/ 1644056 w 2182138"/>
                  <a:gd name="connsiteY10" fmla="*/ 3779655 h 3779655"/>
                  <a:gd name="connsiteX11" fmla="*/ 538081 w 2182138"/>
                  <a:gd name="connsiteY11" fmla="*/ 3779655 h 3779655"/>
                  <a:gd name="connsiteX12" fmla="*/ 257347 w 2182138"/>
                  <a:gd name="connsiteY12" fmla="*/ 3593572 h 3779655"/>
                  <a:gd name="connsiteX13" fmla="*/ 245993 w 2182138"/>
                  <a:gd name="connsiteY13" fmla="*/ 3556995 h 3779655"/>
                  <a:gd name="connsiteX14" fmla="*/ 206323 w 2182138"/>
                  <a:gd name="connsiteY14" fmla="*/ 3544681 h 3779655"/>
                  <a:gd name="connsiteX15" fmla="*/ 0 w 2182138"/>
                  <a:gd name="connsiteY15" fmla="*/ 3233411 h 3779655"/>
                  <a:gd name="connsiteX16" fmla="*/ 0 w 2182138"/>
                  <a:gd name="connsiteY16" fmla="*/ 546244 h 3779655"/>
                  <a:gd name="connsiteX17" fmla="*/ 206323 w 2182138"/>
                  <a:gd name="connsiteY17" fmla="*/ 234974 h 3779655"/>
                  <a:gd name="connsiteX18" fmla="*/ 245993 w 2182138"/>
                  <a:gd name="connsiteY18" fmla="*/ 222660 h 3779655"/>
                  <a:gd name="connsiteX19" fmla="*/ 257347 w 2182138"/>
                  <a:gd name="connsiteY19" fmla="*/ 186083 h 3779655"/>
                  <a:gd name="connsiteX20" fmla="*/ 538081 w 2182138"/>
                  <a:gd name="connsiteY20" fmla="*/ 0 h 377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138" h="3779655">
                    <a:moveTo>
                      <a:pt x="538081" y="0"/>
                    </a:moveTo>
                    <a:lnTo>
                      <a:pt x="1644056" y="0"/>
                    </a:lnTo>
                    <a:cubicBezTo>
                      <a:pt x="1770257" y="0"/>
                      <a:pt x="1878537" y="76730"/>
                      <a:pt x="1924790" y="186083"/>
                    </a:cubicBezTo>
                    <a:lnTo>
                      <a:pt x="1936144" y="222660"/>
                    </a:lnTo>
                    <a:lnTo>
                      <a:pt x="1975815" y="234974"/>
                    </a:lnTo>
                    <a:cubicBezTo>
                      <a:pt x="2097062" y="286258"/>
                      <a:pt x="2182138" y="406316"/>
                      <a:pt x="2182138" y="546244"/>
                    </a:cubicBezTo>
                    <a:lnTo>
                      <a:pt x="2182138" y="3233411"/>
                    </a:lnTo>
                    <a:cubicBezTo>
                      <a:pt x="2182138" y="3373340"/>
                      <a:pt x="2097062" y="3493397"/>
                      <a:pt x="1975815" y="3544681"/>
                    </a:cubicBezTo>
                    <a:lnTo>
                      <a:pt x="1936144" y="3556995"/>
                    </a:lnTo>
                    <a:lnTo>
                      <a:pt x="1924790" y="3593572"/>
                    </a:lnTo>
                    <a:cubicBezTo>
                      <a:pt x="1878537" y="3702925"/>
                      <a:pt x="1770257" y="3779655"/>
                      <a:pt x="1644056" y="3779655"/>
                    </a:cubicBezTo>
                    <a:lnTo>
                      <a:pt x="538081" y="3779655"/>
                    </a:lnTo>
                    <a:cubicBezTo>
                      <a:pt x="411880" y="3779655"/>
                      <a:pt x="303600" y="3702925"/>
                      <a:pt x="257347" y="3593572"/>
                    </a:cubicBezTo>
                    <a:lnTo>
                      <a:pt x="245993" y="3556995"/>
                    </a:lnTo>
                    <a:lnTo>
                      <a:pt x="206323" y="3544681"/>
                    </a:lnTo>
                    <a:cubicBezTo>
                      <a:pt x="85076" y="3493397"/>
                      <a:pt x="0" y="3373340"/>
                      <a:pt x="0" y="3233411"/>
                    </a:cubicBezTo>
                    <a:lnTo>
                      <a:pt x="0" y="546244"/>
                    </a:lnTo>
                    <a:cubicBezTo>
                      <a:pt x="0" y="406316"/>
                      <a:pt x="85076" y="286258"/>
                      <a:pt x="206323" y="234974"/>
                    </a:cubicBezTo>
                    <a:lnTo>
                      <a:pt x="245993" y="222660"/>
                    </a:lnTo>
                    <a:lnTo>
                      <a:pt x="257347" y="186083"/>
                    </a:lnTo>
                    <a:cubicBezTo>
                      <a:pt x="303600" y="76730"/>
                      <a:pt x="411880" y="0"/>
                      <a:pt x="538081" y="0"/>
                    </a:cubicBezTo>
                    <a:close/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1848469" y="2157987"/>
              <a:ext cx="505935" cy="416126"/>
              <a:chOff x="1835104" y="2157987"/>
              <a:chExt cx="505935" cy="416126"/>
            </a:xfrm>
          </p:grpSpPr>
          <p:sp>
            <p:nvSpPr>
              <p:cNvPr id="77" name="任意多边形: 形状 277"/>
              <p:cNvSpPr/>
              <p:nvPr/>
            </p:nvSpPr>
            <p:spPr>
              <a:xfrm rot="578382" flipH="1">
                <a:off x="2026216" y="2157987"/>
                <a:ext cx="314823" cy="416126"/>
              </a:xfrm>
              <a:custGeom>
                <a:avLst/>
                <a:gdLst>
                  <a:gd name="connsiteX0" fmla="*/ 111941 w 181572"/>
                  <a:gd name="connsiteY0" fmla="*/ 74263 h 239998"/>
                  <a:gd name="connsiteX1" fmla="*/ 144040 w 181572"/>
                  <a:gd name="connsiteY1" fmla="*/ 239998 h 239998"/>
                  <a:gd name="connsiteX2" fmla="*/ 111941 w 181572"/>
                  <a:gd name="connsiteY2" fmla="*/ 74263 h 2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572" h="239998">
                    <a:moveTo>
                      <a:pt x="111941" y="74263"/>
                    </a:moveTo>
                    <a:cubicBezTo>
                      <a:pt x="-29696" y="-90710"/>
                      <a:pt x="-55604" y="92456"/>
                      <a:pt x="144040" y="239998"/>
                    </a:cubicBezTo>
                    <a:cubicBezTo>
                      <a:pt x="238052" y="-30798"/>
                      <a:pt x="127753" y="-51562"/>
                      <a:pt x="111941" y="7426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3">
                      <a:lumMod val="40000"/>
                      <a:lumOff val="60000"/>
                    </a:schemeClr>
                  </a:gs>
                  <a:gs pos="18000">
                    <a:schemeClr val="accent3"/>
                  </a:gs>
                </a:gsLst>
                <a:lin ang="0" scaled="0"/>
              </a:gradFill>
              <a:ln w="4763" cap="rnd">
                <a:noFill/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8" name="任意多边形: 形状 278"/>
              <p:cNvSpPr/>
              <p:nvPr/>
            </p:nvSpPr>
            <p:spPr>
              <a:xfrm rot="20612655" flipH="1">
                <a:off x="1835104" y="2289822"/>
                <a:ext cx="207783" cy="274807"/>
              </a:xfrm>
              <a:custGeom>
                <a:avLst/>
                <a:gdLst>
                  <a:gd name="connsiteX0" fmla="*/ 63247 w 165019"/>
                  <a:gd name="connsiteY0" fmla="*/ 67564 h 218249"/>
                  <a:gd name="connsiteX1" fmla="*/ 34100 w 165019"/>
                  <a:gd name="connsiteY1" fmla="*/ 218249 h 218249"/>
                  <a:gd name="connsiteX2" fmla="*/ 63247 w 165019"/>
                  <a:gd name="connsiteY2" fmla="*/ 67564 h 2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9" h="218249">
                    <a:moveTo>
                      <a:pt x="63247" y="67564"/>
                    </a:moveTo>
                    <a:cubicBezTo>
                      <a:pt x="192025" y="-82455"/>
                      <a:pt x="215552" y="84042"/>
                      <a:pt x="34100" y="218249"/>
                    </a:cubicBezTo>
                    <a:cubicBezTo>
                      <a:pt x="-51339" y="-27972"/>
                      <a:pt x="48960" y="-46927"/>
                      <a:pt x="63247" y="6756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0" scaled="0"/>
              </a:gradFill>
              <a:ln w="4763" cap="rnd">
                <a:noFill/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1417036" y="2668145"/>
              <a:ext cx="1368800" cy="44653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spc="120" dirty="0">
                  <a:solidFill>
                    <a:schemeClr val="accent1"/>
                  </a:solidFill>
                  <a:latin typeface="+mj-ea"/>
                  <a:ea typeface="+mj-ea"/>
                </a:rPr>
                <a:t>活动四</a:t>
              </a:r>
              <a:endParaRPr lang="en-US" altLang="zh-CN" sz="2000" spc="12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169840" y="3095909"/>
              <a:ext cx="1892221" cy="809058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大家一起</a:t>
              </a:r>
              <a:endParaRPr lang="en-US" altLang="zh-CN" spc="120" dirty="0">
                <a:solidFill>
                  <a:schemeClr val="accent1"/>
                </a:solidFill>
                <a:latin typeface="+mn-ea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秀恩爱</a:t>
              </a:r>
              <a:endParaRPr lang="en-US" altLang="zh-CN" spc="12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169840" y="4296059"/>
              <a:ext cx="1892221" cy="35214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20XX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年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月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日</a:t>
              </a:r>
              <a:endParaRPr lang="en-US" altLang="zh-CN" sz="1400" spc="12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169840" y="4848509"/>
              <a:ext cx="1892221" cy="35214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20XX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年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月</a:t>
              </a:r>
              <a:r>
                <a:rPr lang="en-US" altLang="zh-CN" sz="1400" spc="120" dirty="0">
                  <a:solidFill>
                    <a:schemeClr val="accent1"/>
                  </a:solidFill>
                  <a:latin typeface="+mn-ea"/>
                </a:rPr>
                <a:t>XX</a:t>
              </a: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日</a:t>
              </a:r>
              <a:endParaRPr lang="en-US" altLang="zh-CN" sz="1400" spc="12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169840" y="4572284"/>
              <a:ext cx="1892221" cy="35214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pc="120" dirty="0">
                  <a:solidFill>
                    <a:schemeClr val="accent1"/>
                  </a:solidFill>
                  <a:latin typeface="+mn-ea"/>
                </a:rPr>
                <a:t>至</a:t>
              </a:r>
              <a:endParaRPr lang="en-US" altLang="zh-CN" sz="1400" spc="12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81" name="任意多边形: 形状 80"/>
          <p:cNvSpPr/>
          <p:nvPr/>
        </p:nvSpPr>
        <p:spPr>
          <a:xfrm rot="21284355" flipH="1">
            <a:off x="10813966" y="5009322"/>
            <a:ext cx="528722" cy="420381"/>
          </a:xfrm>
          <a:custGeom>
            <a:avLst/>
            <a:gdLst>
              <a:gd name="connsiteX0" fmla="*/ 660034 w 739208"/>
              <a:gd name="connsiteY0" fmla="*/ 321469 h 587737"/>
              <a:gd name="connsiteX1" fmla="*/ 609933 w 739208"/>
              <a:gd name="connsiteY1" fmla="*/ 308229 h 587737"/>
              <a:gd name="connsiteX2" fmla="*/ 566499 w 739208"/>
              <a:gd name="connsiteY2" fmla="*/ 343852 h 587737"/>
              <a:gd name="connsiteX3" fmla="*/ 522874 w 739208"/>
              <a:gd name="connsiteY3" fmla="*/ 358140 h 587737"/>
              <a:gd name="connsiteX4" fmla="*/ 580786 w 739208"/>
              <a:gd name="connsiteY4" fmla="*/ 274987 h 587737"/>
              <a:gd name="connsiteX5" fmla="*/ 738330 w 739208"/>
              <a:gd name="connsiteY5" fmla="*/ 102870 h 587737"/>
              <a:gd name="connsiteX6" fmla="*/ 728138 w 739208"/>
              <a:gd name="connsiteY6" fmla="*/ 0 h 587737"/>
              <a:gd name="connsiteX7" fmla="*/ 715660 w 739208"/>
              <a:gd name="connsiteY7" fmla="*/ 39433 h 587737"/>
              <a:gd name="connsiteX8" fmla="*/ 695753 w 739208"/>
              <a:gd name="connsiteY8" fmla="*/ 35338 h 587737"/>
              <a:gd name="connsiteX9" fmla="*/ 688990 w 739208"/>
              <a:gd name="connsiteY9" fmla="*/ 70961 h 587737"/>
              <a:gd name="connsiteX10" fmla="*/ 676132 w 739208"/>
              <a:gd name="connsiteY10" fmla="*/ 63246 h 587737"/>
              <a:gd name="connsiteX11" fmla="*/ 664892 w 739208"/>
              <a:gd name="connsiteY11" fmla="*/ 121634 h 587737"/>
              <a:gd name="connsiteX12" fmla="*/ 646699 w 739208"/>
              <a:gd name="connsiteY12" fmla="*/ 112204 h 587737"/>
              <a:gd name="connsiteX13" fmla="*/ 540686 w 739208"/>
              <a:gd name="connsiteY13" fmla="*/ 264605 h 587737"/>
              <a:gd name="connsiteX14" fmla="*/ 456104 w 739208"/>
              <a:gd name="connsiteY14" fmla="*/ 347186 h 587737"/>
              <a:gd name="connsiteX15" fmla="*/ 332660 w 739208"/>
              <a:gd name="connsiteY15" fmla="*/ 301371 h 587737"/>
              <a:gd name="connsiteX16" fmla="*/ 167782 w 739208"/>
              <a:gd name="connsiteY16" fmla="*/ 268700 h 587737"/>
              <a:gd name="connsiteX17" fmla="*/ 88344 w 739208"/>
              <a:gd name="connsiteY17" fmla="*/ 214693 h 587737"/>
              <a:gd name="connsiteX18" fmla="*/ 133207 w 739208"/>
              <a:gd name="connsiteY18" fmla="*/ 258699 h 587737"/>
              <a:gd name="connsiteX19" fmla="*/ 33384 w 739208"/>
              <a:gd name="connsiteY19" fmla="*/ 225838 h 587737"/>
              <a:gd name="connsiteX20" fmla="*/ 87772 w 739208"/>
              <a:gd name="connsiteY20" fmla="*/ 264128 h 587737"/>
              <a:gd name="connsiteX21" fmla="*/ 2333 w 739208"/>
              <a:gd name="connsiteY21" fmla="*/ 247174 h 587737"/>
              <a:gd name="connsiteX22" fmla="*/ 63865 w 739208"/>
              <a:gd name="connsiteY22" fmla="*/ 285369 h 587737"/>
              <a:gd name="connsiteX23" fmla="*/ 238 w 739208"/>
              <a:gd name="connsiteY23" fmla="*/ 283083 h 587737"/>
              <a:gd name="connsiteX24" fmla="*/ 55197 w 739208"/>
              <a:gd name="connsiteY24" fmla="*/ 310325 h 587737"/>
              <a:gd name="connsiteX25" fmla="*/ 26812 w 739208"/>
              <a:gd name="connsiteY25" fmla="*/ 317659 h 587737"/>
              <a:gd name="connsiteX26" fmla="*/ 63865 w 739208"/>
              <a:gd name="connsiteY26" fmla="*/ 329089 h 587737"/>
              <a:gd name="connsiteX27" fmla="*/ 46529 w 739208"/>
              <a:gd name="connsiteY27" fmla="*/ 340614 h 587737"/>
              <a:gd name="connsiteX28" fmla="*/ 102917 w 739208"/>
              <a:gd name="connsiteY28" fmla="*/ 365379 h 587737"/>
              <a:gd name="connsiteX29" fmla="*/ 305990 w 739208"/>
              <a:gd name="connsiteY29" fmla="*/ 495395 h 587737"/>
              <a:gd name="connsiteX30" fmla="*/ 198739 w 739208"/>
              <a:gd name="connsiteY30" fmla="*/ 587693 h 587737"/>
              <a:gd name="connsiteX31" fmla="*/ 362568 w 739208"/>
              <a:gd name="connsiteY31" fmla="*/ 522065 h 587737"/>
              <a:gd name="connsiteX32" fmla="*/ 513159 w 739208"/>
              <a:gd name="connsiteY32" fmla="*/ 425101 h 587737"/>
              <a:gd name="connsiteX33" fmla="*/ 660034 w 739208"/>
              <a:gd name="connsiteY33" fmla="*/ 321469 h 58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9208" h="587737">
                <a:moveTo>
                  <a:pt x="660034" y="321469"/>
                </a:moveTo>
                <a:cubicBezTo>
                  <a:pt x="660034" y="321469"/>
                  <a:pt x="633841" y="300038"/>
                  <a:pt x="609933" y="308229"/>
                </a:cubicBezTo>
                <a:cubicBezTo>
                  <a:pt x="586025" y="316421"/>
                  <a:pt x="588787" y="332422"/>
                  <a:pt x="566499" y="343852"/>
                </a:cubicBezTo>
                <a:cubicBezTo>
                  <a:pt x="544210" y="355282"/>
                  <a:pt x="522874" y="358140"/>
                  <a:pt x="522874" y="358140"/>
                </a:cubicBezTo>
                <a:cubicBezTo>
                  <a:pt x="522874" y="358140"/>
                  <a:pt x="527732" y="304800"/>
                  <a:pt x="580786" y="274987"/>
                </a:cubicBezTo>
                <a:cubicBezTo>
                  <a:pt x="633841" y="245173"/>
                  <a:pt x="734806" y="169450"/>
                  <a:pt x="738330" y="102870"/>
                </a:cubicBezTo>
                <a:cubicBezTo>
                  <a:pt x="742902" y="14668"/>
                  <a:pt x="728138" y="0"/>
                  <a:pt x="728138" y="0"/>
                </a:cubicBezTo>
                <a:cubicBezTo>
                  <a:pt x="715470" y="14478"/>
                  <a:pt x="712612" y="17717"/>
                  <a:pt x="715660" y="39433"/>
                </a:cubicBezTo>
                <a:cubicBezTo>
                  <a:pt x="718708" y="61055"/>
                  <a:pt x="701182" y="12859"/>
                  <a:pt x="695753" y="35338"/>
                </a:cubicBezTo>
                <a:cubicBezTo>
                  <a:pt x="690229" y="57817"/>
                  <a:pt x="688990" y="70961"/>
                  <a:pt x="688990" y="70961"/>
                </a:cubicBezTo>
                <a:cubicBezTo>
                  <a:pt x="688990" y="70961"/>
                  <a:pt x="687276" y="37909"/>
                  <a:pt x="676132" y="63246"/>
                </a:cubicBezTo>
                <a:cubicBezTo>
                  <a:pt x="664987" y="88582"/>
                  <a:pt x="664892" y="121634"/>
                  <a:pt x="664892" y="121634"/>
                </a:cubicBezTo>
                <a:cubicBezTo>
                  <a:pt x="664892" y="121634"/>
                  <a:pt x="667940" y="70104"/>
                  <a:pt x="646699" y="112204"/>
                </a:cubicBezTo>
                <a:cubicBezTo>
                  <a:pt x="625364" y="154305"/>
                  <a:pt x="554688" y="239649"/>
                  <a:pt x="540686" y="264605"/>
                </a:cubicBezTo>
                <a:cubicBezTo>
                  <a:pt x="526684" y="289655"/>
                  <a:pt x="482965" y="326231"/>
                  <a:pt x="456104" y="347186"/>
                </a:cubicBezTo>
                <a:cubicBezTo>
                  <a:pt x="429243" y="368046"/>
                  <a:pt x="364759" y="315277"/>
                  <a:pt x="332660" y="301371"/>
                </a:cubicBezTo>
                <a:cubicBezTo>
                  <a:pt x="300561" y="287464"/>
                  <a:pt x="191405" y="283464"/>
                  <a:pt x="167782" y="268700"/>
                </a:cubicBezTo>
                <a:cubicBezTo>
                  <a:pt x="144160" y="253936"/>
                  <a:pt x="83962" y="202597"/>
                  <a:pt x="88344" y="214693"/>
                </a:cubicBezTo>
                <a:cubicBezTo>
                  <a:pt x="92725" y="226695"/>
                  <a:pt x="133207" y="258699"/>
                  <a:pt x="133207" y="258699"/>
                </a:cubicBezTo>
                <a:cubicBezTo>
                  <a:pt x="133207" y="258699"/>
                  <a:pt x="23288" y="209550"/>
                  <a:pt x="33384" y="225838"/>
                </a:cubicBezTo>
                <a:cubicBezTo>
                  <a:pt x="43481" y="242125"/>
                  <a:pt x="87772" y="264128"/>
                  <a:pt x="87772" y="264128"/>
                </a:cubicBezTo>
                <a:cubicBezTo>
                  <a:pt x="87772" y="264128"/>
                  <a:pt x="428" y="234696"/>
                  <a:pt x="2333" y="247174"/>
                </a:cubicBezTo>
                <a:cubicBezTo>
                  <a:pt x="4238" y="259556"/>
                  <a:pt x="63865" y="285369"/>
                  <a:pt x="63865" y="285369"/>
                </a:cubicBezTo>
                <a:cubicBezTo>
                  <a:pt x="63865" y="285369"/>
                  <a:pt x="-4525" y="270319"/>
                  <a:pt x="238" y="283083"/>
                </a:cubicBezTo>
                <a:cubicBezTo>
                  <a:pt x="5000" y="295846"/>
                  <a:pt x="55197" y="310325"/>
                  <a:pt x="55197" y="310325"/>
                </a:cubicBezTo>
                <a:cubicBezTo>
                  <a:pt x="55197" y="310325"/>
                  <a:pt x="12525" y="307181"/>
                  <a:pt x="26812" y="317659"/>
                </a:cubicBezTo>
                <a:cubicBezTo>
                  <a:pt x="41100" y="328231"/>
                  <a:pt x="63865" y="329089"/>
                  <a:pt x="63865" y="329089"/>
                </a:cubicBezTo>
                <a:cubicBezTo>
                  <a:pt x="63865" y="329089"/>
                  <a:pt x="40433" y="328613"/>
                  <a:pt x="46529" y="340614"/>
                </a:cubicBezTo>
                <a:cubicBezTo>
                  <a:pt x="52720" y="352615"/>
                  <a:pt x="66055" y="348425"/>
                  <a:pt x="102917" y="365379"/>
                </a:cubicBezTo>
                <a:cubicBezTo>
                  <a:pt x="163020" y="393001"/>
                  <a:pt x="205597" y="470916"/>
                  <a:pt x="305990" y="495395"/>
                </a:cubicBezTo>
                <a:cubicBezTo>
                  <a:pt x="279701" y="513969"/>
                  <a:pt x="230552" y="566071"/>
                  <a:pt x="198739" y="587693"/>
                </a:cubicBezTo>
                <a:cubicBezTo>
                  <a:pt x="245316" y="587978"/>
                  <a:pt x="287797" y="588835"/>
                  <a:pt x="362568" y="522065"/>
                </a:cubicBezTo>
                <a:cubicBezTo>
                  <a:pt x="406860" y="482536"/>
                  <a:pt x="445055" y="493205"/>
                  <a:pt x="513159" y="425101"/>
                </a:cubicBezTo>
                <a:cubicBezTo>
                  <a:pt x="559927" y="378523"/>
                  <a:pt x="615648" y="365569"/>
                  <a:pt x="660034" y="321469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584610" y="581025"/>
            <a:ext cx="2214880" cy="7067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000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76200" sx="101000" sy="101000" algn="ctr" rotWithShape="0">
                    <a:schemeClr val="bg1"/>
                  </a:outerShdw>
                </a:effectLst>
                <a:latin typeface="+mj-ea"/>
                <a:ea typeface="+mj-ea"/>
              </a:rPr>
              <a:t>活动报名</a:t>
            </a:r>
          </a:p>
        </p:txBody>
      </p:sp>
      <p:grpSp>
        <p:nvGrpSpPr>
          <p:cNvPr id="17" name="图形 19"/>
          <p:cNvGrpSpPr/>
          <p:nvPr/>
        </p:nvGrpSpPr>
        <p:grpSpPr>
          <a:xfrm>
            <a:off x="4563308" y="2170946"/>
            <a:ext cx="3065384" cy="3065384"/>
            <a:chOff x="4166139" y="228600"/>
            <a:chExt cx="4110037" cy="4110037"/>
          </a:xfrm>
        </p:grpSpPr>
        <p:sp>
          <p:nvSpPr>
            <p:cNvPr id="18" name="任意多边形: 形状 17"/>
            <p:cNvSpPr/>
            <p:nvPr/>
          </p:nvSpPr>
          <p:spPr>
            <a:xfrm>
              <a:off x="4166139" y="228600"/>
              <a:ext cx="4110037" cy="4110037"/>
            </a:xfrm>
            <a:custGeom>
              <a:avLst/>
              <a:gdLst>
                <a:gd name="connsiteX0" fmla="*/ 4110038 w 4110037"/>
                <a:gd name="connsiteY0" fmla="*/ 2055019 h 4110037"/>
                <a:gd name="connsiteX1" fmla="*/ 2055019 w 4110037"/>
                <a:gd name="connsiteY1" fmla="*/ 4110038 h 4110037"/>
                <a:gd name="connsiteX2" fmla="*/ 0 w 4110037"/>
                <a:gd name="connsiteY2" fmla="*/ 2055019 h 4110037"/>
                <a:gd name="connsiteX3" fmla="*/ 2055019 w 4110037"/>
                <a:gd name="connsiteY3" fmla="*/ 0 h 4110037"/>
                <a:gd name="connsiteX4" fmla="*/ 4110038 w 4110037"/>
                <a:gd name="connsiteY4" fmla="*/ 2055019 h 41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0037" h="4110037">
                  <a:moveTo>
                    <a:pt x="4110038" y="2055019"/>
                  </a:moveTo>
                  <a:cubicBezTo>
                    <a:pt x="4110038" y="3190018"/>
                    <a:pt x="3189922" y="4110038"/>
                    <a:pt x="2055019" y="4110038"/>
                  </a:cubicBezTo>
                  <a:cubicBezTo>
                    <a:pt x="920020" y="4110038"/>
                    <a:pt x="0" y="3189923"/>
                    <a:pt x="0" y="2055019"/>
                  </a:cubicBezTo>
                  <a:cubicBezTo>
                    <a:pt x="0" y="920020"/>
                    <a:pt x="920020" y="0"/>
                    <a:pt x="2055019" y="0"/>
                  </a:cubicBezTo>
                  <a:cubicBezTo>
                    <a:pt x="3189922" y="0"/>
                    <a:pt x="4110038" y="920020"/>
                    <a:pt x="4110038" y="205501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DF8E6"/>
                </a:gs>
                <a:gs pos="100000">
                  <a:srgbClr val="FCF2CE"/>
                </a:gs>
              </a:gsLst>
              <a:lin ang="3790673" scaled="1"/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4294536" y="1060513"/>
              <a:ext cx="3981640" cy="3278124"/>
            </a:xfrm>
            <a:custGeom>
              <a:avLst/>
              <a:gdLst>
                <a:gd name="connsiteX0" fmla="*/ 3578067 w 3981640"/>
                <a:gd name="connsiteY0" fmla="*/ 0 h 3278124"/>
                <a:gd name="connsiteX1" fmla="*/ 3706463 w 3981640"/>
                <a:gd name="connsiteY1" fmla="*/ 716375 h 3278124"/>
                <a:gd name="connsiteX2" fmla="*/ 1651445 w 3981640"/>
                <a:gd name="connsiteY2" fmla="*/ 2771394 h 3278124"/>
                <a:gd name="connsiteX3" fmla="*/ 0 w 3981640"/>
                <a:gd name="connsiteY3" fmla="*/ 1939481 h 3278124"/>
                <a:gd name="connsiteX4" fmla="*/ 1926622 w 3981640"/>
                <a:gd name="connsiteY4" fmla="*/ 3278124 h 3278124"/>
                <a:gd name="connsiteX5" fmla="*/ 3981641 w 3981640"/>
                <a:gd name="connsiteY5" fmla="*/ 1223105 h 3278124"/>
                <a:gd name="connsiteX6" fmla="*/ 3578067 w 3981640"/>
                <a:gd name="connsiteY6" fmla="*/ 0 h 32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1640" h="3278124">
                  <a:moveTo>
                    <a:pt x="3578067" y="0"/>
                  </a:moveTo>
                  <a:cubicBezTo>
                    <a:pt x="3661029" y="223076"/>
                    <a:pt x="3706463" y="464439"/>
                    <a:pt x="3706463" y="716375"/>
                  </a:cubicBezTo>
                  <a:cubicBezTo>
                    <a:pt x="3706463" y="1851374"/>
                    <a:pt x="2786349" y="2771394"/>
                    <a:pt x="1651445" y="2771394"/>
                  </a:cubicBezTo>
                  <a:cubicBezTo>
                    <a:pt x="974693" y="2771394"/>
                    <a:pt x="374428" y="2444211"/>
                    <a:pt x="0" y="1939481"/>
                  </a:cubicBezTo>
                  <a:cubicBezTo>
                    <a:pt x="290798" y="2721197"/>
                    <a:pt x="1043559" y="3278124"/>
                    <a:pt x="1926622" y="3278124"/>
                  </a:cubicBezTo>
                  <a:cubicBezTo>
                    <a:pt x="3061525" y="3278124"/>
                    <a:pt x="3981641" y="2358009"/>
                    <a:pt x="3981641" y="1223105"/>
                  </a:cubicBezTo>
                  <a:cubicBezTo>
                    <a:pt x="3981641" y="764858"/>
                    <a:pt x="3831622" y="341757"/>
                    <a:pt x="3578067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DF8E6"/>
                </a:gs>
                <a:gs pos="100000">
                  <a:srgbClr val="FCF2CE"/>
                </a:gs>
              </a:gsLst>
              <a:lin ang="3790682" scaled="1"/>
            </a:gra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0" name="图形 19"/>
            <p:cNvGrpSpPr/>
            <p:nvPr/>
          </p:nvGrpSpPr>
          <p:grpSpPr>
            <a:xfrm>
              <a:off x="4677051" y="342903"/>
              <a:ext cx="2856990" cy="3642562"/>
              <a:chOff x="4677051" y="342903"/>
              <a:chExt cx="2856990" cy="3642562"/>
            </a:xfrm>
            <a:solidFill>
              <a:srgbClr val="FCF2CE">
                <a:alpha val="70000"/>
              </a:srgbClr>
            </a:solidFill>
          </p:grpSpPr>
          <p:sp>
            <p:nvSpPr>
              <p:cNvPr id="21" name="任意多边形: 形状 20"/>
              <p:cNvSpPr/>
              <p:nvPr/>
            </p:nvSpPr>
            <p:spPr>
              <a:xfrm>
                <a:off x="5835994" y="3225256"/>
                <a:ext cx="958314" cy="760209"/>
              </a:xfrm>
              <a:custGeom>
                <a:avLst/>
                <a:gdLst>
                  <a:gd name="connsiteX0" fmla="*/ 588808 w 958314"/>
                  <a:gd name="connsiteY0" fmla="*/ 731047 h 760209"/>
                  <a:gd name="connsiteX1" fmla="*/ 12831 w 958314"/>
                  <a:gd name="connsiteY1" fmla="*/ 525784 h 760209"/>
                  <a:gd name="connsiteX2" fmla="*/ 369542 w 958314"/>
                  <a:gd name="connsiteY2" fmla="*/ 29150 h 760209"/>
                  <a:gd name="connsiteX3" fmla="*/ 945519 w 958314"/>
                  <a:gd name="connsiteY3" fmla="*/ 234319 h 760209"/>
                  <a:gd name="connsiteX4" fmla="*/ 588808 w 958314"/>
                  <a:gd name="connsiteY4" fmla="*/ 731047 h 7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314" h="760209">
                    <a:moveTo>
                      <a:pt x="588808" y="731047"/>
                    </a:moveTo>
                    <a:cubicBezTo>
                      <a:pt x="331252" y="811534"/>
                      <a:pt x="73410" y="719713"/>
                      <a:pt x="12831" y="525784"/>
                    </a:cubicBezTo>
                    <a:cubicBezTo>
                      <a:pt x="-47748" y="332045"/>
                      <a:pt x="111987" y="109636"/>
                      <a:pt x="369542" y="29150"/>
                    </a:cubicBezTo>
                    <a:cubicBezTo>
                      <a:pt x="627098" y="-51336"/>
                      <a:pt x="885035" y="40580"/>
                      <a:pt x="945519" y="234319"/>
                    </a:cubicBezTo>
                    <a:cubicBezTo>
                      <a:pt x="1006003" y="428152"/>
                      <a:pt x="846269" y="650466"/>
                      <a:pt x="588808" y="731047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5733996" y="342903"/>
                <a:ext cx="974322" cy="739418"/>
              </a:xfrm>
              <a:custGeom>
                <a:avLst/>
                <a:gdLst>
                  <a:gd name="connsiteX0" fmla="*/ 530500 w 974322"/>
                  <a:gd name="connsiteY0" fmla="*/ 734850 h 739418"/>
                  <a:gd name="connsiteX1" fmla="*/ 1958 w 974322"/>
                  <a:gd name="connsiteY1" fmla="*/ 427288 h 739418"/>
                  <a:gd name="connsiteX2" fmla="*/ 443823 w 974322"/>
                  <a:gd name="connsiteY2" fmla="*/ 4568 h 739418"/>
                  <a:gd name="connsiteX3" fmla="*/ 972365 w 974322"/>
                  <a:gd name="connsiteY3" fmla="*/ 312131 h 739418"/>
                  <a:gd name="connsiteX4" fmla="*/ 530500 w 974322"/>
                  <a:gd name="connsiteY4" fmla="*/ 734850 h 73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322" h="739418">
                    <a:moveTo>
                      <a:pt x="530500" y="734850"/>
                    </a:moveTo>
                    <a:cubicBezTo>
                      <a:pt x="262562" y="766664"/>
                      <a:pt x="25961" y="628932"/>
                      <a:pt x="1958" y="427288"/>
                    </a:cubicBezTo>
                    <a:cubicBezTo>
                      <a:pt x="-21950" y="225644"/>
                      <a:pt x="175884" y="36477"/>
                      <a:pt x="443823" y="4568"/>
                    </a:cubicBezTo>
                    <a:cubicBezTo>
                      <a:pt x="711760" y="-27245"/>
                      <a:pt x="948362" y="110486"/>
                      <a:pt x="972365" y="312131"/>
                    </a:cubicBezTo>
                    <a:cubicBezTo>
                      <a:pt x="996273" y="513870"/>
                      <a:pt x="798438" y="703132"/>
                      <a:pt x="530500" y="734850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4761874" y="2494234"/>
                <a:ext cx="661592" cy="625793"/>
              </a:xfrm>
              <a:custGeom>
                <a:avLst/>
                <a:gdLst>
                  <a:gd name="connsiteX0" fmla="*/ 157692 w 661592"/>
                  <a:gd name="connsiteY0" fmla="*/ 525000 h 625793"/>
                  <a:gd name="connsiteX1" fmla="*/ 48917 w 661592"/>
                  <a:gd name="connsiteY1" fmla="*/ 82849 h 625793"/>
                  <a:gd name="connsiteX2" fmla="*/ 503831 w 661592"/>
                  <a:gd name="connsiteY2" fmla="*/ 100756 h 625793"/>
                  <a:gd name="connsiteX3" fmla="*/ 612702 w 661592"/>
                  <a:gd name="connsiteY3" fmla="*/ 542907 h 625793"/>
                  <a:gd name="connsiteX4" fmla="*/ 157692 w 661592"/>
                  <a:gd name="connsiteY4" fmla="*/ 525000 h 62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592" h="625793">
                    <a:moveTo>
                      <a:pt x="157692" y="525000"/>
                    </a:moveTo>
                    <a:cubicBezTo>
                      <a:pt x="2054" y="397937"/>
                      <a:pt x="-46619" y="200007"/>
                      <a:pt x="48917" y="82849"/>
                    </a:cubicBezTo>
                    <a:cubicBezTo>
                      <a:pt x="144453" y="-34213"/>
                      <a:pt x="348192" y="-26307"/>
                      <a:pt x="503831" y="100756"/>
                    </a:cubicBezTo>
                    <a:cubicBezTo>
                      <a:pt x="659469" y="227820"/>
                      <a:pt x="708237" y="425749"/>
                      <a:pt x="612702" y="542907"/>
                    </a:cubicBezTo>
                    <a:cubicBezTo>
                      <a:pt x="517166" y="660064"/>
                      <a:pt x="313426" y="652063"/>
                      <a:pt x="157692" y="525000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7073259" y="2937695"/>
                <a:ext cx="419498" cy="419491"/>
              </a:xfrm>
              <a:custGeom>
                <a:avLst/>
                <a:gdLst>
                  <a:gd name="connsiteX0" fmla="*/ 200697 w 419498"/>
                  <a:gd name="connsiteY0" fmla="*/ 419296 h 419491"/>
                  <a:gd name="connsiteX1" fmla="*/ 196 w 419498"/>
                  <a:gd name="connsiteY1" fmla="*/ 200697 h 419491"/>
                  <a:gd name="connsiteX2" fmla="*/ 218890 w 419498"/>
                  <a:gd name="connsiteY2" fmla="*/ 196 h 419491"/>
                  <a:gd name="connsiteX3" fmla="*/ 419296 w 419498"/>
                  <a:gd name="connsiteY3" fmla="*/ 218889 h 419491"/>
                  <a:gd name="connsiteX4" fmla="*/ 200697 w 419498"/>
                  <a:gd name="connsiteY4" fmla="*/ 419296 h 419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498" h="419491">
                    <a:moveTo>
                      <a:pt x="200697" y="419296"/>
                    </a:moveTo>
                    <a:cubicBezTo>
                      <a:pt x="84968" y="414247"/>
                      <a:pt x="-4758" y="316426"/>
                      <a:pt x="196" y="200697"/>
                    </a:cubicBezTo>
                    <a:cubicBezTo>
                      <a:pt x="5244" y="84968"/>
                      <a:pt x="103161" y="-4757"/>
                      <a:pt x="218890" y="196"/>
                    </a:cubicBezTo>
                    <a:cubicBezTo>
                      <a:pt x="334618" y="5244"/>
                      <a:pt x="424344" y="103161"/>
                      <a:pt x="419296" y="218889"/>
                    </a:cubicBezTo>
                    <a:cubicBezTo>
                      <a:pt x="414342" y="334523"/>
                      <a:pt x="316521" y="424248"/>
                      <a:pt x="200697" y="419296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6098895" y="2138435"/>
                <a:ext cx="378674" cy="397900"/>
              </a:xfrm>
              <a:custGeom>
                <a:avLst/>
                <a:gdLst>
                  <a:gd name="connsiteX0" fmla="*/ 318954 w 378674"/>
                  <a:gd name="connsiteY0" fmla="*/ 366926 h 397900"/>
                  <a:gd name="connsiteX1" fmla="*/ 51302 w 378674"/>
                  <a:gd name="connsiteY1" fmla="*/ 305489 h 397900"/>
                  <a:gd name="connsiteX2" fmla="*/ 59684 w 378674"/>
                  <a:gd name="connsiteY2" fmla="*/ 30979 h 397900"/>
                  <a:gd name="connsiteX3" fmla="*/ 327336 w 378674"/>
                  <a:gd name="connsiteY3" fmla="*/ 92320 h 397900"/>
                  <a:gd name="connsiteX4" fmla="*/ 318954 w 378674"/>
                  <a:gd name="connsiteY4" fmla="*/ 366926 h 39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674" h="397900">
                    <a:moveTo>
                      <a:pt x="318954" y="366926"/>
                    </a:moveTo>
                    <a:cubicBezTo>
                      <a:pt x="242754" y="425790"/>
                      <a:pt x="122834" y="398263"/>
                      <a:pt x="51302" y="305489"/>
                    </a:cubicBezTo>
                    <a:cubicBezTo>
                      <a:pt x="-20231" y="212811"/>
                      <a:pt x="-16516" y="89843"/>
                      <a:pt x="59684" y="30979"/>
                    </a:cubicBezTo>
                    <a:cubicBezTo>
                      <a:pt x="135884" y="-27886"/>
                      <a:pt x="255803" y="-358"/>
                      <a:pt x="327336" y="92320"/>
                    </a:cubicBezTo>
                    <a:cubicBezTo>
                      <a:pt x="398964" y="185093"/>
                      <a:pt x="395154" y="308061"/>
                      <a:pt x="318954" y="366926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5045937" y="948498"/>
                <a:ext cx="406178" cy="437770"/>
              </a:xfrm>
              <a:custGeom>
                <a:avLst/>
                <a:gdLst>
                  <a:gd name="connsiteX0" fmla="*/ 79846 w 406178"/>
                  <a:gd name="connsiteY0" fmla="*/ 411957 h 437770"/>
                  <a:gd name="connsiteX1" fmla="*/ 41650 w 406178"/>
                  <a:gd name="connsiteY1" fmla="*/ 115825 h 437770"/>
                  <a:gd name="connsiteX2" fmla="*/ 326352 w 406178"/>
                  <a:gd name="connsiteY2" fmla="*/ 25814 h 437770"/>
                  <a:gd name="connsiteX3" fmla="*/ 364452 w 406178"/>
                  <a:gd name="connsiteY3" fmla="*/ 321946 h 437770"/>
                  <a:gd name="connsiteX4" fmla="*/ 79846 w 406178"/>
                  <a:gd name="connsiteY4" fmla="*/ 411957 h 43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178" h="437770">
                    <a:moveTo>
                      <a:pt x="79846" y="411957"/>
                    </a:moveTo>
                    <a:cubicBezTo>
                      <a:pt x="-9309" y="354997"/>
                      <a:pt x="-26358" y="222505"/>
                      <a:pt x="41650" y="115825"/>
                    </a:cubicBezTo>
                    <a:cubicBezTo>
                      <a:pt x="109754" y="9145"/>
                      <a:pt x="237199" y="-31051"/>
                      <a:pt x="326352" y="25814"/>
                    </a:cubicBezTo>
                    <a:cubicBezTo>
                      <a:pt x="415507" y="82773"/>
                      <a:pt x="432556" y="215266"/>
                      <a:pt x="364452" y="321946"/>
                    </a:cubicBezTo>
                    <a:cubicBezTo>
                      <a:pt x="296444" y="428626"/>
                      <a:pt x="168999" y="468821"/>
                      <a:pt x="79846" y="411957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4677051" y="2125502"/>
                <a:ext cx="211758" cy="211648"/>
              </a:xfrm>
              <a:custGeom>
                <a:avLst/>
                <a:gdLst>
                  <a:gd name="connsiteX0" fmla="*/ 101260 w 211758"/>
                  <a:gd name="connsiteY0" fmla="*/ 211552 h 211648"/>
                  <a:gd name="connsiteX1" fmla="*/ 104 w 211758"/>
                  <a:gd name="connsiteY1" fmla="*/ 101252 h 211648"/>
                  <a:gd name="connsiteX2" fmla="*/ 110499 w 211758"/>
                  <a:gd name="connsiteY2" fmla="*/ 97 h 211648"/>
                  <a:gd name="connsiteX3" fmla="*/ 211654 w 211758"/>
                  <a:gd name="connsiteY3" fmla="*/ 110397 h 211648"/>
                  <a:gd name="connsiteX4" fmla="*/ 101260 w 211758"/>
                  <a:gd name="connsiteY4" fmla="*/ 211552 h 21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758" h="211648">
                    <a:moveTo>
                      <a:pt x="101260" y="211552"/>
                    </a:moveTo>
                    <a:cubicBezTo>
                      <a:pt x="42871" y="208980"/>
                      <a:pt x="-2468" y="159641"/>
                      <a:pt x="104" y="101252"/>
                    </a:cubicBezTo>
                    <a:cubicBezTo>
                      <a:pt x="2676" y="42864"/>
                      <a:pt x="52015" y="-2380"/>
                      <a:pt x="110499" y="97"/>
                    </a:cubicBezTo>
                    <a:cubicBezTo>
                      <a:pt x="168887" y="2669"/>
                      <a:pt x="214226" y="52008"/>
                      <a:pt x="211654" y="110397"/>
                    </a:cubicBezTo>
                    <a:cubicBezTo>
                      <a:pt x="209083" y="168785"/>
                      <a:pt x="159648" y="214028"/>
                      <a:pt x="101260" y="211552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7283143" y="1687147"/>
                <a:ext cx="250898" cy="278726"/>
              </a:xfrm>
              <a:custGeom>
                <a:avLst/>
                <a:gdLst>
                  <a:gd name="connsiteX0" fmla="*/ 119401 w 250898"/>
                  <a:gd name="connsiteY0" fmla="*/ 278622 h 278726"/>
                  <a:gd name="connsiteX1" fmla="*/ 148 w 250898"/>
                  <a:gd name="connsiteY1" fmla="*/ 133937 h 278726"/>
                  <a:gd name="connsiteX2" fmla="*/ 131497 w 250898"/>
                  <a:gd name="connsiteY2" fmla="*/ 111 h 278726"/>
                  <a:gd name="connsiteX3" fmla="*/ 250751 w 250898"/>
                  <a:gd name="connsiteY3" fmla="*/ 144796 h 278726"/>
                  <a:gd name="connsiteX4" fmla="*/ 119401 w 250898"/>
                  <a:gd name="connsiteY4" fmla="*/ 278622 h 27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898" h="278726">
                    <a:moveTo>
                      <a:pt x="119401" y="278622"/>
                    </a:moveTo>
                    <a:cubicBezTo>
                      <a:pt x="50249" y="275574"/>
                      <a:pt x="-3186" y="210899"/>
                      <a:pt x="148" y="133937"/>
                    </a:cubicBezTo>
                    <a:cubicBezTo>
                      <a:pt x="3481" y="57071"/>
                      <a:pt x="62251" y="-2937"/>
                      <a:pt x="131497" y="111"/>
                    </a:cubicBezTo>
                    <a:cubicBezTo>
                      <a:pt x="200649" y="3159"/>
                      <a:pt x="254084" y="67929"/>
                      <a:pt x="250751" y="144796"/>
                    </a:cubicBezTo>
                    <a:cubicBezTo>
                      <a:pt x="247321" y="221758"/>
                      <a:pt x="188552" y="281575"/>
                      <a:pt x="119401" y="278622"/>
                    </a:cubicBezTo>
                    <a:close/>
                  </a:path>
                </a:pathLst>
              </a:custGeom>
              <a:solidFill>
                <a:srgbClr val="FCF2CE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150011" y="1920871"/>
            <a:ext cx="2960237" cy="3779655"/>
            <a:chOff x="1002162" y="1920871"/>
            <a:chExt cx="2960237" cy="3779655"/>
          </a:xfrm>
        </p:grpSpPr>
        <p:grpSp>
          <p:nvGrpSpPr>
            <p:cNvPr id="30" name="组合 29"/>
            <p:cNvGrpSpPr/>
            <p:nvPr/>
          </p:nvGrpSpPr>
          <p:grpSpPr>
            <a:xfrm>
              <a:off x="1002162" y="1920871"/>
              <a:ext cx="2960237" cy="3779655"/>
              <a:chOff x="1226267" y="1717671"/>
              <a:chExt cx="2182138" cy="3779655"/>
            </a:xfrm>
          </p:grpSpPr>
          <p:sp>
            <p:nvSpPr>
              <p:cNvPr id="39" name="任意多边形: 形状 38"/>
              <p:cNvSpPr/>
              <p:nvPr/>
            </p:nvSpPr>
            <p:spPr>
              <a:xfrm>
                <a:off x="1226267" y="1717671"/>
                <a:ext cx="2182138" cy="3779655"/>
              </a:xfrm>
              <a:custGeom>
                <a:avLst/>
                <a:gdLst>
                  <a:gd name="connsiteX0" fmla="*/ 538081 w 2182138"/>
                  <a:gd name="connsiteY0" fmla="*/ 0 h 3779655"/>
                  <a:gd name="connsiteX1" fmla="*/ 1644056 w 2182138"/>
                  <a:gd name="connsiteY1" fmla="*/ 0 h 3779655"/>
                  <a:gd name="connsiteX2" fmla="*/ 1924790 w 2182138"/>
                  <a:gd name="connsiteY2" fmla="*/ 186083 h 3779655"/>
                  <a:gd name="connsiteX3" fmla="*/ 1936144 w 2182138"/>
                  <a:gd name="connsiteY3" fmla="*/ 222660 h 3779655"/>
                  <a:gd name="connsiteX4" fmla="*/ 1975815 w 2182138"/>
                  <a:gd name="connsiteY4" fmla="*/ 234974 h 3779655"/>
                  <a:gd name="connsiteX5" fmla="*/ 2182138 w 2182138"/>
                  <a:gd name="connsiteY5" fmla="*/ 546244 h 3779655"/>
                  <a:gd name="connsiteX6" fmla="*/ 2182138 w 2182138"/>
                  <a:gd name="connsiteY6" fmla="*/ 3233411 h 3779655"/>
                  <a:gd name="connsiteX7" fmla="*/ 1975815 w 2182138"/>
                  <a:gd name="connsiteY7" fmla="*/ 3544681 h 3779655"/>
                  <a:gd name="connsiteX8" fmla="*/ 1936144 w 2182138"/>
                  <a:gd name="connsiteY8" fmla="*/ 3556995 h 3779655"/>
                  <a:gd name="connsiteX9" fmla="*/ 1924790 w 2182138"/>
                  <a:gd name="connsiteY9" fmla="*/ 3593572 h 3779655"/>
                  <a:gd name="connsiteX10" fmla="*/ 1644056 w 2182138"/>
                  <a:gd name="connsiteY10" fmla="*/ 3779655 h 3779655"/>
                  <a:gd name="connsiteX11" fmla="*/ 538081 w 2182138"/>
                  <a:gd name="connsiteY11" fmla="*/ 3779655 h 3779655"/>
                  <a:gd name="connsiteX12" fmla="*/ 257347 w 2182138"/>
                  <a:gd name="connsiteY12" fmla="*/ 3593572 h 3779655"/>
                  <a:gd name="connsiteX13" fmla="*/ 245993 w 2182138"/>
                  <a:gd name="connsiteY13" fmla="*/ 3556995 h 3779655"/>
                  <a:gd name="connsiteX14" fmla="*/ 206323 w 2182138"/>
                  <a:gd name="connsiteY14" fmla="*/ 3544681 h 3779655"/>
                  <a:gd name="connsiteX15" fmla="*/ 0 w 2182138"/>
                  <a:gd name="connsiteY15" fmla="*/ 3233411 h 3779655"/>
                  <a:gd name="connsiteX16" fmla="*/ 0 w 2182138"/>
                  <a:gd name="connsiteY16" fmla="*/ 546244 h 3779655"/>
                  <a:gd name="connsiteX17" fmla="*/ 206323 w 2182138"/>
                  <a:gd name="connsiteY17" fmla="*/ 234974 h 3779655"/>
                  <a:gd name="connsiteX18" fmla="*/ 245993 w 2182138"/>
                  <a:gd name="connsiteY18" fmla="*/ 222660 h 3779655"/>
                  <a:gd name="connsiteX19" fmla="*/ 257347 w 2182138"/>
                  <a:gd name="connsiteY19" fmla="*/ 186083 h 3779655"/>
                  <a:gd name="connsiteX20" fmla="*/ 538081 w 2182138"/>
                  <a:gd name="connsiteY20" fmla="*/ 0 h 377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138" h="3779655">
                    <a:moveTo>
                      <a:pt x="538081" y="0"/>
                    </a:moveTo>
                    <a:lnTo>
                      <a:pt x="1644056" y="0"/>
                    </a:lnTo>
                    <a:cubicBezTo>
                      <a:pt x="1770257" y="0"/>
                      <a:pt x="1878537" y="76730"/>
                      <a:pt x="1924790" y="186083"/>
                    </a:cubicBezTo>
                    <a:lnTo>
                      <a:pt x="1936144" y="222660"/>
                    </a:lnTo>
                    <a:lnTo>
                      <a:pt x="1975815" y="234974"/>
                    </a:lnTo>
                    <a:cubicBezTo>
                      <a:pt x="2097062" y="286258"/>
                      <a:pt x="2182138" y="406316"/>
                      <a:pt x="2182138" y="546244"/>
                    </a:cubicBezTo>
                    <a:lnTo>
                      <a:pt x="2182138" y="3233411"/>
                    </a:lnTo>
                    <a:cubicBezTo>
                      <a:pt x="2182138" y="3373340"/>
                      <a:pt x="2097062" y="3493397"/>
                      <a:pt x="1975815" y="3544681"/>
                    </a:cubicBezTo>
                    <a:lnTo>
                      <a:pt x="1936144" y="3556995"/>
                    </a:lnTo>
                    <a:lnTo>
                      <a:pt x="1924790" y="3593572"/>
                    </a:lnTo>
                    <a:cubicBezTo>
                      <a:pt x="1878537" y="3702925"/>
                      <a:pt x="1770257" y="3779655"/>
                      <a:pt x="1644056" y="3779655"/>
                    </a:cubicBezTo>
                    <a:lnTo>
                      <a:pt x="538081" y="3779655"/>
                    </a:lnTo>
                    <a:cubicBezTo>
                      <a:pt x="411880" y="3779655"/>
                      <a:pt x="303600" y="3702925"/>
                      <a:pt x="257347" y="3593572"/>
                    </a:cubicBezTo>
                    <a:lnTo>
                      <a:pt x="245993" y="3556995"/>
                    </a:lnTo>
                    <a:lnTo>
                      <a:pt x="206323" y="3544681"/>
                    </a:lnTo>
                    <a:cubicBezTo>
                      <a:pt x="85076" y="3493397"/>
                      <a:pt x="0" y="3373340"/>
                      <a:pt x="0" y="3233411"/>
                    </a:cubicBezTo>
                    <a:lnTo>
                      <a:pt x="0" y="546244"/>
                    </a:lnTo>
                    <a:cubicBezTo>
                      <a:pt x="0" y="406316"/>
                      <a:pt x="85076" y="286258"/>
                      <a:pt x="206323" y="234974"/>
                    </a:cubicBezTo>
                    <a:lnTo>
                      <a:pt x="245993" y="222660"/>
                    </a:lnTo>
                    <a:lnTo>
                      <a:pt x="257347" y="186083"/>
                    </a:lnTo>
                    <a:cubicBezTo>
                      <a:pt x="303600" y="76730"/>
                      <a:pt x="411880" y="0"/>
                      <a:pt x="5380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1312054" y="1812669"/>
                <a:ext cx="2010565" cy="3589659"/>
              </a:xfrm>
              <a:custGeom>
                <a:avLst/>
                <a:gdLst>
                  <a:gd name="connsiteX0" fmla="*/ 538081 w 2182138"/>
                  <a:gd name="connsiteY0" fmla="*/ 0 h 3779655"/>
                  <a:gd name="connsiteX1" fmla="*/ 1644056 w 2182138"/>
                  <a:gd name="connsiteY1" fmla="*/ 0 h 3779655"/>
                  <a:gd name="connsiteX2" fmla="*/ 1924790 w 2182138"/>
                  <a:gd name="connsiteY2" fmla="*/ 186083 h 3779655"/>
                  <a:gd name="connsiteX3" fmla="*/ 1936144 w 2182138"/>
                  <a:gd name="connsiteY3" fmla="*/ 222660 h 3779655"/>
                  <a:gd name="connsiteX4" fmla="*/ 1975815 w 2182138"/>
                  <a:gd name="connsiteY4" fmla="*/ 234974 h 3779655"/>
                  <a:gd name="connsiteX5" fmla="*/ 2182138 w 2182138"/>
                  <a:gd name="connsiteY5" fmla="*/ 546244 h 3779655"/>
                  <a:gd name="connsiteX6" fmla="*/ 2182138 w 2182138"/>
                  <a:gd name="connsiteY6" fmla="*/ 3233411 h 3779655"/>
                  <a:gd name="connsiteX7" fmla="*/ 1975815 w 2182138"/>
                  <a:gd name="connsiteY7" fmla="*/ 3544681 h 3779655"/>
                  <a:gd name="connsiteX8" fmla="*/ 1936144 w 2182138"/>
                  <a:gd name="connsiteY8" fmla="*/ 3556995 h 3779655"/>
                  <a:gd name="connsiteX9" fmla="*/ 1924790 w 2182138"/>
                  <a:gd name="connsiteY9" fmla="*/ 3593572 h 3779655"/>
                  <a:gd name="connsiteX10" fmla="*/ 1644056 w 2182138"/>
                  <a:gd name="connsiteY10" fmla="*/ 3779655 h 3779655"/>
                  <a:gd name="connsiteX11" fmla="*/ 538081 w 2182138"/>
                  <a:gd name="connsiteY11" fmla="*/ 3779655 h 3779655"/>
                  <a:gd name="connsiteX12" fmla="*/ 257347 w 2182138"/>
                  <a:gd name="connsiteY12" fmla="*/ 3593572 h 3779655"/>
                  <a:gd name="connsiteX13" fmla="*/ 245993 w 2182138"/>
                  <a:gd name="connsiteY13" fmla="*/ 3556995 h 3779655"/>
                  <a:gd name="connsiteX14" fmla="*/ 206323 w 2182138"/>
                  <a:gd name="connsiteY14" fmla="*/ 3544681 h 3779655"/>
                  <a:gd name="connsiteX15" fmla="*/ 0 w 2182138"/>
                  <a:gd name="connsiteY15" fmla="*/ 3233411 h 3779655"/>
                  <a:gd name="connsiteX16" fmla="*/ 0 w 2182138"/>
                  <a:gd name="connsiteY16" fmla="*/ 546244 h 3779655"/>
                  <a:gd name="connsiteX17" fmla="*/ 206323 w 2182138"/>
                  <a:gd name="connsiteY17" fmla="*/ 234974 h 3779655"/>
                  <a:gd name="connsiteX18" fmla="*/ 245993 w 2182138"/>
                  <a:gd name="connsiteY18" fmla="*/ 222660 h 3779655"/>
                  <a:gd name="connsiteX19" fmla="*/ 257347 w 2182138"/>
                  <a:gd name="connsiteY19" fmla="*/ 186083 h 3779655"/>
                  <a:gd name="connsiteX20" fmla="*/ 538081 w 2182138"/>
                  <a:gd name="connsiteY20" fmla="*/ 0 h 377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138" h="3779655">
                    <a:moveTo>
                      <a:pt x="538081" y="0"/>
                    </a:moveTo>
                    <a:lnTo>
                      <a:pt x="1644056" y="0"/>
                    </a:lnTo>
                    <a:cubicBezTo>
                      <a:pt x="1770257" y="0"/>
                      <a:pt x="1878537" y="76730"/>
                      <a:pt x="1924790" y="186083"/>
                    </a:cubicBezTo>
                    <a:lnTo>
                      <a:pt x="1936144" y="222660"/>
                    </a:lnTo>
                    <a:lnTo>
                      <a:pt x="1975815" y="234974"/>
                    </a:lnTo>
                    <a:cubicBezTo>
                      <a:pt x="2097062" y="286258"/>
                      <a:pt x="2182138" y="406316"/>
                      <a:pt x="2182138" y="546244"/>
                    </a:cubicBezTo>
                    <a:lnTo>
                      <a:pt x="2182138" y="3233411"/>
                    </a:lnTo>
                    <a:cubicBezTo>
                      <a:pt x="2182138" y="3373340"/>
                      <a:pt x="2097062" y="3493397"/>
                      <a:pt x="1975815" y="3544681"/>
                    </a:cubicBezTo>
                    <a:lnTo>
                      <a:pt x="1936144" y="3556995"/>
                    </a:lnTo>
                    <a:lnTo>
                      <a:pt x="1924790" y="3593572"/>
                    </a:lnTo>
                    <a:cubicBezTo>
                      <a:pt x="1878537" y="3702925"/>
                      <a:pt x="1770257" y="3779655"/>
                      <a:pt x="1644056" y="3779655"/>
                    </a:cubicBezTo>
                    <a:lnTo>
                      <a:pt x="538081" y="3779655"/>
                    </a:lnTo>
                    <a:cubicBezTo>
                      <a:pt x="411880" y="3779655"/>
                      <a:pt x="303600" y="3702925"/>
                      <a:pt x="257347" y="3593572"/>
                    </a:cubicBezTo>
                    <a:lnTo>
                      <a:pt x="245993" y="3556995"/>
                    </a:lnTo>
                    <a:lnTo>
                      <a:pt x="206323" y="3544681"/>
                    </a:lnTo>
                    <a:cubicBezTo>
                      <a:pt x="85076" y="3493397"/>
                      <a:pt x="0" y="3373340"/>
                      <a:pt x="0" y="3233411"/>
                    </a:cubicBezTo>
                    <a:lnTo>
                      <a:pt x="0" y="546244"/>
                    </a:lnTo>
                    <a:cubicBezTo>
                      <a:pt x="0" y="406316"/>
                      <a:pt x="85076" y="286258"/>
                      <a:pt x="206323" y="234974"/>
                    </a:cubicBezTo>
                    <a:lnTo>
                      <a:pt x="245993" y="222660"/>
                    </a:lnTo>
                    <a:lnTo>
                      <a:pt x="257347" y="186083"/>
                    </a:lnTo>
                    <a:cubicBezTo>
                      <a:pt x="303600" y="76730"/>
                      <a:pt x="411880" y="0"/>
                      <a:pt x="538081" y="0"/>
                    </a:cubicBezTo>
                    <a:close/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139111" y="2157987"/>
              <a:ext cx="686340" cy="416126"/>
              <a:chOff x="1835104" y="2157987"/>
              <a:chExt cx="505935" cy="416126"/>
            </a:xfrm>
          </p:grpSpPr>
          <p:sp>
            <p:nvSpPr>
              <p:cNvPr id="37" name="任意多边形: 形状 277"/>
              <p:cNvSpPr/>
              <p:nvPr/>
            </p:nvSpPr>
            <p:spPr>
              <a:xfrm rot="578382" flipH="1">
                <a:off x="2026216" y="2157987"/>
                <a:ext cx="314823" cy="416126"/>
              </a:xfrm>
              <a:custGeom>
                <a:avLst/>
                <a:gdLst>
                  <a:gd name="connsiteX0" fmla="*/ 111941 w 181572"/>
                  <a:gd name="connsiteY0" fmla="*/ 74263 h 239998"/>
                  <a:gd name="connsiteX1" fmla="*/ 144040 w 181572"/>
                  <a:gd name="connsiteY1" fmla="*/ 239998 h 239998"/>
                  <a:gd name="connsiteX2" fmla="*/ 111941 w 181572"/>
                  <a:gd name="connsiteY2" fmla="*/ 74263 h 2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572" h="239998">
                    <a:moveTo>
                      <a:pt x="111941" y="74263"/>
                    </a:moveTo>
                    <a:cubicBezTo>
                      <a:pt x="-29696" y="-90710"/>
                      <a:pt x="-55604" y="92456"/>
                      <a:pt x="144040" y="239998"/>
                    </a:cubicBezTo>
                    <a:cubicBezTo>
                      <a:pt x="238052" y="-30798"/>
                      <a:pt x="127753" y="-51562"/>
                      <a:pt x="111941" y="7426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3">
                      <a:lumMod val="40000"/>
                      <a:lumOff val="60000"/>
                    </a:schemeClr>
                  </a:gs>
                  <a:gs pos="18000">
                    <a:schemeClr val="accent3"/>
                  </a:gs>
                </a:gsLst>
                <a:lin ang="0" scaled="0"/>
              </a:gradFill>
              <a:ln w="4763" cap="rnd">
                <a:noFill/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" name="任意多边形: 形状 278"/>
              <p:cNvSpPr/>
              <p:nvPr/>
            </p:nvSpPr>
            <p:spPr>
              <a:xfrm rot="20612655" flipH="1">
                <a:off x="1835104" y="2289822"/>
                <a:ext cx="207783" cy="274807"/>
              </a:xfrm>
              <a:custGeom>
                <a:avLst/>
                <a:gdLst>
                  <a:gd name="connsiteX0" fmla="*/ 63247 w 165019"/>
                  <a:gd name="connsiteY0" fmla="*/ 67564 h 218249"/>
                  <a:gd name="connsiteX1" fmla="*/ 34100 w 165019"/>
                  <a:gd name="connsiteY1" fmla="*/ 218249 h 218249"/>
                  <a:gd name="connsiteX2" fmla="*/ 63247 w 165019"/>
                  <a:gd name="connsiteY2" fmla="*/ 67564 h 2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9" h="218249">
                    <a:moveTo>
                      <a:pt x="63247" y="67564"/>
                    </a:moveTo>
                    <a:cubicBezTo>
                      <a:pt x="192025" y="-82455"/>
                      <a:pt x="215552" y="84042"/>
                      <a:pt x="34100" y="218249"/>
                    </a:cubicBezTo>
                    <a:cubicBezTo>
                      <a:pt x="-51339" y="-27972"/>
                      <a:pt x="48960" y="-46927"/>
                      <a:pt x="63247" y="6756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0" scaled="0"/>
              </a:gradFill>
              <a:ln w="4763" cap="rnd">
                <a:noFill/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553840" y="2668145"/>
              <a:ext cx="1856882" cy="44653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spc="120" dirty="0">
                  <a:solidFill>
                    <a:schemeClr val="accent1"/>
                  </a:solidFill>
                  <a:latin typeface="+mj-ea"/>
                  <a:ea typeface="+mj-ea"/>
                </a:rPr>
                <a:t>报名要求</a:t>
              </a:r>
              <a:endParaRPr lang="en-US" altLang="zh-CN" sz="2000" spc="12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13749" y="3219592"/>
              <a:ext cx="2566942" cy="56169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能够准时参加活动者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313749" y="3686317"/>
              <a:ext cx="2566942" cy="56169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能够配合工作人员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313749" y="4153042"/>
              <a:ext cx="2566942" cy="56169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有意愿聚众秀恩爱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081753" y="1920871"/>
            <a:ext cx="2960237" cy="3779655"/>
            <a:chOff x="1002162" y="1920871"/>
            <a:chExt cx="2960237" cy="3779655"/>
          </a:xfrm>
        </p:grpSpPr>
        <p:grpSp>
          <p:nvGrpSpPr>
            <p:cNvPr id="46" name="组合 45"/>
            <p:cNvGrpSpPr/>
            <p:nvPr/>
          </p:nvGrpSpPr>
          <p:grpSpPr>
            <a:xfrm>
              <a:off x="1002162" y="1920871"/>
              <a:ext cx="2960237" cy="3779655"/>
              <a:chOff x="1226267" y="1717671"/>
              <a:chExt cx="2182138" cy="3779655"/>
            </a:xfrm>
          </p:grpSpPr>
          <p:sp>
            <p:nvSpPr>
              <p:cNvPr id="54" name="任意多边形: 形状 53"/>
              <p:cNvSpPr/>
              <p:nvPr/>
            </p:nvSpPr>
            <p:spPr>
              <a:xfrm>
                <a:off x="1226267" y="1717671"/>
                <a:ext cx="2182138" cy="3779655"/>
              </a:xfrm>
              <a:custGeom>
                <a:avLst/>
                <a:gdLst>
                  <a:gd name="connsiteX0" fmla="*/ 538081 w 2182138"/>
                  <a:gd name="connsiteY0" fmla="*/ 0 h 3779655"/>
                  <a:gd name="connsiteX1" fmla="*/ 1644056 w 2182138"/>
                  <a:gd name="connsiteY1" fmla="*/ 0 h 3779655"/>
                  <a:gd name="connsiteX2" fmla="*/ 1924790 w 2182138"/>
                  <a:gd name="connsiteY2" fmla="*/ 186083 h 3779655"/>
                  <a:gd name="connsiteX3" fmla="*/ 1936144 w 2182138"/>
                  <a:gd name="connsiteY3" fmla="*/ 222660 h 3779655"/>
                  <a:gd name="connsiteX4" fmla="*/ 1975815 w 2182138"/>
                  <a:gd name="connsiteY4" fmla="*/ 234974 h 3779655"/>
                  <a:gd name="connsiteX5" fmla="*/ 2182138 w 2182138"/>
                  <a:gd name="connsiteY5" fmla="*/ 546244 h 3779655"/>
                  <a:gd name="connsiteX6" fmla="*/ 2182138 w 2182138"/>
                  <a:gd name="connsiteY6" fmla="*/ 3233411 h 3779655"/>
                  <a:gd name="connsiteX7" fmla="*/ 1975815 w 2182138"/>
                  <a:gd name="connsiteY7" fmla="*/ 3544681 h 3779655"/>
                  <a:gd name="connsiteX8" fmla="*/ 1936144 w 2182138"/>
                  <a:gd name="connsiteY8" fmla="*/ 3556995 h 3779655"/>
                  <a:gd name="connsiteX9" fmla="*/ 1924790 w 2182138"/>
                  <a:gd name="connsiteY9" fmla="*/ 3593572 h 3779655"/>
                  <a:gd name="connsiteX10" fmla="*/ 1644056 w 2182138"/>
                  <a:gd name="connsiteY10" fmla="*/ 3779655 h 3779655"/>
                  <a:gd name="connsiteX11" fmla="*/ 538081 w 2182138"/>
                  <a:gd name="connsiteY11" fmla="*/ 3779655 h 3779655"/>
                  <a:gd name="connsiteX12" fmla="*/ 257347 w 2182138"/>
                  <a:gd name="connsiteY12" fmla="*/ 3593572 h 3779655"/>
                  <a:gd name="connsiteX13" fmla="*/ 245993 w 2182138"/>
                  <a:gd name="connsiteY13" fmla="*/ 3556995 h 3779655"/>
                  <a:gd name="connsiteX14" fmla="*/ 206323 w 2182138"/>
                  <a:gd name="connsiteY14" fmla="*/ 3544681 h 3779655"/>
                  <a:gd name="connsiteX15" fmla="*/ 0 w 2182138"/>
                  <a:gd name="connsiteY15" fmla="*/ 3233411 h 3779655"/>
                  <a:gd name="connsiteX16" fmla="*/ 0 w 2182138"/>
                  <a:gd name="connsiteY16" fmla="*/ 546244 h 3779655"/>
                  <a:gd name="connsiteX17" fmla="*/ 206323 w 2182138"/>
                  <a:gd name="connsiteY17" fmla="*/ 234974 h 3779655"/>
                  <a:gd name="connsiteX18" fmla="*/ 245993 w 2182138"/>
                  <a:gd name="connsiteY18" fmla="*/ 222660 h 3779655"/>
                  <a:gd name="connsiteX19" fmla="*/ 257347 w 2182138"/>
                  <a:gd name="connsiteY19" fmla="*/ 186083 h 3779655"/>
                  <a:gd name="connsiteX20" fmla="*/ 538081 w 2182138"/>
                  <a:gd name="connsiteY20" fmla="*/ 0 h 377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138" h="3779655">
                    <a:moveTo>
                      <a:pt x="538081" y="0"/>
                    </a:moveTo>
                    <a:lnTo>
                      <a:pt x="1644056" y="0"/>
                    </a:lnTo>
                    <a:cubicBezTo>
                      <a:pt x="1770257" y="0"/>
                      <a:pt x="1878537" y="76730"/>
                      <a:pt x="1924790" y="186083"/>
                    </a:cubicBezTo>
                    <a:lnTo>
                      <a:pt x="1936144" y="222660"/>
                    </a:lnTo>
                    <a:lnTo>
                      <a:pt x="1975815" y="234974"/>
                    </a:lnTo>
                    <a:cubicBezTo>
                      <a:pt x="2097062" y="286258"/>
                      <a:pt x="2182138" y="406316"/>
                      <a:pt x="2182138" y="546244"/>
                    </a:cubicBezTo>
                    <a:lnTo>
                      <a:pt x="2182138" y="3233411"/>
                    </a:lnTo>
                    <a:cubicBezTo>
                      <a:pt x="2182138" y="3373340"/>
                      <a:pt x="2097062" y="3493397"/>
                      <a:pt x="1975815" y="3544681"/>
                    </a:cubicBezTo>
                    <a:lnTo>
                      <a:pt x="1936144" y="3556995"/>
                    </a:lnTo>
                    <a:lnTo>
                      <a:pt x="1924790" y="3593572"/>
                    </a:lnTo>
                    <a:cubicBezTo>
                      <a:pt x="1878537" y="3702925"/>
                      <a:pt x="1770257" y="3779655"/>
                      <a:pt x="1644056" y="3779655"/>
                    </a:cubicBezTo>
                    <a:lnTo>
                      <a:pt x="538081" y="3779655"/>
                    </a:lnTo>
                    <a:cubicBezTo>
                      <a:pt x="411880" y="3779655"/>
                      <a:pt x="303600" y="3702925"/>
                      <a:pt x="257347" y="3593572"/>
                    </a:cubicBezTo>
                    <a:lnTo>
                      <a:pt x="245993" y="3556995"/>
                    </a:lnTo>
                    <a:lnTo>
                      <a:pt x="206323" y="3544681"/>
                    </a:lnTo>
                    <a:cubicBezTo>
                      <a:pt x="85076" y="3493397"/>
                      <a:pt x="0" y="3373340"/>
                      <a:pt x="0" y="3233411"/>
                    </a:cubicBezTo>
                    <a:lnTo>
                      <a:pt x="0" y="546244"/>
                    </a:lnTo>
                    <a:cubicBezTo>
                      <a:pt x="0" y="406316"/>
                      <a:pt x="85076" y="286258"/>
                      <a:pt x="206323" y="234974"/>
                    </a:cubicBezTo>
                    <a:lnTo>
                      <a:pt x="245993" y="222660"/>
                    </a:lnTo>
                    <a:lnTo>
                      <a:pt x="257347" y="186083"/>
                    </a:lnTo>
                    <a:cubicBezTo>
                      <a:pt x="303600" y="76730"/>
                      <a:pt x="411880" y="0"/>
                      <a:pt x="5380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: 形状 54"/>
              <p:cNvSpPr/>
              <p:nvPr/>
            </p:nvSpPr>
            <p:spPr>
              <a:xfrm>
                <a:off x="1312054" y="1812669"/>
                <a:ext cx="2010565" cy="3589659"/>
              </a:xfrm>
              <a:custGeom>
                <a:avLst/>
                <a:gdLst>
                  <a:gd name="connsiteX0" fmla="*/ 538081 w 2182138"/>
                  <a:gd name="connsiteY0" fmla="*/ 0 h 3779655"/>
                  <a:gd name="connsiteX1" fmla="*/ 1644056 w 2182138"/>
                  <a:gd name="connsiteY1" fmla="*/ 0 h 3779655"/>
                  <a:gd name="connsiteX2" fmla="*/ 1924790 w 2182138"/>
                  <a:gd name="connsiteY2" fmla="*/ 186083 h 3779655"/>
                  <a:gd name="connsiteX3" fmla="*/ 1936144 w 2182138"/>
                  <a:gd name="connsiteY3" fmla="*/ 222660 h 3779655"/>
                  <a:gd name="connsiteX4" fmla="*/ 1975815 w 2182138"/>
                  <a:gd name="connsiteY4" fmla="*/ 234974 h 3779655"/>
                  <a:gd name="connsiteX5" fmla="*/ 2182138 w 2182138"/>
                  <a:gd name="connsiteY5" fmla="*/ 546244 h 3779655"/>
                  <a:gd name="connsiteX6" fmla="*/ 2182138 w 2182138"/>
                  <a:gd name="connsiteY6" fmla="*/ 3233411 h 3779655"/>
                  <a:gd name="connsiteX7" fmla="*/ 1975815 w 2182138"/>
                  <a:gd name="connsiteY7" fmla="*/ 3544681 h 3779655"/>
                  <a:gd name="connsiteX8" fmla="*/ 1936144 w 2182138"/>
                  <a:gd name="connsiteY8" fmla="*/ 3556995 h 3779655"/>
                  <a:gd name="connsiteX9" fmla="*/ 1924790 w 2182138"/>
                  <a:gd name="connsiteY9" fmla="*/ 3593572 h 3779655"/>
                  <a:gd name="connsiteX10" fmla="*/ 1644056 w 2182138"/>
                  <a:gd name="connsiteY10" fmla="*/ 3779655 h 3779655"/>
                  <a:gd name="connsiteX11" fmla="*/ 538081 w 2182138"/>
                  <a:gd name="connsiteY11" fmla="*/ 3779655 h 3779655"/>
                  <a:gd name="connsiteX12" fmla="*/ 257347 w 2182138"/>
                  <a:gd name="connsiteY12" fmla="*/ 3593572 h 3779655"/>
                  <a:gd name="connsiteX13" fmla="*/ 245993 w 2182138"/>
                  <a:gd name="connsiteY13" fmla="*/ 3556995 h 3779655"/>
                  <a:gd name="connsiteX14" fmla="*/ 206323 w 2182138"/>
                  <a:gd name="connsiteY14" fmla="*/ 3544681 h 3779655"/>
                  <a:gd name="connsiteX15" fmla="*/ 0 w 2182138"/>
                  <a:gd name="connsiteY15" fmla="*/ 3233411 h 3779655"/>
                  <a:gd name="connsiteX16" fmla="*/ 0 w 2182138"/>
                  <a:gd name="connsiteY16" fmla="*/ 546244 h 3779655"/>
                  <a:gd name="connsiteX17" fmla="*/ 206323 w 2182138"/>
                  <a:gd name="connsiteY17" fmla="*/ 234974 h 3779655"/>
                  <a:gd name="connsiteX18" fmla="*/ 245993 w 2182138"/>
                  <a:gd name="connsiteY18" fmla="*/ 222660 h 3779655"/>
                  <a:gd name="connsiteX19" fmla="*/ 257347 w 2182138"/>
                  <a:gd name="connsiteY19" fmla="*/ 186083 h 3779655"/>
                  <a:gd name="connsiteX20" fmla="*/ 538081 w 2182138"/>
                  <a:gd name="connsiteY20" fmla="*/ 0 h 377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138" h="3779655">
                    <a:moveTo>
                      <a:pt x="538081" y="0"/>
                    </a:moveTo>
                    <a:lnTo>
                      <a:pt x="1644056" y="0"/>
                    </a:lnTo>
                    <a:cubicBezTo>
                      <a:pt x="1770257" y="0"/>
                      <a:pt x="1878537" y="76730"/>
                      <a:pt x="1924790" y="186083"/>
                    </a:cubicBezTo>
                    <a:lnTo>
                      <a:pt x="1936144" y="222660"/>
                    </a:lnTo>
                    <a:lnTo>
                      <a:pt x="1975815" y="234974"/>
                    </a:lnTo>
                    <a:cubicBezTo>
                      <a:pt x="2097062" y="286258"/>
                      <a:pt x="2182138" y="406316"/>
                      <a:pt x="2182138" y="546244"/>
                    </a:cubicBezTo>
                    <a:lnTo>
                      <a:pt x="2182138" y="3233411"/>
                    </a:lnTo>
                    <a:cubicBezTo>
                      <a:pt x="2182138" y="3373340"/>
                      <a:pt x="2097062" y="3493397"/>
                      <a:pt x="1975815" y="3544681"/>
                    </a:cubicBezTo>
                    <a:lnTo>
                      <a:pt x="1936144" y="3556995"/>
                    </a:lnTo>
                    <a:lnTo>
                      <a:pt x="1924790" y="3593572"/>
                    </a:lnTo>
                    <a:cubicBezTo>
                      <a:pt x="1878537" y="3702925"/>
                      <a:pt x="1770257" y="3779655"/>
                      <a:pt x="1644056" y="3779655"/>
                    </a:cubicBezTo>
                    <a:lnTo>
                      <a:pt x="538081" y="3779655"/>
                    </a:lnTo>
                    <a:cubicBezTo>
                      <a:pt x="411880" y="3779655"/>
                      <a:pt x="303600" y="3702925"/>
                      <a:pt x="257347" y="3593572"/>
                    </a:cubicBezTo>
                    <a:lnTo>
                      <a:pt x="245993" y="3556995"/>
                    </a:lnTo>
                    <a:lnTo>
                      <a:pt x="206323" y="3544681"/>
                    </a:lnTo>
                    <a:cubicBezTo>
                      <a:pt x="85076" y="3493397"/>
                      <a:pt x="0" y="3373340"/>
                      <a:pt x="0" y="3233411"/>
                    </a:cubicBezTo>
                    <a:lnTo>
                      <a:pt x="0" y="546244"/>
                    </a:lnTo>
                    <a:cubicBezTo>
                      <a:pt x="0" y="406316"/>
                      <a:pt x="85076" y="286258"/>
                      <a:pt x="206323" y="234974"/>
                    </a:cubicBezTo>
                    <a:lnTo>
                      <a:pt x="245993" y="222660"/>
                    </a:lnTo>
                    <a:lnTo>
                      <a:pt x="257347" y="186083"/>
                    </a:lnTo>
                    <a:cubicBezTo>
                      <a:pt x="303600" y="76730"/>
                      <a:pt x="411880" y="0"/>
                      <a:pt x="538081" y="0"/>
                    </a:cubicBezTo>
                    <a:close/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139111" y="2157987"/>
              <a:ext cx="686340" cy="416126"/>
              <a:chOff x="1835104" y="2157987"/>
              <a:chExt cx="505935" cy="416126"/>
            </a:xfrm>
          </p:grpSpPr>
          <p:sp>
            <p:nvSpPr>
              <p:cNvPr id="52" name="任意多边形: 形状 277"/>
              <p:cNvSpPr/>
              <p:nvPr/>
            </p:nvSpPr>
            <p:spPr>
              <a:xfrm rot="578382" flipH="1">
                <a:off x="2026216" y="2157987"/>
                <a:ext cx="314823" cy="416126"/>
              </a:xfrm>
              <a:custGeom>
                <a:avLst/>
                <a:gdLst>
                  <a:gd name="connsiteX0" fmla="*/ 111941 w 181572"/>
                  <a:gd name="connsiteY0" fmla="*/ 74263 h 239998"/>
                  <a:gd name="connsiteX1" fmla="*/ 144040 w 181572"/>
                  <a:gd name="connsiteY1" fmla="*/ 239998 h 239998"/>
                  <a:gd name="connsiteX2" fmla="*/ 111941 w 181572"/>
                  <a:gd name="connsiteY2" fmla="*/ 74263 h 2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572" h="239998">
                    <a:moveTo>
                      <a:pt x="111941" y="74263"/>
                    </a:moveTo>
                    <a:cubicBezTo>
                      <a:pt x="-29696" y="-90710"/>
                      <a:pt x="-55604" y="92456"/>
                      <a:pt x="144040" y="239998"/>
                    </a:cubicBezTo>
                    <a:cubicBezTo>
                      <a:pt x="238052" y="-30798"/>
                      <a:pt x="127753" y="-51562"/>
                      <a:pt x="111941" y="7426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3">
                      <a:lumMod val="40000"/>
                      <a:lumOff val="60000"/>
                    </a:schemeClr>
                  </a:gs>
                  <a:gs pos="18000">
                    <a:schemeClr val="accent3"/>
                  </a:gs>
                </a:gsLst>
                <a:lin ang="0" scaled="0"/>
              </a:gradFill>
              <a:ln w="4763" cap="rnd">
                <a:noFill/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3" name="任意多边形: 形状 278"/>
              <p:cNvSpPr/>
              <p:nvPr/>
            </p:nvSpPr>
            <p:spPr>
              <a:xfrm rot="20612655" flipH="1">
                <a:off x="1835104" y="2289822"/>
                <a:ext cx="207783" cy="274807"/>
              </a:xfrm>
              <a:custGeom>
                <a:avLst/>
                <a:gdLst>
                  <a:gd name="connsiteX0" fmla="*/ 63247 w 165019"/>
                  <a:gd name="connsiteY0" fmla="*/ 67564 h 218249"/>
                  <a:gd name="connsiteX1" fmla="*/ 34100 w 165019"/>
                  <a:gd name="connsiteY1" fmla="*/ 218249 h 218249"/>
                  <a:gd name="connsiteX2" fmla="*/ 63247 w 165019"/>
                  <a:gd name="connsiteY2" fmla="*/ 67564 h 2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9" h="218249">
                    <a:moveTo>
                      <a:pt x="63247" y="67564"/>
                    </a:moveTo>
                    <a:cubicBezTo>
                      <a:pt x="192025" y="-82455"/>
                      <a:pt x="215552" y="84042"/>
                      <a:pt x="34100" y="218249"/>
                    </a:cubicBezTo>
                    <a:cubicBezTo>
                      <a:pt x="-51339" y="-27972"/>
                      <a:pt x="48960" y="-46927"/>
                      <a:pt x="63247" y="6756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0" scaled="0"/>
              </a:gradFill>
              <a:ln w="4763" cap="rnd">
                <a:noFill/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1553840" y="2668145"/>
              <a:ext cx="1856882" cy="44653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spc="120" dirty="0">
                  <a:solidFill>
                    <a:schemeClr val="accent1"/>
                  </a:solidFill>
                  <a:latin typeface="+mj-ea"/>
                  <a:ea typeface="+mj-ea"/>
                </a:rPr>
                <a:t>报名形式</a:t>
              </a:r>
              <a:endParaRPr lang="en-US" altLang="zh-CN" sz="2000" spc="12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313749" y="3219592"/>
              <a:ext cx="2566942" cy="56169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微博转发报名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313749" y="3686317"/>
              <a:ext cx="2566942" cy="56169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微信公众号报名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313749" y="4153042"/>
              <a:ext cx="2566942" cy="56169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pc="120" dirty="0">
                  <a:solidFill>
                    <a:schemeClr val="accent1"/>
                  </a:solidFill>
                  <a:latin typeface="+mn-ea"/>
                </a:rPr>
                <a:t>现场填表报名</a:t>
              </a:r>
            </a:p>
          </p:txBody>
        </p:sp>
      </p:grpSp>
      <p:sp>
        <p:nvSpPr>
          <p:cNvPr id="56" name="任意多边形: 形状 55"/>
          <p:cNvSpPr/>
          <p:nvPr/>
        </p:nvSpPr>
        <p:spPr>
          <a:xfrm rot="21284355" flipH="1">
            <a:off x="10813966" y="5009322"/>
            <a:ext cx="528722" cy="420381"/>
          </a:xfrm>
          <a:custGeom>
            <a:avLst/>
            <a:gdLst>
              <a:gd name="connsiteX0" fmla="*/ 660034 w 739208"/>
              <a:gd name="connsiteY0" fmla="*/ 321469 h 587737"/>
              <a:gd name="connsiteX1" fmla="*/ 609933 w 739208"/>
              <a:gd name="connsiteY1" fmla="*/ 308229 h 587737"/>
              <a:gd name="connsiteX2" fmla="*/ 566499 w 739208"/>
              <a:gd name="connsiteY2" fmla="*/ 343852 h 587737"/>
              <a:gd name="connsiteX3" fmla="*/ 522874 w 739208"/>
              <a:gd name="connsiteY3" fmla="*/ 358140 h 587737"/>
              <a:gd name="connsiteX4" fmla="*/ 580786 w 739208"/>
              <a:gd name="connsiteY4" fmla="*/ 274987 h 587737"/>
              <a:gd name="connsiteX5" fmla="*/ 738330 w 739208"/>
              <a:gd name="connsiteY5" fmla="*/ 102870 h 587737"/>
              <a:gd name="connsiteX6" fmla="*/ 728138 w 739208"/>
              <a:gd name="connsiteY6" fmla="*/ 0 h 587737"/>
              <a:gd name="connsiteX7" fmla="*/ 715660 w 739208"/>
              <a:gd name="connsiteY7" fmla="*/ 39433 h 587737"/>
              <a:gd name="connsiteX8" fmla="*/ 695753 w 739208"/>
              <a:gd name="connsiteY8" fmla="*/ 35338 h 587737"/>
              <a:gd name="connsiteX9" fmla="*/ 688990 w 739208"/>
              <a:gd name="connsiteY9" fmla="*/ 70961 h 587737"/>
              <a:gd name="connsiteX10" fmla="*/ 676132 w 739208"/>
              <a:gd name="connsiteY10" fmla="*/ 63246 h 587737"/>
              <a:gd name="connsiteX11" fmla="*/ 664892 w 739208"/>
              <a:gd name="connsiteY11" fmla="*/ 121634 h 587737"/>
              <a:gd name="connsiteX12" fmla="*/ 646699 w 739208"/>
              <a:gd name="connsiteY12" fmla="*/ 112204 h 587737"/>
              <a:gd name="connsiteX13" fmla="*/ 540686 w 739208"/>
              <a:gd name="connsiteY13" fmla="*/ 264605 h 587737"/>
              <a:gd name="connsiteX14" fmla="*/ 456104 w 739208"/>
              <a:gd name="connsiteY14" fmla="*/ 347186 h 587737"/>
              <a:gd name="connsiteX15" fmla="*/ 332660 w 739208"/>
              <a:gd name="connsiteY15" fmla="*/ 301371 h 587737"/>
              <a:gd name="connsiteX16" fmla="*/ 167782 w 739208"/>
              <a:gd name="connsiteY16" fmla="*/ 268700 h 587737"/>
              <a:gd name="connsiteX17" fmla="*/ 88344 w 739208"/>
              <a:gd name="connsiteY17" fmla="*/ 214693 h 587737"/>
              <a:gd name="connsiteX18" fmla="*/ 133207 w 739208"/>
              <a:gd name="connsiteY18" fmla="*/ 258699 h 587737"/>
              <a:gd name="connsiteX19" fmla="*/ 33384 w 739208"/>
              <a:gd name="connsiteY19" fmla="*/ 225838 h 587737"/>
              <a:gd name="connsiteX20" fmla="*/ 87772 w 739208"/>
              <a:gd name="connsiteY20" fmla="*/ 264128 h 587737"/>
              <a:gd name="connsiteX21" fmla="*/ 2333 w 739208"/>
              <a:gd name="connsiteY21" fmla="*/ 247174 h 587737"/>
              <a:gd name="connsiteX22" fmla="*/ 63865 w 739208"/>
              <a:gd name="connsiteY22" fmla="*/ 285369 h 587737"/>
              <a:gd name="connsiteX23" fmla="*/ 238 w 739208"/>
              <a:gd name="connsiteY23" fmla="*/ 283083 h 587737"/>
              <a:gd name="connsiteX24" fmla="*/ 55197 w 739208"/>
              <a:gd name="connsiteY24" fmla="*/ 310325 h 587737"/>
              <a:gd name="connsiteX25" fmla="*/ 26812 w 739208"/>
              <a:gd name="connsiteY25" fmla="*/ 317659 h 587737"/>
              <a:gd name="connsiteX26" fmla="*/ 63865 w 739208"/>
              <a:gd name="connsiteY26" fmla="*/ 329089 h 587737"/>
              <a:gd name="connsiteX27" fmla="*/ 46529 w 739208"/>
              <a:gd name="connsiteY27" fmla="*/ 340614 h 587737"/>
              <a:gd name="connsiteX28" fmla="*/ 102917 w 739208"/>
              <a:gd name="connsiteY28" fmla="*/ 365379 h 587737"/>
              <a:gd name="connsiteX29" fmla="*/ 305990 w 739208"/>
              <a:gd name="connsiteY29" fmla="*/ 495395 h 587737"/>
              <a:gd name="connsiteX30" fmla="*/ 198739 w 739208"/>
              <a:gd name="connsiteY30" fmla="*/ 587693 h 587737"/>
              <a:gd name="connsiteX31" fmla="*/ 362568 w 739208"/>
              <a:gd name="connsiteY31" fmla="*/ 522065 h 587737"/>
              <a:gd name="connsiteX32" fmla="*/ 513159 w 739208"/>
              <a:gd name="connsiteY32" fmla="*/ 425101 h 587737"/>
              <a:gd name="connsiteX33" fmla="*/ 660034 w 739208"/>
              <a:gd name="connsiteY33" fmla="*/ 321469 h 58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9208" h="587737">
                <a:moveTo>
                  <a:pt x="660034" y="321469"/>
                </a:moveTo>
                <a:cubicBezTo>
                  <a:pt x="660034" y="321469"/>
                  <a:pt x="633841" y="300038"/>
                  <a:pt x="609933" y="308229"/>
                </a:cubicBezTo>
                <a:cubicBezTo>
                  <a:pt x="586025" y="316421"/>
                  <a:pt x="588787" y="332422"/>
                  <a:pt x="566499" y="343852"/>
                </a:cubicBezTo>
                <a:cubicBezTo>
                  <a:pt x="544210" y="355282"/>
                  <a:pt x="522874" y="358140"/>
                  <a:pt x="522874" y="358140"/>
                </a:cubicBezTo>
                <a:cubicBezTo>
                  <a:pt x="522874" y="358140"/>
                  <a:pt x="527732" y="304800"/>
                  <a:pt x="580786" y="274987"/>
                </a:cubicBezTo>
                <a:cubicBezTo>
                  <a:pt x="633841" y="245173"/>
                  <a:pt x="734806" y="169450"/>
                  <a:pt x="738330" y="102870"/>
                </a:cubicBezTo>
                <a:cubicBezTo>
                  <a:pt x="742902" y="14668"/>
                  <a:pt x="728138" y="0"/>
                  <a:pt x="728138" y="0"/>
                </a:cubicBezTo>
                <a:cubicBezTo>
                  <a:pt x="715470" y="14478"/>
                  <a:pt x="712612" y="17717"/>
                  <a:pt x="715660" y="39433"/>
                </a:cubicBezTo>
                <a:cubicBezTo>
                  <a:pt x="718708" y="61055"/>
                  <a:pt x="701182" y="12859"/>
                  <a:pt x="695753" y="35338"/>
                </a:cubicBezTo>
                <a:cubicBezTo>
                  <a:pt x="690229" y="57817"/>
                  <a:pt x="688990" y="70961"/>
                  <a:pt x="688990" y="70961"/>
                </a:cubicBezTo>
                <a:cubicBezTo>
                  <a:pt x="688990" y="70961"/>
                  <a:pt x="687276" y="37909"/>
                  <a:pt x="676132" y="63246"/>
                </a:cubicBezTo>
                <a:cubicBezTo>
                  <a:pt x="664987" y="88582"/>
                  <a:pt x="664892" y="121634"/>
                  <a:pt x="664892" y="121634"/>
                </a:cubicBezTo>
                <a:cubicBezTo>
                  <a:pt x="664892" y="121634"/>
                  <a:pt x="667940" y="70104"/>
                  <a:pt x="646699" y="112204"/>
                </a:cubicBezTo>
                <a:cubicBezTo>
                  <a:pt x="625364" y="154305"/>
                  <a:pt x="554688" y="239649"/>
                  <a:pt x="540686" y="264605"/>
                </a:cubicBezTo>
                <a:cubicBezTo>
                  <a:pt x="526684" y="289655"/>
                  <a:pt x="482965" y="326231"/>
                  <a:pt x="456104" y="347186"/>
                </a:cubicBezTo>
                <a:cubicBezTo>
                  <a:pt x="429243" y="368046"/>
                  <a:pt x="364759" y="315277"/>
                  <a:pt x="332660" y="301371"/>
                </a:cubicBezTo>
                <a:cubicBezTo>
                  <a:pt x="300561" y="287464"/>
                  <a:pt x="191405" y="283464"/>
                  <a:pt x="167782" y="268700"/>
                </a:cubicBezTo>
                <a:cubicBezTo>
                  <a:pt x="144160" y="253936"/>
                  <a:pt x="83962" y="202597"/>
                  <a:pt x="88344" y="214693"/>
                </a:cubicBezTo>
                <a:cubicBezTo>
                  <a:pt x="92725" y="226695"/>
                  <a:pt x="133207" y="258699"/>
                  <a:pt x="133207" y="258699"/>
                </a:cubicBezTo>
                <a:cubicBezTo>
                  <a:pt x="133207" y="258699"/>
                  <a:pt x="23288" y="209550"/>
                  <a:pt x="33384" y="225838"/>
                </a:cubicBezTo>
                <a:cubicBezTo>
                  <a:pt x="43481" y="242125"/>
                  <a:pt x="87772" y="264128"/>
                  <a:pt x="87772" y="264128"/>
                </a:cubicBezTo>
                <a:cubicBezTo>
                  <a:pt x="87772" y="264128"/>
                  <a:pt x="428" y="234696"/>
                  <a:pt x="2333" y="247174"/>
                </a:cubicBezTo>
                <a:cubicBezTo>
                  <a:pt x="4238" y="259556"/>
                  <a:pt x="63865" y="285369"/>
                  <a:pt x="63865" y="285369"/>
                </a:cubicBezTo>
                <a:cubicBezTo>
                  <a:pt x="63865" y="285369"/>
                  <a:pt x="-4525" y="270319"/>
                  <a:pt x="238" y="283083"/>
                </a:cubicBezTo>
                <a:cubicBezTo>
                  <a:pt x="5000" y="295846"/>
                  <a:pt x="55197" y="310325"/>
                  <a:pt x="55197" y="310325"/>
                </a:cubicBezTo>
                <a:cubicBezTo>
                  <a:pt x="55197" y="310325"/>
                  <a:pt x="12525" y="307181"/>
                  <a:pt x="26812" y="317659"/>
                </a:cubicBezTo>
                <a:cubicBezTo>
                  <a:pt x="41100" y="328231"/>
                  <a:pt x="63865" y="329089"/>
                  <a:pt x="63865" y="329089"/>
                </a:cubicBezTo>
                <a:cubicBezTo>
                  <a:pt x="63865" y="329089"/>
                  <a:pt x="40433" y="328613"/>
                  <a:pt x="46529" y="340614"/>
                </a:cubicBezTo>
                <a:cubicBezTo>
                  <a:pt x="52720" y="352615"/>
                  <a:pt x="66055" y="348425"/>
                  <a:pt x="102917" y="365379"/>
                </a:cubicBezTo>
                <a:cubicBezTo>
                  <a:pt x="163020" y="393001"/>
                  <a:pt x="205597" y="470916"/>
                  <a:pt x="305990" y="495395"/>
                </a:cubicBezTo>
                <a:cubicBezTo>
                  <a:pt x="279701" y="513969"/>
                  <a:pt x="230552" y="566071"/>
                  <a:pt x="198739" y="587693"/>
                </a:cubicBezTo>
                <a:cubicBezTo>
                  <a:pt x="245316" y="587978"/>
                  <a:pt x="287797" y="588835"/>
                  <a:pt x="362568" y="522065"/>
                </a:cubicBezTo>
                <a:cubicBezTo>
                  <a:pt x="406860" y="482536"/>
                  <a:pt x="445055" y="493205"/>
                  <a:pt x="513159" y="425101"/>
                </a:cubicBezTo>
                <a:cubicBezTo>
                  <a:pt x="559927" y="378523"/>
                  <a:pt x="615648" y="365569"/>
                  <a:pt x="660034" y="321469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/>
        </p:nvSpPr>
        <p:spPr>
          <a:xfrm>
            <a:off x="3415958" y="2941596"/>
            <a:ext cx="4328762" cy="2587232"/>
          </a:xfrm>
          <a:custGeom>
            <a:avLst/>
            <a:gdLst>
              <a:gd name="connsiteX0" fmla="*/ 0 w 5831967"/>
              <a:gd name="connsiteY0" fmla="*/ 0 h 3485673"/>
              <a:gd name="connsiteX1" fmla="*/ 5831968 w 5831967"/>
              <a:gd name="connsiteY1" fmla="*/ 0 h 3485673"/>
              <a:gd name="connsiteX2" fmla="*/ 5831968 w 5831967"/>
              <a:gd name="connsiteY2" fmla="*/ 3485674 h 3485673"/>
              <a:gd name="connsiteX3" fmla="*/ 0 w 5831967"/>
              <a:gd name="connsiteY3" fmla="*/ 3485674 h 348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1967" h="3485673">
                <a:moveTo>
                  <a:pt x="0" y="0"/>
                </a:moveTo>
                <a:lnTo>
                  <a:pt x="5831968" y="0"/>
                </a:lnTo>
                <a:lnTo>
                  <a:pt x="5831968" y="3485674"/>
                </a:lnTo>
                <a:lnTo>
                  <a:pt x="0" y="3485674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grpSp>
        <p:nvGrpSpPr>
          <p:cNvPr id="229" name="组合 228"/>
          <p:cNvGrpSpPr/>
          <p:nvPr/>
        </p:nvGrpSpPr>
        <p:grpSpPr>
          <a:xfrm>
            <a:off x="4770572" y="2894692"/>
            <a:ext cx="2916487" cy="2308402"/>
            <a:chOff x="4204515" y="2981369"/>
            <a:chExt cx="3734177" cy="2955604"/>
          </a:xfrm>
        </p:grpSpPr>
        <p:grpSp>
          <p:nvGrpSpPr>
            <p:cNvPr id="61" name="图形 19"/>
            <p:cNvGrpSpPr/>
            <p:nvPr/>
          </p:nvGrpSpPr>
          <p:grpSpPr>
            <a:xfrm>
              <a:off x="4469130" y="3500391"/>
              <a:ext cx="3469562" cy="2331135"/>
              <a:chOff x="3328224" y="1445133"/>
              <a:chExt cx="5704808" cy="3832954"/>
            </a:xfrm>
            <a:solidFill>
              <a:srgbClr val="FFFFFF"/>
            </a:solidFill>
          </p:grpSpPr>
          <p:grpSp>
            <p:nvGrpSpPr>
              <p:cNvPr id="62" name="图形 19"/>
              <p:cNvGrpSpPr/>
              <p:nvPr/>
            </p:nvGrpSpPr>
            <p:grpSpPr>
              <a:xfrm>
                <a:off x="8388762" y="4846224"/>
                <a:ext cx="431863" cy="431863"/>
                <a:chOff x="8388762" y="4846224"/>
                <a:chExt cx="431863" cy="431863"/>
              </a:xfrm>
              <a:solidFill>
                <a:srgbClr val="FFFFFF"/>
              </a:solidFill>
            </p:grpSpPr>
            <p:sp>
              <p:nvSpPr>
                <p:cNvPr id="118" name="任意多边形: 形状 117"/>
                <p:cNvSpPr/>
                <p:nvPr/>
              </p:nvSpPr>
              <p:spPr>
                <a:xfrm>
                  <a:off x="8388762" y="5026056"/>
                  <a:ext cx="431863" cy="72199"/>
                </a:xfrm>
                <a:custGeom>
                  <a:avLst/>
                  <a:gdLst>
                    <a:gd name="connsiteX0" fmla="*/ 0 w 431863"/>
                    <a:gd name="connsiteY0" fmla="*/ 36100 h 72199"/>
                    <a:gd name="connsiteX1" fmla="*/ 215932 w 431863"/>
                    <a:gd name="connsiteY1" fmla="*/ 72199 h 72199"/>
                    <a:gd name="connsiteX2" fmla="*/ 431863 w 431863"/>
                    <a:gd name="connsiteY2" fmla="*/ 36100 h 72199"/>
                    <a:gd name="connsiteX3" fmla="*/ 215932 w 431863"/>
                    <a:gd name="connsiteY3" fmla="*/ 0 h 72199"/>
                    <a:gd name="connsiteX4" fmla="*/ 0 w 431863"/>
                    <a:gd name="connsiteY4" fmla="*/ 36100 h 72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1863" h="72199">
                      <a:moveTo>
                        <a:pt x="0" y="36100"/>
                      </a:moveTo>
                      <a:cubicBezTo>
                        <a:pt x="0" y="56007"/>
                        <a:pt x="96678" y="72199"/>
                        <a:pt x="215932" y="72199"/>
                      </a:cubicBezTo>
                      <a:cubicBezTo>
                        <a:pt x="335185" y="72199"/>
                        <a:pt x="431863" y="56007"/>
                        <a:pt x="431863" y="36100"/>
                      </a:cubicBezTo>
                      <a:cubicBezTo>
                        <a:pt x="431863" y="16192"/>
                        <a:pt x="335185" y="0"/>
                        <a:pt x="215932" y="0"/>
                      </a:cubicBezTo>
                      <a:cubicBezTo>
                        <a:pt x="96678" y="0"/>
                        <a:pt x="0" y="16192"/>
                        <a:pt x="0" y="361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/>
                <p:cNvSpPr/>
                <p:nvPr/>
              </p:nvSpPr>
              <p:spPr>
                <a:xfrm>
                  <a:off x="8568594" y="4846224"/>
                  <a:ext cx="72199" cy="431863"/>
                </a:xfrm>
                <a:custGeom>
                  <a:avLst/>
                  <a:gdLst>
                    <a:gd name="connsiteX0" fmla="*/ 36100 w 72199"/>
                    <a:gd name="connsiteY0" fmla="*/ 0 h 431863"/>
                    <a:gd name="connsiteX1" fmla="*/ 0 w 72199"/>
                    <a:gd name="connsiteY1" fmla="*/ 215932 h 431863"/>
                    <a:gd name="connsiteX2" fmla="*/ 36100 w 72199"/>
                    <a:gd name="connsiteY2" fmla="*/ 431863 h 431863"/>
                    <a:gd name="connsiteX3" fmla="*/ 72199 w 72199"/>
                    <a:gd name="connsiteY3" fmla="*/ 215932 h 431863"/>
                    <a:gd name="connsiteX4" fmla="*/ 36100 w 72199"/>
                    <a:gd name="connsiteY4" fmla="*/ 0 h 431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199" h="431863">
                      <a:moveTo>
                        <a:pt x="36100" y="0"/>
                      </a:moveTo>
                      <a:cubicBezTo>
                        <a:pt x="16192" y="0"/>
                        <a:pt x="0" y="96679"/>
                        <a:pt x="0" y="215932"/>
                      </a:cubicBezTo>
                      <a:cubicBezTo>
                        <a:pt x="0" y="335184"/>
                        <a:pt x="16192" y="431863"/>
                        <a:pt x="36100" y="431863"/>
                      </a:cubicBezTo>
                      <a:cubicBezTo>
                        <a:pt x="56006" y="431863"/>
                        <a:pt x="72199" y="335184"/>
                        <a:pt x="72199" y="215932"/>
                      </a:cubicBezTo>
                      <a:cubicBezTo>
                        <a:pt x="72199" y="96679"/>
                        <a:pt x="56102" y="0"/>
                        <a:pt x="361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/>
                <p:cNvSpPr/>
                <p:nvPr/>
              </p:nvSpPr>
              <p:spPr>
                <a:xfrm>
                  <a:off x="8529452" y="4986914"/>
                  <a:ext cx="150483" cy="150483"/>
                </a:xfrm>
                <a:custGeom>
                  <a:avLst/>
                  <a:gdLst>
                    <a:gd name="connsiteX0" fmla="*/ 1042 w 150483"/>
                    <a:gd name="connsiteY0" fmla="*/ 149441 h 150483"/>
                    <a:gd name="connsiteX1" fmla="*/ 87624 w 150483"/>
                    <a:gd name="connsiteY1" fmla="*/ 87624 h 150483"/>
                    <a:gd name="connsiteX2" fmla="*/ 149441 w 150483"/>
                    <a:gd name="connsiteY2" fmla="*/ 1042 h 150483"/>
                    <a:gd name="connsiteX3" fmla="*/ 62859 w 150483"/>
                    <a:gd name="connsiteY3" fmla="*/ 62859 h 150483"/>
                    <a:gd name="connsiteX4" fmla="*/ 1042 w 150483"/>
                    <a:gd name="connsiteY4" fmla="*/ 149441 h 150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483" h="150483">
                      <a:moveTo>
                        <a:pt x="1042" y="149441"/>
                      </a:moveTo>
                      <a:cubicBezTo>
                        <a:pt x="7900" y="156299"/>
                        <a:pt x="46667" y="128582"/>
                        <a:pt x="87624" y="87624"/>
                      </a:cubicBezTo>
                      <a:cubicBezTo>
                        <a:pt x="128581" y="46667"/>
                        <a:pt x="156299" y="7900"/>
                        <a:pt x="149441" y="1042"/>
                      </a:cubicBezTo>
                      <a:cubicBezTo>
                        <a:pt x="142583" y="-5816"/>
                        <a:pt x="103817" y="21902"/>
                        <a:pt x="62859" y="62859"/>
                      </a:cubicBezTo>
                      <a:cubicBezTo>
                        <a:pt x="21902" y="103817"/>
                        <a:pt x="-5816" y="142584"/>
                        <a:pt x="1042" y="1494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/>
                <p:cNvSpPr/>
                <p:nvPr/>
              </p:nvSpPr>
              <p:spPr>
                <a:xfrm>
                  <a:off x="8529452" y="4986914"/>
                  <a:ext cx="150483" cy="150483"/>
                </a:xfrm>
                <a:custGeom>
                  <a:avLst/>
                  <a:gdLst>
                    <a:gd name="connsiteX0" fmla="*/ 1042 w 150483"/>
                    <a:gd name="connsiteY0" fmla="*/ 1042 h 150483"/>
                    <a:gd name="connsiteX1" fmla="*/ 62859 w 150483"/>
                    <a:gd name="connsiteY1" fmla="*/ 87624 h 150483"/>
                    <a:gd name="connsiteX2" fmla="*/ 149441 w 150483"/>
                    <a:gd name="connsiteY2" fmla="*/ 149441 h 150483"/>
                    <a:gd name="connsiteX3" fmla="*/ 87624 w 150483"/>
                    <a:gd name="connsiteY3" fmla="*/ 62859 h 150483"/>
                    <a:gd name="connsiteX4" fmla="*/ 1042 w 150483"/>
                    <a:gd name="connsiteY4" fmla="*/ 1042 h 150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483" h="150483">
                      <a:moveTo>
                        <a:pt x="1042" y="1042"/>
                      </a:moveTo>
                      <a:cubicBezTo>
                        <a:pt x="-5816" y="7900"/>
                        <a:pt x="21902" y="46667"/>
                        <a:pt x="62859" y="87624"/>
                      </a:cubicBezTo>
                      <a:cubicBezTo>
                        <a:pt x="103817" y="128582"/>
                        <a:pt x="142583" y="156299"/>
                        <a:pt x="149441" y="149441"/>
                      </a:cubicBezTo>
                      <a:cubicBezTo>
                        <a:pt x="156299" y="142584"/>
                        <a:pt x="128581" y="103817"/>
                        <a:pt x="87624" y="62859"/>
                      </a:cubicBezTo>
                      <a:cubicBezTo>
                        <a:pt x="46667" y="21902"/>
                        <a:pt x="7900" y="-5816"/>
                        <a:pt x="1042" y="10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" name="图形 19"/>
              <p:cNvGrpSpPr/>
              <p:nvPr/>
            </p:nvGrpSpPr>
            <p:grpSpPr>
              <a:xfrm>
                <a:off x="4308252" y="3503580"/>
                <a:ext cx="431863" cy="431863"/>
                <a:chOff x="4308252" y="3503580"/>
                <a:chExt cx="431863" cy="431863"/>
              </a:xfrm>
              <a:solidFill>
                <a:srgbClr val="FFFFFF"/>
              </a:solidFill>
            </p:grpSpPr>
            <p:sp>
              <p:nvSpPr>
                <p:cNvPr id="114" name="任意多边形: 形状 113"/>
                <p:cNvSpPr/>
                <p:nvPr/>
              </p:nvSpPr>
              <p:spPr>
                <a:xfrm>
                  <a:off x="4308252" y="3683507"/>
                  <a:ext cx="431863" cy="72199"/>
                </a:xfrm>
                <a:custGeom>
                  <a:avLst/>
                  <a:gdLst>
                    <a:gd name="connsiteX0" fmla="*/ 0 w 431863"/>
                    <a:gd name="connsiteY0" fmla="*/ 36100 h 72199"/>
                    <a:gd name="connsiteX1" fmla="*/ 215932 w 431863"/>
                    <a:gd name="connsiteY1" fmla="*/ 72200 h 72199"/>
                    <a:gd name="connsiteX2" fmla="*/ 431863 w 431863"/>
                    <a:gd name="connsiteY2" fmla="*/ 36100 h 72199"/>
                    <a:gd name="connsiteX3" fmla="*/ 215932 w 431863"/>
                    <a:gd name="connsiteY3" fmla="*/ 0 h 72199"/>
                    <a:gd name="connsiteX4" fmla="*/ 0 w 431863"/>
                    <a:gd name="connsiteY4" fmla="*/ 36100 h 72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1863" h="72199">
                      <a:moveTo>
                        <a:pt x="0" y="36100"/>
                      </a:moveTo>
                      <a:cubicBezTo>
                        <a:pt x="0" y="56007"/>
                        <a:pt x="96679" y="72200"/>
                        <a:pt x="215932" y="72200"/>
                      </a:cubicBezTo>
                      <a:cubicBezTo>
                        <a:pt x="335185" y="72200"/>
                        <a:pt x="431863" y="56007"/>
                        <a:pt x="431863" y="36100"/>
                      </a:cubicBezTo>
                      <a:cubicBezTo>
                        <a:pt x="431863" y="16193"/>
                        <a:pt x="335185" y="0"/>
                        <a:pt x="215932" y="0"/>
                      </a:cubicBezTo>
                      <a:cubicBezTo>
                        <a:pt x="96679" y="-95"/>
                        <a:pt x="0" y="16098"/>
                        <a:pt x="0" y="361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/>
                <p:cNvSpPr/>
                <p:nvPr/>
              </p:nvSpPr>
              <p:spPr>
                <a:xfrm>
                  <a:off x="4488179" y="3503580"/>
                  <a:ext cx="72199" cy="431863"/>
                </a:xfrm>
                <a:custGeom>
                  <a:avLst/>
                  <a:gdLst>
                    <a:gd name="connsiteX0" fmla="*/ 36100 w 72199"/>
                    <a:gd name="connsiteY0" fmla="*/ 0 h 431863"/>
                    <a:gd name="connsiteX1" fmla="*/ 0 w 72199"/>
                    <a:gd name="connsiteY1" fmla="*/ 215932 h 431863"/>
                    <a:gd name="connsiteX2" fmla="*/ 36100 w 72199"/>
                    <a:gd name="connsiteY2" fmla="*/ 431864 h 431863"/>
                    <a:gd name="connsiteX3" fmla="*/ 72199 w 72199"/>
                    <a:gd name="connsiteY3" fmla="*/ 215932 h 431863"/>
                    <a:gd name="connsiteX4" fmla="*/ 36100 w 72199"/>
                    <a:gd name="connsiteY4" fmla="*/ 0 h 431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199" h="431863">
                      <a:moveTo>
                        <a:pt x="36100" y="0"/>
                      </a:moveTo>
                      <a:cubicBezTo>
                        <a:pt x="16192" y="0"/>
                        <a:pt x="0" y="96679"/>
                        <a:pt x="0" y="215932"/>
                      </a:cubicBezTo>
                      <a:cubicBezTo>
                        <a:pt x="0" y="335185"/>
                        <a:pt x="16192" y="431864"/>
                        <a:pt x="36100" y="431864"/>
                      </a:cubicBezTo>
                      <a:cubicBezTo>
                        <a:pt x="56007" y="431864"/>
                        <a:pt x="72199" y="335185"/>
                        <a:pt x="72199" y="215932"/>
                      </a:cubicBezTo>
                      <a:cubicBezTo>
                        <a:pt x="72199" y="96679"/>
                        <a:pt x="56007" y="0"/>
                        <a:pt x="361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/>
                <p:cNvSpPr/>
                <p:nvPr/>
              </p:nvSpPr>
              <p:spPr>
                <a:xfrm>
                  <a:off x="4448965" y="3644365"/>
                  <a:ext cx="150459" cy="150483"/>
                </a:xfrm>
                <a:custGeom>
                  <a:avLst/>
                  <a:gdLst>
                    <a:gd name="connsiteX0" fmla="*/ 1019 w 150459"/>
                    <a:gd name="connsiteY0" fmla="*/ 149441 h 150483"/>
                    <a:gd name="connsiteX1" fmla="*/ 87601 w 150459"/>
                    <a:gd name="connsiteY1" fmla="*/ 87624 h 150483"/>
                    <a:gd name="connsiteX2" fmla="*/ 149418 w 150459"/>
                    <a:gd name="connsiteY2" fmla="*/ 1042 h 150483"/>
                    <a:gd name="connsiteX3" fmla="*/ 62836 w 150459"/>
                    <a:gd name="connsiteY3" fmla="*/ 62859 h 150483"/>
                    <a:gd name="connsiteX4" fmla="*/ 1019 w 150459"/>
                    <a:gd name="connsiteY4" fmla="*/ 149441 h 150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459" h="150483">
                      <a:moveTo>
                        <a:pt x="1019" y="149441"/>
                      </a:moveTo>
                      <a:cubicBezTo>
                        <a:pt x="7877" y="156299"/>
                        <a:pt x="46643" y="128582"/>
                        <a:pt x="87601" y="87624"/>
                      </a:cubicBezTo>
                      <a:cubicBezTo>
                        <a:pt x="128558" y="46667"/>
                        <a:pt x="156276" y="7900"/>
                        <a:pt x="149418" y="1042"/>
                      </a:cubicBezTo>
                      <a:cubicBezTo>
                        <a:pt x="142560" y="-5816"/>
                        <a:pt x="103793" y="21902"/>
                        <a:pt x="62836" y="62859"/>
                      </a:cubicBezTo>
                      <a:cubicBezTo>
                        <a:pt x="21878" y="103817"/>
                        <a:pt x="-5744" y="142583"/>
                        <a:pt x="1019" y="1494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/>
                <p:cNvSpPr/>
                <p:nvPr/>
              </p:nvSpPr>
              <p:spPr>
                <a:xfrm>
                  <a:off x="4448942" y="3644363"/>
                  <a:ext cx="150483" cy="150486"/>
                </a:xfrm>
                <a:custGeom>
                  <a:avLst/>
                  <a:gdLst>
                    <a:gd name="connsiteX0" fmla="*/ 1042 w 150483"/>
                    <a:gd name="connsiteY0" fmla="*/ 1045 h 150486"/>
                    <a:gd name="connsiteX1" fmla="*/ 62859 w 150483"/>
                    <a:gd name="connsiteY1" fmla="*/ 87627 h 150486"/>
                    <a:gd name="connsiteX2" fmla="*/ 149441 w 150483"/>
                    <a:gd name="connsiteY2" fmla="*/ 149444 h 150486"/>
                    <a:gd name="connsiteX3" fmla="*/ 87624 w 150483"/>
                    <a:gd name="connsiteY3" fmla="*/ 62862 h 150486"/>
                    <a:gd name="connsiteX4" fmla="*/ 1042 w 150483"/>
                    <a:gd name="connsiteY4" fmla="*/ 1045 h 150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483" h="150486">
                      <a:moveTo>
                        <a:pt x="1042" y="1045"/>
                      </a:moveTo>
                      <a:cubicBezTo>
                        <a:pt x="-5816" y="7903"/>
                        <a:pt x="21902" y="46670"/>
                        <a:pt x="62859" y="87627"/>
                      </a:cubicBezTo>
                      <a:cubicBezTo>
                        <a:pt x="103817" y="128584"/>
                        <a:pt x="142583" y="156302"/>
                        <a:pt x="149441" y="149444"/>
                      </a:cubicBezTo>
                      <a:cubicBezTo>
                        <a:pt x="156299" y="142586"/>
                        <a:pt x="128582" y="103820"/>
                        <a:pt x="87624" y="62862"/>
                      </a:cubicBezTo>
                      <a:cubicBezTo>
                        <a:pt x="46762" y="21809"/>
                        <a:pt x="7900" y="-5813"/>
                        <a:pt x="1042" y="10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4" name="图形 19"/>
              <p:cNvGrpSpPr/>
              <p:nvPr/>
            </p:nvGrpSpPr>
            <p:grpSpPr>
              <a:xfrm>
                <a:off x="4451984" y="4007834"/>
                <a:ext cx="431863" cy="431863"/>
                <a:chOff x="4451984" y="4007834"/>
                <a:chExt cx="431863" cy="431863"/>
              </a:xfrm>
              <a:solidFill>
                <a:srgbClr val="FFFFFF"/>
              </a:solidFill>
            </p:grpSpPr>
            <p:sp>
              <p:nvSpPr>
                <p:cNvPr id="110" name="任意多边形: 形状 109"/>
                <p:cNvSpPr/>
                <p:nvPr/>
              </p:nvSpPr>
              <p:spPr>
                <a:xfrm>
                  <a:off x="4451984" y="4187666"/>
                  <a:ext cx="431863" cy="72199"/>
                </a:xfrm>
                <a:custGeom>
                  <a:avLst/>
                  <a:gdLst>
                    <a:gd name="connsiteX0" fmla="*/ 0 w 431863"/>
                    <a:gd name="connsiteY0" fmla="*/ 36100 h 72199"/>
                    <a:gd name="connsiteX1" fmla="*/ 215932 w 431863"/>
                    <a:gd name="connsiteY1" fmla="*/ 72200 h 72199"/>
                    <a:gd name="connsiteX2" fmla="*/ 431863 w 431863"/>
                    <a:gd name="connsiteY2" fmla="*/ 36100 h 72199"/>
                    <a:gd name="connsiteX3" fmla="*/ 215932 w 431863"/>
                    <a:gd name="connsiteY3" fmla="*/ 0 h 72199"/>
                    <a:gd name="connsiteX4" fmla="*/ 0 w 431863"/>
                    <a:gd name="connsiteY4" fmla="*/ 36100 h 72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1863" h="72199">
                      <a:moveTo>
                        <a:pt x="0" y="36100"/>
                      </a:moveTo>
                      <a:cubicBezTo>
                        <a:pt x="0" y="56007"/>
                        <a:pt x="96679" y="72200"/>
                        <a:pt x="215932" y="72200"/>
                      </a:cubicBezTo>
                      <a:cubicBezTo>
                        <a:pt x="335185" y="72200"/>
                        <a:pt x="431863" y="56007"/>
                        <a:pt x="431863" y="36100"/>
                      </a:cubicBezTo>
                      <a:cubicBezTo>
                        <a:pt x="431863" y="16193"/>
                        <a:pt x="335185" y="0"/>
                        <a:pt x="215932" y="0"/>
                      </a:cubicBezTo>
                      <a:cubicBezTo>
                        <a:pt x="96679" y="0"/>
                        <a:pt x="0" y="16193"/>
                        <a:pt x="0" y="361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10"/>
                <p:cNvSpPr/>
                <p:nvPr/>
              </p:nvSpPr>
              <p:spPr>
                <a:xfrm>
                  <a:off x="4631911" y="4007834"/>
                  <a:ext cx="72199" cy="431863"/>
                </a:xfrm>
                <a:custGeom>
                  <a:avLst/>
                  <a:gdLst>
                    <a:gd name="connsiteX0" fmla="*/ 36100 w 72199"/>
                    <a:gd name="connsiteY0" fmla="*/ 0 h 431863"/>
                    <a:gd name="connsiteX1" fmla="*/ 0 w 72199"/>
                    <a:gd name="connsiteY1" fmla="*/ 215932 h 431863"/>
                    <a:gd name="connsiteX2" fmla="*/ 36100 w 72199"/>
                    <a:gd name="connsiteY2" fmla="*/ 431863 h 431863"/>
                    <a:gd name="connsiteX3" fmla="*/ 72199 w 72199"/>
                    <a:gd name="connsiteY3" fmla="*/ 215932 h 431863"/>
                    <a:gd name="connsiteX4" fmla="*/ 36100 w 72199"/>
                    <a:gd name="connsiteY4" fmla="*/ 0 h 431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199" h="431863">
                      <a:moveTo>
                        <a:pt x="36100" y="0"/>
                      </a:moveTo>
                      <a:cubicBezTo>
                        <a:pt x="16192" y="0"/>
                        <a:pt x="0" y="96679"/>
                        <a:pt x="0" y="215932"/>
                      </a:cubicBezTo>
                      <a:cubicBezTo>
                        <a:pt x="0" y="335185"/>
                        <a:pt x="16192" y="431863"/>
                        <a:pt x="36100" y="431863"/>
                      </a:cubicBezTo>
                      <a:cubicBezTo>
                        <a:pt x="56007" y="431863"/>
                        <a:pt x="72199" y="335185"/>
                        <a:pt x="72199" y="215932"/>
                      </a:cubicBezTo>
                      <a:cubicBezTo>
                        <a:pt x="72199" y="96679"/>
                        <a:pt x="56007" y="0"/>
                        <a:pt x="361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" name="任意多边形: 形状 111"/>
                <p:cNvSpPr/>
                <p:nvPr/>
              </p:nvSpPr>
              <p:spPr>
                <a:xfrm>
                  <a:off x="4592767" y="4148521"/>
                  <a:ext cx="150486" cy="150489"/>
                </a:xfrm>
                <a:custGeom>
                  <a:avLst/>
                  <a:gdLst>
                    <a:gd name="connsiteX0" fmla="*/ 1045 w 150486"/>
                    <a:gd name="connsiteY0" fmla="*/ 149444 h 150489"/>
                    <a:gd name="connsiteX1" fmla="*/ 87627 w 150486"/>
                    <a:gd name="connsiteY1" fmla="*/ 87627 h 150489"/>
                    <a:gd name="connsiteX2" fmla="*/ 149444 w 150486"/>
                    <a:gd name="connsiteY2" fmla="*/ 1045 h 150489"/>
                    <a:gd name="connsiteX3" fmla="*/ 62862 w 150486"/>
                    <a:gd name="connsiteY3" fmla="*/ 62862 h 150489"/>
                    <a:gd name="connsiteX4" fmla="*/ 1045 w 150486"/>
                    <a:gd name="connsiteY4" fmla="*/ 149444 h 150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486" h="150489">
                      <a:moveTo>
                        <a:pt x="1045" y="149444"/>
                      </a:moveTo>
                      <a:cubicBezTo>
                        <a:pt x="7903" y="156302"/>
                        <a:pt x="46669" y="128680"/>
                        <a:pt x="87627" y="87627"/>
                      </a:cubicBezTo>
                      <a:cubicBezTo>
                        <a:pt x="128584" y="46670"/>
                        <a:pt x="156302" y="7903"/>
                        <a:pt x="149444" y="1045"/>
                      </a:cubicBezTo>
                      <a:cubicBezTo>
                        <a:pt x="142586" y="-5813"/>
                        <a:pt x="103819" y="21809"/>
                        <a:pt x="62862" y="62862"/>
                      </a:cubicBezTo>
                      <a:cubicBezTo>
                        <a:pt x="21809" y="103820"/>
                        <a:pt x="-5813" y="142586"/>
                        <a:pt x="1045" y="1494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" name="任意多边形: 形状 112"/>
                <p:cNvSpPr/>
                <p:nvPr/>
              </p:nvSpPr>
              <p:spPr>
                <a:xfrm>
                  <a:off x="4592767" y="4148521"/>
                  <a:ext cx="150486" cy="150486"/>
                </a:xfrm>
                <a:custGeom>
                  <a:avLst/>
                  <a:gdLst>
                    <a:gd name="connsiteX0" fmla="*/ 1045 w 150486"/>
                    <a:gd name="connsiteY0" fmla="*/ 1045 h 150486"/>
                    <a:gd name="connsiteX1" fmla="*/ 62862 w 150486"/>
                    <a:gd name="connsiteY1" fmla="*/ 87627 h 150486"/>
                    <a:gd name="connsiteX2" fmla="*/ 149444 w 150486"/>
                    <a:gd name="connsiteY2" fmla="*/ 149444 h 150486"/>
                    <a:gd name="connsiteX3" fmla="*/ 87627 w 150486"/>
                    <a:gd name="connsiteY3" fmla="*/ 62862 h 150486"/>
                    <a:gd name="connsiteX4" fmla="*/ 1045 w 150486"/>
                    <a:gd name="connsiteY4" fmla="*/ 1045 h 150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486" h="150486">
                      <a:moveTo>
                        <a:pt x="1045" y="1045"/>
                      </a:moveTo>
                      <a:cubicBezTo>
                        <a:pt x="-5813" y="7903"/>
                        <a:pt x="21809" y="46670"/>
                        <a:pt x="62862" y="87627"/>
                      </a:cubicBezTo>
                      <a:cubicBezTo>
                        <a:pt x="103819" y="128585"/>
                        <a:pt x="142586" y="156302"/>
                        <a:pt x="149444" y="149444"/>
                      </a:cubicBezTo>
                      <a:cubicBezTo>
                        <a:pt x="156302" y="142586"/>
                        <a:pt x="128584" y="103820"/>
                        <a:pt x="87627" y="62862"/>
                      </a:cubicBezTo>
                      <a:cubicBezTo>
                        <a:pt x="46669" y="21809"/>
                        <a:pt x="7903" y="-5813"/>
                        <a:pt x="1045" y="10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5" name="图形 19"/>
              <p:cNvGrpSpPr/>
              <p:nvPr/>
            </p:nvGrpSpPr>
            <p:grpSpPr>
              <a:xfrm>
                <a:off x="7521129" y="4013930"/>
                <a:ext cx="644080" cy="644080"/>
                <a:chOff x="7521129" y="4013930"/>
                <a:chExt cx="644080" cy="644080"/>
              </a:xfrm>
              <a:solidFill>
                <a:srgbClr val="FFFFFF"/>
              </a:solidFill>
            </p:grpSpPr>
            <p:sp>
              <p:nvSpPr>
                <p:cNvPr id="106" name="任意多边形: 形状 105"/>
                <p:cNvSpPr/>
                <p:nvPr/>
              </p:nvSpPr>
              <p:spPr>
                <a:xfrm>
                  <a:off x="7521129" y="4282154"/>
                  <a:ext cx="644080" cy="107632"/>
                </a:xfrm>
                <a:custGeom>
                  <a:avLst/>
                  <a:gdLst>
                    <a:gd name="connsiteX0" fmla="*/ 0 w 644080"/>
                    <a:gd name="connsiteY0" fmla="*/ 53816 h 107632"/>
                    <a:gd name="connsiteX1" fmla="*/ 322040 w 644080"/>
                    <a:gd name="connsiteY1" fmla="*/ 107633 h 107632"/>
                    <a:gd name="connsiteX2" fmla="*/ 644080 w 644080"/>
                    <a:gd name="connsiteY2" fmla="*/ 53816 h 107632"/>
                    <a:gd name="connsiteX3" fmla="*/ 322040 w 644080"/>
                    <a:gd name="connsiteY3" fmla="*/ 0 h 107632"/>
                    <a:gd name="connsiteX4" fmla="*/ 0 w 644080"/>
                    <a:gd name="connsiteY4" fmla="*/ 53816 h 107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4080" h="107632">
                      <a:moveTo>
                        <a:pt x="0" y="53816"/>
                      </a:moveTo>
                      <a:cubicBezTo>
                        <a:pt x="0" y="83534"/>
                        <a:pt x="144209" y="107633"/>
                        <a:pt x="322040" y="107633"/>
                      </a:cubicBezTo>
                      <a:cubicBezTo>
                        <a:pt x="499872" y="107633"/>
                        <a:pt x="644080" y="83534"/>
                        <a:pt x="644080" y="53816"/>
                      </a:cubicBezTo>
                      <a:cubicBezTo>
                        <a:pt x="644080" y="24099"/>
                        <a:pt x="499872" y="0"/>
                        <a:pt x="322040" y="0"/>
                      </a:cubicBezTo>
                      <a:cubicBezTo>
                        <a:pt x="144209" y="-95"/>
                        <a:pt x="0" y="24099"/>
                        <a:pt x="0" y="538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/>
                <p:cNvSpPr/>
                <p:nvPr/>
              </p:nvSpPr>
              <p:spPr>
                <a:xfrm>
                  <a:off x="7789354" y="4013930"/>
                  <a:ext cx="107632" cy="644080"/>
                </a:xfrm>
                <a:custGeom>
                  <a:avLst/>
                  <a:gdLst>
                    <a:gd name="connsiteX0" fmla="*/ 53816 w 107632"/>
                    <a:gd name="connsiteY0" fmla="*/ 0 h 644080"/>
                    <a:gd name="connsiteX1" fmla="*/ 0 w 107632"/>
                    <a:gd name="connsiteY1" fmla="*/ 322040 h 644080"/>
                    <a:gd name="connsiteX2" fmla="*/ 53816 w 107632"/>
                    <a:gd name="connsiteY2" fmla="*/ 644080 h 644080"/>
                    <a:gd name="connsiteX3" fmla="*/ 107632 w 107632"/>
                    <a:gd name="connsiteY3" fmla="*/ 322040 h 644080"/>
                    <a:gd name="connsiteX4" fmla="*/ 53816 w 107632"/>
                    <a:gd name="connsiteY4" fmla="*/ 0 h 644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632" h="644080">
                      <a:moveTo>
                        <a:pt x="53816" y="0"/>
                      </a:moveTo>
                      <a:cubicBezTo>
                        <a:pt x="24098" y="0"/>
                        <a:pt x="0" y="144208"/>
                        <a:pt x="0" y="322040"/>
                      </a:cubicBezTo>
                      <a:cubicBezTo>
                        <a:pt x="0" y="499872"/>
                        <a:pt x="24098" y="644080"/>
                        <a:pt x="53816" y="644080"/>
                      </a:cubicBezTo>
                      <a:cubicBezTo>
                        <a:pt x="83534" y="644080"/>
                        <a:pt x="107632" y="499872"/>
                        <a:pt x="107632" y="322040"/>
                      </a:cubicBezTo>
                      <a:cubicBezTo>
                        <a:pt x="107632" y="144208"/>
                        <a:pt x="83534" y="0"/>
                        <a:pt x="538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任意多边形: 形状 107"/>
                <p:cNvSpPr/>
                <p:nvPr/>
              </p:nvSpPr>
              <p:spPr>
                <a:xfrm>
                  <a:off x="7730942" y="4223743"/>
                  <a:ext cx="224385" cy="224359"/>
                </a:xfrm>
                <a:custGeom>
                  <a:avLst/>
                  <a:gdLst>
                    <a:gd name="connsiteX0" fmla="*/ 1547 w 224385"/>
                    <a:gd name="connsiteY0" fmla="*/ 222812 h 224359"/>
                    <a:gd name="connsiteX1" fmla="*/ 130706 w 224385"/>
                    <a:gd name="connsiteY1" fmla="*/ 130706 h 224359"/>
                    <a:gd name="connsiteX2" fmla="*/ 222812 w 224385"/>
                    <a:gd name="connsiteY2" fmla="*/ 1547 h 224359"/>
                    <a:gd name="connsiteX3" fmla="*/ 93653 w 224385"/>
                    <a:gd name="connsiteY3" fmla="*/ 93653 h 224359"/>
                    <a:gd name="connsiteX4" fmla="*/ 1547 w 224385"/>
                    <a:gd name="connsiteY4" fmla="*/ 222812 h 224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385" h="224359">
                      <a:moveTo>
                        <a:pt x="1547" y="222812"/>
                      </a:moveTo>
                      <a:cubicBezTo>
                        <a:pt x="11739" y="233004"/>
                        <a:pt x="69556" y="191761"/>
                        <a:pt x="130706" y="130706"/>
                      </a:cubicBezTo>
                      <a:cubicBezTo>
                        <a:pt x="191856" y="69555"/>
                        <a:pt x="233100" y="11739"/>
                        <a:pt x="222812" y="1547"/>
                      </a:cubicBezTo>
                      <a:cubicBezTo>
                        <a:pt x="212621" y="-8645"/>
                        <a:pt x="154804" y="32598"/>
                        <a:pt x="93653" y="93653"/>
                      </a:cubicBezTo>
                      <a:cubicBezTo>
                        <a:pt x="32598" y="154804"/>
                        <a:pt x="-8645" y="212621"/>
                        <a:pt x="1547" y="2228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任意多边形: 形状 108"/>
                <p:cNvSpPr/>
                <p:nvPr/>
              </p:nvSpPr>
              <p:spPr>
                <a:xfrm>
                  <a:off x="7730942" y="4223743"/>
                  <a:ext cx="224359" cy="224385"/>
                </a:xfrm>
                <a:custGeom>
                  <a:avLst/>
                  <a:gdLst>
                    <a:gd name="connsiteX0" fmla="*/ 1547 w 224359"/>
                    <a:gd name="connsiteY0" fmla="*/ 1547 h 224385"/>
                    <a:gd name="connsiteX1" fmla="*/ 93653 w 224359"/>
                    <a:gd name="connsiteY1" fmla="*/ 130706 h 224385"/>
                    <a:gd name="connsiteX2" fmla="*/ 222812 w 224359"/>
                    <a:gd name="connsiteY2" fmla="*/ 222812 h 224385"/>
                    <a:gd name="connsiteX3" fmla="*/ 130706 w 224359"/>
                    <a:gd name="connsiteY3" fmla="*/ 93653 h 224385"/>
                    <a:gd name="connsiteX4" fmla="*/ 1547 w 224359"/>
                    <a:gd name="connsiteY4" fmla="*/ 1547 h 224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359" h="224385">
                      <a:moveTo>
                        <a:pt x="1547" y="1547"/>
                      </a:moveTo>
                      <a:cubicBezTo>
                        <a:pt x="-8645" y="11739"/>
                        <a:pt x="32598" y="69555"/>
                        <a:pt x="93653" y="130706"/>
                      </a:cubicBezTo>
                      <a:cubicBezTo>
                        <a:pt x="154804" y="191856"/>
                        <a:pt x="212621" y="233100"/>
                        <a:pt x="222812" y="222812"/>
                      </a:cubicBezTo>
                      <a:cubicBezTo>
                        <a:pt x="233004" y="212621"/>
                        <a:pt x="191761" y="154804"/>
                        <a:pt x="130706" y="93653"/>
                      </a:cubicBezTo>
                      <a:cubicBezTo>
                        <a:pt x="69651" y="32598"/>
                        <a:pt x="11834" y="-8645"/>
                        <a:pt x="1547" y="15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6" name="图形 19"/>
              <p:cNvGrpSpPr/>
              <p:nvPr/>
            </p:nvGrpSpPr>
            <p:grpSpPr>
              <a:xfrm>
                <a:off x="3436905" y="1445133"/>
                <a:ext cx="306705" cy="306704"/>
                <a:chOff x="3436905" y="1445133"/>
                <a:chExt cx="306705" cy="306704"/>
              </a:xfrm>
              <a:solidFill>
                <a:srgbClr val="FFFFFF"/>
              </a:solidFill>
            </p:grpSpPr>
            <p:sp>
              <p:nvSpPr>
                <p:cNvPr id="102" name="任意多边形: 形状 101"/>
                <p:cNvSpPr/>
                <p:nvPr/>
              </p:nvSpPr>
              <p:spPr>
                <a:xfrm>
                  <a:off x="3436905" y="1572863"/>
                  <a:ext cx="306705" cy="51244"/>
                </a:xfrm>
                <a:custGeom>
                  <a:avLst/>
                  <a:gdLst>
                    <a:gd name="connsiteX0" fmla="*/ 0 w 306705"/>
                    <a:gd name="connsiteY0" fmla="*/ 25622 h 51244"/>
                    <a:gd name="connsiteX1" fmla="*/ 153353 w 306705"/>
                    <a:gd name="connsiteY1" fmla="*/ 51244 h 51244"/>
                    <a:gd name="connsiteX2" fmla="*/ 306705 w 306705"/>
                    <a:gd name="connsiteY2" fmla="*/ 25622 h 51244"/>
                    <a:gd name="connsiteX3" fmla="*/ 153353 w 306705"/>
                    <a:gd name="connsiteY3" fmla="*/ 0 h 51244"/>
                    <a:gd name="connsiteX4" fmla="*/ 0 w 306705"/>
                    <a:gd name="connsiteY4" fmla="*/ 25622 h 51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5" h="51244">
                      <a:moveTo>
                        <a:pt x="0" y="25622"/>
                      </a:moveTo>
                      <a:cubicBezTo>
                        <a:pt x="0" y="39814"/>
                        <a:pt x="68675" y="51244"/>
                        <a:pt x="153353" y="51244"/>
                      </a:cubicBezTo>
                      <a:cubicBezTo>
                        <a:pt x="238030" y="51244"/>
                        <a:pt x="306705" y="39719"/>
                        <a:pt x="306705" y="25622"/>
                      </a:cubicBezTo>
                      <a:cubicBezTo>
                        <a:pt x="306705" y="11525"/>
                        <a:pt x="238030" y="0"/>
                        <a:pt x="153353" y="0"/>
                      </a:cubicBezTo>
                      <a:cubicBezTo>
                        <a:pt x="68675" y="0"/>
                        <a:pt x="0" y="11525"/>
                        <a:pt x="0" y="256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" name="任意多边形: 形状 102"/>
                <p:cNvSpPr/>
                <p:nvPr/>
              </p:nvSpPr>
              <p:spPr>
                <a:xfrm>
                  <a:off x="3564635" y="1445133"/>
                  <a:ext cx="51244" cy="306704"/>
                </a:xfrm>
                <a:custGeom>
                  <a:avLst/>
                  <a:gdLst>
                    <a:gd name="connsiteX0" fmla="*/ 25622 w 51244"/>
                    <a:gd name="connsiteY0" fmla="*/ 0 h 306704"/>
                    <a:gd name="connsiteX1" fmla="*/ 0 w 51244"/>
                    <a:gd name="connsiteY1" fmla="*/ 153353 h 306704"/>
                    <a:gd name="connsiteX2" fmla="*/ 25622 w 51244"/>
                    <a:gd name="connsiteY2" fmla="*/ 306705 h 306704"/>
                    <a:gd name="connsiteX3" fmla="*/ 51245 w 51244"/>
                    <a:gd name="connsiteY3" fmla="*/ 153353 h 306704"/>
                    <a:gd name="connsiteX4" fmla="*/ 25622 w 51244"/>
                    <a:gd name="connsiteY4" fmla="*/ 0 h 306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44" h="306704">
                      <a:moveTo>
                        <a:pt x="25622" y="0"/>
                      </a:moveTo>
                      <a:cubicBezTo>
                        <a:pt x="11430" y="0"/>
                        <a:pt x="0" y="68675"/>
                        <a:pt x="0" y="153353"/>
                      </a:cubicBezTo>
                      <a:cubicBezTo>
                        <a:pt x="0" y="238030"/>
                        <a:pt x="11525" y="306705"/>
                        <a:pt x="25622" y="306705"/>
                      </a:cubicBezTo>
                      <a:cubicBezTo>
                        <a:pt x="39719" y="306705"/>
                        <a:pt x="51245" y="238030"/>
                        <a:pt x="51245" y="153353"/>
                      </a:cubicBezTo>
                      <a:cubicBezTo>
                        <a:pt x="51245" y="68675"/>
                        <a:pt x="39815" y="0"/>
                        <a:pt x="256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" name="任意多边形: 形状 103"/>
                <p:cNvSpPr/>
                <p:nvPr/>
              </p:nvSpPr>
              <p:spPr>
                <a:xfrm>
                  <a:off x="3536846" y="1545073"/>
                  <a:ext cx="106915" cy="106918"/>
                </a:xfrm>
                <a:custGeom>
                  <a:avLst/>
                  <a:gdLst>
                    <a:gd name="connsiteX0" fmla="*/ 738 w 106915"/>
                    <a:gd name="connsiteY0" fmla="*/ 106180 h 106918"/>
                    <a:gd name="connsiteX1" fmla="*/ 62270 w 106915"/>
                    <a:gd name="connsiteY1" fmla="*/ 62270 h 106918"/>
                    <a:gd name="connsiteX2" fmla="*/ 106180 w 106915"/>
                    <a:gd name="connsiteY2" fmla="*/ 738 h 106918"/>
                    <a:gd name="connsiteX3" fmla="*/ 44649 w 106915"/>
                    <a:gd name="connsiteY3" fmla="*/ 44649 h 106918"/>
                    <a:gd name="connsiteX4" fmla="*/ 738 w 106915"/>
                    <a:gd name="connsiteY4" fmla="*/ 106180 h 10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15" h="106918">
                      <a:moveTo>
                        <a:pt x="738" y="106180"/>
                      </a:moveTo>
                      <a:cubicBezTo>
                        <a:pt x="5596" y="111038"/>
                        <a:pt x="33123" y="91416"/>
                        <a:pt x="62270" y="62270"/>
                      </a:cubicBezTo>
                      <a:cubicBezTo>
                        <a:pt x="91321" y="33123"/>
                        <a:pt x="111038" y="5596"/>
                        <a:pt x="106180" y="738"/>
                      </a:cubicBezTo>
                      <a:cubicBezTo>
                        <a:pt x="101322" y="-4119"/>
                        <a:pt x="73795" y="15502"/>
                        <a:pt x="44649" y="44649"/>
                      </a:cubicBezTo>
                      <a:cubicBezTo>
                        <a:pt x="15502" y="73700"/>
                        <a:pt x="-4119" y="101322"/>
                        <a:pt x="738" y="106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" name="任意多边形: 形状 104"/>
                <p:cNvSpPr/>
                <p:nvPr/>
              </p:nvSpPr>
              <p:spPr>
                <a:xfrm>
                  <a:off x="3536846" y="1545073"/>
                  <a:ext cx="106918" cy="106915"/>
                </a:xfrm>
                <a:custGeom>
                  <a:avLst/>
                  <a:gdLst>
                    <a:gd name="connsiteX0" fmla="*/ 738 w 106918"/>
                    <a:gd name="connsiteY0" fmla="*/ 738 h 106915"/>
                    <a:gd name="connsiteX1" fmla="*/ 44649 w 106918"/>
                    <a:gd name="connsiteY1" fmla="*/ 62270 h 106915"/>
                    <a:gd name="connsiteX2" fmla="*/ 106180 w 106918"/>
                    <a:gd name="connsiteY2" fmla="*/ 106180 h 106915"/>
                    <a:gd name="connsiteX3" fmla="*/ 62270 w 106918"/>
                    <a:gd name="connsiteY3" fmla="*/ 44649 h 106915"/>
                    <a:gd name="connsiteX4" fmla="*/ 738 w 106918"/>
                    <a:gd name="connsiteY4" fmla="*/ 738 h 106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18" h="106915">
                      <a:moveTo>
                        <a:pt x="738" y="738"/>
                      </a:moveTo>
                      <a:cubicBezTo>
                        <a:pt x="-4119" y="5596"/>
                        <a:pt x="15502" y="33123"/>
                        <a:pt x="44649" y="62270"/>
                      </a:cubicBezTo>
                      <a:cubicBezTo>
                        <a:pt x="73700" y="91321"/>
                        <a:pt x="101322" y="111038"/>
                        <a:pt x="106180" y="106180"/>
                      </a:cubicBezTo>
                      <a:cubicBezTo>
                        <a:pt x="111038" y="101322"/>
                        <a:pt x="91416" y="73795"/>
                        <a:pt x="62270" y="44649"/>
                      </a:cubicBezTo>
                      <a:cubicBezTo>
                        <a:pt x="33123" y="15502"/>
                        <a:pt x="5596" y="-4119"/>
                        <a:pt x="738" y="7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7" name="图形 19"/>
              <p:cNvGrpSpPr/>
              <p:nvPr/>
            </p:nvGrpSpPr>
            <p:grpSpPr>
              <a:xfrm>
                <a:off x="3526345" y="2315432"/>
                <a:ext cx="1004506" cy="1004506"/>
                <a:chOff x="3526345" y="2315432"/>
                <a:chExt cx="1004506" cy="1004506"/>
              </a:xfrm>
              <a:solidFill>
                <a:srgbClr val="FFFFFF"/>
              </a:solidFill>
            </p:grpSpPr>
            <p:sp>
              <p:nvSpPr>
                <p:cNvPr id="98" name="任意多边形: 形状 97"/>
                <p:cNvSpPr/>
                <p:nvPr/>
              </p:nvSpPr>
              <p:spPr>
                <a:xfrm>
                  <a:off x="3526345" y="2733675"/>
                  <a:ext cx="1004506" cy="168021"/>
                </a:xfrm>
                <a:custGeom>
                  <a:avLst/>
                  <a:gdLst>
                    <a:gd name="connsiteX0" fmla="*/ 0 w 1004506"/>
                    <a:gd name="connsiteY0" fmla="*/ 84011 h 168021"/>
                    <a:gd name="connsiteX1" fmla="*/ 502253 w 1004506"/>
                    <a:gd name="connsiteY1" fmla="*/ 168021 h 168021"/>
                    <a:gd name="connsiteX2" fmla="*/ 1004506 w 1004506"/>
                    <a:gd name="connsiteY2" fmla="*/ 84011 h 168021"/>
                    <a:gd name="connsiteX3" fmla="*/ 502253 w 1004506"/>
                    <a:gd name="connsiteY3" fmla="*/ 0 h 168021"/>
                    <a:gd name="connsiteX4" fmla="*/ 0 w 1004506"/>
                    <a:gd name="connsiteY4" fmla="*/ 84011 h 168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506" h="168021">
                      <a:moveTo>
                        <a:pt x="0" y="84011"/>
                      </a:moveTo>
                      <a:cubicBezTo>
                        <a:pt x="0" y="130397"/>
                        <a:pt x="224885" y="168021"/>
                        <a:pt x="502253" y="168021"/>
                      </a:cubicBezTo>
                      <a:cubicBezTo>
                        <a:pt x="779621" y="168021"/>
                        <a:pt x="1004506" y="130397"/>
                        <a:pt x="1004506" y="84011"/>
                      </a:cubicBezTo>
                      <a:cubicBezTo>
                        <a:pt x="1004506" y="37624"/>
                        <a:pt x="779621" y="0"/>
                        <a:pt x="502253" y="0"/>
                      </a:cubicBezTo>
                      <a:cubicBezTo>
                        <a:pt x="224885" y="0"/>
                        <a:pt x="0" y="37624"/>
                        <a:pt x="0" y="840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>
                <a:xfrm>
                  <a:off x="3944587" y="2315432"/>
                  <a:ext cx="168020" cy="1004506"/>
                </a:xfrm>
                <a:custGeom>
                  <a:avLst/>
                  <a:gdLst>
                    <a:gd name="connsiteX0" fmla="*/ 84011 w 168020"/>
                    <a:gd name="connsiteY0" fmla="*/ 0 h 1004506"/>
                    <a:gd name="connsiteX1" fmla="*/ 0 w 168020"/>
                    <a:gd name="connsiteY1" fmla="*/ 502253 h 1004506"/>
                    <a:gd name="connsiteX2" fmla="*/ 84011 w 168020"/>
                    <a:gd name="connsiteY2" fmla="*/ 1004506 h 1004506"/>
                    <a:gd name="connsiteX3" fmla="*/ 168021 w 168020"/>
                    <a:gd name="connsiteY3" fmla="*/ 502253 h 1004506"/>
                    <a:gd name="connsiteX4" fmla="*/ 84011 w 168020"/>
                    <a:gd name="connsiteY4" fmla="*/ 0 h 1004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020" h="1004506">
                      <a:moveTo>
                        <a:pt x="84011" y="0"/>
                      </a:moveTo>
                      <a:cubicBezTo>
                        <a:pt x="37624" y="0"/>
                        <a:pt x="0" y="224885"/>
                        <a:pt x="0" y="502253"/>
                      </a:cubicBezTo>
                      <a:cubicBezTo>
                        <a:pt x="0" y="779621"/>
                        <a:pt x="37624" y="1004506"/>
                        <a:pt x="84011" y="1004506"/>
                      </a:cubicBezTo>
                      <a:cubicBezTo>
                        <a:pt x="130397" y="1004506"/>
                        <a:pt x="168021" y="779621"/>
                        <a:pt x="168021" y="502253"/>
                      </a:cubicBezTo>
                      <a:cubicBezTo>
                        <a:pt x="168021" y="224885"/>
                        <a:pt x="130397" y="0"/>
                        <a:pt x="840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>
                <a:xfrm>
                  <a:off x="3853588" y="2642676"/>
                  <a:ext cx="350018" cy="350018"/>
                </a:xfrm>
                <a:custGeom>
                  <a:avLst/>
                  <a:gdLst>
                    <a:gd name="connsiteX0" fmla="*/ 2416 w 350018"/>
                    <a:gd name="connsiteY0" fmla="*/ 347603 h 350018"/>
                    <a:gd name="connsiteX1" fmla="*/ 203870 w 350018"/>
                    <a:gd name="connsiteY1" fmla="*/ 203870 h 350018"/>
                    <a:gd name="connsiteX2" fmla="*/ 347603 w 350018"/>
                    <a:gd name="connsiteY2" fmla="*/ 2416 h 350018"/>
                    <a:gd name="connsiteX3" fmla="*/ 146149 w 350018"/>
                    <a:gd name="connsiteY3" fmla="*/ 146149 h 350018"/>
                    <a:gd name="connsiteX4" fmla="*/ 2416 w 350018"/>
                    <a:gd name="connsiteY4" fmla="*/ 347603 h 350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0018" h="350018">
                      <a:moveTo>
                        <a:pt x="2416" y="347603"/>
                      </a:moveTo>
                      <a:cubicBezTo>
                        <a:pt x="18323" y="363509"/>
                        <a:pt x="108525" y="299215"/>
                        <a:pt x="203870" y="203870"/>
                      </a:cubicBezTo>
                      <a:cubicBezTo>
                        <a:pt x="299215" y="108525"/>
                        <a:pt x="363509" y="18419"/>
                        <a:pt x="347603" y="2416"/>
                      </a:cubicBezTo>
                      <a:cubicBezTo>
                        <a:pt x="331696" y="-13490"/>
                        <a:pt x="241494" y="50803"/>
                        <a:pt x="146149" y="146149"/>
                      </a:cubicBezTo>
                      <a:cubicBezTo>
                        <a:pt x="50804" y="241494"/>
                        <a:pt x="-13490" y="331696"/>
                        <a:pt x="2416" y="3476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/>
                <p:nvPr/>
              </p:nvSpPr>
              <p:spPr>
                <a:xfrm>
                  <a:off x="3853588" y="2642678"/>
                  <a:ext cx="350018" cy="350016"/>
                </a:xfrm>
                <a:custGeom>
                  <a:avLst/>
                  <a:gdLst>
                    <a:gd name="connsiteX0" fmla="*/ 2416 w 350018"/>
                    <a:gd name="connsiteY0" fmla="*/ 2414 h 350016"/>
                    <a:gd name="connsiteX1" fmla="*/ 146149 w 350018"/>
                    <a:gd name="connsiteY1" fmla="*/ 203868 h 350016"/>
                    <a:gd name="connsiteX2" fmla="*/ 347603 w 350018"/>
                    <a:gd name="connsiteY2" fmla="*/ 347600 h 350016"/>
                    <a:gd name="connsiteX3" fmla="*/ 203870 w 350018"/>
                    <a:gd name="connsiteY3" fmla="*/ 146146 h 350016"/>
                    <a:gd name="connsiteX4" fmla="*/ 2416 w 350018"/>
                    <a:gd name="connsiteY4" fmla="*/ 2414 h 35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0018" h="350016">
                      <a:moveTo>
                        <a:pt x="2416" y="2414"/>
                      </a:moveTo>
                      <a:cubicBezTo>
                        <a:pt x="-13490" y="18320"/>
                        <a:pt x="50804" y="108522"/>
                        <a:pt x="146149" y="203868"/>
                      </a:cubicBezTo>
                      <a:cubicBezTo>
                        <a:pt x="241494" y="299213"/>
                        <a:pt x="331601" y="363506"/>
                        <a:pt x="347603" y="347600"/>
                      </a:cubicBezTo>
                      <a:cubicBezTo>
                        <a:pt x="363509" y="331693"/>
                        <a:pt x="299215" y="241491"/>
                        <a:pt x="203870" y="146146"/>
                      </a:cubicBezTo>
                      <a:cubicBezTo>
                        <a:pt x="108525" y="50896"/>
                        <a:pt x="18323" y="-13493"/>
                        <a:pt x="2416" y="24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8" name="图形 19"/>
              <p:cNvGrpSpPr/>
              <p:nvPr/>
            </p:nvGrpSpPr>
            <p:grpSpPr>
              <a:xfrm>
                <a:off x="8633173" y="1549241"/>
                <a:ext cx="306705" cy="306705"/>
                <a:chOff x="8633173" y="1549241"/>
                <a:chExt cx="306705" cy="306705"/>
              </a:xfrm>
              <a:solidFill>
                <a:srgbClr val="FFFFFF"/>
              </a:solidFill>
            </p:grpSpPr>
            <p:sp>
              <p:nvSpPr>
                <p:cNvPr id="94" name="任意多边形: 形状 93"/>
                <p:cNvSpPr/>
                <p:nvPr/>
              </p:nvSpPr>
              <p:spPr>
                <a:xfrm>
                  <a:off x="8633173" y="1676971"/>
                  <a:ext cx="306705" cy="51244"/>
                </a:xfrm>
                <a:custGeom>
                  <a:avLst/>
                  <a:gdLst>
                    <a:gd name="connsiteX0" fmla="*/ 0 w 306705"/>
                    <a:gd name="connsiteY0" fmla="*/ 25622 h 51244"/>
                    <a:gd name="connsiteX1" fmla="*/ 153352 w 306705"/>
                    <a:gd name="connsiteY1" fmla="*/ 51245 h 51244"/>
                    <a:gd name="connsiteX2" fmla="*/ 306705 w 306705"/>
                    <a:gd name="connsiteY2" fmla="*/ 25622 h 51244"/>
                    <a:gd name="connsiteX3" fmla="*/ 153352 w 306705"/>
                    <a:gd name="connsiteY3" fmla="*/ 0 h 51244"/>
                    <a:gd name="connsiteX4" fmla="*/ 0 w 306705"/>
                    <a:gd name="connsiteY4" fmla="*/ 25622 h 51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5" h="51244">
                      <a:moveTo>
                        <a:pt x="0" y="25622"/>
                      </a:moveTo>
                      <a:cubicBezTo>
                        <a:pt x="0" y="39815"/>
                        <a:pt x="68675" y="51245"/>
                        <a:pt x="153352" y="51245"/>
                      </a:cubicBezTo>
                      <a:cubicBezTo>
                        <a:pt x="238030" y="51245"/>
                        <a:pt x="306705" y="39719"/>
                        <a:pt x="306705" y="25622"/>
                      </a:cubicBezTo>
                      <a:cubicBezTo>
                        <a:pt x="306705" y="11525"/>
                        <a:pt x="238030" y="0"/>
                        <a:pt x="153352" y="0"/>
                      </a:cubicBezTo>
                      <a:cubicBezTo>
                        <a:pt x="68675" y="0"/>
                        <a:pt x="0" y="11430"/>
                        <a:pt x="0" y="256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" name="任意多边形: 形状 94"/>
                <p:cNvSpPr/>
                <p:nvPr/>
              </p:nvSpPr>
              <p:spPr>
                <a:xfrm>
                  <a:off x="8760904" y="1549241"/>
                  <a:ext cx="51243" cy="306705"/>
                </a:xfrm>
                <a:custGeom>
                  <a:avLst/>
                  <a:gdLst>
                    <a:gd name="connsiteX0" fmla="*/ 25622 w 51243"/>
                    <a:gd name="connsiteY0" fmla="*/ 0 h 306705"/>
                    <a:gd name="connsiteX1" fmla="*/ 0 w 51243"/>
                    <a:gd name="connsiteY1" fmla="*/ 153353 h 306705"/>
                    <a:gd name="connsiteX2" fmla="*/ 25622 w 51243"/>
                    <a:gd name="connsiteY2" fmla="*/ 306705 h 306705"/>
                    <a:gd name="connsiteX3" fmla="*/ 51244 w 51243"/>
                    <a:gd name="connsiteY3" fmla="*/ 153353 h 306705"/>
                    <a:gd name="connsiteX4" fmla="*/ 25622 w 51243"/>
                    <a:gd name="connsiteY4" fmla="*/ 0 h 306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43" h="306705">
                      <a:moveTo>
                        <a:pt x="25622" y="0"/>
                      </a:moveTo>
                      <a:cubicBezTo>
                        <a:pt x="11430" y="0"/>
                        <a:pt x="0" y="68675"/>
                        <a:pt x="0" y="153353"/>
                      </a:cubicBezTo>
                      <a:cubicBezTo>
                        <a:pt x="0" y="238030"/>
                        <a:pt x="11525" y="306705"/>
                        <a:pt x="25622" y="306705"/>
                      </a:cubicBezTo>
                      <a:cubicBezTo>
                        <a:pt x="39814" y="306705"/>
                        <a:pt x="51244" y="238030"/>
                        <a:pt x="51244" y="153353"/>
                      </a:cubicBezTo>
                      <a:cubicBezTo>
                        <a:pt x="51244" y="68580"/>
                        <a:pt x="39814" y="0"/>
                        <a:pt x="256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>
                <a:xfrm>
                  <a:off x="8733114" y="1649086"/>
                  <a:ext cx="106915" cy="106918"/>
                </a:xfrm>
                <a:custGeom>
                  <a:avLst/>
                  <a:gdLst>
                    <a:gd name="connsiteX0" fmla="*/ 738 w 106915"/>
                    <a:gd name="connsiteY0" fmla="*/ 106180 h 106918"/>
                    <a:gd name="connsiteX1" fmla="*/ 62270 w 106915"/>
                    <a:gd name="connsiteY1" fmla="*/ 62270 h 106918"/>
                    <a:gd name="connsiteX2" fmla="*/ 106180 w 106915"/>
                    <a:gd name="connsiteY2" fmla="*/ 738 h 106918"/>
                    <a:gd name="connsiteX3" fmla="*/ 44648 w 106915"/>
                    <a:gd name="connsiteY3" fmla="*/ 44649 h 106918"/>
                    <a:gd name="connsiteX4" fmla="*/ 738 w 106915"/>
                    <a:gd name="connsiteY4" fmla="*/ 106180 h 10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15" h="106918">
                      <a:moveTo>
                        <a:pt x="738" y="106180"/>
                      </a:moveTo>
                      <a:cubicBezTo>
                        <a:pt x="5596" y="111038"/>
                        <a:pt x="33124" y="91416"/>
                        <a:pt x="62270" y="62270"/>
                      </a:cubicBezTo>
                      <a:cubicBezTo>
                        <a:pt x="91321" y="33123"/>
                        <a:pt x="111038" y="5596"/>
                        <a:pt x="106180" y="738"/>
                      </a:cubicBezTo>
                      <a:cubicBezTo>
                        <a:pt x="101322" y="-4120"/>
                        <a:pt x="73795" y="15502"/>
                        <a:pt x="44648" y="44649"/>
                      </a:cubicBezTo>
                      <a:cubicBezTo>
                        <a:pt x="15502" y="73795"/>
                        <a:pt x="-4120" y="101322"/>
                        <a:pt x="738" y="106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/>
                <p:nvPr/>
              </p:nvSpPr>
              <p:spPr>
                <a:xfrm>
                  <a:off x="8733114" y="1649089"/>
                  <a:ext cx="106918" cy="106912"/>
                </a:xfrm>
                <a:custGeom>
                  <a:avLst/>
                  <a:gdLst>
                    <a:gd name="connsiteX0" fmla="*/ 738 w 106918"/>
                    <a:gd name="connsiteY0" fmla="*/ 736 h 106912"/>
                    <a:gd name="connsiteX1" fmla="*/ 44648 w 106918"/>
                    <a:gd name="connsiteY1" fmla="*/ 62267 h 106912"/>
                    <a:gd name="connsiteX2" fmla="*/ 106180 w 106918"/>
                    <a:gd name="connsiteY2" fmla="*/ 106177 h 106912"/>
                    <a:gd name="connsiteX3" fmla="*/ 62270 w 106918"/>
                    <a:gd name="connsiteY3" fmla="*/ 44646 h 106912"/>
                    <a:gd name="connsiteX4" fmla="*/ 738 w 106918"/>
                    <a:gd name="connsiteY4" fmla="*/ 736 h 10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18" h="106912">
                      <a:moveTo>
                        <a:pt x="738" y="736"/>
                      </a:moveTo>
                      <a:cubicBezTo>
                        <a:pt x="-4120" y="5593"/>
                        <a:pt x="15502" y="33121"/>
                        <a:pt x="44648" y="62267"/>
                      </a:cubicBezTo>
                      <a:cubicBezTo>
                        <a:pt x="73700" y="91318"/>
                        <a:pt x="101322" y="111035"/>
                        <a:pt x="106180" y="106177"/>
                      </a:cubicBezTo>
                      <a:cubicBezTo>
                        <a:pt x="111038" y="101320"/>
                        <a:pt x="91417" y="73792"/>
                        <a:pt x="62270" y="44646"/>
                      </a:cubicBezTo>
                      <a:cubicBezTo>
                        <a:pt x="33124" y="15595"/>
                        <a:pt x="5596" y="-4122"/>
                        <a:pt x="738" y="7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9" name="图形 19"/>
              <p:cNvGrpSpPr/>
              <p:nvPr/>
            </p:nvGrpSpPr>
            <p:grpSpPr>
              <a:xfrm>
                <a:off x="8488774" y="2411158"/>
                <a:ext cx="544258" cy="544258"/>
                <a:chOff x="8488774" y="2411158"/>
                <a:chExt cx="544258" cy="544258"/>
              </a:xfrm>
              <a:solidFill>
                <a:srgbClr val="FFFFFF"/>
              </a:solidFill>
            </p:grpSpPr>
            <p:sp>
              <p:nvSpPr>
                <p:cNvPr id="90" name="任意多边形: 形状 89"/>
                <p:cNvSpPr/>
                <p:nvPr/>
              </p:nvSpPr>
              <p:spPr>
                <a:xfrm>
                  <a:off x="8488774" y="2637853"/>
                  <a:ext cx="544258" cy="91058"/>
                </a:xfrm>
                <a:custGeom>
                  <a:avLst/>
                  <a:gdLst>
                    <a:gd name="connsiteX0" fmla="*/ 0 w 544258"/>
                    <a:gd name="connsiteY0" fmla="*/ 45529 h 91058"/>
                    <a:gd name="connsiteX1" fmla="*/ 272129 w 544258"/>
                    <a:gd name="connsiteY1" fmla="*/ 91059 h 91058"/>
                    <a:gd name="connsiteX2" fmla="*/ 544258 w 544258"/>
                    <a:gd name="connsiteY2" fmla="*/ 45529 h 91058"/>
                    <a:gd name="connsiteX3" fmla="*/ 272129 w 544258"/>
                    <a:gd name="connsiteY3" fmla="*/ 0 h 91058"/>
                    <a:gd name="connsiteX4" fmla="*/ 0 w 544258"/>
                    <a:gd name="connsiteY4" fmla="*/ 45529 h 91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4258" h="91058">
                      <a:moveTo>
                        <a:pt x="0" y="45529"/>
                      </a:moveTo>
                      <a:cubicBezTo>
                        <a:pt x="0" y="70675"/>
                        <a:pt x="121825" y="91059"/>
                        <a:pt x="272129" y="91059"/>
                      </a:cubicBezTo>
                      <a:cubicBezTo>
                        <a:pt x="422434" y="91059"/>
                        <a:pt x="544258" y="70675"/>
                        <a:pt x="544258" y="45529"/>
                      </a:cubicBezTo>
                      <a:cubicBezTo>
                        <a:pt x="544258" y="20383"/>
                        <a:pt x="422434" y="0"/>
                        <a:pt x="272129" y="0"/>
                      </a:cubicBezTo>
                      <a:cubicBezTo>
                        <a:pt x="121825" y="0"/>
                        <a:pt x="0" y="20383"/>
                        <a:pt x="0" y="455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" name="任意多边形: 形状 90"/>
                <p:cNvSpPr/>
                <p:nvPr/>
              </p:nvSpPr>
              <p:spPr>
                <a:xfrm>
                  <a:off x="8715374" y="2411158"/>
                  <a:ext cx="91058" cy="544258"/>
                </a:xfrm>
                <a:custGeom>
                  <a:avLst/>
                  <a:gdLst>
                    <a:gd name="connsiteX0" fmla="*/ 45530 w 91058"/>
                    <a:gd name="connsiteY0" fmla="*/ 0 h 544258"/>
                    <a:gd name="connsiteX1" fmla="*/ 0 w 91058"/>
                    <a:gd name="connsiteY1" fmla="*/ 272129 h 544258"/>
                    <a:gd name="connsiteX2" fmla="*/ 45530 w 91058"/>
                    <a:gd name="connsiteY2" fmla="*/ 544259 h 544258"/>
                    <a:gd name="connsiteX3" fmla="*/ 91059 w 91058"/>
                    <a:gd name="connsiteY3" fmla="*/ 272129 h 544258"/>
                    <a:gd name="connsiteX4" fmla="*/ 45530 w 91058"/>
                    <a:gd name="connsiteY4" fmla="*/ 0 h 54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8" h="544258">
                      <a:moveTo>
                        <a:pt x="45530" y="0"/>
                      </a:moveTo>
                      <a:cubicBezTo>
                        <a:pt x="20384" y="0"/>
                        <a:pt x="0" y="121825"/>
                        <a:pt x="0" y="272129"/>
                      </a:cubicBezTo>
                      <a:cubicBezTo>
                        <a:pt x="0" y="422434"/>
                        <a:pt x="20384" y="544259"/>
                        <a:pt x="45530" y="544259"/>
                      </a:cubicBezTo>
                      <a:cubicBezTo>
                        <a:pt x="70675" y="544259"/>
                        <a:pt x="91059" y="422434"/>
                        <a:pt x="91059" y="272129"/>
                      </a:cubicBezTo>
                      <a:cubicBezTo>
                        <a:pt x="91059" y="121920"/>
                        <a:pt x="70675" y="0"/>
                        <a:pt x="455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>
                <a:xfrm>
                  <a:off x="8666046" y="2588430"/>
                  <a:ext cx="189688" cy="189715"/>
                </a:xfrm>
                <a:custGeom>
                  <a:avLst/>
                  <a:gdLst>
                    <a:gd name="connsiteX0" fmla="*/ 1322 w 189688"/>
                    <a:gd name="connsiteY0" fmla="*/ 188393 h 189715"/>
                    <a:gd name="connsiteX1" fmla="*/ 110478 w 189688"/>
                    <a:gd name="connsiteY1" fmla="*/ 110479 h 189715"/>
                    <a:gd name="connsiteX2" fmla="*/ 188393 w 189688"/>
                    <a:gd name="connsiteY2" fmla="*/ 1322 h 189715"/>
                    <a:gd name="connsiteX3" fmla="*/ 79237 w 189688"/>
                    <a:gd name="connsiteY3" fmla="*/ 79237 h 189715"/>
                    <a:gd name="connsiteX4" fmla="*/ 1322 w 189688"/>
                    <a:gd name="connsiteY4" fmla="*/ 188393 h 18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688" h="189715">
                      <a:moveTo>
                        <a:pt x="1322" y="188393"/>
                      </a:moveTo>
                      <a:cubicBezTo>
                        <a:pt x="9990" y="197061"/>
                        <a:pt x="58853" y="162199"/>
                        <a:pt x="110478" y="110479"/>
                      </a:cubicBezTo>
                      <a:cubicBezTo>
                        <a:pt x="162104" y="58853"/>
                        <a:pt x="196965" y="9990"/>
                        <a:pt x="188393" y="1322"/>
                      </a:cubicBezTo>
                      <a:cubicBezTo>
                        <a:pt x="179725" y="-7346"/>
                        <a:pt x="130862" y="27516"/>
                        <a:pt x="79237" y="79237"/>
                      </a:cubicBezTo>
                      <a:cubicBezTo>
                        <a:pt x="27516" y="130957"/>
                        <a:pt x="-7346" y="179821"/>
                        <a:pt x="1322" y="1883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>
                <a:xfrm>
                  <a:off x="8666046" y="2588525"/>
                  <a:ext cx="189714" cy="189688"/>
                </a:xfrm>
                <a:custGeom>
                  <a:avLst/>
                  <a:gdLst>
                    <a:gd name="connsiteX0" fmla="*/ 1322 w 189714"/>
                    <a:gd name="connsiteY0" fmla="*/ 1322 h 189688"/>
                    <a:gd name="connsiteX1" fmla="*/ 79237 w 189714"/>
                    <a:gd name="connsiteY1" fmla="*/ 110478 h 189688"/>
                    <a:gd name="connsiteX2" fmla="*/ 188393 w 189714"/>
                    <a:gd name="connsiteY2" fmla="*/ 188393 h 189688"/>
                    <a:gd name="connsiteX3" fmla="*/ 110478 w 189714"/>
                    <a:gd name="connsiteY3" fmla="*/ 79236 h 189688"/>
                    <a:gd name="connsiteX4" fmla="*/ 1322 w 189714"/>
                    <a:gd name="connsiteY4" fmla="*/ 1322 h 189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714" h="189688">
                      <a:moveTo>
                        <a:pt x="1322" y="1322"/>
                      </a:moveTo>
                      <a:cubicBezTo>
                        <a:pt x="-7346" y="9990"/>
                        <a:pt x="27516" y="58853"/>
                        <a:pt x="79237" y="110478"/>
                      </a:cubicBezTo>
                      <a:cubicBezTo>
                        <a:pt x="130862" y="162104"/>
                        <a:pt x="179725" y="196966"/>
                        <a:pt x="188393" y="188393"/>
                      </a:cubicBezTo>
                      <a:cubicBezTo>
                        <a:pt x="197061" y="179725"/>
                        <a:pt x="162199" y="130862"/>
                        <a:pt x="110478" y="79236"/>
                      </a:cubicBezTo>
                      <a:cubicBezTo>
                        <a:pt x="58853" y="27516"/>
                        <a:pt x="9990" y="-7346"/>
                        <a:pt x="1322" y="13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0" name="图形 19"/>
              <p:cNvGrpSpPr/>
              <p:nvPr/>
            </p:nvGrpSpPr>
            <p:grpSpPr>
              <a:xfrm>
                <a:off x="8562022" y="4120800"/>
                <a:ext cx="306704" cy="306704"/>
                <a:chOff x="8562022" y="4120800"/>
                <a:chExt cx="306704" cy="306704"/>
              </a:xfrm>
              <a:solidFill>
                <a:srgbClr val="FFFFFF"/>
              </a:solidFill>
            </p:grpSpPr>
            <p:sp>
              <p:nvSpPr>
                <p:cNvPr id="86" name="任意多边形: 形状 85"/>
                <p:cNvSpPr/>
                <p:nvPr/>
              </p:nvSpPr>
              <p:spPr>
                <a:xfrm>
                  <a:off x="8562022" y="4248531"/>
                  <a:ext cx="306704" cy="51244"/>
                </a:xfrm>
                <a:custGeom>
                  <a:avLst/>
                  <a:gdLst>
                    <a:gd name="connsiteX0" fmla="*/ 0 w 306704"/>
                    <a:gd name="connsiteY0" fmla="*/ 25622 h 51244"/>
                    <a:gd name="connsiteX1" fmla="*/ 153352 w 306704"/>
                    <a:gd name="connsiteY1" fmla="*/ 51245 h 51244"/>
                    <a:gd name="connsiteX2" fmla="*/ 306705 w 306704"/>
                    <a:gd name="connsiteY2" fmla="*/ 25622 h 51244"/>
                    <a:gd name="connsiteX3" fmla="*/ 153352 w 306704"/>
                    <a:gd name="connsiteY3" fmla="*/ 0 h 51244"/>
                    <a:gd name="connsiteX4" fmla="*/ 0 w 306704"/>
                    <a:gd name="connsiteY4" fmla="*/ 25622 h 51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4" h="51244">
                      <a:moveTo>
                        <a:pt x="0" y="25622"/>
                      </a:moveTo>
                      <a:cubicBezTo>
                        <a:pt x="0" y="39814"/>
                        <a:pt x="68675" y="51245"/>
                        <a:pt x="153352" y="51245"/>
                      </a:cubicBezTo>
                      <a:cubicBezTo>
                        <a:pt x="238030" y="51245"/>
                        <a:pt x="306705" y="39719"/>
                        <a:pt x="306705" y="25622"/>
                      </a:cubicBezTo>
                      <a:cubicBezTo>
                        <a:pt x="306705" y="11525"/>
                        <a:pt x="238030" y="0"/>
                        <a:pt x="153352" y="0"/>
                      </a:cubicBezTo>
                      <a:cubicBezTo>
                        <a:pt x="68675" y="0"/>
                        <a:pt x="0" y="11525"/>
                        <a:pt x="0" y="256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/>
                <p:nvPr/>
              </p:nvSpPr>
              <p:spPr>
                <a:xfrm>
                  <a:off x="8689752" y="4120800"/>
                  <a:ext cx="51244" cy="306704"/>
                </a:xfrm>
                <a:custGeom>
                  <a:avLst/>
                  <a:gdLst>
                    <a:gd name="connsiteX0" fmla="*/ 25622 w 51244"/>
                    <a:gd name="connsiteY0" fmla="*/ 0 h 306704"/>
                    <a:gd name="connsiteX1" fmla="*/ 0 w 51244"/>
                    <a:gd name="connsiteY1" fmla="*/ 153353 h 306704"/>
                    <a:gd name="connsiteX2" fmla="*/ 25622 w 51244"/>
                    <a:gd name="connsiteY2" fmla="*/ 306705 h 306704"/>
                    <a:gd name="connsiteX3" fmla="*/ 51245 w 51244"/>
                    <a:gd name="connsiteY3" fmla="*/ 153353 h 306704"/>
                    <a:gd name="connsiteX4" fmla="*/ 25622 w 51244"/>
                    <a:gd name="connsiteY4" fmla="*/ 0 h 306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44" h="306704">
                      <a:moveTo>
                        <a:pt x="25622" y="0"/>
                      </a:moveTo>
                      <a:cubicBezTo>
                        <a:pt x="11430" y="0"/>
                        <a:pt x="0" y="68675"/>
                        <a:pt x="0" y="153353"/>
                      </a:cubicBezTo>
                      <a:cubicBezTo>
                        <a:pt x="0" y="238030"/>
                        <a:pt x="11525" y="306705"/>
                        <a:pt x="25622" y="306705"/>
                      </a:cubicBezTo>
                      <a:cubicBezTo>
                        <a:pt x="39719" y="306705"/>
                        <a:pt x="51245" y="238030"/>
                        <a:pt x="51245" y="153353"/>
                      </a:cubicBezTo>
                      <a:cubicBezTo>
                        <a:pt x="51245" y="68675"/>
                        <a:pt x="39814" y="0"/>
                        <a:pt x="256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/>
                <p:nvPr/>
              </p:nvSpPr>
              <p:spPr>
                <a:xfrm>
                  <a:off x="8661962" y="4220646"/>
                  <a:ext cx="106915" cy="106918"/>
                </a:xfrm>
                <a:custGeom>
                  <a:avLst/>
                  <a:gdLst>
                    <a:gd name="connsiteX0" fmla="*/ 738 w 106915"/>
                    <a:gd name="connsiteY0" fmla="*/ 106180 h 106918"/>
                    <a:gd name="connsiteX1" fmla="*/ 62270 w 106915"/>
                    <a:gd name="connsiteY1" fmla="*/ 62270 h 106918"/>
                    <a:gd name="connsiteX2" fmla="*/ 106180 w 106915"/>
                    <a:gd name="connsiteY2" fmla="*/ 738 h 106918"/>
                    <a:gd name="connsiteX3" fmla="*/ 44649 w 106915"/>
                    <a:gd name="connsiteY3" fmla="*/ 44648 h 106918"/>
                    <a:gd name="connsiteX4" fmla="*/ 738 w 106915"/>
                    <a:gd name="connsiteY4" fmla="*/ 106180 h 10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15" h="106918">
                      <a:moveTo>
                        <a:pt x="738" y="106180"/>
                      </a:moveTo>
                      <a:cubicBezTo>
                        <a:pt x="5596" y="111038"/>
                        <a:pt x="33123" y="91416"/>
                        <a:pt x="62270" y="62270"/>
                      </a:cubicBezTo>
                      <a:cubicBezTo>
                        <a:pt x="91321" y="33123"/>
                        <a:pt x="111038" y="5596"/>
                        <a:pt x="106180" y="738"/>
                      </a:cubicBezTo>
                      <a:cubicBezTo>
                        <a:pt x="101323" y="-4120"/>
                        <a:pt x="73795" y="15502"/>
                        <a:pt x="44649" y="44648"/>
                      </a:cubicBezTo>
                      <a:cubicBezTo>
                        <a:pt x="15502" y="73795"/>
                        <a:pt x="-4119" y="101322"/>
                        <a:pt x="738" y="106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任意多边形: 形状 88"/>
                <p:cNvSpPr/>
                <p:nvPr/>
              </p:nvSpPr>
              <p:spPr>
                <a:xfrm>
                  <a:off x="8661962" y="4220741"/>
                  <a:ext cx="106918" cy="106915"/>
                </a:xfrm>
                <a:custGeom>
                  <a:avLst/>
                  <a:gdLst>
                    <a:gd name="connsiteX0" fmla="*/ 738 w 106918"/>
                    <a:gd name="connsiteY0" fmla="*/ 738 h 106915"/>
                    <a:gd name="connsiteX1" fmla="*/ 44649 w 106918"/>
                    <a:gd name="connsiteY1" fmla="*/ 62270 h 106915"/>
                    <a:gd name="connsiteX2" fmla="*/ 106180 w 106918"/>
                    <a:gd name="connsiteY2" fmla="*/ 106180 h 106915"/>
                    <a:gd name="connsiteX3" fmla="*/ 62270 w 106918"/>
                    <a:gd name="connsiteY3" fmla="*/ 44648 h 106915"/>
                    <a:gd name="connsiteX4" fmla="*/ 738 w 106918"/>
                    <a:gd name="connsiteY4" fmla="*/ 738 h 106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18" h="106915">
                      <a:moveTo>
                        <a:pt x="738" y="738"/>
                      </a:moveTo>
                      <a:cubicBezTo>
                        <a:pt x="-4119" y="5596"/>
                        <a:pt x="15502" y="33123"/>
                        <a:pt x="44649" y="62270"/>
                      </a:cubicBezTo>
                      <a:cubicBezTo>
                        <a:pt x="73700" y="91321"/>
                        <a:pt x="101323" y="111038"/>
                        <a:pt x="106180" y="106180"/>
                      </a:cubicBezTo>
                      <a:cubicBezTo>
                        <a:pt x="111038" y="101322"/>
                        <a:pt x="91416" y="73795"/>
                        <a:pt x="62270" y="44648"/>
                      </a:cubicBezTo>
                      <a:cubicBezTo>
                        <a:pt x="33123" y="15502"/>
                        <a:pt x="5596" y="-4120"/>
                        <a:pt x="738" y="7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1" name="图形 19"/>
              <p:cNvGrpSpPr/>
              <p:nvPr/>
            </p:nvGrpSpPr>
            <p:grpSpPr>
              <a:xfrm>
                <a:off x="8106441" y="3146678"/>
                <a:ext cx="306705" cy="306705"/>
                <a:chOff x="8106441" y="3146678"/>
                <a:chExt cx="306705" cy="306705"/>
              </a:xfrm>
              <a:solidFill>
                <a:srgbClr val="FFFFFF"/>
              </a:solidFill>
            </p:grpSpPr>
            <p:sp>
              <p:nvSpPr>
                <p:cNvPr id="82" name="任意多边形: 形状 81"/>
                <p:cNvSpPr/>
                <p:nvPr/>
              </p:nvSpPr>
              <p:spPr>
                <a:xfrm>
                  <a:off x="8106441" y="3274503"/>
                  <a:ext cx="306705" cy="51245"/>
                </a:xfrm>
                <a:custGeom>
                  <a:avLst/>
                  <a:gdLst>
                    <a:gd name="connsiteX0" fmla="*/ 0 w 306705"/>
                    <a:gd name="connsiteY0" fmla="*/ 25623 h 51245"/>
                    <a:gd name="connsiteX1" fmla="*/ 153352 w 306705"/>
                    <a:gd name="connsiteY1" fmla="*/ 51245 h 51245"/>
                    <a:gd name="connsiteX2" fmla="*/ 306705 w 306705"/>
                    <a:gd name="connsiteY2" fmla="*/ 25623 h 51245"/>
                    <a:gd name="connsiteX3" fmla="*/ 153352 w 306705"/>
                    <a:gd name="connsiteY3" fmla="*/ 1 h 51245"/>
                    <a:gd name="connsiteX4" fmla="*/ 0 w 306705"/>
                    <a:gd name="connsiteY4" fmla="*/ 25623 h 51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5" h="51245">
                      <a:moveTo>
                        <a:pt x="0" y="25623"/>
                      </a:moveTo>
                      <a:cubicBezTo>
                        <a:pt x="0" y="39815"/>
                        <a:pt x="68675" y="51245"/>
                        <a:pt x="153352" y="51245"/>
                      </a:cubicBezTo>
                      <a:cubicBezTo>
                        <a:pt x="238030" y="51245"/>
                        <a:pt x="306705" y="39720"/>
                        <a:pt x="306705" y="25623"/>
                      </a:cubicBezTo>
                      <a:cubicBezTo>
                        <a:pt x="306705" y="11526"/>
                        <a:pt x="238030" y="1"/>
                        <a:pt x="153352" y="1"/>
                      </a:cubicBezTo>
                      <a:cubicBezTo>
                        <a:pt x="68675" y="-95"/>
                        <a:pt x="0" y="11431"/>
                        <a:pt x="0" y="256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任意多边形: 形状 82"/>
                <p:cNvSpPr/>
                <p:nvPr/>
              </p:nvSpPr>
              <p:spPr>
                <a:xfrm>
                  <a:off x="8234266" y="3146678"/>
                  <a:ext cx="51244" cy="306705"/>
                </a:xfrm>
                <a:custGeom>
                  <a:avLst/>
                  <a:gdLst>
                    <a:gd name="connsiteX0" fmla="*/ 25622 w 51244"/>
                    <a:gd name="connsiteY0" fmla="*/ 0 h 306705"/>
                    <a:gd name="connsiteX1" fmla="*/ 0 w 51244"/>
                    <a:gd name="connsiteY1" fmla="*/ 153353 h 306705"/>
                    <a:gd name="connsiteX2" fmla="*/ 25622 w 51244"/>
                    <a:gd name="connsiteY2" fmla="*/ 306705 h 306705"/>
                    <a:gd name="connsiteX3" fmla="*/ 51245 w 51244"/>
                    <a:gd name="connsiteY3" fmla="*/ 153353 h 306705"/>
                    <a:gd name="connsiteX4" fmla="*/ 25622 w 51244"/>
                    <a:gd name="connsiteY4" fmla="*/ 0 h 306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44" h="306705">
                      <a:moveTo>
                        <a:pt x="25622" y="0"/>
                      </a:moveTo>
                      <a:cubicBezTo>
                        <a:pt x="11430" y="0"/>
                        <a:pt x="0" y="68675"/>
                        <a:pt x="0" y="153353"/>
                      </a:cubicBezTo>
                      <a:cubicBezTo>
                        <a:pt x="0" y="238030"/>
                        <a:pt x="11525" y="306705"/>
                        <a:pt x="25622" y="306705"/>
                      </a:cubicBezTo>
                      <a:cubicBezTo>
                        <a:pt x="39814" y="306705"/>
                        <a:pt x="51245" y="238030"/>
                        <a:pt x="51245" y="153353"/>
                      </a:cubicBezTo>
                      <a:cubicBezTo>
                        <a:pt x="51245" y="68675"/>
                        <a:pt x="39719" y="0"/>
                        <a:pt x="256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>
                <a:xfrm>
                  <a:off x="8206384" y="3246619"/>
                  <a:ext cx="106912" cy="106918"/>
                </a:xfrm>
                <a:custGeom>
                  <a:avLst/>
                  <a:gdLst>
                    <a:gd name="connsiteX0" fmla="*/ 736 w 106912"/>
                    <a:gd name="connsiteY0" fmla="*/ 106180 h 106918"/>
                    <a:gd name="connsiteX1" fmla="*/ 62267 w 106912"/>
                    <a:gd name="connsiteY1" fmla="*/ 62270 h 106918"/>
                    <a:gd name="connsiteX2" fmla="*/ 106177 w 106912"/>
                    <a:gd name="connsiteY2" fmla="*/ 738 h 106918"/>
                    <a:gd name="connsiteX3" fmla="*/ 44646 w 106912"/>
                    <a:gd name="connsiteY3" fmla="*/ 44649 h 106918"/>
                    <a:gd name="connsiteX4" fmla="*/ 736 w 106912"/>
                    <a:gd name="connsiteY4" fmla="*/ 106180 h 10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12" h="106918">
                      <a:moveTo>
                        <a:pt x="736" y="106180"/>
                      </a:moveTo>
                      <a:cubicBezTo>
                        <a:pt x="5593" y="111038"/>
                        <a:pt x="33120" y="91416"/>
                        <a:pt x="62267" y="62270"/>
                      </a:cubicBezTo>
                      <a:cubicBezTo>
                        <a:pt x="91318" y="33123"/>
                        <a:pt x="111035" y="5596"/>
                        <a:pt x="106177" y="738"/>
                      </a:cubicBezTo>
                      <a:cubicBezTo>
                        <a:pt x="101320" y="-4119"/>
                        <a:pt x="73792" y="15502"/>
                        <a:pt x="44646" y="44649"/>
                      </a:cubicBezTo>
                      <a:cubicBezTo>
                        <a:pt x="15595" y="73700"/>
                        <a:pt x="-4122" y="101322"/>
                        <a:pt x="736" y="106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>
                <a:xfrm>
                  <a:off x="8206382" y="3246619"/>
                  <a:ext cx="106918" cy="106915"/>
                </a:xfrm>
                <a:custGeom>
                  <a:avLst/>
                  <a:gdLst>
                    <a:gd name="connsiteX0" fmla="*/ 738 w 106918"/>
                    <a:gd name="connsiteY0" fmla="*/ 738 h 106915"/>
                    <a:gd name="connsiteX1" fmla="*/ 44648 w 106918"/>
                    <a:gd name="connsiteY1" fmla="*/ 62270 h 106915"/>
                    <a:gd name="connsiteX2" fmla="*/ 106180 w 106918"/>
                    <a:gd name="connsiteY2" fmla="*/ 106180 h 106915"/>
                    <a:gd name="connsiteX3" fmla="*/ 62269 w 106918"/>
                    <a:gd name="connsiteY3" fmla="*/ 44649 h 106915"/>
                    <a:gd name="connsiteX4" fmla="*/ 738 w 106918"/>
                    <a:gd name="connsiteY4" fmla="*/ 738 h 106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18" h="106915">
                      <a:moveTo>
                        <a:pt x="738" y="738"/>
                      </a:moveTo>
                      <a:cubicBezTo>
                        <a:pt x="-4120" y="5596"/>
                        <a:pt x="15502" y="33123"/>
                        <a:pt x="44648" y="62270"/>
                      </a:cubicBezTo>
                      <a:cubicBezTo>
                        <a:pt x="73700" y="91321"/>
                        <a:pt x="101322" y="111038"/>
                        <a:pt x="106180" y="106180"/>
                      </a:cubicBezTo>
                      <a:cubicBezTo>
                        <a:pt x="111037" y="101322"/>
                        <a:pt x="91416" y="73795"/>
                        <a:pt x="62269" y="44649"/>
                      </a:cubicBezTo>
                      <a:cubicBezTo>
                        <a:pt x="33218" y="15502"/>
                        <a:pt x="5596" y="-4119"/>
                        <a:pt x="738" y="7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2" name="图形 19"/>
              <p:cNvGrpSpPr/>
              <p:nvPr/>
            </p:nvGrpSpPr>
            <p:grpSpPr>
              <a:xfrm>
                <a:off x="3328224" y="3332702"/>
                <a:ext cx="306704" cy="306704"/>
                <a:chOff x="3328224" y="3332702"/>
                <a:chExt cx="306704" cy="306704"/>
              </a:xfrm>
              <a:solidFill>
                <a:srgbClr val="FFFFFF"/>
              </a:solidFill>
            </p:grpSpPr>
            <p:sp>
              <p:nvSpPr>
                <p:cNvPr id="78" name="任意多边形: 形状 77"/>
                <p:cNvSpPr/>
                <p:nvPr/>
              </p:nvSpPr>
              <p:spPr>
                <a:xfrm>
                  <a:off x="3328224" y="3460432"/>
                  <a:ext cx="306704" cy="51244"/>
                </a:xfrm>
                <a:custGeom>
                  <a:avLst/>
                  <a:gdLst>
                    <a:gd name="connsiteX0" fmla="*/ 0 w 306704"/>
                    <a:gd name="connsiteY0" fmla="*/ 25622 h 51244"/>
                    <a:gd name="connsiteX1" fmla="*/ 153352 w 306704"/>
                    <a:gd name="connsiteY1" fmla="*/ 51245 h 51244"/>
                    <a:gd name="connsiteX2" fmla="*/ 306705 w 306704"/>
                    <a:gd name="connsiteY2" fmla="*/ 25622 h 51244"/>
                    <a:gd name="connsiteX3" fmla="*/ 153352 w 306704"/>
                    <a:gd name="connsiteY3" fmla="*/ 0 h 51244"/>
                    <a:gd name="connsiteX4" fmla="*/ 0 w 306704"/>
                    <a:gd name="connsiteY4" fmla="*/ 25622 h 51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4" h="51244">
                      <a:moveTo>
                        <a:pt x="0" y="25622"/>
                      </a:moveTo>
                      <a:cubicBezTo>
                        <a:pt x="0" y="39815"/>
                        <a:pt x="68675" y="51245"/>
                        <a:pt x="153352" y="51245"/>
                      </a:cubicBezTo>
                      <a:cubicBezTo>
                        <a:pt x="238030" y="51245"/>
                        <a:pt x="306705" y="39719"/>
                        <a:pt x="306705" y="25622"/>
                      </a:cubicBezTo>
                      <a:cubicBezTo>
                        <a:pt x="306705" y="11430"/>
                        <a:pt x="238030" y="0"/>
                        <a:pt x="153352" y="0"/>
                      </a:cubicBezTo>
                      <a:cubicBezTo>
                        <a:pt x="68675" y="0"/>
                        <a:pt x="0" y="11430"/>
                        <a:pt x="0" y="256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>
                <a:xfrm>
                  <a:off x="3455955" y="3332702"/>
                  <a:ext cx="51244" cy="306704"/>
                </a:xfrm>
                <a:custGeom>
                  <a:avLst/>
                  <a:gdLst>
                    <a:gd name="connsiteX0" fmla="*/ 25622 w 51244"/>
                    <a:gd name="connsiteY0" fmla="*/ 0 h 306704"/>
                    <a:gd name="connsiteX1" fmla="*/ 0 w 51244"/>
                    <a:gd name="connsiteY1" fmla="*/ 153352 h 306704"/>
                    <a:gd name="connsiteX2" fmla="*/ 25622 w 51244"/>
                    <a:gd name="connsiteY2" fmla="*/ 306705 h 306704"/>
                    <a:gd name="connsiteX3" fmla="*/ 51245 w 51244"/>
                    <a:gd name="connsiteY3" fmla="*/ 153352 h 306704"/>
                    <a:gd name="connsiteX4" fmla="*/ 25622 w 51244"/>
                    <a:gd name="connsiteY4" fmla="*/ 0 h 306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244" h="306704">
                      <a:moveTo>
                        <a:pt x="25622" y="0"/>
                      </a:moveTo>
                      <a:cubicBezTo>
                        <a:pt x="11430" y="0"/>
                        <a:pt x="0" y="68675"/>
                        <a:pt x="0" y="153352"/>
                      </a:cubicBezTo>
                      <a:cubicBezTo>
                        <a:pt x="0" y="238030"/>
                        <a:pt x="11525" y="306705"/>
                        <a:pt x="25622" y="306705"/>
                      </a:cubicBezTo>
                      <a:cubicBezTo>
                        <a:pt x="39815" y="306705"/>
                        <a:pt x="51245" y="238030"/>
                        <a:pt x="51245" y="153352"/>
                      </a:cubicBezTo>
                      <a:cubicBezTo>
                        <a:pt x="51245" y="68675"/>
                        <a:pt x="39719" y="0"/>
                        <a:pt x="256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>
                <a:xfrm>
                  <a:off x="3428073" y="3432548"/>
                  <a:ext cx="106912" cy="106918"/>
                </a:xfrm>
                <a:custGeom>
                  <a:avLst/>
                  <a:gdLst>
                    <a:gd name="connsiteX0" fmla="*/ 736 w 106912"/>
                    <a:gd name="connsiteY0" fmla="*/ 106180 h 106918"/>
                    <a:gd name="connsiteX1" fmla="*/ 62267 w 106912"/>
                    <a:gd name="connsiteY1" fmla="*/ 62270 h 106918"/>
                    <a:gd name="connsiteX2" fmla="*/ 106177 w 106912"/>
                    <a:gd name="connsiteY2" fmla="*/ 738 h 106918"/>
                    <a:gd name="connsiteX3" fmla="*/ 44646 w 106912"/>
                    <a:gd name="connsiteY3" fmla="*/ 44648 h 106918"/>
                    <a:gd name="connsiteX4" fmla="*/ 736 w 106912"/>
                    <a:gd name="connsiteY4" fmla="*/ 106180 h 10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12" h="106918">
                      <a:moveTo>
                        <a:pt x="736" y="106180"/>
                      </a:moveTo>
                      <a:cubicBezTo>
                        <a:pt x="5593" y="111038"/>
                        <a:pt x="33121" y="91416"/>
                        <a:pt x="62267" y="62270"/>
                      </a:cubicBezTo>
                      <a:cubicBezTo>
                        <a:pt x="91318" y="33123"/>
                        <a:pt x="111035" y="5596"/>
                        <a:pt x="106177" y="738"/>
                      </a:cubicBezTo>
                      <a:cubicBezTo>
                        <a:pt x="101320" y="-4120"/>
                        <a:pt x="73792" y="15502"/>
                        <a:pt x="44646" y="44648"/>
                      </a:cubicBezTo>
                      <a:cubicBezTo>
                        <a:pt x="15595" y="73795"/>
                        <a:pt x="-4122" y="101322"/>
                        <a:pt x="736" y="106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>
                <a:xfrm>
                  <a:off x="3428070" y="3432643"/>
                  <a:ext cx="106918" cy="106915"/>
                </a:xfrm>
                <a:custGeom>
                  <a:avLst/>
                  <a:gdLst>
                    <a:gd name="connsiteX0" fmla="*/ 738 w 106918"/>
                    <a:gd name="connsiteY0" fmla="*/ 738 h 106915"/>
                    <a:gd name="connsiteX1" fmla="*/ 44648 w 106918"/>
                    <a:gd name="connsiteY1" fmla="*/ 62270 h 106915"/>
                    <a:gd name="connsiteX2" fmla="*/ 106180 w 106918"/>
                    <a:gd name="connsiteY2" fmla="*/ 106180 h 106915"/>
                    <a:gd name="connsiteX3" fmla="*/ 62270 w 106918"/>
                    <a:gd name="connsiteY3" fmla="*/ 44649 h 106915"/>
                    <a:gd name="connsiteX4" fmla="*/ 738 w 106918"/>
                    <a:gd name="connsiteY4" fmla="*/ 738 h 106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18" h="106915">
                      <a:moveTo>
                        <a:pt x="738" y="738"/>
                      </a:moveTo>
                      <a:cubicBezTo>
                        <a:pt x="-4120" y="5596"/>
                        <a:pt x="15502" y="33123"/>
                        <a:pt x="44648" y="62270"/>
                      </a:cubicBezTo>
                      <a:cubicBezTo>
                        <a:pt x="73700" y="91321"/>
                        <a:pt x="101322" y="111038"/>
                        <a:pt x="106180" y="106180"/>
                      </a:cubicBezTo>
                      <a:cubicBezTo>
                        <a:pt x="111038" y="101322"/>
                        <a:pt x="91416" y="73795"/>
                        <a:pt x="62270" y="44649"/>
                      </a:cubicBezTo>
                      <a:cubicBezTo>
                        <a:pt x="33219" y="15502"/>
                        <a:pt x="5691" y="-4119"/>
                        <a:pt x="738" y="7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3" name="图形 19"/>
              <p:cNvGrpSpPr/>
              <p:nvPr/>
            </p:nvGrpSpPr>
            <p:grpSpPr>
              <a:xfrm>
                <a:off x="3683221" y="4442269"/>
                <a:ext cx="225551" cy="225551"/>
                <a:chOff x="3683221" y="4442269"/>
                <a:chExt cx="225551" cy="225551"/>
              </a:xfrm>
              <a:solidFill>
                <a:srgbClr val="FFFFFF"/>
              </a:solidFill>
            </p:grpSpPr>
            <p:sp>
              <p:nvSpPr>
                <p:cNvPr id="74" name="任意多边形: 形状 73"/>
                <p:cNvSpPr/>
                <p:nvPr/>
              </p:nvSpPr>
              <p:spPr>
                <a:xfrm>
                  <a:off x="3683221" y="4536185"/>
                  <a:ext cx="225551" cy="37719"/>
                </a:xfrm>
                <a:custGeom>
                  <a:avLst/>
                  <a:gdLst>
                    <a:gd name="connsiteX0" fmla="*/ 0 w 225551"/>
                    <a:gd name="connsiteY0" fmla="*/ 18860 h 37719"/>
                    <a:gd name="connsiteX1" fmla="*/ 112776 w 225551"/>
                    <a:gd name="connsiteY1" fmla="*/ 37719 h 37719"/>
                    <a:gd name="connsiteX2" fmla="*/ 225552 w 225551"/>
                    <a:gd name="connsiteY2" fmla="*/ 18860 h 37719"/>
                    <a:gd name="connsiteX3" fmla="*/ 112776 w 225551"/>
                    <a:gd name="connsiteY3" fmla="*/ 0 h 37719"/>
                    <a:gd name="connsiteX4" fmla="*/ 0 w 225551"/>
                    <a:gd name="connsiteY4" fmla="*/ 18860 h 37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551" h="37719">
                      <a:moveTo>
                        <a:pt x="0" y="18860"/>
                      </a:moveTo>
                      <a:cubicBezTo>
                        <a:pt x="0" y="29242"/>
                        <a:pt x="50482" y="37719"/>
                        <a:pt x="112776" y="37719"/>
                      </a:cubicBezTo>
                      <a:cubicBezTo>
                        <a:pt x="175070" y="37719"/>
                        <a:pt x="225552" y="29242"/>
                        <a:pt x="225552" y="18860"/>
                      </a:cubicBezTo>
                      <a:cubicBezTo>
                        <a:pt x="225552" y="8477"/>
                        <a:pt x="175070" y="0"/>
                        <a:pt x="112776" y="0"/>
                      </a:cubicBezTo>
                      <a:cubicBezTo>
                        <a:pt x="50482" y="0"/>
                        <a:pt x="0" y="8477"/>
                        <a:pt x="0" y="188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任意多边形: 形状 74"/>
                <p:cNvSpPr/>
                <p:nvPr/>
              </p:nvSpPr>
              <p:spPr>
                <a:xfrm>
                  <a:off x="3777138" y="4442269"/>
                  <a:ext cx="37719" cy="225551"/>
                </a:xfrm>
                <a:custGeom>
                  <a:avLst/>
                  <a:gdLst>
                    <a:gd name="connsiteX0" fmla="*/ 18860 w 37719"/>
                    <a:gd name="connsiteY0" fmla="*/ 0 h 225551"/>
                    <a:gd name="connsiteX1" fmla="*/ 0 w 37719"/>
                    <a:gd name="connsiteY1" fmla="*/ 112776 h 225551"/>
                    <a:gd name="connsiteX2" fmla="*/ 18860 w 37719"/>
                    <a:gd name="connsiteY2" fmla="*/ 225552 h 225551"/>
                    <a:gd name="connsiteX3" fmla="*/ 37719 w 37719"/>
                    <a:gd name="connsiteY3" fmla="*/ 112776 h 225551"/>
                    <a:gd name="connsiteX4" fmla="*/ 18860 w 37719"/>
                    <a:gd name="connsiteY4" fmla="*/ 0 h 225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9" h="225551">
                      <a:moveTo>
                        <a:pt x="18860" y="0"/>
                      </a:moveTo>
                      <a:cubicBezTo>
                        <a:pt x="8477" y="0"/>
                        <a:pt x="0" y="50482"/>
                        <a:pt x="0" y="112776"/>
                      </a:cubicBezTo>
                      <a:cubicBezTo>
                        <a:pt x="0" y="175070"/>
                        <a:pt x="8477" y="225552"/>
                        <a:pt x="18860" y="225552"/>
                      </a:cubicBezTo>
                      <a:cubicBezTo>
                        <a:pt x="29242" y="225552"/>
                        <a:pt x="37719" y="175070"/>
                        <a:pt x="37719" y="112776"/>
                      </a:cubicBezTo>
                      <a:cubicBezTo>
                        <a:pt x="37719" y="50482"/>
                        <a:pt x="29242" y="0"/>
                        <a:pt x="188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任意多边形: 形状 75"/>
                <p:cNvSpPr/>
                <p:nvPr/>
              </p:nvSpPr>
              <p:spPr>
                <a:xfrm>
                  <a:off x="3756676" y="4515724"/>
                  <a:ext cx="78619" cy="78642"/>
                </a:xfrm>
                <a:custGeom>
                  <a:avLst/>
                  <a:gdLst>
                    <a:gd name="connsiteX0" fmla="*/ 555 w 78619"/>
                    <a:gd name="connsiteY0" fmla="*/ 78088 h 78642"/>
                    <a:gd name="connsiteX1" fmla="*/ 45798 w 78619"/>
                    <a:gd name="connsiteY1" fmla="*/ 45798 h 78642"/>
                    <a:gd name="connsiteX2" fmla="*/ 78088 w 78619"/>
                    <a:gd name="connsiteY2" fmla="*/ 555 h 78642"/>
                    <a:gd name="connsiteX3" fmla="*/ 32845 w 78619"/>
                    <a:gd name="connsiteY3" fmla="*/ 32845 h 78642"/>
                    <a:gd name="connsiteX4" fmla="*/ 555 w 78619"/>
                    <a:gd name="connsiteY4" fmla="*/ 78088 h 78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619" h="78642">
                      <a:moveTo>
                        <a:pt x="555" y="78088"/>
                      </a:moveTo>
                      <a:cubicBezTo>
                        <a:pt x="4174" y="81708"/>
                        <a:pt x="24367" y="67230"/>
                        <a:pt x="45798" y="45798"/>
                      </a:cubicBezTo>
                      <a:cubicBezTo>
                        <a:pt x="67230" y="24367"/>
                        <a:pt x="81612" y="4174"/>
                        <a:pt x="78088" y="555"/>
                      </a:cubicBezTo>
                      <a:cubicBezTo>
                        <a:pt x="74469" y="-3065"/>
                        <a:pt x="54276" y="11413"/>
                        <a:pt x="32845" y="32845"/>
                      </a:cubicBezTo>
                      <a:cubicBezTo>
                        <a:pt x="11413" y="54276"/>
                        <a:pt x="-3065" y="74469"/>
                        <a:pt x="555" y="780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任意多边形: 形状 76"/>
                <p:cNvSpPr/>
                <p:nvPr/>
              </p:nvSpPr>
              <p:spPr>
                <a:xfrm>
                  <a:off x="3756676" y="4515747"/>
                  <a:ext cx="78642" cy="78595"/>
                </a:xfrm>
                <a:custGeom>
                  <a:avLst/>
                  <a:gdLst>
                    <a:gd name="connsiteX0" fmla="*/ 555 w 78642"/>
                    <a:gd name="connsiteY0" fmla="*/ 531 h 78595"/>
                    <a:gd name="connsiteX1" fmla="*/ 32845 w 78642"/>
                    <a:gd name="connsiteY1" fmla="*/ 45775 h 78595"/>
                    <a:gd name="connsiteX2" fmla="*/ 78088 w 78642"/>
                    <a:gd name="connsiteY2" fmla="*/ 78065 h 78595"/>
                    <a:gd name="connsiteX3" fmla="*/ 45798 w 78642"/>
                    <a:gd name="connsiteY3" fmla="*/ 32821 h 78595"/>
                    <a:gd name="connsiteX4" fmla="*/ 555 w 78642"/>
                    <a:gd name="connsiteY4" fmla="*/ 531 h 78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642" h="78595">
                      <a:moveTo>
                        <a:pt x="555" y="531"/>
                      </a:moveTo>
                      <a:cubicBezTo>
                        <a:pt x="-3065" y="4151"/>
                        <a:pt x="11413" y="24344"/>
                        <a:pt x="32845" y="45775"/>
                      </a:cubicBezTo>
                      <a:cubicBezTo>
                        <a:pt x="54276" y="67206"/>
                        <a:pt x="74469" y="81589"/>
                        <a:pt x="78088" y="78065"/>
                      </a:cubicBezTo>
                      <a:cubicBezTo>
                        <a:pt x="81708" y="74445"/>
                        <a:pt x="67230" y="54252"/>
                        <a:pt x="45798" y="32821"/>
                      </a:cubicBezTo>
                      <a:cubicBezTo>
                        <a:pt x="24367" y="11390"/>
                        <a:pt x="4079" y="-2993"/>
                        <a:pt x="555" y="5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2" name="图形 19"/>
            <p:cNvGrpSpPr/>
            <p:nvPr/>
          </p:nvGrpSpPr>
          <p:grpSpPr>
            <a:xfrm>
              <a:off x="5125388" y="3493488"/>
              <a:ext cx="2058439" cy="2401890"/>
              <a:chOff x="5076515" y="1666709"/>
              <a:chExt cx="3092504" cy="3608489"/>
            </a:xfrm>
          </p:grpSpPr>
          <p:sp>
            <p:nvSpPr>
              <p:cNvPr id="123" name="任意多边形: 形状 122"/>
              <p:cNvSpPr/>
              <p:nvPr/>
            </p:nvSpPr>
            <p:spPr>
              <a:xfrm>
                <a:off x="6195116" y="1867839"/>
                <a:ext cx="931930" cy="713435"/>
              </a:xfrm>
              <a:custGeom>
                <a:avLst/>
                <a:gdLst>
                  <a:gd name="connsiteX0" fmla="*/ 928345 w 931930"/>
                  <a:gd name="connsiteY0" fmla="*/ 242805 h 713435"/>
                  <a:gd name="connsiteX1" fmla="*/ 810044 w 931930"/>
                  <a:gd name="connsiteY1" fmla="*/ 22968 h 713435"/>
                  <a:gd name="connsiteX2" fmla="*/ 241688 w 931930"/>
                  <a:gd name="connsiteY2" fmla="*/ 280429 h 713435"/>
                  <a:gd name="connsiteX3" fmla="*/ 245878 w 931930"/>
                  <a:gd name="connsiteY3" fmla="*/ 317862 h 713435"/>
                  <a:gd name="connsiteX4" fmla="*/ 622021 w 931930"/>
                  <a:gd name="connsiteY4" fmla="*/ 63354 h 713435"/>
                  <a:gd name="connsiteX5" fmla="*/ 776897 w 931930"/>
                  <a:gd name="connsiteY5" fmla="*/ 79737 h 713435"/>
                  <a:gd name="connsiteX6" fmla="*/ 836238 w 931930"/>
                  <a:gd name="connsiteY6" fmla="*/ 199753 h 713435"/>
                  <a:gd name="connsiteX7" fmla="*/ 631069 w 931930"/>
                  <a:gd name="connsiteY7" fmla="*/ 356439 h 713435"/>
                  <a:gd name="connsiteX8" fmla="*/ 466097 w 931930"/>
                  <a:gd name="connsiteY8" fmla="*/ 385585 h 713435"/>
                  <a:gd name="connsiteX9" fmla="*/ 136150 w 931930"/>
                  <a:gd name="connsiteY9" fmla="*/ 470739 h 713435"/>
                  <a:gd name="connsiteX10" fmla="*/ 12992 w 931930"/>
                  <a:gd name="connsiteY10" fmla="*/ 713436 h 713435"/>
                  <a:gd name="connsiteX11" fmla="*/ 33090 w 931930"/>
                  <a:gd name="connsiteY11" fmla="*/ 701149 h 713435"/>
                  <a:gd name="connsiteX12" fmla="*/ 166725 w 931930"/>
                  <a:gd name="connsiteY12" fmla="*/ 528937 h 713435"/>
                  <a:gd name="connsiteX13" fmla="*/ 928345 w 931930"/>
                  <a:gd name="connsiteY13" fmla="*/ 242805 h 7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1930" h="713435">
                    <a:moveTo>
                      <a:pt x="928345" y="242805"/>
                    </a:moveTo>
                    <a:cubicBezTo>
                      <a:pt x="947871" y="153842"/>
                      <a:pt x="884720" y="66783"/>
                      <a:pt x="810044" y="22968"/>
                    </a:cubicBezTo>
                    <a:cubicBezTo>
                      <a:pt x="691363" y="-46755"/>
                      <a:pt x="457238" y="43162"/>
                      <a:pt x="241688" y="280429"/>
                    </a:cubicBezTo>
                    <a:lnTo>
                      <a:pt x="245878" y="317862"/>
                    </a:lnTo>
                    <a:cubicBezTo>
                      <a:pt x="332365" y="248235"/>
                      <a:pt x="545725" y="79452"/>
                      <a:pt x="622021" y="63354"/>
                    </a:cubicBezTo>
                    <a:cubicBezTo>
                      <a:pt x="698982" y="47067"/>
                      <a:pt x="748703" y="63259"/>
                      <a:pt x="776897" y="79737"/>
                    </a:cubicBezTo>
                    <a:cubicBezTo>
                      <a:pt x="821379" y="105645"/>
                      <a:pt x="844144" y="151651"/>
                      <a:pt x="836238" y="199753"/>
                    </a:cubicBezTo>
                    <a:cubicBezTo>
                      <a:pt x="831666" y="227566"/>
                      <a:pt x="803281" y="321292"/>
                      <a:pt x="631069" y="356439"/>
                    </a:cubicBezTo>
                    <a:cubicBezTo>
                      <a:pt x="575063" y="367869"/>
                      <a:pt x="519627" y="376917"/>
                      <a:pt x="466097" y="385585"/>
                    </a:cubicBezTo>
                    <a:cubicBezTo>
                      <a:pt x="341128" y="405874"/>
                      <a:pt x="223018" y="425019"/>
                      <a:pt x="136150" y="470739"/>
                    </a:cubicBezTo>
                    <a:cubicBezTo>
                      <a:pt x="35090" y="523793"/>
                      <a:pt x="-28823" y="620567"/>
                      <a:pt x="12992" y="713436"/>
                    </a:cubicBezTo>
                    <a:lnTo>
                      <a:pt x="33090" y="701149"/>
                    </a:lnTo>
                    <a:cubicBezTo>
                      <a:pt x="35090" y="603041"/>
                      <a:pt x="85668" y="569227"/>
                      <a:pt x="166725" y="528937"/>
                    </a:cubicBezTo>
                    <a:cubicBezTo>
                      <a:pt x="328746" y="448355"/>
                      <a:pt x="859669" y="554845"/>
                      <a:pt x="928345" y="24280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/>
              <p:cNvSpPr/>
              <p:nvPr/>
            </p:nvSpPr>
            <p:spPr>
              <a:xfrm>
                <a:off x="6904481" y="2712529"/>
                <a:ext cx="1042701" cy="448110"/>
              </a:xfrm>
              <a:custGeom>
                <a:avLst/>
                <a:gdLst>
                  <a:gd name="connsiteX0" fmla="*/ 42863 w 1042701"/>
                  <a:gd name="connsiteY0" fmla="*/ 317468 h 448110"/>
                  <a:gd name="connsiteX1" fmla="*/ 1002506 w 1042701"/>
                  <a:gd name="connsiteY1" fmla="*/ 0 h 448110"/>
                  <a:gd name="connsiteX2" fmla="*/ 988790 w 1042701"/>
                  <a:gd name="connsiteY2" fmla="*/ 109538 h 448110"/>
                  <a:gd name="connsiteX3" fmla="*/ 1042702 w 1042701"/>
                  <a:gd name="connsiteY3" fmla="*/ 152114 h 448110"/>
                  <a:gd name="connsiteX4" fmla="*/ 0 w 1042701"/>
                  <a:gd name="connsiteY4" fmla="*/ 377571 h 448110"/>
                  <a:gd name="connsiteX5" fmla="*/ 42863 w 1042701"/>
                  <a:gd name="connsiteY5" fmla="*/ 317468 h 44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701" h="448110">
                    <a:moveTo>
                      <a:pt x="42863" y="317468"/>
                    </a:moveTo>
                    <a:cubicBezTo>
                      <a:pt x="42863" y="317468"/>
                      <a:pt x="464820" y="532829"/>
                      <a:pt x="1002506" y="0"/>
                    </a:cubicBezTo>
                    <a:cubicBezTo>
                      <a:pt x="1004030" y="53530"/>
                      <a:pt x="957453" y="104870"/>
                      <a:pt x="988790" y="109538"/>
                    </a:cubicBezTo>
                    <a:cubicBezTo>
                      <a:pt x="1038701" y="116872"/>
                      <a:pt x="1042702" y="152114"/>
                      <a:pt x="1042702" y="152114"/>
                    </a:cubicBezTo>
                    <a:cubicBezTo>
                      <a:pt x="1042702" y="152114"/>
                      <a:pt x="483298" y="622173"/>
                      <a:pt x="0" y="377571"/>
                    </a:cubicBezTo>
                    <a:cubicBezTo>
                      <a:pt x="25051" y="354235"/>
                      <a:pt x="42863" y="317468"/>
                      <a:pt x="42863" y="3174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4675984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/>
              <p:cNvSpPr/>
              <p:nvPr/>
            </p:nvSpPr>
            <p:spPr>
              <a:xfrm>
                <a:off x="5359812" y="2158936"/>
                <a:ext cx="232886" cy="231743"/>
              </a:xfrm>
              <a:custGeom>
                <a:avLst/>
                <a:gdLst>
                  <a:gd name="connsiteX0" fmla="*/ 215646 w 232886"/>
                  <a:gd name="connsiteY0" fmla="*/ 0 h 231743"/>
                  <a:gd name="connsiteX1" fmla="*/ 0 w 232886"/>
                  <a:gd name="connsiteY1" fmla="*/ 168402 h 231743"/>
                  <a:gd name="connsiteX2" fmla="*/ 20479 w 232886"/>
                  <a:gd name="connsiteY2" fmla="*/ 201739 h 231743"/>
                  <a:gd name="connsiteX3" fmla="*/ 18383 w 232886"/>
                  <a:gd name="connsiteY3" fmla="*/ 231743 h 231743"/>
                  <a:gd name="connsiteX4" fmla="*/ 232886 w 232886"/>
                  <a:gd name="connsiteY4" fmla="*/ 8001 h 231743"/>
                  <a:gd name="connsiteX5" fmla="*/ 215646 w 232886"/>
                  <a:gd name="connsiteY5" fmla="*/ 0 h 23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886" h="231743">
                    <a:moveTo>
                      <a:pt x="215646" y="0"/>
                    </a:moveTo>
                    <a:cubicBezTo>
                      <a:pt x="215646" y="0"/>
                      <a:pt x="179642" y="194977"/>
                      <a:pt x="0" y="168402"/>
                    </a:cubicBezTo>
                    <a:cubicBezTo>
                      <a:pt x="8668" y="187071"/>
                      <a:pt x="25051" y="191167"/>
                      <a:pt x="20479" y="201739"/>
                    </a:cubicBezTo>
                    <a:cubicBezTo>
                      <a:pt x="13240" y="218599"/>
                      <a:pt x="18383" y="231743"/>
                      <a:pt x="18383" y="231743"/>
                    </a:cubicBezTo>
                    <a:cubicBezTo>
                      <a:pt x="18383" y="231743"/>
                      <a:pt x="191357" y="230696"/>
                      <a:pt x="232886" y="8001"/>
                    </a:cubicBezTo>
                    <a:cubicBezTo>
                      <a:pt x="224790" y="7429"/>
                      <a:pt x="215646" y="0"/>
                      <a:pt x="21564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198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/>
              <p:cNvSpPr/>
              <p:nvPr/>
            </p:nvSpPr>
            <p:spPr>
              <a:xfrm>
                <a:off x="5243607" y="2135600"/>
                <a:ext cx="370998" cy="148906"/>
              </a:xfrm>
              <a:custGeom>
                <a:avLst/>
                <a:gdLst>
                  <a:gd name="connsiteX0" fmla="*/ 357854 w 370998"/>
                  <a:gd name="connsiteY0" fmla="*/ 0 h 148906"/>
                  <a:gd name="connsiteX1" fmla="*/ 20955 w 370998"/>
                  <a:gd name="connsiteY1" fmla="*/ 41338 h 148906"/>
                  <a:gd name="connsiteX2" fmla="*/ 21431 w 370998"/>
                  <a:gd name="connsiteY2" fmla="*/ 89916 h 148906"/>
                  <a:gd name="connsiteX3" fmla="*/ 0 w 370998"/>
                  <a:gd name="connsiteY3" fmla="*/ 120491 h 148906"/>
                  <a:gd name="connsiteX4" fmla="*/ 370999 w 370998"/>
                  <a:gd name="connsiteY4" fmla="*/ 19526 h 148906"/>
                  <a:gd name="connsiteX5" fmla="*/ 357854 w 370998"/>
                  <a:gd name="connsiteY5" fmla="*/ 0 h 14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0998" h="148906">
                    <a:moveTo>
                      <a:pt x="357854" y="0"/>
                    </a:moveTo>
                    <a:cubicBezTo>
                      <a:pt x="357854" y="0"/>
                      <a:pt x="195072" y="184404"/>
                      <a:pt x="20955" y="41338"/>
                    </a:cubicBezTo>
                    <a:cubicBezTo>
                      <a:pt x="18193" y="66675"/>
                      <a:pt x="33052" y="81534"/>
                      <a:pt x="21431" y="89916"/>
                    </a:cubicBezTo>
                    <a:cubicBezTo>
                      <a:pt x="2953" y="103251"/>
                      <a:pt x="0" y="120491"/>
                      <a:pt x="0" y="120491"/>
                    </a:cubicBezTo>
                    <a:cubicBezTo>
                      <a:pt x="0" y="120491"/>
                      <a:pt x="184690" y="229838"/>
                      <a:pt x="370999" y="19526"/>
                    </a:cubicBezTo>
                    <a:cubicBezTo>
                      <a:pt x="362807" y="13716"/>
                      <a:pt x="357854" y="0"/>
                      <a:pt x="35785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198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27" name="图形 19"/>
              <p:cNvGrpSpPr/>
              <p:nvPr/>
            </p:nvGrpSpPr>
            <p:grpSpPr>
              <a:xfrm>
                <a:off x="5076515" y="1666709"/>
                <a:ext cx="3092504" cy="3608489"/>
                <a:chOff x="5076515" y="1666709"/>
                <a:chExt cx="3092504" cy="3608489"/>
              </a:xfrm>
            </p:grpSpPr>
            <p:sp>
              <p:nvSpPr>
                <p:cNvPr id="128" name="任意多边形: 形状 127"/>
                <p:cNvSpPr/>
                <p:nvPr/>
              </p:nvSpPr>
              <p:spPr>
                <a:xfrm>
                  <a:off x="7660004" y="3758279"/>
                  <a:ext cx="509015" cy="466805"/>
                </a:xfrm>
                <a:custGeom>
                  <a:avLst/>
                  <a:gdLst>
                    <a:gd name="connsiteX0" fmla="*/ 417100 w 509015"/>
                    <a:gd name="connsiteY0" fmla="*/ 148399 h 466805"/>
                    <a:gd name="connsiteX1" fmla="*/ 290798 w 509015"/>
                    <a:gd name="connsiteY1" fmla="*/ 154305 h 466805"/>
                    <a:gd name="connsiteX2" fmla="*/ 64294 w 509015"/>
                    <a:gd name="connsiteY2" fmla="*/ 0 h 466805"/>
                    <a:gd name="connsiteX3" fmla="*/ 0 w 509015"/>
                    <a:gd name="connsiteY3" fmla="*/ 181737 h 466805"/>
                    <a:gd name="connsiteX4" fmla="*/ 314610 w 509015"/>
                    <a:gd name="connsiteY4" fmla="*/ 276130 h 466805"/>
                    <a:gd name="connsiteX5" fmla="*/ 500158 w 509015"/>
                    <a:gd name="connsiteY5" fmla="*/ 466725 h 466805"/>
                    <a:gd name="connsiteX6" fmla="*/ 503777 w 509015"/>
                    <a:gd name="connsiteY6" fmla="*/ 416623 h 466805"/>
                    <a:gd name="connsiteX7" fmla="*/ 460915 w 509015"/>
                    <a:gd name="connsiteY7" fmla="*/ 292417 h 466805"/>
                    <a:gd name="connsiteX8" fmla="*/ 417100 w 509015"/>
                    <a:gd name="connsiteY8" fmla="*/ 148399 h 46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9015" h="466805">
                      <a:moveTo>
                        <a:pt x="417100" y="148399"/>
                      </a:moveTo>
                      <a:cubicBezTo>
                        <a:pt x="369379" y="131445"/>
                        <a:pt x="340519" y="166116"/>
                        <a:pt x="290798" y="154305"/>
                      </a:cubicBezTo>
                      <a:cubicBezTo>
                        <a:pt x="241173" y="142494"/>
                        <a:pt x="64294" y="0"/>
                        <a:pt x="64294" y="0"/>
                      </a:cubicBezTo>
                      <a:lnTo>
                        <a:pt x="0" y="181737"/>
                      </a:lnTo>
                      <a:cubicBezTo>
                        <a:pt x="0" y="181737"/>
                        <a:pt x="237077" y="226028"/>
                        <a:pt x="314610" y="276130"/>
                      </a:cubicBezTo>
                      <a:cubicBezTo>
                        <a:pt x="379190" y="317849"/>
                        <a:pt x="461867" y="470821"/>
                        <a:pt x="500158" y="466725"/>
                      </a:cubicBezTo>
                      <a:cubicBezTo>
                        <a:pt x="511587" y="465487"/>
                        <a:pt x="511016" y="445865"/>
                        <a:pt x="503777" y="416623"/>
                      </a:cubicBezTo>
                      <a:cubicBezTo>
                        <a:pt x="495490" y="383381"/>
                        <a:pt x="478536" y="337661"/>
                        <a:pt x="460915" y="292417"/>
                      </a:cubicBezTo>
                      <a:cubicBezTo>
                        <a:pt x="433673" y="222599"/>
                        <a:pt x="438626" y="156115"/>
                        <a:pt x="417100" y="14839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2334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/>
                <p:nvPr/>
              </p:nvSpPr>
              <p:spPr>
                <a:xfrm>
                  <a:off x="7064787" y="4253579"/>
                  <a:ext cx="346626" cy="638607"/>
                </a:xfrm>
                <a:custGeom>
                  <a:avLst/>
                  <a:gdLst>
                    <a:gd name="connsiteX0" fmla="*/ 344710 w 346626"/>
                    <a:gd name="connsiteY0" fmla="*/ 337661 h 638607"/>
                    <a:gd name="connsiteX1" fmla="*/ 242982 w 346626"/>
                    <a:gd name="connsiteY1" fmla="*/ 262604 h 638607"/>
                    <a:gd name="connsiteX2" fmla="*/ 164496 w 346626"/>
                    <a:gd name="connsiteY2" fmla="*/ 0 h 638607"/>
                    <a:gd name="connsiteX3" fmla="*/ 0 w 346626"/>
                    <a:gd name="connsiteY3" fmla="*/ 100584 h 638607"/>
                    <a:gd name="connsiteX4" fmla="*/ 184689 w 346626"/>
                    <a:gd name="connsiteY4" fmla="*/ 372237 h 638607"/>
                    <a:gd name="connsiteX5" fmla="*/ 208597 w 346626"/>
                    <a:gd name="connsiteY5" fmla="*/ 637222 h 638607"/>
                    <a:gd name="connsiteX6" fmla="*/ 242982 w 346626"/>
                    <a:gd name="connsiteY6" fmla="*/ 600647 h 638607"/>
                    <a:gd name="connsiteX7" fmla="*/ 287941 w 346626"/>
                    <a:gd name="connsiteY7" fmla="*/ 477203 h 638607"/>
                    <a:gd name="connsiteX8" fmla="*/ 344710 w 346626"/>
                    <a:gd name="connsiteY8" fmla="*/ 337661 h 6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6626" h="638607">
                      <a:moveTo>
                        <a:pt x="344710" y="337661"/>
                      </a:moveTo>
                      <a:cubicBezTo>
                        <a:pt x="318325" y="294418"/>
                        <a:pt x="274034" y="303086"/>
                        <a:pt x="242982" y="262604"/>
                      </a:cubicBezTo>
                      <a:cubicBezTo>
                        <a:pt x="211931" y="222123"/>
                        <a:pt x="164496" y="0"/>
                        <a:pt x="164496" y="0"/>
                      </a:cubicBezTo>
                      <a:lnTo>
                        <a:pt x="0" y="100584"/>
                      </a:lnTo>
                      <a:cubicBezTo>
                        <a:pt x="0" y="100584"/>
                        <a:pt x="156114" y="284416"/>
                        <a:pt x="184689" y="372237"/>
                      </a:cubicBezTo>
                      <a:cubicBezTo>
                        <a:pt x="208502" y="445294"/>
                        <a:pt x="176307" y="616172"/>
                        <a:pt x="208597" y="637222"/>
                      </a:cubicBezTo>
                      <a:cubicBezTo>
                        <a:pt x="218313" y="643509"/>
                        <a:pt x="230219" y="627888"/>
                        <a:pt x="242982" y="600647"/>
                      </a:cubicBezTo>
                      <a:cubicBezTo>
                        <a:pt x="257556" y="569595"/>
                        <a:pt x="273177" y="523494"/>
                        <a:pt x="287941" y="477203"/>
                      </a:cubicBezTo>
                      <a:cubicBezTo>
                        <a:pt x="310801" y="405670"/>
                        <a:pt x="356521" y="357188"/>
                        <a:pt x="344710" y="3376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30" name="图形 19"/>
                <p:cNvGrpSpPr/>
                <p:nvPr/>
              </p:nvGrpSpPr>
              <p:grpSpPr>
                <a:xfrm>
                  <a:off x="5730148" y="2574767"/>
                  <a:ext cx="1094645" cy="663270"/>
                  <a:chOff x="5730148" y="2574767"/>
                  <a:chExt cx="1094645" cy="663270"/>
                </a:xfrm>
              </p:grpSpPr>
              <p:sp>
                <p:nvSpPr>
                  <p:cNvPr id="161" name="任意多边形: 形状 160"/>
                  <p:cNvSpPr/>
                  <p:nvPr/>
                </p:nvSpPr>
                <p:spPr>
                  <a:xfrm>
                    <a:off x="6515670" y="3051014"/>
                    <a:ext cx="309123" cy="187023"/>
                  </a:xfrm>
                  <a:custGeom>
                    <a:avLst/>
                    <a:gdLst>
                      <a:gd name="connsiteX0" fmla="*/ 8477 w 309123"/>
                      <a:gd name="connsiteY0" fmla="*/ 49849 h 187023"/>
                      <a:gd name="connsiteX1" fmla="*/ 123730 w 309123"/>
                      <a:gd name="connsiteY1" fmla="*/ 13368 h 187023"/>
                      <a:gd name="connsiteX2" fmla="*/ 213646 w 309123"/>
                      <a:gd name="connsiteY2" fmla="*/ 7558 h 187023"/>
                      <a:gd name="connsiteX3" fmla="*/ 154114 w 309123"/>
                      <a:gd name="connsiteY3" fmla="*/ 50040 h 187023"/>
                      <a:gd name="connsiteX4" fmla="*/ 245364 w 309123"/>
                      <a:gd name="connsiteY4" fmla="*/ 76805 h 187023"/>
                      <a:gd name="connsiteX5" fmla="*/ 306991 w 309123"/>
                      <a:gd name="connsiteY5" fmla="*/ 90902 h 187023"/>
                      <a:gd name="connsiteX6" fmla="*/ 180308 w 309123"/>
                      <a:gd name="connsiteY6" fmla="*/ 97950 h 187023"/>
                      <a:gd name="connsiteX7" fmla="*/ 277559 w 309123"/>
                      <a:gd name="connsiteY7" fmla="*/ 117572 h 187023"/>
                      <a:gd name="connsiteX8" fmla="*/ 309086 w 309123"/>
                      <a:gd name="connsiteY8" fmla="*/ 133288 h 187023"/>
                      <a:gd name="connsiteX9" fmla="*/ 201359 w 309123"/>
                      <a:gd name="connsiteY9" fmla="*/ 185961 h 187023"/>
                      <a:gd name="connsiteX10" fmla="*/ 0 w 309123"/>
                      <a:gd name="connsiteY10" fmla="*/ 143289 h 187023"/>
                      <a:gd name="connsiteX11" fmla="*/ 8477 w 309123"/>
                      <a:gd name="connsiteY11" fmla="*/ 49849 h 187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09123" h="187023">
                        <a:moveTo>
                          <a:pt x="8477" y="49849"/>
                        </a:moveTo>
                        <a:cubicBezTo>
                          <a:pt x="51816" y="20798"/>
                          <a:pt x="88582" y="10034"/>
                          <a:pt x="123730" y="13368"/>
                        </a:cubicBezTo>
                        <a:cubicBezTo>
                          <a:pt x="158877" y="16702"/>
                          <a:pt x="209645" y="-13587"/>
                          <a:pt x="213646" y="7558"/>
                        </a:cubicBezTo>
                        <a:cubicBezTo>
                          <a:pt x="217646" y="28703"/>
                          <a:pt x="154305" y="40800"/>
                          <a:pt x="154114" y="50040"/>
                        </a:cubicBezTo>
                        <a:cubicBezTo>
                          <a:pt x="153924" y="59279"/>
                          <a:pt x="226409" y="76709"/>
                          <a:pt x="245364" y="76805"/>
                        </a:cubicBezTo>
                        <a:cubicBezTo>
                          <a:pt x="264319" y="76900"/>
                          <a:pt x="299942" y="75376"/>
                          <a:pt x="306991" y="90902"/>
                        </a:cubicBezTo>
                        <a:cubicBezTo>
                          <a:pt x="314134" y="106332"/>
                          <a:pt x="180308" y="97950"/>
                          <a:pt x="180308" y="97950"/>
                        </a:cubicBezTo>
                        <a:cubicBezTo>
                          <a:pt x="180308" y="97950"/>
                          <a:pt x="257556" y="117953"/>
                          <a:pt x="277559" y="117572"/>
                        </a:cubicBezTo>
                        <a:cubicBezTo>
                          <a:pt x="297561" y="117191"/>
                          <a:pt x="307657" y="121001"/>
                          <a:pt x="309086" y="133288"/>
                        </a:cubicBezTo>
                        <a:cubicBezTo>
                          <a:pt x="310515" y="145670"/>
                          <a:pt x="270320" y="176913"/>
                          <a:pt x="201359" y="185961"/>
                        </a:cubicBezTo>
                        <a:cubicBezTo>
                          <a:pt x="132302" y="195010"/>
                          <a:pt x="0" y="143289"/>
                          <a:pt x="0" y="143289"/>
                        </a:cubicBezTo>
                        <a:lnTo>
                          <a:pt x="8477" y="4984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27200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" name="任意多边形: 形状 161"/>
                  <p:cNvSpPr/>
                  <p:nvPr/>
                </p:nvSpPr>
                <p:spPr>
                  <a:xfrm>
                    <a:off x="5730148" y="2574767"/>
                    <a:ext cx="828383" cy="653131"/>
                  </a:xfrm>
                  <a:custGeom>
                    <a:avLst/>
                    <a:gdLst>
                      <a:gd name="connsiteX0" fmla="*/ 58098 w 828383"/>
                      <a:gd name="connsiteY0" fmla="*/ 6126 h 653131"/>
                      <a:gd name="connsiteX1" fmla="*/ 248312 w 828383"/>
                      <a:gd name="connsiteY1" fmla="*/ 533526 h 653131"/>
                      <a:gd name="connsiteX2" fmla="*/ 817812 w 828383"/>
                      <a:gd name="connsiteY2" fmla="*/ 652874 h 653131"/>
                      <a:gd name="connsiteX3" fmla="*/ 825623 w 828383"/>
                      <a:gd name="connsiteY3" fmla="*/ 495711 h 653131"/>
                      <a:gd name="connsiteX4" fmla="*/ 442241 w 828383"/>
                      <a:gd name="connsiteY4" fmla="*/ 393222 h 653131"/>
                      <a:gd name="connsiteX5" fmla="*/ 58098 w 828383"/>
                      <a:gd name="connsiteY5" fmla="*/ 6126 h 653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383" h="653131">
                        <a:moveTo>
                          <a:pt x="58098" y="6126"/>
                        </a:moveTo>
                        <a:cubicBezTo>
                          <a:pt x="-103637" y="71754"/>
                          <a:pt x="109152" y="406272"/>
                          <a:pt x="248312" y="533526"/>
                        </a:cubicBezTo>
                        <a:cubicBezTo>
                          <a:pt x="324226" y="602963"/>
                          <a:pt x="649124" y="657351"/>
                          <a:pt x="817812" y="652874"/>
                        </a:cubicBezTo>
                        <a:cubicBezTo>
                          <a:pt x="835528" y="652398"/>
                          <a:pt x="825623" y="495711"/>
                          <a:pt x="825623" y="495711"/>
                        </a:cubicBezTo>
                        <a:cubicBezTo>
                          <a:pt x="825623" y="495711"/>
                          <a:pt x="625788" y="437418"/>
                          <a:pt x="442241" y="393222"/>
                        </a:cubicBezTo>
                        <a:cubicBezTo>
                          <a:pt x="388330" y="344264"/>
                          <a:pt x="205640" y="-53786"/>
                          <a:pt x="58098" y="612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1300200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1" name="任意多边形: 形状 130"/>
                <p:cNvSpPr/>
                <p:nvPr/>
              </p:nvSpPr>
              <p:spPr>
                <a:xfrm>
                  <a:off x="6222837" y="1916251"/>
                  <a:ext cx="1916055" cy="2761041"/>
                </a:xfrm>
                <a:custGeom>
                  <a:avLst/>
                  <a:gdLst>
                    <a:gd name="connsiteX0" fmla="*/ 1857887 w 1916055"/>
                    <a:gd name="connsiteY0" fmla="*/ 1395591 h 2761041"/>
                    <a:gd name="connsiteX1" fmla="*/ 1377826 w 1916055"/>
                    <a:gd name="connsiteY1" fmla="*/ 1505700 h 2761041"/>
                    <a:gd name="connsiteX2" fmla="*/ 734889 w 1916055"/>
                    <a:gd name="connsiteY2" fmla="*/ 948583 h 2761041"/>
                    <a:gd name="connsiteX3" fmla="*/ 530387 w 1916055"/>
                    <a:gd name="connsiteY3" fmla="*/ 665881 h 2761041"/>
                    <a:gd name="connsiteX4" fmla="*/ 364652 w 1916055"/>
                    <a:gd name="connsiteY4" fmla="*/ 383846 h 2761041"/>
                    <a:gd name="connsiteX5" fmla="*/ 338078 w 1916055"/>
                    <a:gd name="connsiteY5" fmla="*/ 308122 h 2761041"/>
                    <a:gd name="connsiteX6" fmla="*/ 346840 w 1916055"/>
                    <a:gd name="connsiteY6" fmla="*/ 61710 h 2761041"/>
                    <a:gd name="connsiteX7" fmla="*/ 82617 w 1916055"/>
                    <a:gd name="connsiteY7" fmla="*/ 32849 h 2761041"/>
                    <a:gd name="connsiteX8" fmla="*/ 988 w 1916055"/>
                    <a:gd name="connsiteY8" fmla="*/ 185535 h 2761041"/>
                    <a:gd name="connsiteX9" fmla="*/ 27277 w 1916055"/>
                    <a:gd name="connsiteY9" fmla="*/ 273070 h 2761041"/>
                    <a:gd name="connsiteX10" fmla="*/ 416 w 1916055"/>
                    <a:gd name="connsiteY10" fmla="*/ 339364 h 2761041"/>
                    <a:gd name="connsiteX11" fmla="*/ 38707 w 1916055"/>
                    <a:gd name="connsiteY11" fmla="*/ 374130 h 2761041"/>
                    <a:gd name="connsiteX12" fmla="*/ 89761 w 1916055"/>
                    <a:gd name="connsiteY12" fmla="*/ 446329 h 2761041"/>
                    <a:gd name="connsiteX13" fmla="*/ 175010 w 1916055"/>
                    <a:gd name="connsiteY13" fmla="*/ 406420 h 2761041"/>
                    <a:gd name="connsiteX14" fmla="*/ 240256 w 1916055"/>
                    <a:gd name="connsiteY14" fmla="*/ 469190 h 2761041"/>
                    <a:gd name="connsiteX15" fmla="*/ 203489 w 1916055"/>
                    <a:gd name="connsiteY15" fmla="*/ 661785 h 2761041"/>
                    <a:gd name="connsiteX16" fmla="*/ 172342 w 1916055"/>
                    <a:gd name="connsiteY16" fmla="*/ 817519 h 2761041"/>
                    <a:gd name="connsiteX17" fmla="*/ 337982 w 1916055"/>
                    <a:gd name="connsiteY17" fmla="*/ 992112 h 2761041"/>
                    <a:gd name="connsiteX18" fmla="*/ 806041 w 1916055"/>
                    <a:gd name="connsiteY18" fmla="*/ 2760619 h 2761041"/>
                    <a:gd name="connsiteX19" fmla="*/ 1857887 w 1916055"/>
                    <a:gd name="connsiteY19" fmla="*/ 1395591 h 2761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6055" h="2761041">
                      <a:moveTo>
                        <a:pt x="1857887" y="1395591"/>
                      </a:moveTo>
                      <a:cubicBezTo>
                        <a:pt x="1664053" y="1482935"/>
                        <a:pt x="1694819" y="1627810"/>
                        <a:pt x="1377826" y="1505700"/>
                      </a:cubicBezTo>
                      <a:cubicBezTo>
                        <a:pt x="1060835" y="1383590"/>
                        <a:pt x="1133606" y="1035546"/>
                        <a:pt x="734889" y="948583"/>
                      </a:cubicBezTo>
                      <a:cubicBezTo>
                        <a:pt x="601634" y="919532"/>
                        <a:pt x="553057" y="783610"/>
                        <a:pt x="530387" y="665881"/>
                      </a:cubicBezTo>
                      <a:cubicBezTo>
                        <a:pt x="507718" y="548152"/>
                        <a:pt x="436376" y="483572"/>
                        <a:pt x="364652" y="383846"/>
                      </a:cubicBezTo>
                      <a:cubicBezTo>
                        <a:pt x="335316" y="350889"/>
                        <a:pt x="335601" y="320314"/>
                        <a:pt x="338078" y="308122"/>
                      </a:cubicBezTo>
                      <a:cubicBezTo>
                        <a:pt x="413420" y="266021"/>
                        <a:pt x="404086" y="141339"/>
                        <a:pt x="346840" y="61710"/>
                      </a:cubicBezTo>
                      <a:cubicBezTo>
                        <a:pt x="289595" y="-17919"/>
                        <a:pt x="176629" y="-12490"/>
                        <a:pt x="82617" y="32849"/>
                      </a:cubicBezTo>
                      <a:cubicBezTo>
                        <a:pt x="-11395" y="78188"/>
                        <a:pt x="988" y="185535"/>
                        <a:pt x="988" y="185535"/>
                      </a:cubicBezTo>
                      <a:cubicBezTo>
                        <a:pt x="-2155" y="226588"/>
                        <a:pt x="24039" y="250115"/>
                        <a:pt x="27277" y="273070"/>
                      </a:cubicBezTo>
                      <a:cubicBezTo>
                        <a:pt x="30516" y="296025"/>
                        <a:pt x="-4156" y="328791"/>
                        <a:pt x="416" y="339364"/>
                      </a:cubicBezTo>
                      <a:cubicBezTo>
                        <a:pt x="4989" y="349937"/>
                        <a:pt x="28230" y="363843"/>
                        <a:pt x="38707" y="374130"/>
                      </a:cubicBezTo>
                      <a:cubicBezTo>
                        <a:pt x="58900" y="393942"/>
                        <a:pt x="76902" y="441091"/>
                        <a:pt x="89761" y="446329"/>
                      </a:cubicBezTo>
                      <a:cubicBezTo>
                        <a:pt x="110430" y="454712"/>
                        <a:pt x="160531" y="405944"/>
                        <a:pt x="175010" y="406420"/>
                      </a:cubicBezTo>
                      <a:cubicBezTo>
                        <a:pt x="213872" y="407658"/>
                        <a:pt x="230159" y="441758"/>
                        <a:pt x="240256" y="469190"/>
                      </a:cubicBezTo>
                      <a:cubicBezTo>
                        <a:pt x="250352" y="496622"/>
                        <a:pt x="233874" y="589871"/>
                        <a:pt x="203489" y="661785"/>
                      </a:cubicBezTo>
                      <a:cubicBezTo>
                        <a:pt x="188630" y="697028"/>
                        <a:pt x="155293" y="774942"/>
                        <a:pt x="172342" y="817519"/>
                      </a:cubicBezTo>
                      <a:cubicBezTo>
                        <a:pt x="189392" y="860096"/>
                        <a:pt x="256924" y="933819"/>
                        <a:pt x="337982" y="992112"/>
                      </a:cubicBezTo>
                      <a:cubicBezTo>
                        <a:pt x="606873" y="1284530"/>
                        <a:pt x="416563" y="1992809"/>
                        <a:pt x="806041" y="2760619"/>
                      </a:cubicBezTo>
                      <a:cubicBezTo>
                        <a:pt x="1500985" y="2780336"/>
                        <a:pt x="2110299" y="2107204"/>
                        <a:pt x="1857887" y="139559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32" name="图形 19"/>
                <p:cNvGrpSpPr/>
                <p:nvPr/>
              </p:nvGrpSpPr>
              <p:grpSpPr>
                <a:xfrm>
                  <a:off x="5612326" y="2440634"/>
                  <a:ext cx="1007286" cy="316098"/>
                  <a:chOff x="5612326" y="2440634"/>
                  <a:chExt cx="1007286" cy="316098"/>
                </a:xfrm>
              </p:grpSpPr>
              <p:sp>
                <p:nvSpPr>
                  <p:cNvPr id="159" name="任意多边形: 形状 158"/>
                  <p:cNvSpPr/>
                  <p:nvPr/>
                </p:nvSpPr>
                <p:spPr>
                  <a:xfrm>
                    <a:off x="5815809" y="2440634"/>
                    <a:ext cx="803803" cy="316098"/>
                  </a:xfrm>
                  <a:custGeom>
                    <a:avLst/>
                    <a:gdLst>
                      <a:gd name="connsiteX0" fmla="*/ 726722 w 803802"/>
                      <a:gd name="connsiteY0" fmla="*/ 173788 h 316098"/>
                      <a:gd name="connsiteX1" fmla="*/ 796349 w 803802"/>
                      <a:gd name="connsiteY1" fmla="*/ 30055 h 316098"/>
                      <a:gd name="connsiteX2" fmla="*/ 642806 w 803802"/>
                      <a:gd name="connsiteY2" fmla="*/ 44629 h 316098"/>
                      <a:gd name="connsiteX3" fmla="*/ 418969 w 803802"/>
                      <a:gd name="connsiteY3" fmla="*/ 176645 h 316098"/>
                      <a:gd name="connsiteX4" fmla="*/ 19966 w 803802"/>
                      <a:gd name="connsiteY4" fmla="*/ 193504 h 316098"/>
                      <a:gd name="connsiteX5" fmla="*/ 16442 w 803802"/>
                      <a:gd name="connsiteY5" fmla="*/ 266275 h 316098"/>
                      <a:gd name="connsiteX6" fmla="*/ 439066 w 803802"/>
                      <a:gd name="connsiteY6" fmla="*/ 315329 h 316098"/>
                      <a:gd name="connsiteX7" fmla="*/ 726722 w 803802"/>
                      <a:gd name="connsiteY7" fmla="*/ 173788 h 316098"/>
                      <a:gd name="connsiteX8" fmla="*/ 726722 w 803802"/>
                      <a:gd name="connsiteY8" fmla="*/ 173788 h 316098"/>
                      <a:gd name="connsiteX9" fmla="*/ 726722 w 803802"/>
                      <a:gd name="connsiteY9" fmla="*/ 173788 h 316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03802" h="316098">
                        <a:moveTo>
                          <a:pt x="726722" y="173788"/>
                        </a:moveTo>
                        <a:cubicBezTo>
                          <a:pt x="772632" y="139498"/>
                          <a:pt x="823114" y="68822"/>
                          <a:pt x="796349" y="30055"/>
                        </a:cubicBezTo>
                        <a:cubicBezTo>
                          <a:pt x="774727" y="-1377"/>
                          <a:pt x="729103" y="-23380"/>
                          <a:pt x="642806" y="44629"/>
                        </a:cubicBezTo>
                        <a:cubicBezTo>
                          <a:pt x="642806" y="44629"/>
                          <a:pt x="461545" y="155785"/>
                          <a:pt x="418969" y="176645"/>
                        </a:cubicBezTo>
                        <a:cubicBezTo>
                          <a:pt x="379821" y="163977"/>
                          <a:pt x="62638" y="207411"/>
                          <a:pt x="19966" y="193504"/>
                        </a:cubicBezTo>
                        <a:cubicBezTo>
                          <a:pt x="-22801" y="179598"/>
                          <a:pt x="16442" y="266275"/>
                          <a:pt x="16442" y="266275"/>
                        </a:cubicBezTo>
                        <a:cubicBezTo>
                          <a:pt x="16442" y="266275"/>
                          <a:pt x="353627" y="323330"/>
                          <a:pt x="439066" y="315329"/>
                        </a:cubicBezTo>
                        <a:cubicBezTo>
                          <a:pt x="495740" y="309995"/>
                          <a:pt x="636996" y="240843"/>
                          <a:pt x="726722" y="173788"/>
                        </a:cubicBezTo>
                        <a:cubicBezTo>
                          <a:pt x="726722" y="173883"/>
                          <a:pt x="726722" y="173883"/>
                          <a:pt x="726722" y="173788"/>
                        </a:cubicBezTo>
                        <a:cubicBezTo>
                          <a:pt x="726722" y="173883"/>
                          <a:pt x="726722" y="173788"/>
                          <a:pt x="726722" y="17378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538800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" name="任意多边形: 形状 159"/>
                  <p:cNvSpPr/>
                  <p:nvPr/>
                </p:nvSpPr>
                <p:spPr>
                  <a:xfrm>
                    <a:off x="5612326" y="2551878"/>
                    <a:ext cx="235832" cy="155819"/>
                  </a:xfrm>
                  <a:custGeom>
                    <a:avLst/>
                    <a:gdLst>
                      <a:gd name="connsiteX0" fmla="*/ 235833 w 235832"/>
                      <a:gd name="connsiteY0" fmla="*/ 86070 h 155819"/>
                      <a:gd name="connsiteX1" fmla="*/ 161728 w 235832"/>
                      <a:gd name="connsiteY1" fmla="*/ 32730 h 155819"/>
                      <a:gd name="connsiteX2" fmla="*/ 87814 w 235832"/>
                      <a:gd name="connsiteY2" fmla="*/ 3298 h 155819"/>
                      <a:gd name="connsiteX3" fmla="*/ 123724 w 235832"/>
                      <a:gd name="connsiteY3" fmla="*/ 48351 h 155819"/>
                      <a:gd name="connsiteX4" fmla="*/ 67812 w 235832"/>
                      <a:gd name="connsiteY4" fmla="*/ 46256 h 155819"/>
                      <a:gd name="connsiteX5" fmla="*/ 11900 w 235832"/>
                      <a:gd name="connsiteY5" fmla="*/ 45208 h 155819"/>
                      <a:gd name="connsiteX6" fmla="*/ 101245 w 235832"/>
                      <a:gd name="connsiteY6" fmla="*/ 80069 h 155819"/>
                      <a:gd name="connsiteX7" fmla="*/ 29236 w 235832"/>
                      <a:gd name="connsiteY7" fmla="*/ 66639 h 155819"/>
                      <a:gd name="connsiteX8" fmla="*/ 470 w 235832"/>
                      <a:gd name="connsiteY8" fmla="*/ 75211 h 155819"/>
                      <a:gd name="connsiteX9" fmla="*/ 65431 w 235832"/>
                      <a:gd name="connsiteY9" fmla="*/ 138362 h 155819"/>
                      <a:gd name="connsiteX10" fmla="*/ 220021 w 235832"/>
                      <a:gd name="connsiteY10" fmla="*/ 155126 h 155819"/>
                      <a:gd name="connsiteX11" fmla="*/ 235833 w 235832"/>
                      <a:gd name="connsiteY11" fmla="*/ 86070 h 15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5832" h="155819">
                        <a:moveTo>
                          <a:pt x="235833" y="86070"/>
                        </a:moveTo>
                        <a:cubicBezTo>
                          <a:pt x="211544" y="55019"/>
                          <a:pt x="187732" y="38636"/>
                          <a:pt x="161728" y="32730"/>
                        </a:cubicBezTo>
                        <a:cubicBezTo>
                          <a:pt x="135725" y="26824"/>
                          <a:pt x="94958" y="-11276"/>
                          <a:pt x="87814" y="3298"/>
                        </a:cubicBezTo>
                        <a:cubicBezTo>
                          <a:pt x="77337" y="24919"/>
                          <a:pt x="125724" y="41683"/>
                          <a:pt x="123724" y="48351"/>
                        </a:cubicBezTo>
                        <a:cubicBezTo>
                          <a:pt x="121723" y="55019"/>
                          <a:pt x="81432" y="50637"/>
                          <a:pt x="67812" y="46256"/>
                        </a:cubicBezTo>
                        <a:cubicBezTo>
                          <a:pt x="54191" y="41874"/>
                          <a:pt x="20663" y="35778"/>
                          <a:pt x="11900" y="45208"/>
                        </a:cubicBezTo>
                        <a:cubicBezTo>
                          <a:pt x="3137" y="54637"/>
                          <a:pt x="54286" y="73211"/>
                          <a:pt x="101245" y="80069"/>
                        </a:cubicBezTo>
                        <a:cubicBezTo>
                          <a:pt x="81528" y="79498"/>
                          <a:pt x="43523" y="71592"/>
                          <a:pt x="29236" y="66639"/>
                        </a:cubicBezTo>
                        <a:cubicBezTo>
                          <a:pt x="14948" y="61686"/>
                          <a:pt x="4375" y="66639"/>
                          <a:pt x="470" y="75211"/>
                        </a:cubicBezTo>
                        <a:cubicBezTo>
                          <a:pt x="-3530" y="83784"/>
                          <a:pt x="17996" y="115597"/>
                          <a:pt x="65431" y="138362"/>
                        </a:cubicBezTo>
                        <a:cubicBezTo>
                          <a:pt x="112865" y="161032"/>
                          <a:pt x="220021" y="155126"/>
                          <a:pt x="220021" y="155126"/>
                        </a:cubicBezTo>
                        <a:lnTo>
                          <a:pt x="235833" y="8607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E59B3"/>
                      </a:gs>
                      <a:gs pos="22660">
                        <a:srgbClr val="1A4790"/>
                      </a:gs>
                      <a:gs pos="53330">
                        <a:srgbClr val="143268"/>
                      </a:gs>
                      <a:gs pos="77590">
                        <a:srgbClr val="11254E"/>
                      </a:gs>
                      <a:gs pos="92220">
                        <a:srgbClr val="102045"/>
                      </a:gs>
                    </a:gsLst>
                    <a:lin ang="5385728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33" name="图形 19"/>
                <p:cNvGrpSpPr/>
                <p:nvPr/>
              </p:nvGrpSpPr>
              <p:grpSpPr>
                <a:xfrm>
                  <a:off x="5076515" y="3638359"/>
                  <a:ext cx="906421" cy="1636839"/>
                  <a:chOff x="5076515" y="3638359"/>
                  <a:chExt cx="906421" cy="1636839"/>
                </a:xfrm>
              </p:grpSpPr>
              <p:sp>
                <p:nvSpPr>
                  <p:cNvPr id="157" name="任意多边形: 形状 156"/>
                  <p:cNvSpPr/>
                  <p:nvPr/>
                </p:nvSpPr>
                <p:spPr>
                  <a:xfrm>
                    <a:off x="5076515" y="4984718"/>
                    <a:ext cx="339108" cy="290480"/>
                  </a:xfrm>
                  <a:custGeom>
                    <a:avLst/>
                    <a:gdLst>
                      <a:gd name="connsiteX0" fmla="*/ 105560 w 339108"/>
                      <a:gd name="connsiteY0" fmla="*/ 0 h 290480"/>
                      <a:gd name="connsiteX1" fmla="*/ 219479 w 339108"/>
                      <a:gd name="connsiteY1" fmla="*/ 57817 h 290480"/>
                      <a:gd name="connsiteX2" fmla="*/ 301013 w 339108"/>
                      <a:gd name="connsiteY2" fmla="*/ 195453 h 290480"/>
                      <a:gd name="connsiteX3" fmla="*/ 260912 w 339108"/>
                      <a:gd name="connsiteY3" fmla="*/ 276797 h 290480"/>
                      <a:gd name="connsiteX4" fmla="*/ 213 w 339108"/>
                      <a:gd name="connsiteY4" fmla="*/ 150304 h 290480"/>
                      <a:gd name="connsiteX5" fmla="*/ 105560 w 339108"/>
                      <a:gd name="connsiteY5" fmla="*/ 0 h 29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9108" h="290480">
                        <a:moveTo>
                          <a:pt x="105560" y="0"/>
                        </a:moveTo>
                        <a:lnTo>
                          <a:pt x="219479" y="57817"/>
                        </a:lnTo>
                        <a:cubicBezTo>
                          <a:pt x="206334" y="117443"/>
                          <a:pt x="251864" y="146971"/>
                          <a:pt x="301013" y="195453"/>
                        </a:cubicBezTo>
                        <a:cubicBezTo>
                          <a:pt x="346637" y="240411"/>
                          <a:pt x="369878" y="323183"/>
                          <a:pt x="260912" y="276797"/>
                        </a:cubicBezTo>
                        <a:cubicBezTo>
                          <a:pt x="151947" y="230410"/>
                          <a:pt x="2499" y="173546"/>
                          <a:pt x="213" y="150304"/>
                        </a:cubicBezTo>
                        <a:cubicBezTo>
                          <a:pt x="-5502" y="91154"/>
                          <a:pt x="105560" y="0"/>
                          <a:pt x="10556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任意多边形: 形状 157"/>
                  <p:cNvSpPr/>
                  <p:nvPr/>
                </p:nvSpPr>
                <p:spPr>
                  <a:xfrm>
                    <a:off x="5143785" y="3638359"/>
                    <a:ext cx="839152" cy="1456943"/>
                  </a:xfrm>
                  <a:custGeom>
                    <a:avLst/>
                    <a:gdLst>
                      <a:gd name="connsiteX0" fmla="*/ 839153 w 839152"/>
                      <a:gd name="connsiteY0" fmla="*/ 17145 h 1456943"/>
                      <a:gd name="connsiteX1" fmla="*/ 685419 w 839152"/>
                      <a:gd name="connsiteY1" fmla="*/ 804196 h 1456943"/>
                      <a:gd name="connsiteX2" fmla="*/ 188690 w 839152"/>
                      <a:gd name="connsiteY2" fmla="*/ 1456944 h 1456943"/>
                      <a:gd name="connsiteX3" fmla="*/ 0 w 839152"/>
                      <a:gd name="connsiteY3" fmla="*/ 1343882 h 1456943"/>
                      <a:gd name="connsiteX4" fmla="*/ 344234 w 839152"/>
                      <a:gd name="connsiteY4" fmla="*/ 727138 h 1456943"/>
                      <a:gd name="connsiteX5" fmla="*/ 447580 w 839152"/>
                      <a:gd name="connsiteY5" fmla="*/ 0 h 1456943"/>
                      <a:gd name="connsiteX6" fmla="*/ 839153 w 839152"/>
                      <a:gd name="connsiteY6" fmla="*/ 17145 h 1456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39152" h="1456943">
                        <a:moveTo>
                          <a:pt x="839153" y="17145"/>
                        </a:moveTo>
                        <a:cubicBezTo>
                          <a:pt x="839153" y="17145"/>
                          <a:pt x="797624" y="597503"/>
                          <a:pt x="685419" y="804196"/>
                        </a:cubicBezTo>
                        <a:cubicBezTo>
                          <a:pt x="573214" y="1010888"/>
                          <a:pt x="188690" y="1456944"/>
                          <a:pt x="188690" y="1456944"/>
                        </a:cubicBezTo>
                        <a:cubicBezTo>
                          <a:pt x="188690" y="1456944"/>
                          <a:pt x="58769" y="1433893"/>
                          <a:pt x="0" y="1343882"/>
                        </a:cubicBezTo>
                        <a:cubicBezTo>
                          <a:pt x="0" y="1343882"/>
                          <a:pt x="279178" y="847534"/>
                          <a:pt x="344234" y="727138"/>
                        </a:cubicBezTo>
                        <a:cubicBezTo>
                          <a:pt x="409289" y="606742"/>
                          <a:pt x="358235" y="107632"/>
                          <a:pt x="447580" y="0"/>
                        </a:cubicBezTo>
                        <a:lnTo>
                          <a:pt x="839153" y="17145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4" name="任意多边形: 形状 133"/>
                <p:cNvSpPr/>
                <p:nvPr/>
              </p:nvSpPr>
              <p:spPr>
                <a:xfrm>
                  <a:off x="6023150" y="1958413"/>
                  <a:ext cx="126129" cy="189780"/>
                </a:xfrm>
                <a:custGeom>
                  <a:avLst/>
                  <a:gdLst>
                    <a:gd name="connsiteX0" fmla="*/ 16461 w 126129"/>
                    <a:gd name="connsiteY0" fmla="*/ 113274 h 189780"/>
                    <a:gd name="connsiteX1" fmla="*/ 39988 w 126129"/>
                    <a:gd name="connsiteY1" fmla="*/ 189665 h 189780"/>
                    <a:gd name="connsiteX2" fmla="*/ 106758 w 126129"/>
                    <a:gd name="connsiteY2" fmla="*/ 1451 h 189780"/>
                    <a:gd name="connsiteX3" fmla="*/ 16461 w 126129"/>
                    <a:gd name="connsiteY3" fmla="*/ 113274 h 189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129" h="189780">
                      <a:moveTo>
                        <a:pt x="16461" y="113274"/>
                      </a:moveTo>
                      <a:cubicBezTo>
                        <a:pt x="-8209" y="105750"/>
                        <a:pt x="-8780" y="183950"/>
                        <a:pt x="39988" y="189665"/>
                      </a:cubicBezTo>
                      <a:cubicBezTo>
                        <a:pt x="88756" y="195475"/>
                        <a:pt x="161146" y="-19599"/>
                        <a:pt x="106758" y="1451"/>
                      </a:cubicBezTo>
                      <a:cubicBezTo>
                        <a:pt x="52370" y="22501"/>
                        <a:pt x="16461" y="113274"/>
                        <a:pt x="16461" y="1132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>
                <a:xfrm>
                  <a:off x="6395274" y="2251329"/>
                  <a:ext cx="47875" cy="78009"/>
                </a:xfrm>
                <a:custGeom>
                  <a:avLst/>
                  <a:gdLst>
                    <a:gd name="connsiteX0" fmla="*/ 47530 w 47875"/>
                    <a:gd name="connsiteY0" fmla="*/ 0 h 78009"/>
                    <a:gd name="connsiteX1" fmla="*/ 23051 w 47875"/>
                    <a:gd name="connsiteY1" fmla="*/ 78010 h 78009"/>
                    <a:gd name="connsiteX2" fmla="*/ 4763 w 47875"/>
                    <a:gd name="connsiteY2" fmla="*/ 71057 h 78009"/>
                    <a:gd name="connsiteX3" fmla="*/ 0 w 47875"/>
                    <a:gd name="connsiteY3" fmla="*/ 72580 h 78009"/>
                    <a:gd name="connsiteX4" fmla="*/ 47530 w 47875"/>
                    <a:gd name="connsiteY4" fmla="*/ 0 h 7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875" h="78009">
                      <a:moveTo>
                        <a:pt x="47530" y="0"/>
                      </a:moveTo>
                      <a:cubicBezTo>
                        <a:pt x="50768" y="33814"/>
                        <a:pt x="30385" y="50483"/>
                        <a:pt x="23051" y="78010"/>
                      </a:cubicBezTo>
                      <a:cubicBezTo>
                        <a:pt x="12954" y="69056"/>
                        <a:pt x="11430" y="71152"/>
                        <a:pt x="4763" y="71057"/>
                      </a:cubicBezTo>
                      <a:cubicBezTo>
                        <a:pt x="3524" y="71057"/>
                        <a:pt x="1905" y="71914"/>
                        <a:pt x="0" y="72580"/>
                      </a:cubicBezTo>
                      <a:cubicBezTo>
                        <a:pt x="28766" y="56102"/>
                        <a:pt x="43053" y="26670"/>
                        <a:pt x="47530" y="0"/>
                      </a:cubicBezTo>
                      <a:close/>
                    </a:path>
                  </a:pathLst>
                </a:custGeom>
                <a:solidFill>
                  <a:srgbClr val="1E59B3">
                    <a:alpha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36" name="图形 19"/>
                <p:cNvGrpSpPr/>
                <p:nvPr/>
              </p:nvGrpSpPr>
              <p:grpSpPr>
                <a:xfrm>
                  <a:off x="5493663" y="1977938"/>
                  <a:ext cx="545018" cy="600288"/>
                  <a:chOff x="5493663" y="1977938"/>
                  <a:chExt cx="545018" cy="600288"/>
                </a:xfrm>
              </p:grpSpPr>
              <p:grpSp>
                <p:nvGrpSpPr>
                  <p:cNvPr id="150" name="图形 19"/>
                  <p:cNvGrpSpPr/>
                  <p:nvPr/>
                </p:nvGrpSpPr>
                <p:grpSpPr>
                  <a:xfrm>
                    <a:off x="5588565" y="2002290"/>
                    <a:ext cx="450115" cy="575936"/>
                    <a:chOff x="5588565" y="2002290"/>
                    <a:chExt cx="450115" cy="575936"/>
                  </a:xfrm>
                </p:grpSpPr>
                <p:sp>
                  <p:nvSpPr>
                    <p:cNvPr id="155" name="任意多边形: 形状 154"/>
                    <p:cNvSpPr/>
                    <p:nvPr/>
                  </p:nvSpPr>
                  <p:spPr>
                    <a:xfrm>
                      <a:off x="5588565" y="2002290"/>
                      <a:ext cx="450115" cy="575936"/>
                    </a:xfrm>
                    <a:custGeom>
                      <a:avLst/>
                      <a:gdLst>
                        <a:gd name="connsiteX0" fmla="*/ 379704 w 450115"/>
                        <a:gd name="connsiteY0" fmla="*/ 109498 h 575936"/>
                        <a:gd name="connsiteX1" fmla="*/ 400182 w 450115"/>
                        <a:gd name="connsiteY1" fmla="*/ 211320 h 575936"/>
                        <a:gd name="connsiteX2" fmla="*/ 450093 w 450115"/>
                        <a:gd name="connsiteY2" fmla="*/ 262184 h 575936"/>
                        <a:gd name="connsiteX3" fmla="*/ 429329 w 450115"/>
                        <a:gd name="connsiteY3" fmla="*/ 315047 h 575936"/>
                        <a:gd name="connsiteX4" fmla="*/ 416470 w 450115"/>
                        <a:gd name="connsiteY4" fmla="*/ 431347 h 575936"/>
                        <a:gd name="connsiteX5" fmla="*/ 325601 w 450115"/>
                        <a:gd name="connsiteY5" fmla="*/ 436015 h 575936"/>
                        <a:gd name="connsiteX6" fmla="*/ 331221 w 450115"/>
                        <a:gd name="connsiteY6" fmla="*/ 575937 h 575936"/>
                        <a:gd name="connsiteX7" fmla="*/ 111575 w 450115"/>
                        <a:gd name="connsiteY7" fmla="*/ 522406 h 575936"/>
                        <a:gd name="connsiteX8" fmla="*/ 111479 w 450115"/>
                        <a:gd name="connsiteY8" fmla="*/ 378198 h 575936"/>
                        <a:gd name="connsiteX9" fmla="*/ 1370 w 450115"/>
                        <a:gd name="connsiteY9" fmla="*/ 182745 h 575936"/>
                        <a:gd name="connsiteX10" fmla="*/ 216064 w 450115"/>
                        <a:gd name="connsiteY10" fmla="*/ 151 h 575936"/>
                        <a:gd name="connsiteX11" fmla="*/ 379704 w 450115"/>
                        <a:gd name="connsiteY11" fmla="*/ 109498 h 5759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50115" h="575936">
                          <a:moveTo>
                            <a:pt x="379704" y="109498"/>
                          </a:moveTo>
                          <a:cubicBezTo>
                            <a:pt x="404849" y="148931"/>
                            <a:pt x="391229" y="186555"/>
                            <a:pt x="400182" y="211320"/>
                          </a:cubicBezTo>
                          <a:cubicBezTo>
                            <a:pt x="409231" y="236085"/>
                            <a:pt x="451236" y="242086"/>
                            <a:pt x="450093" y="262184"/>
                          </a:cubicBezTo>
                          <a:cubicBezTo>
                            <a:pt x="449426" y="273899"/>
                            <a:pt x="433044" y="298760"/>
                            <a:pt x="429329" y="315047"/>
                          </a:cubicBezTo>
                          <a:cubicBezTo>
                            <a:pt x="423995" y="338574"/>
                            <a:pt x="426567" y="419060"/>
                            <a:pt x="416470" y="431347"/>
                          </a:cubicBezTo>
                          <a:cubicBezTo>
                            <a:pt x="406374" y="443539"/>
                            <a:pt x="351605" y="447731"/>
                            <a:pt x="325601" y="436015"/>
                          </a:cubicBezTo>
                          <a:cubicBezTo>
                            <a:pt x="310552" y="429252"/>
                            <a:pt x="331221" y="575937"/>
                            <a:pt x="331221" y="575937"/>
                          </a:cubicBezTo>
                          <a:lnTo>
                            <a:pt x="111575" y="522406"/>
                          </a:lnTo>
                          <a:cubicBezTo>
                            <a:pt x="139483" y="454017"/>
                            <a:pt x="128625" y="388104"/>
                            <a:pt x="111479" y="378198"/>
                          </a:cubicBezTo>
                          <a:cubicBezTo>
                            <a:pt x="94239" y="368292"/>
                            <a:pt x="-13298" y="293330"/>
                            <a:pt x="1370" y="182745"/>
                          </a:cubicBezTo>
                          <a:cubicBezTo>
                            <a:pt x="16039" y="72255"/>
                            <a:pt x="97573" y="5009"/>
                            <a:pt x="216064" y="151"/>
                          </a:cubicBezTo>
                          <a:cubicBezTo>
                            <a:pt x="334650" y="-4707"/>
                            <a:pt x="379704" y="109498"/>
                            <a:pt x="379704" y="109498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/>
                        </a:gs>
                        <a:gs pos="100000">
                          <a:schemeClr val="accent1"/>
                        </a:gs>
                      </a:gsLst>
                      <a:lin ang="4675984" scaled="1"/>
                    </a:gra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6" name="任意多边形: 形状 155"/>
                    <p:cNvSpPr/>
                    <p:nvPr/>
                  </p:nvSpPr>
                  <p:spPr>
                    <a:xfrm>
                      <a:off x="5833300" y="2392965"/>
                      <a:ext cx="80887" cy="84486"/>
                    </a:xfrm>
                    <a:custGeom>
                      <a:avLst/>
                      <a:gdLst>
                        <a:gd name="connsiteX0" fmla="*/ 0 w 80887"/>
                        <a:gd name="connsiteY0" fmla="*/ 0 h 84486"/>
                        <a:gd name="connsiteX1" fmla="*/ 75914 w 80887"/>
                        <a:gd name="connsiteY1" fmla="*/ 84487 h 84486"/>
                        <a:gd name="connsiteX2" fmla="*/ 80867 w 80887"/>
                        <a:gd name="connsiteY2" fmla="*/ 45434 h 84486"/>
                        <a:gd name="connsiteX3" fmla="*/ 0 w 80887"/>
                        <a:gd name="connsiteY3" fmla="*/ 0 h 84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0887" h="84486">
                          <a:moveTo>
                            <a:pt x="0" y="0"/>
                          </a:moveTo>
                          <a:cubicBezTo>
                            <a:pt x="14859" y="35624"/>
                            <a:pt x="53816" y="60865"/>
                            <a:pt x="75914" y="84487"/>
                          </a:cubicBezTo>
                          <a:cubicBezTo>
                            <a:pt x="74676" y="65342"/>
                            <a:pt x="74581" y="42672"/>
                            <a:pt x="80867" y="45434"/>
                          </a:cubicBezTo>
                          <a:cubicBezTo>
                            <a:pt x="82201" y="46006"/>
                            <a:pt x="18764" y="2438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1E59B3">
                        <a:alpha val="40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51" name="图形 19"/>
                  <p:cNvGrpSpPr/>
                  <p:nvPr/>
                </p:nvGrpSpPr>
                <p:grpSpPr>
                  <a:xfrm>
                    <a:off x="5493663" y="1977938"/>
                    <a:ext cx="494070" cy="447991"/>
                    <a:chOff x="5493663" y="1977938"/>
                    <a:chExt cx="494070" cy="447991"/>
                  </a:xfrm>
                </p:grpSpPr>
                <p:sp>
                  <p:nvSpPr>
                    <p:cNvPr id="152" name="任意多边形: 形状 151"/>
                    <p:cNvSpPr/>
                    <p:nvPr/>
                  </p:nvSpPr>
                  <p:spPr>
                    <a:xfrm>
                      <a:off x="5493663" y="1977938"/>
                      <a:ext cx="494070" cy="447991"/>
                    </a:xfrm>
                    <a:custGeom>
                      <a:avLst/>
                      <a:gdLst>
                        <a:gd name="connsiteX0" fmla="*/ 323158 w 494070"/>
                        <a:gd name="connsiteY0" fmla="*/ 24 h 447991"/>
                        <a:gd name="connsiteX1" fmla="*/ 160185 w 494070"/>
                        <a:gd name="connsiteY1" fmla="*/ 43553 h 447991"/>
                        <a:gd name="connsiteX2" fmla="*/ 61316 w 494070"/>
                        <a:gd name="connsiteY2" fmla="*/ 35457 h 447991"/>
                        <a:gd name="connsiteX3" fmla="*/ 23692 w 494070"/>
                        <a:gd name="connsiteY3" fmla="*/ 177760 h 447991"/>
                        <a:gd name="connsiteX4" fmla="*/ 90177 w 494070"/>
                        <a:gd name="connsiteY4" fmla="*/ 219861 h 447991"/>
                        <a:gd name="connsiteX5" fmla="*/ 205334 w 494070"/>
                        <a:gd name="connsiteY5" fmla="*/ 417504 h 447991"/>
                        <a:gd name="connsiteX6" fmla="*/ 240291 w 494070"/>
                        <a:gd name="connsiteY6" fmla="*/ 447127 h 447991"/>
                        <a:gd name="connsiteX7" fmla="*/ 280486 w 494070"/>
                        <a:gd name="connsiteY7" fmla="*/ 375118 h 447991"/>
                        <a:gd name="connsiteX8" fmla="*/ 224098 w 494070"/>
                        <a:gd name="connsiteY8" fmla="*/ 313777 h 447991"/>
                        <a:gd name="connsiteX9" fmla="*/ 262674 w 494070"/>
                        <a:gd name="connsiteY9" fmla="*/ 290631 h 447991"/>
                        <a:gd name="connsiteX10" fmla="*/ 293916 w 494070"/>
                        <a:gd name="connsiteY10" fmla="*/ 330636 h 447991"/>
                        <a:gd name="connsiteX11" fmla="*/ 303822 w 494070"/>
                        <a:gd name="connsiteY11" fmla="*/ 325302 h 447991"/>
                        <a:gd name="connsiteX12" fmla="*/ 297536 w 494070"/>
                        <a:gd name="connsiteY12" fmla="*/ 283964 h 447991"/>
                        <a:gd name="connsiteX13" fmla="*/ 309156 w 494070"/>
                        <a:gd name="connsiteY13" fmla="*/ 170235 h 447991"/>
                        <a:gd name="connsiteX14" fmla="*/ 487178 w 494070"/>
                        <a:gd name="connsiteY14" fmla="*/ 164996 h 447991"/>
                        <a:gd name="connsiteX15" fmla="*/ 323158 w 494070"/>
                        <a:gd name="connsiteY15" fmla="*/ 24 h 4479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494070" h="447991">
                          <a:moveTo>
                            <a:pt x="323158" y="24"/>
                          </a:moveTo>
                          <a:cubicBezTo>
                            <a:pt x="274105" y="595"/>
                            <a:pt x="209906" y="13263"/>
                            <a:pt x="160185" y="43553"/>
                          </a:cubicBezTo>
                          <a:cubicBezTo>
                            <a:pt x="140945" y="7739"/>
                            <a:pt x="101797" y="8787"/>
                            <a:pt x="61316" y="35457"/>
                          </a:cubicBezTo>
                          <a:cubicBezTo>
                            <a:pt x="21501" y="61650"/>
                            <a:pt x="-31362" y="125468"/>
                            <a:pt x="23692" y="177760"/>
                          </a:cubicBezTo>
                          <a:cubicBezTo>
                            <a:pt x="49219" y="203287"/>
                            <a:pt x="72555" y="214241"/>
                            <a:pt x="90177" y="219861"/>
                          </a:cubicBezTo>
                          <a:cubicBezTo>
                            <a:pt x="111798" y="351687"/>
                            <a:pt x="190951" y="395216"/>
                            <a:pt x="205334" y="417504"/>
                          </a:cubicBezTo>
                          <a:cubicBezTo>
                            <a:pt x="219907" y="440079"/>
                            <a:pt x="218764" y="451318"/>
                            <a:pt x="240291" y="447127"/>
                          </a:cubicBezTo>
                          <a:cubicBezTo>
                            <a:pt x="261817" y="442936"/>
                            <a:pt x="302965" y="383309"/>
                            <a:pt x="280486" y="375118"/>
                          </a:cubicBezTo>
                          <a:cubicBezTo>
                            <a:pt x="258102" y="366926"/>
                            <a:pt x="227908" y="347781"/>
                            <a:pt x="224098" y="313777"/>
                          </a:cubicBezTo>
                          <a:cubicBezTo>
                            <a:pt x="220288" y="279773"/>
                            <a:pt x="255721" y="275867"/>
                            <a:pt x="262674" y="290631"/>
                          </a:cubicBezTo>
                          <a:cubicBezTo>
                            <a:pt x="268580" y="303204"/>
                            <a:pt x="282582" y="319016"/>
                            <a:pt x="293916" y="330636"/>
                          </a:cubicBezTo>
                          <a:cubicBezTo>
                            <a:pt x="298107" y="334923"/>
                            <a:pt x="305251" y="331112"/>
                            <a:pt x="303822" y="325302"/>
                          </a:cubicBezTo>
                          <a:cubicBezTo>
                            <a:pt x="301155" y="314539"/>
                            <a:pt x="298488" y="300251"/>
                            <a:pt x="297536" y="283964"/>
                          </a:cubicBezTo>
                          <a:cubicBezTo>
                            <a:pt x="295345" y="246626"/>
                            <a:pt x="371545" y="212336"/>
                            <a:pt x="309156" y="170235"/>
                          </a:cubicBezTo>
                          <a:cubicBezTo>
                            <a:pt x="309156" y="170235"/>
                            <a:pt x="424980" y="92225"/>
                            <a:pt x="487178" y="164996"/>
                          </a:cubicBezTo>
                          <a:cubicBezTo>
                            <a:pt x="518230" y="54030"/>
                            <a:pt x="440982" y="-1310"/>
                            <a:pt x="323158" y="24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/>
                        </a:gs>
                        <a:gs pos="100000">
                          <a:schemeClr val="accent1"/>
                        </a:gs>
                      </a:gsLst>
                      <a:lin ang="4675984" scaled="1"/>
                    </a:gra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3" name="任意多边形: 形状 152"/>
                    <p:cNvSpPr/>
                    <p:nvPr/>
                  </p:nvSpPr>
                  <p:spPr>
                    <a:xfrm>
                      <a:off x="5561456" y="2012251"/>
                      <a:ext cx="92392" cy="185547"/>
                    </a:xfrm>
                    <a:custGeom>
                      <a:avLst/>
                      <a:gdLst>
                        <a:gd name="connsiteX0" fmla="*/ 92392 w 92392"/>
                        <a:gd name="connsiteY0" fmla="*/ 9239 h 185547"/>
                        <a:gd name="connsiteX1" fmla="*/ 86201 w 92392"/>
                        <a:gd name="connsiteY1" fmla="*/ 0 h 185547"/>
                        <a:gd name="connsiteX2" fmla="*/ 0 w 92392"/>
                        <a:gd name="connsiteY2" fmla="*/ 176308 h 185547"/>
                        <a:gd name="connsiteX3" fmla="*/ 22384 w 92392"/>
                        <a:gd name="connsiteY3" fmla="*/ 185547 h 185547"/>
                        <a:gd name="connsiteX4" fmla="*/ 92392 w 92392"/>
                        <a:gd name="connsiteY4" fmla="*/ 9239 h 1855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2392" h="185547">
                          <a:moveTo>
                            <a:pt x="92392" y="9239"/>
                          </a:moveTo>
                          <a:cubicBezTo>
                            <a:pt x="90488" y="5810"/>
                            <a:pt x="88392" y="2762"/>
                            <a:pt x="86201" y="0"/>
                          </a:cubicBezTo>
                          <a:cubicBezTo>
                            <a:pt x="46482" y="54007"/>
                            <a:pt x="12192" y="112776"/>
                            <a:pt x="0" y="176308"/>
                          </a:cubicBezTo>
                          <a:cubicBezTo>
                            <a:pt x="8191" y="180499"/>
                            <a:pt x="15716" y="183356"/>
                            <a:pt x="22384" y="185547"/>
                          </a:cubicBezTo>
                          <a:cubicBezTo>
                            <a:pt x="37529" y="125635"/>
                            <a:pt x="71152" y="64579"/>
                            <a:pt x="92392" y="9239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/>
                        </a:gs>
                        <a:gs pos="100000">
                          <a:schemeClr val="accent1"/>
                        </a:gs>
                      </a:gsLst>
                      <a:lin ang="7020000" scaled="0"/>
                    </a:gra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" name="任意多边形: 形状 153"/>
                    <p:cNvSpPr/>
                    <p:nvPr/>
                  </p:nvSpPr>
                  <p:spPr>
                    <a:xfrm>
                      <a:off x="5743860" y="1977938"/>
                      <a:ext cx="238696" cy="95239"/>
                    </a:xfrm>
                    <a:custGeom>
                      <a:avLst/>
                      <a:gdLst>
                        <a:gd name="connsiteX0" fmla="*/ 238697 w 238696"/>
                        <a:gd name="connsiteY0" fmla="*/ 84510 h 95239"/>
                        <a:gd name="connsiteX1" fmla="*/ 72962 w 238696"/>
                        <a:gd name="connsiteY1" fmla="*/ 23 h 95239"/>
                        <a:gd name="connsiteX2" fmla="*/ 0 w 238696"/>
                        <a:gd name="connsiteY2" fmla="*/ 12025 h 95239"/>
                        <a:gd name="connsiteX3" fmla="*/ 238697 w 238696"/>
                        <a:gd name="connsiteY3" fmla="*/ 84510 h 95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8696" h="95239">
                          <a:moveTo>
                            <a:pt x="238697" y="84510"/>
                          </a:moveTo>
                          <a:cubicBezTo>
                            <a:pt x="220980" y="27455"/>
                            <a:pt x="157544" y="-929"/>
                            <a:pt x="72962" y="23"/>
                          </a:cubicBezTo>
                          <a:cubicBezTo>
                            <a:pt x="49054" y="309"/>
                            <a:pt x="24194" y="4405"/>
                            <a:pt x="0" y="12025"/>
                          </a:cubicBezTo>
                          <a:cubicBezTo>
                            <a:pt x="45815" y="76414"/>
                            <a:pt x="155829" y="115276"/>
                            <a:pt x="238697" y="8451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/>
                        </a:gs>
                        <a:gs pos="100000">
                          <a:schemeClr val="accent1"/>
                        </a:gs>
                      </a:gsLst>
                      <a:lin ang="4675984" scaled="1"/>
                    </a:gra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37" name="图形 19"/>
                <p:cNvGrpSpPr/>
                <p:nvPr/>
              </p:nvGrpSpPr>
              <p:grpSpPr>
                <a:xfrm>
                  <a:off x="5639691" y="3587686"/>
                  <a:ext cx="419460" cy="1622572"/>
                  <a:chOff x="5639691" y="3587686"/>
                  <a:chExt cx="419460" cy="1622572"/>
                </a:xfrm>
              </p:grpSpPr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5694455" y="4987362"/>
                    <a:ext cx="349846" cy="222896"/>
                  </a:xfrm>
                  <a:custGeom>
                    <a:avLst/>
                    <a:gdLst>
                      <a:gd name="connsiteX0" fmla="*/ 23021 w 349846"/>
                      <a:gd name="connsiteY0" fmla="*/ 54125 h 222896"/>
                      <a:gd name="connsiteX1" fmla="*/ 159419 w 349846"/>
                      <a:gd name="connsiteY1" fmla="*/ 35741 h 222896"/>
                      <a:gd name="connsiteX2" fmla="*/ 240381 w 349846"/>
                      <a:gd name="connsiteY2" fmla="*/ 131563 h 222896"/>
                      <a:gd name="connsiteX3" fmla="*/ 347633 w 349846"/>
                      <a:gd name="connsiteY3" fmla="*/ 206811 h 222896"/>
                      <a:gd name="connsiteX4" fmla="*/ 17782 w 349846"/>
                      <a:gd name="connsiteY4" fmla="*/ 209096 h 222896"/>
                      <a:gd name="connsiteX5" fmla="*/ 23021 w 349846"/>
                      <a:gd name="connsiteY5" fmla="*/ 54125 h 222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9846" h="222896">
                        <a:moveTo>
                          <a:pt x="23021" y="54125"/>
                        </a:moveTo>
                        <a:cubicBezTo>
                          <a:pt x="15972" y="-10455"/>
                          <a:pt x="144083" y="-18075"/>
                          <a:pt x="159419" y="35741"/>
                        </a:cubicBezTo>
                        <a:cubicBezTo>
                          <a:pt x="174754" y="89558"/>
                          <a:pt x="188184" y="117466"/>
                          <a:pt x="240381" y="131563"/>
                        </a:cubicBezTo>
                        <a:cubicBezTo>
                          <a:pt x="329821" y="155757"/>
                          <a:pt x="358586" y="193475"/>
                          <a:pt x="347633" y="206811"/>
                        </a:cubicBezTo>
                        <a:cubicBezTo>
                          <a:pt x="326296" y="232909"/>
                          <a:pt x="63502" y="222432"/>
                          <a:pt x="17782" y="209096"/>
                        </a:cubicBezTo>
                        <a:cubicBezTo>
                          <a:pt x="-28033" y="195857"/>
                          <a:pt x="29974" y="118704"/>
                          <a:pt x="23021" y="5412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任意多边形: 形状 148"/>
                  <p:cNvSpPr/>
                  <p:nvPr/>
                </p:nvSpPr>
                <p:spPr>
                  <a:xfrm>
                    <a:off x="5639691" y="3587686"/>
                    <a:ext cx="419460" cy="1483762"/>
                  </a:xfrm>
                  <a:custGeom>
                    <a:avLst/>
                    <a:gdLst>
                      <a:gd name="connsiteX0" fmla="*/ 394300 w 419460"/>
                      <a:gd name="connsiteY0" fmla="*/ 0 h 1483762"/>
                      <a:gd name="connsiteX1" fmla="*/ 409921 w 419460"/>
                      <a:gd name="connsiteY1" fmla="*/ 706946 h 1483762"/>
                      <a:gd name="connsiteX2" fmla="*/ 268189 w 419460"/>
                      <a:gd name="connsiteY2" fmla="*/ 1475804 h 1483762"/>
                      <a:gd name="connsiteX3" fmla="*/ 49114 w 419460"/>
                      <a:gd name="connsiteY3" fmla="*/ 1475804 h 1483762"/>
                      <a:gd name="connsiteX4" fmla="*/ 51972 w 419460"/>
                      <a:gd name="connsiteY4" fmla="*/ 762286 h 1483762"/>
                      <a:gd name="connsiteX5" fmla="*/ 9681 w 419460"/>
                      <a:gd name="connsiteY5" fmla="*/ 16573 h 1483762"/>
                      <a:gd name="connsiteX6" fmla="*/ 394300 w 419460"/>
                      <a:gd name="connsiteY6" fmla="*/ 0 h 1483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9460" h="1483762">
                        <a:moveTo>
                          <a:pt x="394300" y="0"/>
                        </a:moveTo>
                        <a:cubicBezTo>
                          <a:pt x="394300" y="0"/>
                          <a:pt x="438306" y="451295"/>
                          <a:pt x="409921" y="706946"/>
                        </a:cubicBezTo>
                        <a:cubicBezTo>
                          <a:pt x="381537" y="962692"/>
                          <a:pt x="268189" y="1475804"/>
                          <a:pt x="268189" y="1475804"/>
                        </a:cubicBezTo>
                        <a:cubicBezTo>
                          <a:pt x="268189" y="1475804"/>
                          <a:pt x="127696" y="1493711"/>
                          <a:pt x="49114" y="1475804"/>
                        </a:cubicBezTo>
                        <a:cubicBezTo>
                          <a:pt x="49114" y="1475804"/>
                          <a:pt x="39971" y="898684"/>
                          <a:pt x="51972" y="762286"/>
                        </a:cubicBezTo>
                        <a:cubicBezTo>
                          <a:pt x="63973" y="625983"/>
                          <a:pt x="-29562" y="150876"/>
                          <a:pt x="9681" y="16573"/>
                        </a:cubicBezTo>
                        <a:lnTo>
                          <a:pt x="39430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8" name="任意多边形: 形状 137"/>
                <p:cNvSpPr/>
                <p:nvPr/>
              </p:nvSpPr>
              <p:spPr>
                <a:xfrm>
                  <a:off x="5706331" y="2461736"/>
                  <a:ext cx="196977" cy="177545"/>
                </a:xfrm>
                <a:custGeom>
                  <a:avLst/>
                  <a:gdLst>
                    <a:gd name="connsiteX0" fmla="*/ 0 w 196977"/>
                    <a:gd name="connsiteY0" fmla="*/ 0 h 177545"/>
                    <a:gd name="connsiteX1" fmla="*/ 196977 w 196977"/>
                    <a:gd name="connsiteY1" fmla="*/ 98393 h 177545"/>
                    <a:gd name="connsiteX2" fmla="*/ 182308 w 196977"/>
                    <a:gd name="connsiteY2" fmla="*/ 177546 h 177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977" h="177545">
                      <a:moveTo>
                        <a:pt x="0" y="0"/>
                      </a:moveTo>
                      <a:lnTo>
                        <a:pt x="196977" y="98393"/>
                      </a:lnTo>
                      <a:lnTo>
                        <a:pt x="182308" y="1775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1E59B3"/>
                    </a:gs>
                    <a:gs pos="22660">
                      <a:srgbClr val="1A4790"/>
                    </a:gs>
                    <a:gs pos="53330">
                      <a:srgbClr val="143268"/>
                    </a:gs>
                    <a:gs pos="77590">
                      <a:srgbClr val="11254E"/>
                    </a:gs>
                    <a:gs pos="92220">
                      <a:srgbClr val="102045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" name="任意多边形: 形状 138"/>
                <p:cNvSpPr/>
                <p:nvPr/>
              </p:nvSpPr>
              <p:spPr>
                <a:xfrm>
                  <a:off x="5497353" y="2456402"/>
                  <a:ext cx="589395" cy="1301804"/>
                </a:xfrm>
                <a:custGeom>
                  <a:avLst/>
                  <a:gdLst>
                    <a:gd name="connsiteX0" fmla="*/ 529876 w 589395"/>
                    <a:gd name="connsiteY0" fmla="*/ 555879 h 1301804"/>
                    <a:gd name="connsiteX1" fmla="*/ 433673 w 589395"/>
                    <a:gd name="connsiteY1" fmla="*/ 127921 h 1301804"/>
                    <a:gd name="connsiteX2" fmla="*/ 200311 w 589395"/>
                    <a:gd name="connsiteY2" fmla="*/ 0 h 1301804"/>
                    <a:gd name="connsiteX3" fmla="*/ 181356 w 589395"/>
                    <a:gd name="connsiteY3" fmla="*/ 61913 h 1301804"/>
                    <a:gd name="connsiteX4" fmla="*/ 86678 w 589395"/>
                    <a:gd name="connsiteY4" fmla="*/ 258032 h 1301804"/>
                    <a:gd name="connsiteX5" fmla="*/ 35624 w 589395"/>
                    <a:gd name="connsiteY5" fmla="*/ 793528 h 1301804"/>
                    <a:gd name="connsiteX6" fmla="*/ 0 w 589395"/>
                    <a:gd name="connsiteY6" fmla="*/ 1193959 h 1301804"/>
                    <a:gd name="connsiteX7" fmla="*/ 588835 w 589395"/>
                    <a:gd name="connsiteY7" fmla="*/ 1270254 h 1301804"/>
                    <a:gd name="connsiteX8" fmla="*/ 542068 w 589395"/>
                    <a:gd name="connsiteY8" fmla="*/ 962406 h 1301804"/>
                    <a:gd name="connsiteX9" fmla="*/ 529876 w 589395"/>
                    <a:gd name="connsiteY9" fmla="*/ 555879 h 1301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9395" h="1301804">
                      <a:moveTo>
                        <a:pt x="529876" y="555879"/>
                      </a:moveTo>
                      <a:cubicBezTo>
                        <a:pt x="537115" y="458629"/>
                        <a:pt x="535496" y="236220"/>
                        <a:pt x="433673" y="127921"/>
                      </a:cubicBezTo>
                      <a:cubicBezTo>
                        <a:pt x="379191" y="67913"/>
                        <a:pt x="200311" y="0"/>
                        <a:pt x="200311" y="0"/>
                      </a:cubicBezTo>
                      <a:cubicBezTo>
                        <a:pt x="200311" y="0"/>
                        <a:pt x="188881" y="37433"/>
                        <a:pt x="181356" y="61913"/>
                      </a:cubicBezTo>
                      <a:cubicBezTo>
                        <a:pt x="153067" y="102489"/>
                        <a:pt x="103442" y="181451"/>
                        <a:pt x="86678" y="258032"/>
                      </a:cubicBezTo>
                      <a:cubicBezTo>
                        <a:pt x="62103" y="370332"/>
                        <a:pt x="6001" y="651319"/>
                        <a:pt x="35624" y="793528"/>
                      </a:cubicBezTo>
                      <a:cubicBezTo>
                        <a:pt x="88583" y="1048322"/>
                        <a:pt x="46958" y="1013651"/>
                        <a:pt x="0" y="1193959"/>
                      </a:cubicBezTo>
                      <a:cubicBezTo>
                        <a:pt x="0" y="1193959"/>
                        <a:pt x="455105" y="1372362"/>
                        <a:pt x="588835" y="1270254"/>
                      </a:cubicBezTo>
                      <a:cubicBezTo>
                        <a:pt x="596265" y="1255014"/>
                        <a:pt x="527018" y="1112710"/>
                        <a:pt x="542068" y="962406"/>
                      </a:cubicBezTo>
                      <a:cubicBezTo>
                        <a:pt x="555498" y="827913"/>
                        <a:pt x="537305" y="675608"/>
                        <a:pt x="529876" y="55587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任意多边形: 形状 139"/>
                <p:cNvSpPr/>
                <p:nvPr/>
              </p:nvSpPr>
              <p:spPr>
                <a:xfrm>
                  <a:off x="6973633" y="2495835"/>
                  <a:ext cx="10096" cy="1047"/>
                </a:xfrm>
                <a:custGeom>
                  <a:avLst/>
                  <a:gdLst>
                    <a:gd name="connsiteX0" fmla="*/ 0 w 10096"/>
                    <a:gd name="connsiteY0" fmla="*/ 1048 h 1047"/>
                    <a:gd name="connsiteX1" fmla="*/ 10096 w 10096"/>
                    <a:gd name="connsiteY1" fmla="*/ 0 h 1047"/>
                    <a:gd name="connsiteX2" fmla="*/ 0 w 10096"/>
                    <a:gd name="connsiteY2" fmla="*/ 1048 h 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96" h="1047">
                      <a:moveTo>
                        <a:pt x="0" y="1048"/>
                      </a:moveTo>
                      <a:cubicBezTo>
                        <a:pt x="3238" y="953"/>
                        <a:pt x="6572" y="571"/>
                        <a:pt x="10096" y="0"/>
                      </a:cubicBezTo>
                      <a:cubicBezTo>
                        <a:pt x="6762" y="476"/>
                        <a:pt x="3429" y="667"/>
                        <a:pt x="0" y="104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1E59B3"/>
                    </a:gs>
                    <a:gs pos="22660">
                      <a:srgbClr val="1A4790"/>
                    </a:gs>
                    <a:gs pos="53330">
                      <a:srgbClr val="143268"/>
                    </a:gs>
                    <a:gs pos="77590">
                      <a:srgbClr val="11254E"/>
                    </a:gs>
                    <a:gs pos="92220">
                      <a:srgbClr val="102045"/>
                    </a:gs>
                  </a:gsLst>
                  <a:lin ang="4675987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/>
                <p:nvPr/>
              </p:nvSpPr>
              <p:spPr>
                <a:xfrm>
                  <a:off x="6536626" y="2574798"/>
                  <a:ext cx="127729" cy="289559"/>
                </a:xfrm>
                <a:custGeom>
                  <a:avLst/>
                  <a:gdLst>
                    <a:gd name="connsiteX0" fmla="*/ 127730 w 127729"/>
                    <a:gd name="connsiteY0" fmla="*/ 0 h 289559"/>
                    <a:gd name="connsiteX1" fmla="*/ 0 w 127729"/>
                    <a:gd name="connsiteY1" fmla="*/ 289560 h 289559"/>
                    <a:gd name="connsiteX2" fmla="*/ 127730 w 127729"/>
                    <a:gd name="connsiteY2" fmla="*/ 0 h 289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729" h="289559">
                      <a:moveTo>
                        <a:pt x="127730" y="0"/>
                      </a:moveTo>
                      <a:cubicBezTo>
                        <a:pt x="59722" y="184213"/>
                        <a:pt x="34290" y="235363"/>
                        <a:pt x="0" y="289560"/>
                      </a:cubicBezTo>
                      <a:cubicBezTo>
                        <a:pt x="84487" y="232124"/>
                        <a:pt x="106489" y="122206"/>
                        <a:pt x="127730" y="0"/>
                      </a:cubicBezTo>
                      <a:close/>
                    </a:path>
                  </a:pathLst>
                </a:custGeom>
                <a:solidFill>
                  <a:srgbClr val="1E59B3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/>
                <p:nvPr/>
              </p:nvSpPr>
              <p:spPr>
                <a:xfrm>
                  <a:off x="6216585" y="3344622"/>
                  <a:ext cx="353498" cy="234028"/>
                </a:xfrm>
                <a:custGeom>
                  <a:avLst/>
                  <a:gdLst>
                    <a:gd name="connsiteX0" fmla="*/ 42672 w 353498"/>
                    <a:gd name="connsiteY0" fmla="*/ 11416 h 234028"/>
                    <a:gd name="connsiteX1" fmla="*/ 181356 w 353498"/>
                    <a:gd name="connsiteY1" fmla="*/ 12845 h 234028"/>
                    <a:gd name="connsiteX2" fmla="*/ 281464 w 353498"/>
                    <a:gd name="connsiteY2" fmla="*/ 38658 h 234028"/>
                    <a:gd name="connsiteX3" fmla="*/ 201359 w 353498"/>
                    <a:gd name="connsiteY3" fmla="*/ 63613 h 234028"/>
                    <a:gd name="connsiteX4" fmla="*/ 291275 w 353498"/>
                    <a:gd name="connsiteY4" fmla="*/ 125526 h 234028"/>
                    <a:gd name="connsiteX5" fmla="*/ 353473 w 353498"/>
                    <a:gd name="connsiteY5" fmla="*/ 162959 h 234028"/>
                    <a:gd name="connsiteX6" fmla="*/ 212789 w 353498"/>
                    <a:gd name="connsiteY6" fmla="*/ 125240 h 234028"/>
                    <a:gd name="connsiteX7" fmla="*/ 311754 w 353498"/>
                    <a:gd name="connsiteY7" fmla="*/ 181438 h 234028"/>
                    <a:gd name="connsiteX8" fmla="*/ 340519 w 353498"/>
                    <a:gd name="connsiteY8" fmla="*/ 209917 h 234028"/>
                    <a:gd name="connsiteX9" fmla="*/ 204216 w 353498"/>
                    <a:gd name="connsiteY9" fmla="*/ 228682 h 234028"/>
                    <a:gd name="connsiteX10" fmla="*/ 0 w 353498"/>
                    <a:gd name="connsiteY10" fmla="*/ 110000 h 234028"/>
                    <a:gd name="connsiteX11" fmla="*/ 42672 w 353498"/>
                    <a:gd name="connsiteY11" fmla="*/ 11416 h 234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3498" h="234028">
                      <a:moveTo>
                        <a:pt x="42672" y="11416"/>
                      </a:moveTo>
                      <a:cubicBezTo>
                        <a:pt x="100299" y="-4681"/>
                        <a:pt x="144304" y="-3347"/>
                        <a:pt x="181356" y="12845"/>
                      </a:cubicBezTo>
                      <a:cubicBezTo>
                        <a:pt x="218409" y="29038"/>
                        <a:pt x="284607" y="14179"/>
                        <a:pt x="281464" y="38658"/>
                      </a:cubicBezTo>
                      <a:cubicBezTo>
                        <a:pt x="278321" y="63137"/>
                        <a:pt x="204883" y="53612"/>
                        <a:pt x="201359" y="63613"/>
                      </a:cubicBezTo>
                      <a:cubicBezTo>
                        <a:pt x="197834" y="73615"/>
                        <a:pt x="270606" y="118573"/>
                        <a:pt x="291275" y="125526"/>
                      </a:cubicBezTo>
                      <a:cubicBezTo>
                        <a:pt x="311849" y="132479"/>
                        <a:pt x="351187" y="143528"/>
                        <a:pt x="353473" y="162959"/>
                      </a:cubicBezTo>
                      <a:cubicBezTo>
                        <a:pt x="355664" y="182390"/>
                        <a:pt x="212789" y="125240"/>
                        <a:pt x="212789" y="125240"/>
                      </a:cubicBezTo>
                      <a:cubicBezTo>
                        <a:pt x="212789" y="125240"/>
                        <a:pt x="289846" y="174770"/>
                        <a:pt x="311754" y="181438"/>
                      </a:cubicBezTo>
                      <a:cubicBezTo>
                        <a:pt x="333661" y="188105"/>
                        <a:pt x="343377" y="195916"/>
                        <a:pt x="340519" y="209917"/>
                      </a:cubicBezTo>
                      <a:cubicBezTo>
                        <a:pt x="337661" y="223919"/>
                        <a:pt x="282703" y="243636"/>
                        <a:pt x="204216" y="228682"/>
                      </a:cubicBezTo>
                      <a:cubicBezTo>
                        <a:pt x="125730" y="213823"/>
                        <a:pt x="0" y="110000"/>
                        <a:pt x="0" y="110000"/>
                      </a:cubicBezTo>
                      <a:lnTo>
                        <a:pt x="42672" y="1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536400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143" name="任意多边形: 形状 142"/>
                <p:cNvSpPr/>
                <p:nvPr/>
              </p:nvSpPr>
              <p:spPr>
                <a:xfrm>
                  <a:off x="5653913" y="2598705"/>
                  <a:ext cx="653730" cy="901777"/>
                </a:xfrm>
                <a:custGeom>
                  <a:avLst/>
                  <a:gdLst>
                    <a:gd name="connsiteX0" fmla="*/ 76992 w 653730"/>
                    <a:gd name="connsiteY0" fmla="*/ 572 h 901777"/>
                    <a:gd name="connsiteX1" fmla="*/ 162717 w 653730"/>
                    <a:gd name="connsiteY1" fmla="*/ 648938 h 901777"/>
                    <a:gd name="connsiteX2" fmla="*/ 581722 w 653730"/>
                    <a:gd name="connsiteY2" fmla="*/ 901446 h 901777"/>
                    <a:gd name="connsiteX3" fmla="*/ 653731 w 653730"/>
                    <a:gd name="connsiteY3" fmla="*/ 738759 h 901777"/>
                    <a:gd name="connsiteX4" fmla="*/ 314260 w 653730"/>
                    <a:gd name="connsiteY4" fmla="*/ 419576 h 901777"/>
                    <a:gd name="connsiteX5" fmla="*/ 76992 w 653730"/>
                    <a:gd name="connsiteY5" fmla="*/ 572 h 901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3730" h="901777">
                      <a:moveTo>
                        <a:pt x="76992" y="572"/>
                      </a:moveTo>
                      <a:cubicBezTo>
                        <a:pt x="-96458" y="19526"/>
                        <a:pt x="63562" y="488537"/>
                        <a:pt x="162717" y="648938"/>
                      </a:cubicBezTo>
                      <a:cubicBezTo>
                        <a:pt x="216819" y="736473"/>
                        <a:pt x="566387" y="892588"/>
                        <a:pt x="581722" y="901446"/>
                      </a:cubicBezTo>
                      <a:cubicBezTo>
                        <a:pt x="597153" y="910304"/>
                        <a:pt x="653731" y="738759"/>
                        <a:pt x="653731" y="738759"/>
                      </a:cubicBezTo>
                      <a:cubicBezTo>
                        <a:pt x="653731" y="738759"/>
                        <a:pt x="363124" y="473488"/>
                        <a:pt x="314260" y="419576"/>
                      </a:cubicBezTo>
                      <a:cubicBezTo>
                        <a:pt x="265397" y="365570"/>
                        <a:pt x="235108" y="-16764"/>
                        <a:pt x="76992" y="57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5364358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44" name="图形 19"/>
                <p:cNvGrpSpPr/>
                <p:nvPr/>
              </p:nvGrpSpPr>
              <p:grpSpPr>
                <a:xfrm>
                  <a:off x="5768117" y="2437791"/>
                  <a:ext cx="905978" cy="523511"/>
                  <a:chOff x="5768117" y="2437791"/>
                  <a:chExt cx="905978" cy="523511"/>
                </a:xfrm>
              </p:grpSpPr>
              <p:sp>
                <p:nvSpPr>
                  <p:cNvPr id="146" name="任意多边形: 形状 145"/>
                  <p:cNvSpPr/>
                  <p:nvPr/>
                </p:nvSpPr>
                <p:spPr>
                  <a:xfrm>
                    <a:off x="5966683" y="2437791"/>
                    <a:ext cx="707412" cy="523511"/>
                  </a:xfrm>
                  <a:custGeom>
                    <a:avLst/>
                    <a:gdLst>
                      <a:gd name="connsiteX0" fmla="*/ 680814 w 707412"/>
                      <a:gd name="connsiteY0" fmla="*/ 10324 h 523511"/>
                      <a:gd name="connsiteX1" fmla="*/ 562704 w 707412"/>
                      <a:gd name="connsiteY1" fmla="*/ 86334 h 523511"/>
                      <a:gd name="connsiteX2" fmla="*/ 396683 w 707412"/>
                      <a:gd name="connsiteY2" fmla="*/ 382943 h 523511"/>
                      <a:gd name="connsiteX3" fmla="*/ 15968 w 707412"/>
                      <a:gd name="connsiteY3" fmla="*/ 419614 h 523511"/>
                      <a:gd name="connsiteX4" fmla="*/ 35018 w 707412"/>
                      <a:gd name="connsiteY4" fmla="*/ 489908 h 523511"/>
                      <a:gd name="connsiteX5" fmla="*/ 478408 w 707412"/>
                      <a:gd name="connsiteY5" fmla="*/ 503815 h 523511"/>
                      <a:gd name="connsiteX6" fmla="*/ 686433 w 707412"/>
                      <a:gd name="connsiteY6" fmla="*/ 172059 h 523511"/>
                      <a:gd name="connsiteX7" fmla="*/ 680814 w 707412"/>
                      <a:gd name="connsiteY7" fmla="*/ 10324 h 5235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7412" h="523511">
                        <a:moveTo>
                          <a:pt x="680814" y="10324"/>
                        </a:moveTo>
                        <a:cubicBezTo>
                          <a:pt x="650524" y="-12917"/>
                          <a:pt x="601090" y="-725"/>
                          <a:pt x="562704" y="86334"/>
                        </a:cubicBezTo>
                        <a:cubicBezTo>
                          <a:pt x="562704" y="86334"/>
                          <a:pt x="430783" y="349986"/>
                          <a:pt x="396683" y="382943"/>
                        </a:cubicBezTo>
                        <a:cubicBezTo>
                          <a:pt x="238091" y="381037"/>
                          <a:pt x="30446" y="419233"/>
                          <a:pt x="15968" y="419614"/>
                        </a:cubicBezTo>
                        <a:cubicBezTo>
                          <a:pt x="-28894" y="420947"/>
                          <a:pt x="35018" y="489908"/>
                          <a:pt x="35018" y="489908"/>
                        </a:cubicBezTo>
                        <a:cubicBezTo>
                          <a:pt x="35018" y="489908"/>
                          <a:pt x="344486" y="555154"/>
                          <a:pt x="478408" y="503815"/>
                        </a:cubicBezTo>
                        <a:cubicBezTo>
                          <a:pt x="596422" y="458571"/>
                          <a:pt x="660430" y="244068"/>
                          <a:pt x="686433" y="172059"/>
                        </a:cubicBezTo>
                        <a:cubicBezTo>
                          <a:pt x="712532" y="100145"/>
                          <a:pt x="718152" y="38995"/>
                          <a:pt x="680814" y="1032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任意多边形: 形状 146"/>
                  <p:cNvSpPr/>
                  <p:nvPr/>
                </p:nvSpPr>
                <p:spPr>
                  <a:xfrm>
                    <a:off x="5768117" y="2819038"/>
                    <a:ext cx="233488" cy="141333"/>
                  </a:xfrm>
                  <a:custGeom>
                    <a:avLst/>
                    <a:gdLst>
                      <a:gd name="connsiteX0" fmla="*/ 227393 w 233489"/>
                      <a:gd name="connsiteY0" fmla="*/ 38271 h 141332"/>
                      <a:gd name="connsiteX1" fmla="*/ 140430 w 233489"/>
                      <a:gd name="connsiteY1" fmla="*/ 10362 h 141332"/>
                      <a:gd name="connsiteX2" fmla="*/ 72517 w 233489"/>
                      <a:gd name="connsiteY2" fmla="*/ 5695 h 141332"/>
                      <a:gd name="connsiteX3" fmla="*/ 117380 w 233489"/>
                      <a:gd name="connsiteY3" fmla="*/ 37890 h 141332"/>
                      <a:gd name="connsiteX4" fmla="*/ 48323 w 233489"/>
                      <a:gd name="connsiteY4" fmla="*/ 57892 h 141332"/>
                      <a:gd name="connsiteX5" fmla="*/ 1746 w 233489"/>
                      <a:gd name="connsiteY5" fmla="*/ 68370 h 141332"/>
                      <a:gd name="connsiteX6" fmla="*/ 97472 w 233489"/>
                      <a:gd name="connsiteY6" fmla="*/ 73990 h 141332"/>
                      <a:gd name="connsiteX7" fmla="*/ 23939 w 233489"/>
                      <a:gd name="connsiteY7" fmla="*/ 88563 h 141332"/>
                      <a:gd name="connsiteX8" fmla="*/ 31 w 233489"/>
                      <a:gd name="connsiteY8" fmla="*/ 100374 h 141332"/>
                      <a:gd name="connsiteX9" fmla="*/ 81279 w 233489"/>
                      <a:gd name="connsiteY9" fmla="*/ 140474 h 141332"/>
                      <a:gd name="connsiteX10" fmla="*/ 233489 w 233489"/>
                      <a:gd name="connsiteY10" fmla="*/ 108851 h 141332"/>
                      <a:gd name="connsiteX11" fmla="*/ 227393 w 233489"/>
                      <a:gd name="connsiteY11" fmla="*/ 38271 h 141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3489" h="141332">
                        <a:moveTo>
                          <a:pt x="227393" y="38271"/>
                        </a:moveTo>
                        <a:cubicBezTo>
                          <a:pt x="194723" y="16173"/>
                          <a:pt x="167004" y="7886"/>
                          <a:pt x="140430" y="10362"/>
                        </a:cubicBezTo>
                        <a:cubicBezTo>
                          <a:pt x="113855" y="12744"/>
                          <a:pt x="75660" y="-10307"/>
                          <a:pt x="72517" y="5695"/>
                        </a:cubicBezTo>
                        <a:cubicBezTo>
                          <a:pt x="69373" y="21602"/>
                          <a:pt x="117284" y="30936"/>
                          <a:pt x="117380" y="37890"/>
                        </a:cubicBezTo>
                        <a:cubicBezTo>
                          <a:pt x="117474" y="44843"/>
                          <a:pt x="62706" y="57797"/>
                          <a:pt x="48323" y="57892"/>
                        </a:cubicBezTo>
                        <a:cubicBezTo>
                          <a:pt x="34036" y="57987"/>
                          <a:pt x="7080" y="56654"/>
                          <a:pt x="1746" y="68370"/>
                        </a:cubicBezTo>
                        <a:cubicBezTo>
                          <a:pt x="-3683" y="79990"/>
                          <a:pt x="97472" y="73990"/>
                          <a:pt x="97472" y="73990"/>
                        </a:cubicBezTo>
                        <a:cubicBezTo>
                          <a:pt x="97472" y="73990"/>
                          <a:pt x="39084" y="88849"/>
                          <a:pt x="23939" y="88563"/>
                        </a:cubicBezTo>
                        <a:cubicBezTo>
                          <a:pt x="8794" y="88182"/>
                          <a:pt x="1174" y="91039"/>
                          <a:pt x="31" y="100374"/>
                        </a:cubicBezTo>
                        <a:cubicBezTo>
                          <a:pt x="-1112" y="109708"/>
                          <a:pt x="29178" y="133425"/>
                          <a:pt x="81279" y="140474"/>
                        </a:cubicBezTo>
                        <a:cubicBezTo>
                          <a:pt x="133382" y="147523"/>
                          <a:pt x="233489" y="108851"/>
                          <a:pt x="233489" y="108851"/>
                        </a:cubicBezTo>
                        <a:lnTo>
                          <a:pt x="227393" y="3827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4675984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45" name="任意多边形: 形状 144"/>
                <p:cNvSpPr/>
                <p:nvPr/>
              </p:nvSpPr>
              <p:spPr>
                <a:xfrm>
                  <a:off x="6487858" y="1666709"/>
                  <a:ext cx="279499" cy="311371"/>
                </a:xfrm>
                <a:custGeom>
                  <a:avLst/>
                  <a:gdLst>
                    <a:gd name="connsiteX0" fmla="*/ 0 w 279499"/>
                    <a:gd name="connsiteY0" fmla="*/ 311252 h 311371"/>
                    <a:gd name="connsiteX1" fmla="*/ 236029 w 279499"/>
                    <a:gd name="connsiteY1" fmla="*/ 72080 h 311371"/>
                    <a:gd name="connsiteX2" fmla="*/ 0 w 279499"/>
                    <a:gd name="connsiteY2" fmla="*/ 311252 h 311371"/>
                    <a:gd name="connsiteX3" fmla="*/ 178212 w 279499"/>
                    <a:gd name="connsiteY3" fmla="*/ 112466 h 311371"/>
                    <a:gd name="connsiteX4" fmla="*/ 0 w 279499"/>
                    <a:gd name="connsiteY4" fmla="*/ 311252 h 311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499" h="311371">
                      <a:moveTo>
                        <a:pt x="0" y="311252"/>
                      </a:moveTo>
                      <a:cubicBezTo>
                        <a:pt x="0" y="311252"/>
                        <a:pt x="60770" y="-180333"/>
                        <a:pt x="236029" y="72080"/>
                      </a:cubicBezTo>
                      <a:cubicBezTo>
                        <a:pt x="411289" y="324492"/>
                        <a:pt x="0" y="311252"/>
                        <a:pt x="0" y="311252"/>
                      </a:cubicBezTo>
                      <a:cubicBezTo>
                        <a:pt x="0" y="311252"/>
                        <a:pt x="306705" y="183617"/>
                        <a:pt x="178212" y="112466"/>
                      </a:cubicBezTo>
                      <a:cubicBezTo>
                        <a:pt x="72961" y="54173"/>
                        <a:pt x="0" y="311252"/>
                        <a:pt x="0" y="3112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675984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63" name="任意多边形: 形状 162"/>
            <p:cNvSpPr/>
            <p:nvPr/>
          </p:nvSpPr>
          <p:spPr>
            <a:xfrm>
              <a:off x="6068163" y="5934004"/>
              <a:ext cx="1625" cy="2969"/>
            </a:xfrm>
            <a:custGeom>
              <a:avLst/>
              <a:gdLst>
                <a:gd name="connsiteX0" fmla="*/ 0 w 2190"/>
                <a:gd name="connsiteY0" fmla="*/ 0 h 4000"/>
                <a:gd name="connsiteX1" fmla="*/ 2191 w 2190"/>
                <a:gd name="connsiteY1" fmla="*/ 4001 h 4000"/>
                <a:gd name="connsiteX2" fmla="*/ 0 w 2190"/>
                <a:gd name="connsiteY2" fmla="*/ 0 h 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" h="4000">
                  <a:moveTo>
                    <a:pt x="0" y="0"/>
                  </a:moveTo>
                  <a:cubicBezTo>
                    <a:pt x="1238" y="2381"/>
                    <a:pt x="2191" y="4001"/>
                    <a:pt x="2191" y="4001"/>
                  </a:cubicBezTo>
                  <a:cubicBezTo>
                    <a:pt x="2191" y="4001"/>
                    <a:pt x="1428" y="247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206" name="图形 19"/>
            <p:cNvGrpSpPr/>
            <p:nvPr/>
          </p:nvGrpSpPr>
          <p:grpSpPr>
            <a:xfrm>
              <a:off x="4204515" y="2981369"/>
              <a:ext cx="3533596" cy="2023878"/>
              <a:chOff x="3826287" y="1563338"/>
              <a:chExt cx="4940331" cy="2829591"/>
            </a:xfrm>
          </p:grpSpPr>
          <p:sp>
            <p:nvSpPr>
              <p:cNvPr id="207" name="任意多边形: 形状 206"/>
              <p:cNvSpPr/>
              <p:nvPr/>
            </p:nvSpPr>
            <p:spPr>
              <a:xfrm>
                <a:off x="4148232" y="3932967"/>
                <a:ext cx="1085587" cy="459962"/>
              </a:xfrm>
              <a:custGeom>
                <a:avLst/>
                <a:gdLst>
                  <a:gd name="connsiteX0" fmla="*/ 0 w 1085587"/>
                  <a:gd name="connsiteY0" fmla="*/ 459962 h 459962"/>
                  <a:gd name="connsiteX1" fmla="*/ 81629 w 1085587"/>
                  <a:gd name="connsiteY1" fmla="*/ 440627 h 459962"/>
                  <a:gd name="connsiteX2" fmla="*/ 452818 w 1085587"/>
                  <a:gd name="connsiteY2" fmla="*/ 277178 h 459962"/>
                  <a:gd name="connsiteX3" fmla="*/ 542830 w 1085587"/>
                  <a:gd name="connsiteY3" fmla="*/ 205549 h 459962"/>
                  <a:gd name="connsiteX4" fmla="*/ 588169 w 1085587"/>
                  <a:gd name="connsiteY4" fmla="*/ 222599 h 459962"/>
                  <a:gd name="connsiteX5" fmla="*/ 785813 w 1085587"/>
                  <a:gd name="connsiteY5" fmla="*/ 130778 h 459962"/>
                  <a:gd name="connsiteX6" fmla="*/ 995934 w 1085587"/>
                  <a:gd name="connsiteY6" fmla="*/ 71628 h 459962"/>
                  <a:gd name="connsiteX7" fmla="*/ 1084612 w 1085587"/>
                  <a:gd name="connsiteY7" fmla="*/ 0 h 459962"/>
                  <a:gd name="connsiteX8" fmla="*/ 977265 w 1085587"/>
                  <a:gd name="connsiteY8" fmla="*/ 124492 h 459962"/>
                  <a:gd name="connsiteX9" fmla="*/ 612648 w 1085587"/>
                  <a:gd name="connsiteY9" fmla="*/ 279559 h 459962"/>
                  <a:gd name="connsiteX10" fmla="*/ 600551 w 1085587"/>
                  <a:gd name="connsiteY10" fmla="*/ 337756 h 459962"/>
                  <a:gd name="connsiteX11" fmla="*/ 607314 w 1085587"/>
                  <a:gd name="connsiteY11" fmla="*/ 402717 h 459962"/>
                  <a:gd name="connsiteX12" fmla="*/ 513302 w 1085587"/>
                  <a:gd name="connsiteY12" fmla="*/ 423386 h 459962"/>
                  <a:gd name="connsiteX13" fmla="*/ 511778 w 1085587"/>
                  <a:gd name="connsiteY13" fmla="*/ 362331 h 459962"/>
                  <a:gd name="connsiteX14" fmla="*/ 489966 w 1085587"/>
                  <a:gd name="connsiteY14" fmla="*/ 351758 h 459962"/>
                  <a:gd name="connsiteX15" fmla="*/ 251841 w 1085587"/>
                  <a:gd name="connsiteY15" fmla="*/ 434245 h 459962"/>
                  <a:gd name="connsiteX16" fmla="*/ 0 w 1085587"/>
                  <a:gd name="connsiteY16" fmla="*/ 459962 h 45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85587" h="459962">
                    <a:moveTo>
                      <a:pt x="0" y="459962"/>
                    </a:moveTo>
                    <a:cubicBezTo>
                      <a:pt x="0" y="459962"/>
                      <a:pt x="62198" y="442817"/>
                      <a:pt x="81629" y="440627"/>
                    </a:cubicBezTo>
                    <a:cubicBezTo>
                      <a:pt x="219361" y="425101"/>
                      <a:pt x="394430" y="284226"/>
                      <a:pt x="452818" y="277178"/>
                    </a:cubicBezTo>
                    <a:cubicBezTo>
                      <a:pt x="511207" y="270129"/>
                      <a:pt x="513016" y="219551"/>
                      <a:pt x="542830" y="205549"/>
                    </a:cubicBezTo>
                    <a:cubicBezTo>
                      <a:pt x="572643" y="191548"/>
                      <a:pt x="588169" y="222599"/>
                      <a:pt x="588169" y="222599"/>
                    </a:cubicBezTo>
                    <a:cubicBezTo>
                      <a:pt x="588169" y="222599"/>
                      <a:pt x="714280" y="137065"/>
                      <a:pt x="785813" y="130778"/>
                    </a:cubicBezTo>
                    <a:cubicBezTo>
                      <a:pt x="857440" y="124587"/>
                      <a:pt x="950785" y="107442"/>
                      <a:pt x="995934" y="71628"/>
                    </a:cubicBezTo>
                    <a:cubicBezTo>
                      <a:pt x="1041082" y="35814"/>
                      <a:pt x="1084612" y="0"/>
                      <a:pt x="1084612" y="0"/>
                    </a:cubicBezTo>
                    <a:cubicBezTo>
                      <a:pt x="1084612" y="0"/>
                      <a:pt x="1103281" y="71628"/>
                      <a:pt x="977265" y="124492"/>
                    </a:cubicBezTo>
                    <a:cubicBezTo>
                      <a:pt x="851154" y="177451"/>
                      <a:pt x="620839" y="269081"/>
                      <a:pt x="612648" y="279559"/>
                    </a:cubicBezTo>
                    <a:cubicBezTo>
                      <a:pt x="604456" y="290036"/>
                      <a:pt x="599599" y="320897"/>
                      <a:pt x="600551" y="337756"/>
                    </a:cubicBezTo>
                    <a:cubicBezTo>
                      <a:pt x="602647" y="373571"/>
                      <a:pt x="621411" y="387191"/>
                      <a:pt x="607314" y="402717"/>
                    </a:cubicBezTo>
                    <a:cubicBezTo>
                      <a:pt x="593312" y="418243"/>
                      <a:pt x="508635" y="449771"/>
                      <a:pt x="513302" y="423386"/>
                    </a:cubicBezTo>
                    <a:cubicBezTo>
                      <a:pt x="516255" y="406813"/>
                      <a:pt x="517588" y="377571"/>
                      <a:pt x="511778" y="362331"/>
                    </a:cubicBezTo>
                    <a:cubicBezTo>
                      <a:pt x="508254" y="353187"/>
                      <a:pt x="505206" y="354139"/>
                      <a:pt x="489966" y="351758"/>
                    </a:cubicBezTo>
                    <a:cubicBezTo>
                      <a:pt x="449485" y="345567"/>
                      <a:pt x="334327" y="423386"/>
                      <a:pt x="251841" y="434245"/>
                    </a:cubicBezTo>
                    <a:cubicBezTo>
                      <a:pt x="169545" y="445294"/>
                      <a:pt x="0" y="459962"/>
                      <a:pt x="0" y="45996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208" name="图形 19"/>
              <p:cNvGrpSpPr/>
              <p:nvPr/>
            </p:nvGrpSpPr>
            <p:grpSpPr>
              <a:xfrm>
                <a:off x="3826287" y="1563338"/>
                <a:ext cx="4940331" cy="2089992"/>
                <a:chOff x="3826287" y="1563338"/>
                <a:chExt cx="4940331" cy="2089992"/>
              </a:xfrm>
            </p:grpSpPr>
            <p:sp>
              <p:nvSpPr>
                <p:cNvPr id="209" name="任意多边形: 形状 208"/>
                <p:cNvSpPr/>
                <p:nvPr/>
              </p:nvSpPr>
              <p:spPr>
                <a:xfrm>
                  <a:off x="7571241" y="1984585"/>
                  <a:ext cx="1082000" cy="595878"/>
                </a:xfrm>
                <a:custGeom>
                  <a:avLst/>
                  <a:gdLst>
                    <a:gd name="connsiteX0" fmla="*/ 288788 w 1082000"/>
                    <a:gd name="connsiteY0" fmla="*/ 519347 h 595878"/>
                    <a:gd name="connsiteX1" fmla="*/ 342414 w 1082000"/>
                    <a:gd name="connsiteY1" fmla="*/ 471246 h 595878"/>
                    <a:gd name="connsiteX2" fmla="*/ 418804 w 1082000"/>
                    <a:gd name="connsiteY2" fmla="*/ 487819 h 595878"/>
                    <a:gd name="connsiteX3" fmla="*/ 481860 w 1082000"/>
                    <a:gd name="connsiteY3" fmla="*/ 477818 h 595878"/>
                    <a:gd name="connsiteX4" fmla="*/ 357368 w 1082000"/>
                    <a:gd name="connsiteY4" fmla="*/ 411429 h 595878"/>
                    <a:gd name="connsiteX5" fmla="*/ 53044 w 1082000"/>
                    <a:gd name="connsiteY5" fmla="*/ 297986 h 595878"/>
                    <a:gd name="connsiteX6" fmla="*/ 466 w 1082000"/>
                    <a:gd name="connsiteY6" fmla="*/ 164064 h 595878"/>
                    <a:gd name="connsiteX7" fmla="*/ 40852 w 1082000"/>
                    <a:gd name="connsiteY7" fmla="*/ 205022 h 595878"/>
                    <a:gd name="connsiteX8" fmla="*/ 62950 w 1082000"/>
                    <a:gd name="connsiteY8" fmla="*/ 187305 h 595878"/>
                    <a:gd name="connsiteX9" fmla="*/ 93907 w 1082000"/>
                    <a:gd name="connsiteY9" fmla="*/ 227120 h 595878"/>
                    <a:gd name="connsiteX10" fmla="*/ 104956 w 1082000"/>
                    <a:gd name="connsiteY10" fmla="*/ 209403 h 595878"/>
                    <a:gd name="connsiteX11" fmla="*/ 155819 w 1082000"/>
                    <a:gd name="connsiteY11" fmla="*/ 274650 h 595878"/>
                    <a:gd name="connsiteX12" fmla="*/ 172392 w 1082000"/>
                    <a:gd name="connsiteY12" fmla="*/ 251409 h 595878"/>
                    <a:gd name="connsiteX13" fmla="*/ 400326 w 1082000"/>
                    <a:gd name="connsiteY13" fmla="*/ 373138 h 595878"/>
                    <a:gd name="connsiteX14" fmla="*/ 557488 w 1082000"/>
                    <a:gd name="connsiteY14" fmla="*/ 421811 h 595878"/>
                    <a:gd name="connsiteX15" fmla="*/ 681408 w 1082000"/>
                    <a:gd name="connsiteY15" fmla="*/ 286842 h 595878"/>
                    <a:gd name="connsiteX16" fmla="*/ 865051 w 1082000"/>
                    <a:gd name="connsiteY16" fmla="*/ 141871 h 595878"/>
                    <a:gd name="connsiteX17" fmla="*/ 929249 w 1082000"/>
                    <a:gd name="connsiteY17" fmla="*/ 24618 h 595878"/>
                    <a:gd name="connsiteX18" fmla="*/ 901626 w 1082000"/>
                    <a:gd name="connsiteY18" fmla="*/ 107581 h 595878"/>
                    <a:gd name="connsiteX19" fmla="*/ 1004497 w 1082000"/>
                    <a:gd name="connsiteY19" fmla="*/ 3568 h 595878"/>
                    <a:gd name="connsiteX20" fmla="*/ 961348 w 1082000"/>
                    <a:gd name="connsiteY20" fmla="*/ 85483 h 595878"/>
                    <a:gd name="connsiteX21" fmla="*/ 1056503 w 1082000"/>
                    <a:gd name="connsiteY21" fmla="*/ 10236 h 595878"/>
                    <a:gd name="connsiteX22" fmla="*/ 1004497 w 1082000"/>
                    <a:gd name="connsiteY22" fmla="*/ 96532 h 595878"/>
                    <a:gd name="connsiteX23" fmla="*/ 1081935 w 1082000"/>
                    <a:gd name="connsiteY23" fmla="*/ 53384 h 595878"/>
                    <a:gd name="connsiteX24" fmla="*/ 1031071 w 1082000"/>
                    <a:gd name="connsiteY24" fmla="*/ 121964 h 595878"/>
                    <a:gd name="connsiteX25" fmla="*/ 1070886 w 1082000"/>
                    <a:gd name="connsiteY25" fmla="*/ 113106 h 595878"/>
                    <a:gd name="connsiteX26" fmla="*/ 1032119 w 1082000"/>
                    <a:gd name="connsiteY26" fmla="*/ 150729 h 595878"/>
                    <a:gd name="connsiteX27" fmla="*/ 1060885 w 1082000"/>
                    <a:gd name="connsiteY27" fmla="*/ 154063 h 595878"/>
                    <a:gd name="connsiteX28" fmla="*/ 1006687 w 1082000"/>
                    <a:gd name="connsiteY28" fmla="*/ 220452 h 595878"/>
                    <a:gd name="connsiteX29" fmla="*/ 837428 w 1082000"/>
                    <a:gd name="connsiteY29" fmla="*/ 510393 h 595878"/>
                    <a:gd name="connsiteX30" fmla="*/ 1028881 w 1082000"/>
                    <a:gd name="connsiteY30" fmla="*/ 556875 h 595878"/>
                    <a:gd name="connsiteX31" fmla="*/ 784278 w 1082000"/>
                    <a:gd name="connsiteY31" fmla="*/ 579354 h 595878"/>
                    <a:gd name="connsiteX32" fmla="*/ 536152 w 1082000"/>
                    <a:gd name="connsiteY32" fmla="*/ 554685 h 595878"/>
                    <a:gd name="connsiteX33" fmla="*/ 288788 w 1082000"/>
                    <a:gd name="connsiteY33" fmla="*/ 519347 h 595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2000" h="595878">
                      <a:moveTo>
                        <a:pt x="288788" y="519347"/>
                      </a:moveTo>
                      <a:cubicBezTo>
                        <a:pt x="288788" y="519347"/>
                        <a:pt x="307552" y="476199"/>
                        <a:pt x="342414" y="471246"/>
                      </a:cubicBezTo>
                      <a:cubicBezTo>
                        <a:pt x="377275" y="466293"/>
                        <a:pt x="383943" y="487819"/>
                        <a:pt x="418804" y="487819"/>
                      </a:cubicBezTo>
                      <a:cubicBezTo>
                        <a:pt x="453666" y="487819"/>
                        <a:pt x="481860" y="477818"/>
                        <a:pt x="481860" y="477818"/>
                      </a:cubicBezTo>
                      <a:cubicBezTo>
                        <a:pt x="481860" y="477818"/>
                        <a:pt x="442045" y="414762"/>
                        <a:pt x="357368" y="411429"/>
                      </a:cubicBezTo>
                      <a:cubicBezTo>
                        <a:pt x="272691" y="408095"/>
                        <a:pt x="99527" y="378282"/>
                        <a:pt x="53044" y="297986"/>
                      </a:cubicBezTo>
                      <a:cubicBezTo>
                        <a:pt x="-8583" y="191687"/>
                        <a:pt x="466" y="164064"/>
                        <a:pt x="466" y="164064"/>
                      </a:cubicBezTo>
                      <a:cubicBezTo>
                        <a:pt x="25326" y="174066"/>
                        <a:pt x="30851" y="176256"/>
                        <a:pt x="40852" y="205022"/>
                      </a:cubicBezTo>
                      <a:cubicBezTo>
                        <a:pt x="50853" y="233787"/>
                        <a:pt x="41995" y="163017"/>
                        <a:pt x="62950" y="187305"/>
                      </a:cubicBezTo>
                      <a:cubicBezTo>
                        <a:pt x="84001" y="211689"/>
                        <a:pt x="93907" y="227120"/>
                        <a:pt x="93907" y="227120"/>
                      </a:cubicBezTo>
                      <a:cubicBezTo>
                        <a:pt x="93907" y="227120"/>
                        <a:pt x="75143" y="185115"/>
                        <a:pt x="104956" y="209403"/>
                      </a:cubicBezTo>
                      <a:cubicBezTo>
                        <a:pt x="134864" y="233787"/>
                        <a:pt x="155819" y="274650"/>
                        <a:pt x="155819" y="274650"/>
                      </a:cubicBezTo>
                      <a:cubicBezTo>
                        <a:pt x="155819" y="274650"/>
                        <a:pt x="119338" y="212642"/>
                        <a:pt x="172392" y="251409"/>
                      </a:cubicBezTo>
                      <a:cubicBezTo>
                        <a:pt x="225542" y="290175"/>
                        <a:pt x="367179" y="351040"/>
                        <a:pt x="400326" y="373138"/>
                      </a:cubicBezTo>
                      <a:cubicBezTo>
                        <a:pt x="433473" y="395236"/>
                        <a:pt x="511007" y="412953"/>
                        <a:pt x="557488" y="421811"/>
                      </a:cubicBezTo>
                      <a:cubicBezTo>
                        <a:pt x="603970" y="430669"/>
                        <a:pt x="650452" y="324465"/>
                        <a:pt x="681408" y="286842"/>
                      </a:cubicBezTo>
                      <a:cubicBezTo>
                        <a:pt x="712365" y="249218"/>
                        <a:pt x="845143" y="175113"/>
                        <a:pt x="865051" y="141871"/>
                      </a:cubicBezTo>
                      <a:cubicBezTo>
                        <a:pt x="884958" y="108629"/>
                        <a:pt x="927059" y="6902"/>
                        <a:pt x="929249" y="24618"/>
                      </a:cubicBezTo>
                      <a:cubicBezTo>
                        <a:pt x="931440" y="42335"/>
                        <a:pt x="901626" y="107581"/>
                        <a:pt x="901626" y="107581"/>
                      </a:cubicBezTo>
                      <a:cubicBezTo>
                        <a:pt x="901626" y="107581"/>
                        <a:pt x="1006783" y="-23007"/>
                        <a:pt x="1004497" y="3568"/>
                      </a:cubicBezTo>
                      <a:cubicBezTo>
                        <a:pt x="1002306" y="30143"/>
                        <a:pt x="961348" y="85483"/>
                        <a:pt x="961348" y="85483"/>
                      </a:cubicBezTo>
                      <a:cubicBezTo>
                        <a:pt x="961348" y="85483"/>
                        <a:pt x="1050978" y="-6338"/>
                        <a:pt x="1056503" y="10236"/>
                      </a:cubicBezTo>
                      <a:cubicBezTo>
                        <a:pt x="1062028" y="26809"/>
                        <a:pt x="1004497" y="96532"/>
                        <a:pt x="1004497" y="96532"/>
                      </a:cubicBezTo>
                      <a:cubicBezTo>
                        <a:pt x="1004497" y="96532"/>
                        <a:pt x="1079744" y="34524"/>
                        <a:pt x="1081935" y="53384"/>
                      </a:cubicBezTo>
                      <a:cubicBezTo>
                        <a:pt x="1084126" y="72148"/>
                        <a:pt x="1031071" y="121964"/>
                        <a:pt x="1031071" y="121964"/>
                      </a:cubicBezTo>
                      <a:cubicBezTo>
                        <a:pt x="1031071" y="121964"/>
                        <a:pt x="1081935" y="91008"/>
                        <a:pt x="1070886" y="113106"/>
                      </a:cubicBezTo>
                      <a:cubicBezTo>
                        <a:pt x="1059837" y="135204"/>
                        <a:pt x="1032119" y="150729"/>
                        <a:pt x="1032119" y="150729"/>
                      </a:cubicBezTo>
                      <a:cubicBezTo>
                        <a:pt x="1032119" y="150729"/>
                        <a:pt x="1060885" y="135204"/>
                        <a:pt x="1060885" y="154063"/>
                      </a:cubicBezTo>
                      <a:cubicBezTo>
                        <a:pt x="1060885" y="172827"/>
                        <a:pt x="1041549" y="176161"/>
                        <a:pt x="1006687" y="220452"/>
                      </a:cubicBezTo>
                      <a:cubicBezTo>
                        <a:pt x="949728" y="292842"/>
                        <a:pt x="946394" y="416286"/>
                        <a:pt x="837428" y="510393"/>
                      </a:cubicBezTo>
                      <a:cubicBezTo>
                        <a:pt x="881815" y="516680"/>
                        <a:pt x="975636" y="550208"/>
                        <a:pt x="1028881" y="556875"/>
                      </a:cubicBezTo>
                      <a:cubicBezTo>
                        <a:pt x="971350" y="586784"/>
                        <a:pt x="919248" y="614692"/>
                        <a:pt x="784278" y="579354"/>
                      </a:cubicBezTo>
                      <a:cubicBezTo>
                        <a:pt x="704364" y="558399"/>
                        <a:pt x="663692" y="595928"/>
                        <a:pt x="536152" y="554685"/>
                      </a:cubicBezTo>
                      <a:cubicBezTo>
                        <a:pt x="448999" y="526586"/>
                        <a:pt x="371751" y="545922"/>
                        <a:pt x="288788" y="5193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" name="任意多边形: 形状 209"/>
                <p:cNvSpPr/>
                <p:nvPr/>
              </p:nvSpPr>
              <p:spPr>
                <a:xfrm>
                  <a:off x="3989022" y="1563338"/>
                  <a:ext cx="739208" cy="587737"/>
                </a:xfrm>
                <a:custGeom>
                  <a:avLst/>
                  <a:gdLst>
                    <a:gd name="connsiteX0" fmla="*/ 660034 w 739208"/>
                    <a:gd name="connsiteY0" fmla="*/ 321469 h 587737"/>
                    <a:gd name="connsiteX1" fmla="*/ 609933 w 739208"/>
                    <a:gd name="connsiteY1" fmla="*/ 308229 h 587737"/>
                    <a:gd name="connsiteX2" fmla="*/ 566499 w 739208"/>
                    <a:gd name="connsiteY2" fmla="*/ 343852 h 587737"/>
                    <a:gd name="connsiteX3" fmla="*/ 522874 w 739208"/>
                    <a:gd name="connsiteY3" fmla="*/ 358140 h 587737"/>
                    <a:gd name="connsiteX4" fmla="*/ 580786 w 739208"/>
                    <a:gd name="connsiteY4" fmla="*/ 274987 h 587737"/>
                    <a:gd name="connsiteX5" fmla="*/ 738330 w 739208"/>
                    <a:gd name="connsiteY5" fmla="*/ 102870 h 587737"/>
                    <a:gd name="connsiteX6" fmla="*/ 728138 w 739208"/>
                    <a:gd name="connsiteY6" fmla="*/ 0 h 587737"/>
                    <a:gd name="connsiteX7" fmla="*/ 715660 w 739208"/>
                    <a:gd name="connsiteY7" fmla="*/ 39433 h 587737"/>
                    <a:gd name="connsiteX8" fmla="*/ 695753 w 739208"/>
                    <a:gd name="connsiteY8" fmla="*/ 35338 h 587737"/>
                    <a:gd name="connsiteX9" fmla="*/ 688990 w 739208"/>
                    <a:gd name="connsiteY9" fmla="*/ 70961 h 587737"/>
                    <a:gd name="connsiteX10" fmla="*/ 676132 w 739208"/>
                    <a:gd name="connsiteY10" fmla="*/ 63246 h 587737"/>
                    <a:gd name="connsiteX11" fmla="*/ 664892 w 739208"/>
                    <a:gd name="connsiteY11" fmla="*/ 121634 h 587737"/>
                    <a:gd name="connsiteX12" fmla="*/ 646699 w 739208"/>
                    <a:gd name="connsiteY12" fmla="*/ 112204 h 587737"/>
                    <a:gd name="connsiteX13" fmla="*/ 540686 w 739208"/>
                    <a:gd name="connsiteY13" fmla="*/ 264605 h 587737"/>
                    <a:gd name="connsiteX14" fmla="*/ 456104 w 739208"/>
                    <a:gd name="connsiteY14" fmla="*/ 347186 h 587737"/>
                    <a:gd name="connsiteX15" fmla="*/ 332660 w 739208"/>
                    <a:gd name="connsiteY15" fmla="*/ 301371 h 587737"/>
                    <a:gd name="connsiteX16" fmla="*/ 167782 w 739208"/>
                    <a:gd name="connsiteY16" fmla="*/ 268700 h 587737"/>
                    <a:gd name="connsiteX17" fmla="*/ 88344 w 739208"/>
                    <a:gd name="connsiteY17" fmla="*/ 214693 h 587737"/>
                    <a:gd name="connsiteX18" fmla="*/ 133207 w 739208"/>
                    <a:gd name="connsiteY18" fmla="*/ 258699 h 587737"/>
                    <a:gd name="connsiteX19" fmla="*/ 33384 w 739208"/>
                    <a:gd name="connsiteY19" fmla="*/ 225838 h 587737"/>
                    <a:gd name="connsiteX20" fmla="*/ 87772 w 739208"/>
                    <a:gd name="connsiteY20" fmla="*/ 264128 h 587737"/>
                    <a:gd name="connsiteX21" fmla="*/ 2333 w 739208"/>
                    <a:gd name="connsiteY21" fmla="*/ 247174 h 587737"/>
                    <a:gd name="connsiteX22" fmla="*/ 63865 w 739208"/>
                    <a:gd name="connsiteY22" fmla="*/ 285369 h 587737"/>
                    <a:gd name="connsiteX23" fmla="*/ 238 w 739208"/>
                    <a:gd name="connsiteY23" fmla="*/ 283083 h 587737"/>
                    <a:gd name="connsiteX24" fmla="*/ 55197 w 739208"/>
                    <a:gd name="connsiteY24" fmla="*/ 310325 h 587737"/>
                    <a:gd name="connsiteX25" fmla="*/ 26812 w 739208"/>
                    <a:gd name="connsiteY25" fmla="*/ 317659 h 587737"/>
                    <a:gd name="connsiteX26" fmla="*/ 63865 w 739208"/>
                    <a:gd name="connsiteY26" fmla="*/ 329089 h 587737"/>
                    <a:gd name="connsiteX27" fmla="*/ 46529 w 739208"/>
                    <a:gd name="connsiteY27" fmla="*/ 340614 h 587737"/>
                    <a:gd name="connsiteX28" fmla="*/ 102917 w 739208"/>
                    <a:gd name="connsiteY28" fmla="*/ 365379 h 587737"/>
                    <a:gd name="connsiteX29" fmla="*/ 305990 w 739208"/>
                    <a:gd name="connsiteY29" fmla="*/ 495395 h 587737"/>
                    <a:gd name="connsiteX30" fmla="*/ 198739 w 739208"/>
                    <a:gd name="connsiteY30" fmla="*/ 587693 h 587737"/>
                    <a:gd name="connsiteX31" fmla="*/ 362568 w 739208"/>
                    <a:gd name="connsiteY31" fmla="*/ 522065 h 587737"/>
                    <a:gd name="connsiteX32" fmla="*/ 513159 w 739208"/>
                    <a:gd name="connsiteY32" fmla="*/ 425101 h 587737"/>
                    <a:gd name="connsiteX33" fmla="*/ 660034 w 739208"/>
                    <a:gd name="connsiteY33" fmla="*/ 321469 h 587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39208" h="587737">
                      <a:moveTo>
                        <a:pt x="660034" y="321469"/>
                      </a:moveTo>
                      <a:cubicBezTo>
                        <a:pt x="660034" y="321469"/>
                        <a:pt x="633841" y="300038"/>
                        <a:pt x="609933" y="308229"/>
                      </a:cubicBezTo>
                      <a:cubicBezTo>
                        <a:pt x="586025" y="316421"/>
                        <a:pt x="588787" y="332422"/>
                        <a:pt x="566499" y="343852"/>
                      </a:cubicBezTo>
                      <a:cubicBezTo>
                        <a:pt x="544210" y="355282"/>
                        <a:pt x="522874" y="358140"/>
                        <a:pt x="522874" y="358140"/>
                      </a:cubicBezTo>
                      <a:cubicBezTo>
                        <a:pt x="522874" y="358140"/>
                        <a:pt x="527732" y="304800"/>
                        <a:pt x="580786" y="274987"/>
                      </a:cubicBezTo>
                      <a:cubicBezTo>
                        <a:pt x="633841" y="245173"/>
                        <a:pt x="734806" y="169450"/>
                        <a:pt x="738330" y="102870"/>
                      </a:cubicBezTo>
                      <a:cubicBezTo>
                        <a:pt x="742902" y="14668"/>
                        <a:pt x="728138" y="0"/>
                        <a:pt x="728138" y="0"/>
                      </a:cubicBezTo>
                      <a:cubicBezTo>
                        <a:pt x="715470" y="14478"/>
                        <a:pt x="712612" y="17717"/>
                        <a:pt x="715660" y="39433"/>
                      </a:cubicBezTo>
                      <a:cubicBezTo>
                        <a:pt x="718708" y="61055"/>
                        <a:pt x="701182" y="12859"/>
                        <a:pt x="695753" y="35338"/>
                      </a:cubicBezTo>
                      <a:cubicBezTo>
                        <a:pt x="690229" y="57817"/>
                        <a:pt x="688990" y="70961"/>
                        <a:pt x="688990" y="70961"/>
                      </a:cubicBezTo>
                      <a:cubicBezTo>
                        <a:pt x="688990" y="70961"/>
                        <a:pt x="687276" y="37909"/>
                        <a:pt x="676132" y="63246"/>
                      </a:cubicBezTo>
                      <a:cubicBezTo>
                        <a:pt x="664987" y="88582"/>
                        <a:pt x="664892" y="121634"/>
                        <a:pt x="664892" y="121634"/>
                      </a:cubicBezTo>
                      <a:cubicBezTo>
                        <a:pt x="664892" y="121634"/>
                        <a:pt x="667940" y="70104"/>
                        <a:pt x="646699" y="112204"/>
                      </a:cubicBezTo>
                      <a:cubicBezTo>
                        <a:pt x="625364" y="154305"/>
                        <a:pt x="554688" y="239649"/>
                        <a:pt x="540686" y="264605"/>
                      </a:cubicBezTo>
                      <a:cubicBezTo>
                        <a:pt x="526684" y="289655"/>
                        <a:pt x="482965" y="326231"/>
                        <a:pt x="456104" y="347186"/>
                      </a:cubicBezTo>
                      <a:cubicBezTo>
                        <a:pt x="429243" y="368046"/>
                        <a:pt x="364759" y="315277"/>
                        <a:pt x="332660" y="301371"/>
                      </a:cubicBezTo>
                      <a:cubicBezTo>
                        <a:pt x="300561" y="287464"/>
                        <a:pt x="191405" y="283464"/>
                        <a:pt x="167782" y="268700"/>
                      </a:cubicBezTo>
                      <a:cubicBezTo>
                        <a:pt x="144160" y="253936"/>
                        <a:pt x="83962" y="202597"/>
                        <a:pt x="88344" y="214693"/>
                      </a:cubicBezTo>
                      <a:cubicBezTo>
                        <a:pt x="92725" y="226695"/>
                        <a:pt x="133207" y="258699"/>
                        <a:pt x="133207" y="258699"/>
                      </a:cubicBezTo>
                      <a:cubicBezTo>
                        <a:pt x="133207" y="258699"/>
                        <a:pt x="23288" y="209550"/>
                        <a:pt x="33384" y="225838"/>
                      </a:cubicBezTo>
                      <a:cubicBezTo>
                        <a:pt x="43481" y="242125"/>
                        <a:pt x="87772" y="264128"/>
                        <a:pt x="87772" y="264128"/>
                      </a:cubicBezTo>
                      <a:cubicBezTo>
                        <a:pt x="87772" y="264128"/>
                        <a:pt x="428" y="234696"/>
                        <a:pt x="2333" y="247174"/>
                      </a:cubicBezTo>
                      <a:cubicBezTo>
                        <a:pt x="4238" y="259556"/>
                        <a:pt x="63865" y="285369"/>
                        <a:pt x="63865" y="285369"/>
                      </a:cubicBezTo>
                      <a:cubicBezTo>
                        <a:pt x="63865" y="285369"/>
                        <a:pt x="-4525" y="270319"/>
                        <a:pt x="238" y="283083"/>
                      </a:cubicBezTo>
                      <a:cubicBezTo>
                        <a:pt x="5000" y="295846"/>
                        <a:pt x="55197" y="310325"/>
                        <a:pt x="55197" y="310325"/>
                      </a:cubicBezTo>
                      <a:cubicBezTo>
                        <a:pt x="55197" y="310325"/>
                        <a:pt x="12525" y="307181"/>
                        <a:pt x="26812" y="317659"/>
                      </a:cubicBezTo>
                      <a:cubicBezTo>
                        <a:pt x="41100" y="328231"/>
                        <a:pt x="63865" y="329089"/>
                        <a:pt x="63865" y="329089"/>
                      </a:cubicBezTo>
                      <a:cubicBezTo>
                        <a:pt x="63865" y="329089"/>
                        <a:pt x="40433" y="328613"/>
                        <a:pt x="46529" y="340614"/>
                      </a:cubicBezTo>
                      <a:cubicBezTo>
                        <a:pt x="52720" y="352615"/>
                        <a:pt x="66055" y="348425"/>
                        <a:pt x="102917" y="365379"/>
                      </a:cubicBezTo>
                      <a:cubicBezTo>
                        <a:pt x="163020" y="393001"/>
                        <a:pt x="205597" y="470916"/>
                        <a:pt x="305990" y="495395"/>
                      </a:cubicBezTo>
                      <a:cubicBezTo>
                        <a:pt x="279701" y="513969"/>
                        <a:pt x="230552" y="566071"/>
                        <a:pt x="198739" y="587693"/>
                      </a:cubicBezTo>
                      <a:cubicBezTo>
                        <a:pt x="245316" y="587978"/>
                        <a:pt x="287797" y="588835"/>
                        <a:pt x="362568" y="522065"/>
                      </a:cubicBezTo>
                      <a:cubicBezTo>
                        <a:pt x="406860" y="482536"/>
                        <a:pt x="445055" y="493205"/>
                        <a:pt x="513159" y="425101"/>
                      </a:cubicBezTo>
                      <a:cubicBezTo>
                        <a:pt x="559927" y="378523"/>
                        <a:pt x="615648" y="365569"/>
                        <a:pt x="660034" y="32146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11" name="图形 19"/>
                <p:cNvGrpSpPr/>
                <p:nvPr/>
              </p:nvGrpSpPr>
              <p:grpSpPr>
                <a:xfrm>
                  <a:off x="7806327" y="1616085"/>
                  <a:ext cx="612285" cy="337128"/>
                  <a:chOff x="7806327" y="1616085"/>
                  <a:chExt cx="612285" cy="337128"/>
                </a:xfrm>
              </p:grpSpPr>
              <p:sp>
                <p:nvSpPr>
                  <p:cNvPr id="221" name="任意多边形: 形状 220"/>
                  <p:cNvSpPr/>
                  <p:nvPr/>
                </p:nvSpPr>
                <p:spPr>
                  <a:xfrm>
                    <a:off x="7806422" y="1616297"/>
                    <a:ext cx="612190" cy="336916"/>
                  </a:xfrm>
                  <a:custGeom>
                    <a:avLst/>
                    <a:gdLst>
                      <a:gd name="connsiteX0" fmla="*/ 163240 w 612190"/>
                      <a:gd name="connsiteY0" fmla="*/ 293465 h 336916"/>
                      <a:gd name="connsiteX1" fmla="*/ 193625 w 612190"/>
                      <a:gd name="connsiteY1" fmla="*/ 266223 h 336916"/>
                      <a:gd name="connsiteX2" fmla="*/ 236773 w 612190"/>
                      <a:gd name="connsiteY2" fmla="*/ 275653 h 336916"/>
                      <a:gd name="connsiteX3" fmla="*/ 272492 w 612190"/>
                      <a:gd name="connsiteY3" fmla="*/ 270033 h 336916"/>
                      <a:gd name="connsiteX4" fmla="*/ 202102 w 612190"/>
                      <a:gd name="connsiteY4" fmla="*/ 232505 h 336916"/>
                      <a:gd name="connsiteX5" fmla="*/ 29985 w 612190"/>
                      <a:gd name="connsiteY5" fmla="*/ 168402 h 336916"/>
                      <a:gd name="connsiteX6" fmla="*/ 267 w 612190"/>
                      <a:gd name="connsiteY6" fmla="*/ 92678 h 336916"/>
                      <a:gd name="connsiteX7" fmla="*/ 23127 w 612190"/>
                      <a:gd name="connsiteY7" fmla="*/ 115824 h 336916"/>
                      <a:gd name="connsiteX8" fmla="*/ 35605 w 612190"/>
                      <a:gd name="connsiteY8" fmla="*/ 105822 h 336916"/>
                      <a:gd name="connsiteX9" fmla="*/ 53131 w 612190"/>
                      <a:gd name="connsiteY9" fmla="*/ 128397 h 336916"/>
                      <a:gd name="connsiteX10" fmla="*/ 59417 w 612190"/>
                      <a:gd name="connsiteY10" fmla="*/ 118395 h 336916"/>
                      <a:gd name="connsiteX11" fmla="*/ 88183 w 612190"/>
                      <a:gd name="connsiteY11" fmla="*/ 155352 h 336916"/>
                      <a:gd name="connsiteX12" fmla="*/ 97613 w 612190"/>
                      <a:gd name="connsiteY12" fmla="*/ 142208 h 336916"/>
                      <a:gd name="connsiteX13" fmla="*/ 226581 w 612190"/>
                      <a:gd name="connsiteY13" fmla="*/ 211074 h 336916"/>
                      <a:gd name="connsiteX14" fmla="*/ 315450 w 612190"/>
                      <a:gd name="connsiteY14" fmla="*/ 238601 h 336916"/>
                      <a:gd name="connsiteX15" fmla="*/ 385553 w 612190"/>
                      <a:gd name="connsiteY15" fmla="*/ 162210 h 336916"/>
                      <a:gd name="connsiteX16" fmla="*/ 489471 w 612190"/>
                      <a:gd name="connsiteY16" fmla="*/ 80200 h 336916"/>
                      <a:gd name="connsiteX17" fmla="*/ 525762 w 612190"/>
                      <a:gd name="connsiteY17" fmla="*/ 13906 h 336916"/>
                      <a:gd name="connsiteX18" fmla="*/ 510141 w 612190"/>
                      <a:gd name="connsiteY18" fmla="*/ 60864 h 336916"/>
                      <a:gd name="connsiteX19" fmla="*/ 568338 w 612190"/>
                      <a:gd name="connsiteY19" fmla="*/ 2000 h 336916"/>
                      <a:gd name="connsiteX20" fmla="*/ 543954 w 612190"/>
                      <a:gd name="connsiteY20" fmla="*/ 48291 h 336916"/>
                      <a:gd name="connsiteX21" fmla="*/ 597771 w 612190"/>
                      <a:gd name="connsiteY21" fmla="*/ 5715 h 336916"/>
                      <a:gd name="connsiteX22" fmla="*/ 568338 w 612190"/>
                      <a:gd name="connsiteY22" fmla="*/ 54578 h 336916"/>
                      <a:gd name="connsiteX23" fmla="*/ 612154 w 612190"/>
                      <a:gd name="connsiteY23" fmla="*/ 30194 h 336916"/>
                      <a:gd name="connsiteX24" fmla="*/ 583388 w 612190"/>
                      <a:gd name="connsiteY24" fmla="*/ 68961 h 336916"/>
                      <a:gd name="connsiteX25" fmla="*/ 605962 w 612190"/>
                      <a:gd name="connsiteY25" fmla="*/ 63912 h 336916"/>
                      <a:gd name="connsiteX26" fmla="*/ 584055 w 612190"/>
                      <a:gd name="connsiteY26" fmla="*/ 85153 h 336916"/>
                      <a:gd name="connsiteX27" fmla="*/ 600342 w 612190"/>
                      <a:gd name="connsiteY27" fmla="*/ 87058 h 336916"/>
                      <a:gd name="connsiteX28" fmla="*/ 569672 w 612190"/>
                      <a:gd name="connsiteY28" fmla="*/ 124587 h 336916"/>
                      <a:gd name="connsiteX29" fmla="*/ 473946 w 612190"/>
                      <a:gd name="connsiteY29" fmla="*/ 288607 h 336916"/>
                      <a:gd name="connsiteX30" fmla="*/ 582245 w 612190"/>
                      <a:gd name="connsiteY30" fmla="*/ 314896 h 336916"/>
                      <a:gd name="connsiteX31" fmla="*/ 443942 w 612190"/>
                      <a:gd name="connsiteY31" fmla="*/ 327564 h 336916"/>
                      <a:gd name="connsiteX32" fmla="*/ 303639 w 612190"/>
                      <a:gd name="connsiteY32" fmla="*/ 313658 h 336916"/>
                      <a:gd name="connsiteX33" fmla="*/ 163240 w 612190"/>
                      <a:gd name="connsiteY33" fmla="*/ 293465 h 336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612190" h="336916">
                        <a:moveTo>
                          <a:pt x="163240" y="293465"/>
                        </a:moveTo>
                        <a:cubicBezTo>
                          <a:pt x="163240" y="293465"/>
                          <a:pt x="173908" y="269081"/>
                          <a:pt x="193625" y="266223"/>
                        </a:cubicBezTo>
                        <a:cubicBezTo>
                          <a:pt x="213341" y="263366"/>
                          <a:pt x="217056" y="275653"/>
                          <a:pt x="236773" y="275653"/>
                        </a:cubicBezTo>
                        <a:cubicBezTo>
                          <a:pt x="256490" y="275653"/>
                          <a:pt x="272492" y="270033"/>
                          <a:pt x="272492" y="270033"/>
                        </a:cubicBezTo>
                        <a:cubicBezTo>
                          <a:pt x="272492" y="270033"/>
                          <a:pt x="249917" y="234315"/>
                          <a:pt x="202102" y="232505"/>
                        </a:cubicBezTo>
                        <a:cubicBezTo>
                          <a:pt x="154191" y="230600"/>
                          <a:pt x="56274" y="213741"/>
                          <a:pt x="29985" y="168402"/>
                        </a:cubicBezTo>
                        <a:cubicBezTo>
                          <a:pt x="-4876" y="108299"/>
                          <a:pt x="267" y="92678"/>
                          <a:pt x="267" y="92678"/>
                        </a:cubicBezTo>
                        <a:cubicBezTo>
                          <a:pt x="14364" y="98298"/>
                          <a:pt x="17507" y="99536"/>
                          <a:pt x="23127" y="115824"/>
                        </a:cubicBezTo>
                        <a:cubicBezTo>
                          <a:pt x="28747" y="132111"/>
                          <a:pt x="23794" y="92011"/>
                          <a:pt x="35605" y="105822"/>
                        </a:cubicBezTo>
                        <a:cubicBezTo>
                          <a:pt x="47511" y="119634"/>
                          <a:pt x="53131" y="128397"/>
                          <a:pt x="53131" y="128397"/>
                        </a:cubicBezTo>
                        <a:cubicBezTo>
                          <a:pt x="53131" y="128397"/>
                          <a:pt x="42463" y="104584"/>
                          <a:pt x="59417" y="118395"/>
                        </a:cubicBezTo>
                        <a:cubicBezTo>
                          <a:pt x="76277" y="132207"/>
                          <a:pt x="88183" y="155352"/>
                          <a:pt x="88183" y="155352"/>
                        </a:cubicBezTo>
                        <a:cubicBezTo>
                          <a:pt x="88183" y="155352"/>
                          <a:pt x="67513" y="120300"/>
                          <a:pt x="97613" y="142208"/>
                        </a:cubicBezTo>
                        <a:cubicBezTo>
                          <a:pt x="127616" y="164115"/>
                          <a:pt x="207722" y="198501"/>
                          <a:pt x="226581" y="211074"/>
                        </a:cubicBezTo>
                        <a:cubicBezTo>
                          <a:pt x="245441" y="223647"/>
                          <a:pt x="289160" y="233648"/>
                          <a:pt x="315450" y="238601"/>
                        </a:cubicBezTo>
                        <a:cubicBezTo>
                          <a:pt x="341739" y="243649"/>
                          <a:pt x="368028" y="183546"/>
                          <a:pt x="385553" y="162210"/>
                        </a:cubicBezTo>
                        <a:cubicBezTo>
                          <a:pt x="403080" y="140970"/>
                          <a:pt x="478137" y="98964"/>
                          <a:pt x="489471" y="80200"/>
                        </a:cubicBezTo>
                        <a:cubicBezTo>
                          <a:pt x="500711" y="61436"/>
                          <a:pt x="524523" y="3810"/>
                          <a:pt x="525762" y="13906"/>
                        </a:cubicBezTo>
                        <a:cubicBezTo>
                          <a:pt x="527000" y="23907"/>
                          <a:pt x="510141" y="60864"/>
                          <a:pt x="510141" y="60864"/>
                        </a:cubicBezTo>
                        <a:cubicBezTo>
                          <a:pt x="510141" y="60864"/>
                          <a:pt x="569576" y="-12954"/>
                          <a:pt x="568338" y="2000"/>
                        </a:cubicBezTo>
                        <a:cubicBezTo>
                          <a:pt x="567100" y="17049"/>
                          <a:pt x="543954" y="48291"/>
                          <a:pt x="543954" y="48291"/>
                        </a:cubicBezTo>
                        <a:cubicBezTo>
                          <a:pt x="543954" y="48291"/>
                          <a:pt x="594627" y="-3620"/>
                          <a:pt x="597771" y="5715"/>
                        </a:cubicBezTo>
                        <a:cubicBezTo>
                          <a:pt x="600914" y="15144"/>
                          <a:pt x="568338" y="54578"/>
                          <a:pt x="568338" y="54578"/>
                        </a:cubicBezTo>
                        <a:cubicBezTo>
                          <a:pt x="568338" y="54578"/>
                          <a:pt x="610915" y="19526"/>
                          <a:pt x="612154" y="30194"/>
                        </a:cubicBezTo>
                        <a:cubicBezTo>
                          <a:pt x="613391" y="40862"/>
                          <a:pt x="583388" y="68961"/>
                          <a:pt x="583388" y="68961"/>
                        </a:cubicBezTo>
                        <a:cubicBezTo>
                          <a:pt x="583388" y="68961"/>
                          <a:pt x="612154" y="51435"/>
                          <a:pt x="605962" y="63912"/>
                        </a:cubicBezTo>
                        <a:cubicBezTo>
                          <a:pt x="599676" y="76390"/>
                          <a:pt x="584055" y="85153"/>
                          <a:pt x="584055" y="85153"/>
                        </a:cubicBezTo>
                        <a:cubicBezTo>
                          <a:pt x="584055" y="85153"/>
                          <a:pt x="600342" y="76390"/>
                          <a:pt x="600342" y="87058"/>
                        </a:cubicBezTo>
                        <a:cubicBezTo>
                          <a:pt x="600342" y="97726"/>
                          <a:pt x="589389" y="99536"/>
                          <a:pt x="569672" y="124587"/>
                        </a:cubicBezTo>
                        <a:cubicBezTo>
                          <a:pt x="537477" y="165544"/>
                          <a:pt x="535572" y="235362"/>
                          <a:pt x="473946" y="288607"/>
                        </a:cubicBezTo>
                        <a:cubicBezTo>
                          <a:pt x="498996" y="292227"/>
                          <a:pt x="552146" y="311181"/>
                          <a:pt x="582245" y="314896"/>
                        </a:cubicBezTo>
                        <a:cubicBezTo>
                          <a:pt x="549670" y="331755"/>
                          <a:pt x="520237" y="347567"/>
                          <a:pt x="443942" y="327564"/>
                        </a:cubicBezTo>
                        <a:cubicBezTo>
                          <a:pt x="398698" y="315658"/>
                          <a:pt x="375743" y="336899"/>
                          <a:pt x="303639" y="313658"/>
                        </a:cubicBezTo>
                        <a:cubicBezTo>
                          <a:pt x="253822" y="297561"/>
                          <a:pt x="210198" y="308514"/>
                          <a:pt x="163240" y="29346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1E59B3"/>
                      </a:gs>
                      <a:gs pos="22660">
                        <a:srgbClr val="1A4790"/>
                      </a:gs>
                      <a:gs pos="53330">
                        <a:srgbClr val="143268"/>
                      </a:gs>
                      <a:gs pos="77590">
                        <a:srgbClr val="11254E"/>
                      </a:gs>
                      <a:gs pos="92220">
                        <a:srgbClr val="102045"/>
                      </a:gs>
                    </a:gsLst>
                    <a:lin ang="0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" name="任意多边形: 形状 221"/>
                  <p:cNvSpPr/>
                  <p:nvPr/>
                </p:nvSpPr>
                <p:spPr>
                  <a:xfrm>
                    <a:off x="7892795" y="1768220"/>
                    <a:ext cx="1809" cy="3238"/>
                  </a:xfrm>
                  <a:custGeom>
                    <a:avLst/>
                    <a:gdLst>
                      <a:gd name="connsiteX0" fmla="*/ 0 w 1809"/>
                      <a:gd name="connsiteY0" fmla="*/ 0 h 3238"/>
                      <a:gd name="connsiteX1" fmla="*/ 1810 w 1809"/>
                      <a:gd name="connsiteY1" fmla="*/ 3238 h 3238"/>
                      <a:gd name="connsiteX2" fmla="*/ 0 w 1809"/>
                      <a:gd name="connsiteY2" fmla="*/ 0 h 3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09" h="3238">
                        <a:moveTo>
                          <a:pt x="0" y="0"/>
                        </a:moveTo>
                        <a:cubicBezTo>
                          <a:pt x="1048" y="1905"/>
                          <a:pt x="1810" y="3238"/>
                          <a:pt x="1810" y="3238"/>
                        </a:cubicBezTo>
                        <a:cubicBezTo>
                          <a:pt x="1810" y="3238"/>
                          <a:pt x="1143" y="2000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1E59B3"/>
                      </a:gs>
                      <a:gs pos="22660">
                        <a:srgbClr val="1A4790"/>
                      </a:gs>
                      <a:gs pos="53330">
                        <a:srgbClr val="143268"/>
                      </a:gs>
                      <a:gs pos="77590">
                        <a:srgbClr val="11254E"/>
                      </a:gs>
                      <a:gs pos="92220">
                        <a:srgbClr val="102045"/>
                      </a:gs>
                    </a:gsLst>
                    <a:lin ang="0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3" name="任意多边形: 形状 222"/>
                  <p:cNvSpPr/>
                  <p:nvPr/>
                </p:nvSpPr>
                <p:spPr>
                  <a:xfrm>
                    <a:off x="7806327" y="1616085"/>
                    <a:ext cx="612094" cy="325080"/>
                  </a:xfrm>
                  <a:custGeom>
                    <a:avLst/>
                    <a:gdLst>
                      <a:gd name="connsiteX0" fmla="*/ 583292 w 612094"/>
                      <a:gd name="connsiteY0" fmla="*/ 68982 h 325080"/>
                      <a:gd name="connsiteX1" fmla="*/ 612058 w 612094"/>
                      <a:gd name="connsiteY1" fmla="*/ 30215 h 325080"/>
                      <a:gd name="connsiteX2" fmla="*/ 568242 w 612094"/>
                      <a:gd name="connsiteY2" fmla="*/ 54599 h 325080"/>
                      <a:gd name="connsiteX3" fmla="*/ 597675 w 612094"/>
                      <a:gd name="connsiteY3" fmla="*/ 5736 h 325080"/>
                      <a:gd name="connsiteX4" fmla="*/ 543858 w 612094"/>
                      <a:gd name="connsiteY4" fmla="*/ 48313 h 325080"/>
                      <a:gd name="connsiteX5" fmla="*/ 568242 w 612094"/>
                      <a:gd name="connsiteY5" fmla="*/ 2022 h 325080"/>
                      <a:gd name="connsiteX6" fmla="*/ 510045 w 612094"/>
                      <a:gd name="connsiteY6" fmla="*/ 60886 h 325080"/>
                      <a:gd name="connsiteX7" fmla="*/ 525666 w 612094"/>
                      <a:gd name="connsiteY7" fmla="*/ 13928 h 325080"/>
                      <a:gd name="connsiteX8" fmla="*/ 489376 w 612094"/>
                      <a:gd name="connsiteY8" fmla="*/ 80222 h 325080"/>
                      <a:gd name="connsiteX9" fmla="*/ 385458 w 612094"/>
                      <a:gd name="connsiteY9" fmla="*/ 162232 h 325080"/>
                      <a:gd name="connsiteX10" fmla="*/ 315354 w 612094"/>
                      <a:gd name="connsiteY10" fmla="*/ 238623 h 325080"/>
                      <a:gd name="connsiteX11" fmla="*/ 226486 w 612094"/>
                      <a:gd name="connsiteY11" fmla="*/ 211095 h 325080"/>
                      <a:gd name="connsiteX12" fmla="*/ 97517 w 612094"/>
                      <a:gd name="connsiteY12" fmla="*/ 142230 h 325080"/>
                      <a:gd name="connsiteX13" fmla="*/ 86373 w 612094"/>
                      <a:gd name="connsiteY13" fmla="*/ 152136 h 325080"/>
                      <a:gd name="connsiteX14" fmla="*/ 88183 w 612094"/>
                      <a:gd name="connsiteY14" fmla="*/ 155374 h 325080"/>
                      <a:gd name="connsiteX15" fmla="*/ 86373 w 612094"/>
                      <a:gd name="connsiteY15" fmla="*/ 152136 h 325080"/>
                      <a:gd name="connsiteX16" fmla="*/ 59417 w 612094"/>
                      <a:gd name="connsiteY16" fmla="*/ 118417 h 325080"/>
                      <a:gd name="connsiteX17" fmla="*/ 53131 w 612094"/>
                      <a:gd name="connsiteY17" fmla="*/ 128418 h 325080"/>
                      <a:gd name="connsiteX18" fmla="*/ 35604 w 612094"/>
                      <a:gd name="connsiteY18" fmla="*/ 105844 h 325080"/>
                      <a:gd name="connsiteX19" fmla="*/ 23127 w 612094"/>
                      <a:gd name="connsiteY19" fmla="*/ 115845 h 325080"/>
                      <a:gd name="connsiteX20" fmla="*/ 267 w 612094"/>
                      <a:gd name="connsiteY20" fmla="*/ 92699 h 325080"/>
                      <a:gd name="connsiteX21" fmla="*/ 29985 w 612094"/>
                      <a:gd name="connsiteY21" fmla="*/ 168423 h 325080"/>
                      <a:gd name="connsiteX22" fmla="*/ 202102 w 612094"/>
                      <a:gd name="connsiteY22" fmla="*/ 232527 h 325080"/>
                      <a:gd name="connsiteX23" fmla="*/ 272491 w 612094"/>
                      <a:gd name="connsiteY23" fmla="*/ 270055 h 325080"/>
                      <a:gd name="connsiteX24" fmla="*/ 236772 w 612094"/>
                      <a:gd name="connsiteY24" fmla="*/ 275675 h 325080"/>
                      <a:gd name="connsiteX25" fmla="*/ 193624 w 612094"/>
                      <a:gd name="connsiteY25" fmla="*/ 266245 h 325080"/>
                      <a:gd name="connsiteX26" fmla="*/ 163240 w 612094"/>
                      <a:gd name="connsiteY26" fmla="*/ 293487 h 325080"/>
                      <a:gd name="connsiteX27" fmla="*/ 303257 w 612094"/>
                      <a:gd name="connsiteY27" fmla="*/ 313489 h 325080"/>
                      <a:gd name="connsiteX28" fmla="*/ 402984 w 612094"/>
                      <a:gd name="connsiteY28" fmla="*/ 323776 h 325080"/>
                      <a:gd name="connsiteX29" fmla="*/ 360121 w 612094"/>
                      <a:gd name="connsiteY29" fmla="*/ 249767 h 325080"/>
                      <a:gd name="connsiteX30" fmla="*/ 479184 w 612094"/>
                      <a:gd name="connsiteY30" fmla="*/ 289391 h 325080"/>
                      <a:gd name="connsiteX31" fmla="*/ 473754 w 612094"/>
                      <a:gd name="connsiteY31" fmla="*/ 288438 h 325080"/>
                      <a:gd name="connsiteX32" fmla="*/ 569481 w 612094"/>
                      <a:gd name="connsiteY32" fmla="*/ 124418 h 325080"/>
                      <a:gd name="connsiteX33" fmla="*/ 600151 w 612094"/>
                      <a:gd name="connsiteY33" fmla="*/ 86889 h 325080"/>
                      <a:gd name="connsiteX34" fmla="*/ 583863 w 612094"/>
                      <a:gd name="connsiteY34" fmla="*/ 84984 h 325080"/>
                      <a:gd name="connsiteX35" fmla="*/ 605771 w 612094"/>
                      <a:gd name="connsiteY35" fmla="*/ 63744 h 325080"/>
                      <a:gd name="connsiteX36" fmla="*/ 583292 w 612094"/>
                      <a:gd name="connsiteY36" fmla="*/ 68982 h 32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12094" h="325080">
                        <a:moveTo>
                          <a:pt x="583292" y="68982"/>
                        </a:moveTo>
                        <a:cubicBezTo>
                          <a:pt x="583292" y="68982"/>
                          <a:pt x="613296" y="40788"/>
                          <a:pt x="612058" y="30215"/>
                        </a:cubicBezTo>
                        <a:cubicBezTo>
                          <a:pt x="610819" y="19548"/>
                          <a:pt x="568242" y="54599"/>
                          <a:pt x="568242" y="54599"/>
                        </a:cubicBezTo>
                        <a:cubicBezTo>
                          <a:pt x="568242" y="54599"/>
                          <a:pt x="600818" y="15166"/>
                          <a:pt x="597675" y="5736"/>
                        </a:cubicBezTo>
                        <a:cubicBezTo>
                          <a:pt x="594531" y="-3693"/>
                          <a:pt x="543858" y="48313"/>
                          <a:pt x="543858" y="48313"/>
                        </a:cubicBezTo>
                        <a:cubicBezTo>
                          <a:pt x="543858" y="48313"/>
                          <a:pt x="567005" y="16976"/>
                          <a:pt x="568242" y="2022"/>
                        </a:cubicBezTo>
                        <a:cubicBezTo>
                          <a:pt x="569481" y="-13028"/>
                          <a:pt x="510045" y="60886"/>
                          <a:pt x="510045" y="60886"/>
                        </a:cubicBezTo>
                        <a:cubicBezTo>
                          <a:pt x="510045" y="60886"/>
                          <a:pt x="526904" y="23929"/>
                          <a:pt x="525666" y="13928"/>
                        </a:cubicBezTo>
                        <a:cubicBezTo>
                          <a:pt x="524428" y="3927"/>
                          <a:pt x="500615" y="61457"/>
                          <a:pt x="489376" y="80222"/>
                        </a:cubicBezTo>
                        <a:cubicBezTo>
                          <a:pt x="478136" y="98986"/>
                          <a:pt x="402984" y="140896"/>
                          <a:pt x="385458" y="162232"/>
                        </a:cubicBezTo>
                        <a:cubicBezTo>
                          <a:pt x="367932" y="183473"/>
                          <a:pt x="341643" y="243576"/>
                          <a:pt x="315354" y="238623"/>
                        </a:cubicBezTo>
                        <a:cubicBezTo>
                          <a:pt x="289065" y="233574"/>
                          <a:pt x="245250" y="223573"/>
                          <a:pt x="226486" y="211095"/>
                        </a:cubicBezTo>
                        <a:cubicBezTo>
                          <a:pt x="207721" y="198618"/>
                          <a:pt x="127616" y="164137"/>
                          <a:pt x="97517" y="142230"/>
                        </a:cubicBezTo>
                        <a:cubicBezTo>
                          <a:pt x="73228" y="124513"/>
                          <a:pt x="82086" y="143944"/>
                          <a:pt x="86373" y="152136"/>
                        </a:cubicBezTo>
                        <a:cubicBezTo>
                          <a:pt x="87516" y="154136"/>
                          <a:pt x="88183" y="155374"/>
                          <a:pt x="88183" y="155374"/>
                        </a:cubicBezTo>
                        <a:cubicBezTo>
                          <a:pt x="88183" y="155374"/>
                          <a:pt x="87420" y="154040"/>
                          <a:pt x="86373" y="152136"/>
                        </a:cubicBezTo>
                        <a:cubicBezTo>
                          <a:pt x="82467" y="145278"/>
                          <a:pt x="72466" y="129085"/>
                          <a:pt x="59417" y="118417"/>
                        </a:cubicBezTo>
                        <a:cubicBezTo>
                          <a:pt x="42558" y="104606"/>
                          <a:pt x="53131" y="128418"/>
                          <a:pt x="53131" y="128418"/>
                        </a:cubicBezTo>
                        <a:cubicBezTo>
                          <a:pt x="53131" y="128418"/>
                          <a:pt x="47511" y="119655"/>
                          <a:pt x="35604" y="105844"/>
                        </a:cubicBezTo>
                        <a:cubicBezTo>
                          <a:pt x="23698" y="92033"/>
                          <a:pt x="28747" y="132133"/>
                          <a:pt x="23127" y="115845"/>
                        </a:cubicBezTo>
                        <a:cubicBezTo>
                          <a:pt x="17507" y="99557"/>
                          <a:pt x="14364" y="98319"/>
                          <a:pt x="267" y="92699"/>
                        </a:cubicBezTo>
                        <a:cubicBezTo>
                          <a:pt x="267" y="92699"/>
                          <a:pt x="-4877" y="108320"/>
                          <a:pt x="29985" y="168423"/>
                        </a:cubicBezTo>
                        <a:cubicBezTo>
                          <a:pt x="56274" y="213762"/>
                          <a:pt x="154191" y="230717"/>
                          <a:pt x="202102" y="232527"/>
                        </a:cubicBezTo>
                        <a:cubicBezTo>
                          <a:pt x="250012" y="234432"/>
                          <a:pt x="272491" y="270055"/>
                          <a:pt x="272491" y="270055"/>
                        </a:cubicBezTo>
                        <a:cubicBezTo>
                          <a:pt x="272491" y="270055"/>
                          <a:pt x="256489" y="275675"/>
                          <a:pt x="236772" y="275675"/>
                        </a:cubicBezTo>
                        <a:cubicBezTo>
                          <a:pt x="217056" y="275675"/>
                          <a:pt x="213341" y="263483"/>
                          <a:pt x="193624" y="266245"/>
                        </a:cubicBezTo>
                        <a:cubicBezTo>
                          <a:pt x="173908" y="269103"/>
                          <a:pt x="163240" y="293487"/>
                          <a:pt x="163240" y="293487"/>
                        </a:cubicBezTo>
                        <a:cubicBezTo>
                          <a:pt x="210198" y="308536"/>
                          <a:pt x="253917" y="297582"/>
                          <a:pt x="303257" y="313489"/>
                        </a:cubicBezTo>
                        <a:cubicBezTo>
                          <a:pt x="351263" y="329015"/>
                          <a:pt x="377457" y="324824"/>
                          <a:pt x="402984" y="323776"/>
                        </a:cubicBezTo>
                        <a:cubicBezTo>
                          <a:pt x="387267" y="298154"/>
                          <a:pt x="373647" y="271579"/>
                          <a:pt x="360121" y="249767"/>
                        </a:cubicBezTo>
                        <a:cubicBezTo>
                          <a:pt x="398317" y="268912"/>
                          <a:pt x="436512" y="287867"/>
                          <a:pt x="479184" y="289391"/>
                        </a:cubicBezTo>
                        <a:cubicBezTo>
                          <a:pt x="477279" y="289010"/>
                          <a:pt x="475469" y="288724"/>
                          <a:pt x="473754" y="288438"/>
                        </a:cubicBezTo>
                        <a:cubicBezTo>
                          <a:pt x="535382" y="235194"/>
                          <a:pt x="537286" y="165375"/>
                          <a:pt x="569481" y="124418"/>
                        </a:cubicBezTo>
                        <a:cubicBezTo>
                          <a:pt x="589197" y="99367"/>
                          <a:pt x="600151" y="97462"/>
                          <a:pt x="600151" y="86889"/>
                        </a:cubicBezTo>
                        <a:cubicBezTo>
                          <a:pt x="600151" y="76316"/>
                          <a:pt x="583863" y="84984"/>
                          <a:pt x="583863" y="84984"/>
                        </a:cubicBezTo>
                        <a:cubicBezTo>
                          <a:pt x="583863" y="84984"/>
                          <a:pt x="599485" y="76221"/>
                          <a:pt x="605771" y="63744"/>
                        </a:cubicBezTo>
                        <a:cubicBezTo>
                          <a:pt x="612058" y="51456"/>
                          <a:pt x="583292" y="68982"/>
                          <a:pt x="583292" y="68982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224" name="任意多边形: 形状 223"/>
                  <p:cNvSpPr/>
                  <p:nvPr/>
                </p:nvSpPr>
                <p:spPr>
                  <a:xfrm>
                    <a:off x="8156638" y="1882235"/>
                    <a:ext cx="231647" cy="70883"/>
                  </a:xfrm>
                  <a:custGeom>
                    <a:avLst/>
                    <a:gdLst>
                      <a:gd name="connsiteX0" fmla="*/ 52673 w 231647"/>
                      <a:gd name="connsiteY0" fmla="*/ 57817 h 70883"/>
                      <a:gd name="connsiteX1" fmla="*/ 93345 w 231647"/>
                      <a:gd name="connsiteY1" fmla="*/ 61532 h 70883"/>
                      <a:gd name="connsiteX2" fmla="*/ 231647 w 231647"/>
                      <a:gd name="connsiteY2" fmla="*/ 48863 h 70883"/>
                      <a:gd name="connsiteX3" fmla="*/ 128778 w 231647"/>
                      <a:gd name="connsiteY3" fmla="*/ 23527 h 70883"/>
                      <a:gd name="connsiteX4" fmla="*/ 0 w 231647"/>
                      <a:gd name="connsiteY4" fmla="*/ 0 h 70883"/>
                      <a:gd name="connsiteX5" fmla="*/ 52673 w 231647"/>
                      <a:gd name="connsiteY5" fmla="*/ 57817 h 70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647" h="70883">
                        <a:moveTo>
                          <a:pt x="52673" y="57817"/>
                        </a:moveTo>
                        <a:cubicBezTo>
                          <a:pt x="65531" y="57245"/>
                          <a:pt x="78200" y="57531"/>
                          <a:pt x="93345" y="61532"/>
                        </a:cubicBezTo>
                        <a:cubicBezTo>
                          <a:pt x="169735" y="81534"/>
                          <a:pt x="199168" y="65722"/>
                          <a:pt x="231647" y="48863"/>
                        </a:cubicBezTo>
                        <a:cubicBezTo>
                          <a:pt x="203549" y="45339"/>
                          <a:pt x="155447" y="28670"/>
                          <a:pt x="128778" y="23527"/>
                        </a:cubicBezTo>
                        <a:cubicBezTo>
                          <a:pt x="78010" y="27051"/>
                          <a:pt x="38195" y="19050"/>
                          <a:pt x="0" y="0"/>
                        </a:cubicBezTo>
                        <a:cubicBezTo>
                          <a:pt x="13716" y="21622"/>
                          <a:pt x="37052" y="32195"/>
                          <a:pt x="52673" y="5781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" name="任意多边形: 形状 224"/>
                  <p:cNvSpPr/>
                  <p:nvPr/>
                </p:nvSpPr>
                <p:spPr>
                  <a:xfrm>
                    <a:off x="7969662" y="1882113"/>
                    <a:ext cx="163544" cy="54128"/>
                  </a:xfrm>
                  <a:custGeom>
                    <a:avLst/>
                    <a:gdLst>
                      <a:gd name="connsiteX0" fmla="*/ 73533 w 163544"/>
                      <a:gd name="connsiteY0" fmla="*/ 9837 h 54128"/>
                      <a:gd name="connsiteX1" fmla="*/ 30385 w 163544"/>
                      <a:gd name="connsiteY1" fmla="*/ 407 h 54128"/>
                      <a:gd name="connsiteX2" fmla="*/ 0 w 163544"/>
                      <a:gd name="connsiteY2" fmla="*/ 27649 h 54128"/>
                      <a:gd name="connsiteX3" fmla="*/ 140017 w 163544"/>
                      <a:gd name="connsiteY3" fmla="*/ 47651 h 54128"/>
                      <a:gd name="connsiteX4" fmla="*/ 163544 w 163544"/>
                      <a:gd name="connsiteY4" fmla="*/ 54128 h 54128"/>
                      <a:gd name="connsiteX5" fmla="*/ 109156 w 163544"/>
                      <a:gd name="connsiteY5" fmla="*/ 4122 h 54128"/>
                      <a:gd name="connsiteX6" fmla="*/ 73533 w 163544"/>
                      <a:gd name="connsiteY6" fmla="*/ 9837 h 5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3544" h="54128">
                        <a:moveTo>
                          <a:pt x="73533" y="9837"/>
                        </a:moveTo>
                        <a:cubicBezTo>
                          <a:pt x="53816" y="9837"/>
                          <a:pt x="50101" y="-2355"/>
                          <a:pt x="30385" y="407"/>
                        </a:cubicBezTo>
                        <a:cubicBezTo>
                          <a:pt x="10668" y="3265"/>
                          <a:pt x="0" y="27649"/>
                          <a:pt x="0" y="27649"/>
                        </a:cubicBezTo>
                        <a:cubicBezTo>
                          <a:pt x="46958" y="42698"/>
                          <a:pt x="90678" y="31744"/>
                          <a:pt x="140017" y="47651"/>
                        </a:cubicBezTo>
                        <a:cubicBezTo>
                          <a:pt x="148494" y="50414"/>
                          <a:pt x="156305" y="52509"/>
                          <a:pt x="163544" y="54128"/>
                        </a:cubicBezTo>
                        <a:cubicBezTo>
                          <a:pt x="143256" y="39174"/>
                          <a:pt x="128301" y="20600"/>
                          <a:pt x="109156" y="4122"/>
                        </a:cubicBezTo>
                        <a:cubicBezTo>
                          <a:pt x="103251" y="5837"/>
                          <a:pt x="87249" y="9837"/>
                          <a:pt x="73533" y="98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" name="任意多边形: 形状 225"/>
                  <p:cNvSpPr/>
                  <p:nvPr/>
                </p:nvSpPr>
                <p:spPr>
                  <a:xfrm>
                    <a:off x="7806327" y="1708784"/>
                    <a:ext cx="581958" cy="244143"/>
                  </a:xfrm>
                  <a:custGeom>
                    <a:avLst/>
                    <a:gdLst>
                      <a:gd name="connsiteX0" fmla="*/ 319926 w 581958"/>
                      <a:gd name="connsiteY0" fmla="*/ 146114 h 244143"/>
                      <a:gd name="connsiteX1" fmla="*/ 315354 w 581958"/>
                      <a:gd name="connsiteY1" fmla="*/ 145923 h 244143"/>
                      <a:gd name="connsiteX2" fmla="*/ 226486 w 581958"/>
                      <a:gd name="connsiteY2" fmla="*/ 118396 h 244143"/>
                      <a:gd name="connsiteX3" fmla="*/ 97517 w 581958"/>
                      <a:gd name="connsiteY3" fmla="*/ 49530 h 244143"/>
                      <a:gd name="connsiteX4" fmla="*/ 86373 w 581958"/>
                      <a:gd name="connsiteY4" fmla="*/ 59436 h 244143"/>
                      <a:gd name="connsiteX5" fmla="*/ 88183 w 581958"/>
                      <a:gd name="connsiteY5" fmla="*/ 62675 h 244143"/>
                      <a:gd name="connsiteX6" fmla="*/ 86373 w 581958"/>
                      <a:gd name="connsiteY6" fmla="*/ 59436 h 244143"/>
                      <a:gd name="connsiteX7" fmla="*/ 59417 w 581958"/>
                      <a:gd name="connsiteY7" fmla="*/ 25718 h 244143"/>
                      <a:gd name="connsiteX8" fmla="*/ 53131 w 581958"/>
                      <a:gd name="connsiteY8" fmla="*/ 35719 h 244143"/>
                      <a:gd name="connsiteX9" fmla="*/ 35604 w 581958"/>
                      <a:gd name="connsiteY9" fmla="*/ 13145 h 244143"/>
                      <a:gd name="connsiteX10" fmla="*/ 23127 w 581958"/>
                      <a:gd name="connsiteY10" fmla="*/ 23146 h 244143"/>
                      <a:gd name="connsiteX11" fmla="*/ 267 w 581958"/>
                      <a:gd name="connsiteY11" fmla="*/ 0 h 244143"/>
                      <a:gd name="connsiteX12" fmla="*/ 29985 w 581958"/>
                      <a:gd name="connsiteY12" fmla="*/ 75724 h 244143"/>
                      <a:gd name="connsiteX13" fmla="*/ 202102 w 581958"/>
                      <a:gd name="connsiteY13" fmla="*/ 139827 h 244143"/>
                      <a:gd name="connsiteX14" fmla="*/ 272491 w 581958"/>
                      <a:gd name="connsiteY14" fmla="*/ 177356 h 244143"/>
                      <a:gd name="connsiteX15" fmla="*/ 326879 w 581958"/>
                      <a:gd name="connsiteY15" fmla="*/ 227362 h 244143"/>
                      <a:gd name="connsiteX16" fmla="*/ 443656 w 581958"/>
                      <a:gd name="connsiteY16" fmla="*/ 234791 h 244143"/>
                      <a:gd name="connsiteX17" fmla="*/ 581958 w 581958"/>
                      <a:gd name="connsiteY17" fmla="*/ 222123 h 244143"/>
                      <a:gd name="connsiteX18" fmla="*/ 319926 w 581958"/>
                      <a:gd name="connsiteY18" fmla="*/ 146114 h 244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81958" h="244143">
                        <a:moveTo>
                          <a:pt x="319926" y="146114"/>
                        </a:moveTo>
                        <a:cubicBezTo>
                          <a:pt x="318402" y="146209"/>
                          <a:pt x="316878" y="146209"/>
                          <a:pt x="315354" y="145923"/>
                        </a:cubicBezTo>
                        <a:cubicBezTo>
                          <a:pt x="289065" y="140875"/>
                          <a:pt x="245250" y="130874"/>
                          <a:pt x="226486" y="118396"/>
                        </a:cubicBezTo>
                        <a:cubicBezTo>
                          <a:pt x="207721" y="105918"/>
                          <a:pt x="127616" y="71438"/>
                          <a:pt x="97517" y="49530"/>
                        </a:cubicBezTo>
                        <a:cubicBezTo>
                          <a:pt x="73228" y="31814"/>
                          <a:pt x="82086" y="51245"/>
                          <a:pt x="86373" y="59436"/>
                        </a:cubicBezTo>
                        <a:cubicBezTo>
                          <a:pt x="87516" y="61436"/>
                          <a:pt x="88183" y="62675"/>
                          <a:pt x="88183" y="62675"/>
                        </a:cubicBezTo>
                        <a:cubicBezTo>
                          <a:pt x="88183" y="62675"/>
                          <a:pt x="87420" y="61341"/>
                          <a:pt x="86373" y="59436"/>
                        </a:cubicBezTo>
                        <a:cubicBezTo>
                          <a:pt x="82467" y="52578"/>
                          <a:pt x="72466" y="36386"/>
                          <a:pt x="59417" y="25718"/>
                        </a:cubicBezTo>
                        <a:cubicBezTo>
                          <a:pt x="42558" y="11906"/>
                          <a:pt x="53131" y="35719"/>
                          <a:pt x="53131" y="35719"/>
                        </a:cubicBezTo>
                        <a:cubicBezTo>
                          <a:pt x="53131" y="35719"/>
                          <a:pt x="47511" y="26956"/>
                          <a:pt x="35604" y="13145"/>
                        </a:cubicBezTo>
                        <a:cubicBezTo>
                          <a:pt x="23698" y="-667"/>
                          <a:pt x="28747" y="39433"/>
                          <a:pt x="23127" y="23146"/>
                        </a:cubicBezTo>
                        <a:cubicBezTo>
                          <a:pt x="17507" y="6858"/>
                          <a:pt x="14364" y="5620"/>
                          <a:pt x="267" y="0"/>
                        </a:cubicBezTo>
                        <a:cubicBezTo>
                          <a:pt x="267" y="0"/>
                          <a:pt x="-4877" y="15621"/>
                          <a:pt x="29985" y="75724"/>
                        </a:cubicBezTo>
                        <a:cubicBezTo>
                          <a:pt x="56274" y="121063"/>
                          <a:pt x="154191" y="138017"/>
                          <a:pt x="202102" y="139827"/>
                        </a:cubicBezTo>
                        <a:cubicBezTo>
                          <a:pt x="250012" y="141732"/>
                          <a:pt x="272491" y="177356"/>
                          <a:pt x="272491" y="177356"/>
                        </a:cubicBezTo>
                        <a:cubicBezTo>
                          <a:pt x="272491" y="177356"/>
                          <a:pt x="306591" y="212408"/>
                          <a:pt x="326879" y="227362"/>
                        </a:cubicBezTo>
                        <a:cubicBezTo>
                          <a:pt x="381172" y="239554"/>
                          <a:pt x="403746" y="224409"/>
                          <a:pt x="443656" y="234791"/>
                        </a:cubicBezTo>
                        <a:cubicBezTo>
                          <a:pt x="520046" y="254794"/>
                          <a:pt x="549478" y="238982"/>
                          <a:pt x="581958" y="222123"/>
                        </a:cubicBezTo>
                        <a:cubicBezTo>
                          <a:pt x="442322" y="270701"/>
                          <a:pt x="364598" y="185547"/>
                          <a:pt x="319926" y="14611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2" name="图形 19"/>
                <p:cNvGrpSpPr/>
                <p:nvPr/>
              </p:nvGrpSpPr>
              <p:grpSpPr>
                <a:xfrm>
                  <a:off x="4545191" y="2426263"/>
                  <a:ext cx="706340" cy="388815"/>
                  <a:chOff x="4545191" y="2426263"/>
                  <a:chExt cx="706340" cy="388815"/>
                </a:xfrm>
              </p:grpSpPr>
              <p:sp>
                <p:nvSpPr>
                  <p:cNvPr id="215" name="任意多边形: 形状 214"/>
                  <p:cNvSpPr/>
                  <p:nvPr/>
                </p:nvSpPr>
                <p:spPr>
                  <a:xfrm>
                    <a:off x="4545191" y="2426263"/>
                    <a:ext cx="706245" cy="388677"/>
                  </a:xfrm>
                  <a:custGeom>
                    <a:avLst/>
                    <a:gdLst>
                      <a:gd name="connsiteX0" fmla="*/ 517822 w 706245"/>
                      <a:gd name="connsiteY0" fmla="*/ 338749 h 388677"/>
                      <a:gd name="connsiteX1" fmla="*/ 482770 w 706245"/>
                      <a:gd name="connsiteY1" fmla="*/ 307316 h 388677"/>
                      <a:gd name="connsiteX2" fmla="*/ 432954 w 706245"/>
                      <a:gd name="connsiteY2" fmla="*/ 318175 h 388677"/>
                      <a:gd name="connsiteX3" fmla="*/ 391806 w 706245"/>
                      <a:gd name="connsiteY3" fmla="*/ 311698 h 388677"/>
                      <a:gd name="connsiteX4" fmla="*/ 473055 w 706245"/>
                      <a:gd name="connsiteY4" fmla="*/ 268359 h 388677"/>
                      <a:gd name="connsiteX5" fmla="*/ 671651 w 706245"/>
                      <a:gd name="connsiteY5" fmla="*/ 194350 h 388677"/>
                      <a:gd name="connsiteX6" fmla="*/ 705941 w 706245"/>
                      <a:gd name="connsiteY6" fmla="*/ 107006 h 388677"/>
                      <a:gd name="connsiteX7" fmla="*/ 679556 w 706245"/>
                      <a:gd name="connsiteY7" fmla="*/ 133676 h 388677"/>
                      <a:gd name="connsiteX8" fmla="*/ 665079 w 706245"/>
                      <a:gd name="connsiteY8" fmla="*/ 122151 h 388677"/>
                      <a:gd name="connsiteX9" fmla="*/ 644886 w 706245"/>
                      <a:gd name="connsiteY9" fmla="*/ 148154 h 388677"/>
                      <a:gd name="connsiteX10" fmla="*/ 637647 w 706245"/>
                      <a:gd name="connsiteY10" fmla="*/ 136629 h 388677"/>
                      <a:gd name="connsiteX11" fmla="*/ 604404 w 706245"/>
                      <a:gd name="connsiteY11" fmla="*/ 179205 h 388677"/>
                      <a:gd name="connsiteX12" fmla="*/ 593546 w 706245"/>
                      <a:gd name="connsiteY12" fmla="*/ 164061 h 388677"/>
                      <a:gd name="connsiteX13" fmla="*/ 444765 w 706245"/>
                      <a:gd name="connsiteY13" fmla="*/ 243499 h 388677"/>
                      <a:gd name="connsiteX14" fmla="*/ 342276 w 706245"/>
                      <a:gd name="connsiteY14" fmla="*/ 275313 h 388677"/>
                      <a:gd name="connsiteX15" fmla="*/ 261409 w 706245"/>
                      <a:gd name="connsiteY15" fmla="*/ 187206 h 388677"/>
                      <a:gd name="connsiteX16" fmla="*/ 141584 w 706245"/>
                      <a:gd name="connsiteY16" fmla="*/ 92623 h 388677"/>
                      <a:gd name="connsiteX17" fmla="*/ 99674 w 706245"/>
                      <a:gd name="connsiteY17" fmla="*/ 16042 h 388677"/>
                      <a:gd name="connsiteX18" fmla="*/ 117772 w 706245"/>
                      <a:gd name="connsiteY18" fmla="*/ 70239 h 388677"/>
                      <a:gd name="connsiteX19" fmla="*/ 50621 w 706245"/>
                      <a:gd name="connsiteY19" fmla="*/ 2326 h 388677"/>
                      <a:gd name="connsiteX20" fmla="*/ 78815 w 706245"/>
                      <a:gd name="connsiteY20" fmla="*/ 55761 h 388677"/>
                      <a:gd name="connsiteX21" fmla="*/ 16712 w 706245"/>
                      <a:gd name="connsiteY21" fmla="*/ 6612 h 388677"/>
                      <a:gd name="connsiteX22" fmla="*/ 50621 w 706245"/>
                      <a:gd name="connsiteY22" fmla="*/ 62905 h 388677"/>
                      <a:gd name="connsiteX23" fmla="*/ 43 w 706245"/>
                      <a:gd name="connsiteY23" fmla="*/ 34711 h 388677"/>
                      <a:gd name="connsiteX24" fmla="*/ 33285 w 706245"/>
                      <a:gd name="connsiteY24" fmla="*/ 79479 h 388677"/>
                      <a:gd name="connsiteX25" fmla="*/ 7282 w 706245"/>
                      <a:gd name="connsiteY25" fmla="*/ 73668 h 388677"/>
                      <a:gd name="connsiteX26" fmla="*/ 32523 w 706245"/>
                      <a:gd name="connsiteY26" fmla="*/ 98243 h 388677"/>
                      <a:gd name="connsiteX27" fmla="*/ 13759 w 706245"/>
                      <a:gd name="connsiteY27" fmla="*/ 100434 h 388677"/>
                      <a:gd name="connsiteX28" fmla="*/ 49097 w 706245"/>
                      <a:gd name="connsiteY28" fmla="*/ 143772 h 388677"/>
                      <a:gd name="connsiteX29" fmla="*/ 159587 w 706245"/>
                      <a:gd name="connsiteY29" fmla="*/ 332939 h 388677"/>
                      <a:gd name="connsiteX30" fmla="*/ 34714 w 706245"/>
                      <a:gd name="connsiteY30" fmla="*/ 363228 h 388677"/>
                      <a:gd name="connsiteX31" fmla="*/ 194353 w 706245"/>
                      <a:gd name="connsiteY31" fmla="*/ 377897 h 388677"/>
                      <a:gd name="connsiteX32" fmla="*/ 356278 w 706245"/>
                      <a:gd name="connsiteY32" fmla="*/ 361800 h 388677"/>
                      <a:gd name="connsiteX33" fmla="*/ 517822 w 706245"/>
                      <a:gd name="connsiteY33" fmla="*/ 338749 h 388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706245" h="388677">
                        <a:moveTo>
                          <a:pt x="517822" y="338749"/>
                        </a:moveTo>
                        <a:cubicBezTo>
                          <a:pt x="517822" y="338749"/>
                          <a:pt x="505535" y="310555"/>
                          <a:pt x="482770" y="307316"/>
                        </a:cubicBezTo>
                        <a:cubicBezTo>
                          <a:pt x="460005" y="304078"/>
                          <a:pt x="455719" y="318175"/>
                          <a:pt x="432954" y="318175"/>
                        </a:cubicBezTo>
                        <a:cubicBezTo>
                          <a:pt x="410189" y="318175"/>
                          <a:pt x="391806" y="311698"/>
                          <a:pt x="391806" y="311698"/>
                        </a:cubicBezTo>
                        <a:cubicBezTo>
                          <a:pt x="391806" y="311698"/>
                          <a:pt x="417809" y="270550"/>
                          <a:pt x="473055" y="268359"/>
                        </a:cubicBezTo>
                        <a:cubicBezTo>
                          <a:pt x="528299" y="266169"/>
                          <a:pt x="641266" y="246738"/>
                          <a:pt x="671651" y="194350"/>
                        </a:cubicBezTo>
                        <a:cubicBezTo>
                          <a:pt x="711846" y="124913"/>
                          <a:pt x="705941" y="107006"/>
                          <a:pt x="705941" y="107006"/>
                        </a:cubicBezTo>
                        <a:cubicBezTo>
                          <a:pt x="689653" y="113483"/>
                          <a:pt x="686129" y="114912"/>
                          <a:pt x="679556" y="133676"/>
                        </a:cubicBezTo>
                        <a:cubicBezTo>
                          <a:pt x="673080" y="152440"/>
                          <a:pt x="678795" y="106244"/>
                          <a:pt x="665079" y="122151"/>
                        </a:cubicBezTo>
                        <a:cubicBezTo>
                          <a:pt x="651363" y="138057"/>
                          <a:pt x="644886" y="148154"/>
                          <a:pt x="644886" y="148154"/>
                        </a:cubicBezTo>
                        <a:cubicBezTo>
                          <a:pt x="644886" y="148154"/>
                          <a:pt x="657173" y="120722"/>
                          <a:pt x="637647" y="136629"/>
                        </a:cubicBezTo>
                        <a:cubicBezTo>
                          <a:pt x="618120" y="152535"/>
                          <a:pt x="604404" y="179205"/>
                          <a:pt x="604404" y="179205"/>
                        </a:cubicBezTo>
                        <a:cubicBezTo>
                          <a:pt x="604404" y="179205"/>
                          <a:pt x="628217" y="138724"/>
                          <a:pt x="593546" y="164061"/>
                        </a:cubicBezTo>
                        <a:cubicBezTo>
                          <a:pt x="558875" y="189302"/>
                          <a:pt x="466482" y="229021"/>
                          <a:pt x="444765" y="243499"/>
                        </a:cubicBezTo>
                        <a:cubicBezTo>
                          <a:pt x="423143" y="257977"/>
                          <a:pt x="372566" y="269502"/>
                          <a:pt x="342276" y="275313"/>
                        </a:cubicBezTo>
                        <a:cubicBezTo>
                          <a:pt x="311987" y="281123"/>
                          <a:pt x="281602" y="211781"/>
                          <a:pt x="261409" y="187206"/>
                        </a:cubicBezTo>
                        <a:cubicBezTo>
                          <a:pt x="241216" y="162632"/>
                          <a:pt x="154538" y="114245"/>
                          <a:pt x="141584" y="92623"/>
                        </a:cubicBezTo>
                        <a:cubicBezTo>
                          <a:pt x="128630" y="71001"/>
                          <a:pt x="101103" y="4517"/>
                          <a:pt x="99674" y="16042"/>
                        </a:cubicBezTo>
                        <a:cubicBezTo>
                          <a:pt x="98246" y="27567"/>
                          <a:pt x="117772" y="70239"/>
                          <a:pt x="117772" y="70239"/>
                        </a:cubicBezTo>
                        <a:cubicBezTo>
                          <a:pt x="117772" y="70239"/>
                          <a:pt x="49192" y="-15009"/>
                          <a:pt x="50621" y="2326"/>
                        </a:cubicBezTo>
                        <a:cubicBezTo>
                          <a:pt x="52049" y="19662"/>
                          <a:pt x="78815" y="55761"/>
                          <a:pt x="78815" y="55761"/>
                        </a:cubicBezTo>
                        <a:cubicBezTo>
                          <a:pt x="78815" y="55761"/>
                          <a:pt x="20331" y="-4151"/>
                          <a:pt x="16712" y="6612"/>
                        </a:cubicBezTo>
                        <a:cubicBezTo>
                          <a:pt x="13092" y="17471"/>
                          <a:pt x="50621" y="62905"/>
                          <a:pt x="50621" y="62905"/>
                        </a:cubicBezTo>
                        <a:cubicBezTo>
                          <a:pt x="50621" y="62905"/>
                          <a:pt x="1567" y="22424"/>
                          <a:pt x="43" y="34711"/>
                        </a:cubicBezTo>
                        <a:cubicBezTo>
                          <a:pt x="-1386" y="46998"/>
                          <a:pt x="33285" y="79479"/>
                          <a:pt x="33285" y="79479"/>
                        </a:cubicBezTo>
                        <a:cubicBezTo>
                          <a:pt x="33285" y="79479"/>
                          <a:pt x="43" y="59286"/>
                          <a:pt x="7282" y="73668"/>
                        </a:cubicBezTo>
                        <a:cubicBezTo>
                          <a:pt x="14521" y="88146"/>
                          <a:pt x="32523" y="98243"/>
                          <a:pt x="32523" y="98243"/>
                        </a:cubicBezTo>
                        <a:cubicBezTo>
                          <a:pt x="32523" y="98243"/>
                          <a:pt x="13759" y="88146"/>
                          <a:pt x="13759" y="100434"/>
                        </a:cubicBezTo>
                        <a:cubicBezTo>
                          <a:pt x="13759" y="112721"/>
                          <a:pt x="26332" y="114816"/>
                          <a:pt x="49097" y="143772"/>
                        </a:cubicBezTo>
                        <a:cubicBezTo>
                          <a:pt x="86244" y="191016"/>
                          <a:pt x="88435" y="271598"/>
                          <a:pt x="159587" y="332939"/>
                        </a:cubicBezTo>
                        <a:cubicBezTo>
                          <a:pt x="130631" y="337034"/>
                          <a:pt x="69385" y="358942"/>
                          <a:pt x="34714" y="363228"/>
                        </a:cubicBezTo>
                        <a:cubicBezTo>
                          <a:pt x="72242" y="382755"/>
                          <a:pt x="106247" y="400947"/>
                          <a:pt x="194353" y="377897"/>
                        </a:cubicBezTo>
                        <a:cubicBezTo>
                          <a:pt x="246550" y="364181"/>
                          <a:pt x="273030" y="388660"/>
                          <a:pt x="356278" y="361800"/>
                        </a:cubicBezTo>
                        <a:cubicBezTo>
                          <a:pt x="413238" y="343512"/>
                          <a:pt x="463720" y="356084"/>
                          <a:pt x="517822" y="33874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1E59B3"/>
                      </a:gs>
                      <a:gs pos="22660">
                        <a:srgbClr val="1A4790"/>
                      </a:gs>
                      <a:gs pos="53330">
                        <a:srgbClr val="143268"/>
                      </a:gs>
                      <a:gs pos="77590">
                        <a:srgbClr val="11254E"/>
                      </a:gs>
                      <a:gs pos="92220">
                        <a:srgbClr val="102045"/>
                      </a:gs>
                    </a:gsLst>
                    <a:lin ang="0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6" name="任意多边形: 形状 215"/>
                  <p:cNvSpPr/>
                  <p:nvPr/>
                </p:nvSpPr>
                <p:spPr>
                  <a:xfrm>
                    <a:off x="5149690" y="2601753"/>
                    <a:ext cx="2095" cy="3714"/>
                  </a:xfrm>
                  <a:custGeom>
                    <a:avLst/>
                    <a:gdLst>
                      <a:gd name="connsiteX0" fmla="*/ 2096 w 2095"/>
                      <a:gd name="connsiteY0" fmla="*/ 0 h 3714"/>
                      <a:gd name="connsiteX1" fmla="*/ 0 w 2095"/>
                      <a:gd name="connsiteY1" fmla="*/ 3715 h 3714"/>
                      <a:gd name="connsiteX2" fmla="*/ 2096 w 2095"/>
                      <a:gd name="connsiteY2" fmla="*/ 0 h 3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95" h="3714">
                        <a:moveTo>
                          <a:pt x="2096" y="0"/>
                        </a:moveTo>
                        <a:cubicBezTo>
                          <a:pt x="953" y="2191"/>
                          <a:pt x="0" y="3715"/>
                          <a:pt x="0" y="3715"/>
                        </a:cubicBezTo>
                        <a:cubicBezTo>
                          <a:pt x="0" y="3715"/>
                          <a:pt x="762" y="2286"/>
                          <a:pt x="209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1E59B3"/>
                      </a:gs>
                      <a:gs pos="22660">
                        <a:srgbClr val="1A4790"/>
                      </a:gs>
                      <a:gs pos="53330">
                        <a:srgbClr val="143268"/>
                      </a:gs>
                      <a:gs pos="77590">
                        <a:srgbClr val="11254E"/>
                      </a:gs>
                      <a:gs pos="92220">
                        <a:srgbClr val="102045"/>
                      </a:gs>
                    </a:gsLst>
                    <a:lin ang="0" scaled="1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7" name="任意多边形: 形状 216"/>
                  <p:cNvSpPr/>
                  <p:nvPr/>
                </p:nvSpPr>
                <p:spPr>
                  <a:xfrm>
                    <a:off x="4545286" y="2426358"/>
                    <a:ext cx="706245" cy="375241"/>
                  </a:xfrm>
                  <a:custGeom>
                    <a:avLst/>
                    <a:gdLst>
                      <a:gd name="connsiteX0" fmla="*/ 33285 w 706245"/>
                      <a:gd name="connsiteY0" fmla="*/ 79479 h 375241"/>
                      <a:gd name="connsiteX1" fmla="*/ 43 w 706245"/>
                      <a:gd name="connsiteY1" fmla="*/ 34711 h 375241"/>
                      <a:gd name="connsiteX2" fmla="*/ 50621 w 706245"/>
                      <a:gd name="connsiteY2" fmla="*/ 62905 h 375241"/>
                      <a:gd name="connsiteX3" fmla="*/ 16712 w 706245"/>
                      <a:gd name="connsiteY3" fmla="*/ 6612 h 375241"/>
                      <a:gd name="connsiteX4" fmla="*/ 78815 w 706245"/>
                      <a:gd name="connsiteY4" fmla="*/ 55761 h 375241"/>
                      <a:gd name="connsiteX5" fmla="*/ 50621 w 706245"/>
                      <a:gd name="connsiteY5" fmla="*/ 2326 h 375241"/>
                      <a:gd name="connsiteX6" fmla="*/ 117772 w 706245"/>
                      <a:gd name="connsiteY6" fmla="*/ 70239 h 375241"/>
                      <a:gd name="connsiteX7" fmla="*/ 99674 w 706245"/>
                      <a:gd name="connsiteY7" fmla="*/ 16042 h 375241"/>
                      <a:gd name="connsiteX8" fmla="*/ 141584 w 706245"/>
                      <a:gd name="connsiteY8" fmla="*/ 92623 h 375241"/>
                      <a:gd name="connsiteX9" fmla="*/ 261409 w 706245"/>
                      <a:gd name="connsiteY9" fmla="*/ 187206 h 375241"/>
                      <a:gd name="connsiteX10" fmla="*/ 342276 w 706245"/>
                      <a:gd name="connsiteY10" fmla="*/ 275313 h 375241"/>
                      <a:gd name="connsiteX11" fmla="*/ 444860 w 706245"/>
                      <a:gd name="connsiteY11" fmla="*/ 243499 h 375241"/>
                      <a:gd name="connsiteX12" fmla="*/ 593641 w 706245"/>
                      <a:gd name="connsiteY12" fmla="*/ 164061 h 375241"/>
                      <a:gd name="connsiteX13" fmla="*/ 606500 w 706245"/>
                      <a:gd name="connsiteY13" fmla="*/ 175491 h 375241"/>
                      <a:gd name="connsiteX14" fmla="*/ 604404 w 706245"/>
                      <a:gd name="connsiteY14" fmla="*/ 179205 h 375241"/>
                      <a:gd name="connsiteX15" fmla="*/ 606500 w 706245"/>
                      <a:gd name="connsiteY15" fmla="*/ 175491 h 375241"/>
                      <a:gd name="connsiteX16" fmla="*/ 637647 w 706245"/>
                      <a:gd name="connsiteY16" fmla="*/ 136629 h 375241"/>
                      <a:gd name="connsiteX17" fmla="*/ 644885 w 706245"/>
                      <a:gd name="connsiteY17" fmla="*/ 148154 h 375241"/>
                      <a:gd name="connsiteX18" fmla="*/ 665078 w 706245"/>
                      <a:gd name="connsiteY18" fmla="*/ 122151 h 375241"/>
                      <a:gd name="connsiteX19" fmla="*/ 679556 w 706245"/>
                      <a:gd name="connsiteY19" fmla="*/ 133676 h 375241"/>
                      <a:gd name="connsiteX20" fmla="*/ 705941 w 706245"/>
                      <a:gd name="connsiteY20" fmla="*/ 107006 h 375241"/>
                      <a:gd name="connsiteX21" fmla="*/ 671651 w 706245"/>
                      <a:gd name="connsiteY21" fmla="*/ 194350 h 375241"/>
                      <a:gd name="connsiteX22" fmla="*/ 473054 w 706245"/>
                      <a:gd name="connsiteY22" fmla="*/ 268359 h 375241"/>
                      <a:gd name="connsiteX23" fmla="*/ 391806 w 706245"/>
                      <a:gd name="connsiteY23" fmla="*/ 311698 h 375241"/>
                      <a:gd name="connsiteX24" fmla="*/ 432954 w 706245"/>
                      <a:gd name="connsiteY24" fmla="*/ 318175 h 375241"/>
                      <a:gd name="connsiteX25" fmla="*/ 482770 w 706245"/>
                      <a:gd name="connsiteY25" fmla="*/ 307317 h 375241"/>
                      <a:gd name="connsiteX26" fmla="*/ 517822 w 706245"/>
                      <a:gd name="connsiteY26" fmla="*/ 338749 h 375241"/>
                      <a:gd name="connsiteX27" fmla="*/ 356278 w 706245"/>
                      <a:gd name="connsiteY27" fmla="*/ 361895 h 375241"/>
                      <a:gd name="connsiteX28" fmla="*/ 241216 w 706245"/>
                      <a:gd name="connsiteY28" fmla="*/ 373706 h 375241"/>
                      <a:gd name="connsiteX29" fmla="*/ 290746 w 706245"/>
                      <a:gd name="connsiteY29" fmla="*/ 288362 h 375241"/>
                      <a:gd name="connsiteX30" fmla="*/ 153395 w 706245"/>
                      <a:gd name="connsiteY30" fmla="*/ 334082 h 375241"/>
                      <a:gd name="connsiteX31" fmla="*/ 159682 w 706245"/>
                      <a:gd name="connsiteY31" fmla="*/ 333034 h 375241"/>
                      <a:gd name="connsiteX32" fmla="*/ 49192 w 706245"/>
                      <a:gd name="connsiteY32" fmla="*/ 143868 h 375241"/>
                      <a:gd name="connsiteX33" fmla="*/ 13854 w 706245"/>
                      <a:gd name="connsiteY33" fmla="*/ 100529 h 375241"/>
                      <a:gd name="connsiteX34" fmla="*/ 32618 w 706245"/>
                      <a:gd name="connsiteY34" fmla="*/ 98338 h 375241"/>
                      <a:gd name="connsiteX35" fmla="*/ 7377 w 706245"/>
                      <a:gd name="connsiteY35" fmla="*/ 73764 h 375241"/>
                      <a:gd name="connsiteX36" fmla="*/ 33285 w 706245"/>
                      <a:gd name="connsiteY36" fmla="*/ 79479 h 375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706245" h="375241">
                        <a:moveTo>
                          <a:pt x="33285" y="79479"/>
                        </a:moveTo>
                        <a:cubicBezTo>
                          <a:pt x="33285" y="79479"/>
                          <a:pt x="-1386" y="46998"/>
                          <a:pt x="43" y="34711"/>
                        </a:cubicBezTo>
                        <a:cubicBezTo>
                          <a:pt x="1472" y="22424"/>
                          <a:pt x="50621" y="62905"/>
                          <a:pt x="50621" y="62905"/>
                        </a:cubicBezTo>
                        <a:cubicBezTo>
                          <a:pt x="50621" y="62905"/>
                          <a:pt x="13092" y="17376"/>
                          <a:pt x="16712" y="6612"/>
                        </a:cubicBezTo>
                        <a:cubicBezTo>
                          <a:pt x="20331" y="-4246"/>
                          <a:pt x="78815" y="55761"/>
                          <a:pt x="78815" y="55761"/>
                        </a:cubicBezTo>
                        <a:cubicBezTo>
                          <a:pt x="78815" y="55761"/>
                          <a:pt x="52145" y="19662"/>
                          <a:pt x="50621" y="2326"/>
                        </a:cubicBezTo>
                        <a:cubicBezTo>
                          <a:pt x="49192" y="-15009"/>
                          <a:pt x="117772" y="70239"/>
                          <a:pt x="117772" y="70239"/>
                        </a:cubicBezTo>
                        <a:cubicBezTo>
                          <a:pt x="117772" y="70239"/>
                          <a:pt x="98246" y="27663"/>
                          <a:pt x="99674" y="16042"/>
                        </a:cubicBezTo>
                        <a:cubicBezTo>
                          <a:pt x="101103" y="4517"/>
                          <a:pt x="128535" y="70906"/>
                          <a:pt x="141584" y="92623"/>
                        </a:cubicBezTo>
                        <a:cubicBezTo>
                          <a:pt x="154539" y="114245"/>
                          <a:pt x="241216" y="162632"/>
                          <a:pt x="261409" y="187206"/>
                        </a:cubicBezTo>
                        <a:cubicBezTo>
                          <a:pt x="281602" y="211781"/>
                          <a:pt x="311987" y="281123"/>
                          <a:pt x="342276" y="275313"/>
                        </a:cubicBezTo>
                        <a:cubicBezTo>
                          <a:pt x="372566" y="269502"/>
                          <a:pt x="423143" y="257977"/>
                          <a:pt x="444860" y="243499"/>
                        </a:cubicBezTo>
                        <a:cubicBezTo>
                          <a:pt x="466482" y="229021"/>
                          <a:pt x="558970" y="189302"/>
                          <a:pt x="593641" y="164061"/>
                        </a:cubicBezTo>
                        <a:cubicBezTo>
                          <a:pt x="621644" y="143677"/>
                          <a:pt x="611453" y="166061"/>
                          <a:pt x="606500" y="175491"/>
                        </a:cubicBezTo>
                        <a:cubicBezTo>
                          <a:pt x="605166" y="177777"/>
                          <a:pt x="604404" y="179205"/>
                          <a:pt x="604404" y="179205"/>
                        </a:cubicBezTo>
                        <a:cubicBezTo>
                          <a:pt x="604404" y="179205"/>
                          <a:pt x="605261" y="177681"/>
                          <a:pt x="606500" y="175491"/>
                        </a:cubicBezTo>
                        <a:cubicBezTo>
                          <a:pt x="610976" y="167585"/>
                          <a:pt x="622597" y="148916"/>
                          <a:pt x="637647" y="136629"/>
                        </a:cubicBezTo>
                        <a:cubicBezTo>
                          <a:pt x="657173" y="120722"/>
                          <a:pt x="644885" y="148154"/>
                          <a:pt x="644885" y="148154"/>
                        </a:cubicBezTo>
                        <a:cubicBezTo>
                          <a:pt x="644885" y="148154"/>
                          <a:pt x="651362" y="138057"/>
                          <a:pt x="665078" y="122151"/>
                        </a:cubicBezTo>
                        <a:cubicBezTo>
                          <a:pt x="678794" y="106244"/>
                          <a:pt x="672984" y="152440"/>
                          <a:pt x="679556" y="133676"/>
                        </a:cubicBezTo>
                        <a:cubicBezTo>
                          <a:pt x="686033" y="114912"/>
                          <a:pt x="689653" y="113483"/>
                          <a:pt x="705941" y="107006"/>
                        </a:cubicBezTo>
                        <a:cubicBezTo>
                          <a:pt x="705941" y="107006"/>
                          <a:pt x="711846" y="125008"/>
                          <a:pt x="671651" y="194350"/>
                        </a:cubicBezTo>
                        <a:cubicBezTo>
                          <a:pt x="641361" y="246738"/>
                          <a:pt x="528299" y="266169"/>
                          <a:pt x="473054" y="268359"/>
                        </a:cubicBezTo>
                        <a:cubicBezTo>
                          <a:pt x="417809" y="270550"/>
                          <a:pt x="391806" y="311698"/>
                          <a:pt x="391806" y="311698"/>
                        </a:cubicBezTo>
                        <a:cubicBezTo>
                          <a:pt x="391806" y="311698"/>
                          <a:pt x="410189" y="318175"/>
                          <a:pt x="432954" y="318175"/>
                        </a:cubicBezTo>
                        <a:cubicBezTo>
                          <a:pt x="455719" y="318175"/>
                          <a:pt x="460005" y="304078"/>
                          <a:pt x="482770" y="307317"/>
                        </a:cubicBezTo>
                        <a:cubicBezTo>
                          <a:pt x="505535" y="310555"/>
                          <a:pt x="517822" y="338749"/>
                          <a:pt x="517822" y="338749"/>
                        </a:cubicBezTo>
                        <a:cubicBezTo>
                          <a:pt x="463625" y="356085"/>
                          <a:pt x="413237" y="343416"/>
                          <a:pt x="356278" y="361895"/>
                        </a:cubicBezTo>
                        <a:cubicBezTo>
                          <a:pt x="300938" y="379802"/>
                          <a:pt x="270648" y="374944"/>
                          <a:pt x="241216" y="373706"/>
                        </a:cubicBezTo>
                        <a:cubicBezTo>
                          <a:pt x="259314" y="344178"/>
                          <a:pt x="275030" y="313508"/>
                          <a:pt x="290746" y="288362"/>
                        </a:cubicBezTo>
                        <a:cubicBezTo>
                          <a:pt x="246645" y="310365"/>
                          <a:pt x="202544" y="332367"/>
                          <a:pt x="153395" y="334082"/>
                        </a:cubicBezTo>
                        <a:cubicBezTo>
                          <a:pt x="155586" y="333701"/>
                          <a:pt x="157682" y="333320"/>
                          <a:pt x="159682" y="333034"/>
                        </a:cubicBezTo>
                        <a:cubicBezTo>
                          <a:pt x="88530" y="271693"/>
                          <a:pt x="86435" y="191016"/>
                          <a:pt x="49192" y="143868"/>
                        </a:cubicBezTo>
                        <a:cubicBezTo>
                          <a:pt x="26427" y="114912"/>
                          <a:pt x="13854" y="112816"/>
                          <a:pt x="13854" y="100529"/>
                        </a:cubicBezTo>
                        <a:cubicBezTo>
                          <a:pt x="13854" y="88242"/>
                          <a:pt x="32618" y="98338"/>
                          <a:pt x="32618" y="98338"/>
                        </a:cubicBezTo>
                        <a:cubicBezTo>
                          <a:pt x="32618" y="98338"/>
                          <a:pt x="14521" y="88242"/>
                          <a:pt x="7377" y="73764"/>
                        </a:cubicBezTo>
                        <a:cubicBezTo>
                          <a:pt x="43" y="59286"/>
                          <a:pt x="33285" y="79479"/>
                          <a:pt x="33285" y="7947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218" name="任意多边形: 形状 217"/>
                  <p:cNvSpPr/>
                  <p:nvPr/>
                </p:nvSpPr>
                <p:spPr>
                  <a:xfrm>
                    <a:off x="4580000" y="2733198"/>
                    <a:ext cx="267271" cy="81879"/>
                  </a:xfrm>
                  <a:custGeom>
                    <a:avLst/>
                    <a:gdLst>
                      <a:gd name="connsiteX0" fmla="*/ 206502 w 267271"/>
                      <a:gd name="connsiteY0" fmla="*/ 66770 h 81879"/>
                      <a:gd name="connsiteX1" fmla="*/ 159639 w 267271"/>
                      <a:gd name="connsiteY1" fmla="*/ 71056 h 81879"/>
                      <a:gd name="connsiteX2" fmla="*/ 0 w 267271"/>
                      <a:gd name="connsiteY2" fmla="*/ 56388 h 81879"/>
                      <a:gd name="connsiteX3" fmla="*/ 118681 w 267271"/>
                      <a:gd name="connsiteY3" fmla="*/ 27146 h 81879"/>
                      <a:gd name="connsiteX4" fmla="*/ 267271 w 267271"/>
                      <a:gd name="connsiteY4" fmla="*/ 0 h 81879"/>
                      <a:gd name="connsiteX5" fmla="*/ 206502 w 267271"/>
                      <a:gd name="connsiteY5" fmla="*/ 66770 h 8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271" h="81879">
                        <a:moveTo>
                          <a:pt x="206502" y="66770"/>
                        </a:moveTo>
                        <a:cubicBezTo>
                          <a:pt x="191738" y="66199"/>
                          <a:pt x="177070" y="66389"/>
                          <a:pt x="159639" y="71056"/>
                        </a:cubicBezTo>
                        <a:cubicBezTo>
                          <a:pt x="71533" y="94202"/>
                          <a:pt x="37529" y="75914"/>
                          <a:pt x="0" y="56388"/>
                        </a:cubicBezTo>
                        <a:cubicBezTo>
                          <a:pt x="32385" y="52388"/>
                          <a:pt x="87821" y="33052"/>
                          <a:pt x="118681" y="27146"/>
                        </a:cubicBezTo>
                        <a:cubicBezTo>
                          <a:pt x="177165" y="31242"/>
                          <a:pt x="223171" y="22003"/>
                          <a:pt x="267271" y="0"/>
                        </a:cubicBezTo>
                        <a:cubicBezTo>
                          <a:pt x="251555" y="25051"/>
                          <a:pt x="224600" y="37242"/>
                          <a:pt x="206502" y="6677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9" name="任意多边形: 形状 218"/>
                  <p:cNvSpPr/>
                  <p:nvPr/>
                </p:nvSpPr>
                <p:spPr>
                  <a:xfrm>
                    <a:off x="4874418" y="2733096"/>
                    <a:ext cx="188690" cy="62491"/>
                  </a:xfrm>
                  <a:custGeom>
                    <a:avLst/>
                    <a:gdLst>
                      <a:gd name="connsiteX0" fmla="*/ 103822 w 188690"/>
                      <a:gd name="connsiteY0" fmla="*/ 11342 h 62491"/>
                      <a:gd name="connsiteX1" fmla="*/ 153638 w 188690"/>
                      <a:gd name="connsiteY1" fmla="*/ 483 h 62491"/>
                      <a:gd name="connsiteX2" fmla="*/ 188690 w 188690"/>
                      <a:gd name="connsiteY2" fmla="*/ 31916 h 62491"/>
                      <a:gd name="connsiteX3" fmla="*/ 27146 w 188690"/>
                      <a:gd name="connsiteY3" fmla="*/ 55062 h 62491"/>
                      <a:gd name="connsiteX4" fmla="*/ 0 w 188690"/>
                      <a:gd name="connsiteY4" fmla="*/ 62491 h 62491"/>
                      <a:gd name="connsiteX5" fmla="*/ 62770 w 188690"/>
                      <a:gd name="connsiteY5" fmla="*/ 4865 h 62491"/>
                      <a:gd name="connsiteX6" fmla="*/ 103822 w 188690"/>
                      <a:gd name="connsiteY6" fmla="*/ 11342 h 62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8690" h="62491">
                        <a:moveTo>
                          <a:pt x="103822" y="11342"/>
                        </a:moveTo>
                        <a:cubicBezTo>
                          <a:pt x="126587" y="11342"/>
                          <a:pt x="130873" y="-2755"/>
                          <a:pt x="153638" y="483"/>
                        </a:cubicBezTo>
                        <a:cubicBezTo>
                          <a:pt x="176403" y="3722"/>
                          <a:pt x="188690" y="31916"/>
                          <a:pt x="188690" y="31916"/>
                        </a:cubicBezTo>
                        <a:cubicBezTo>
                          <a:pt x="134493" y="49251"/>
                          <a:pt x="84106" y="36583"/>
                          <a:pt x="27146" y="55062"/>
                        </a:cubicBezTo>
                        <a:cubicBezTo>
                          <a:pt x="17336" y="58205"/>
                          <a:pt x="8382" y="60681"/>
                          <a:pt x="0" y="62491"/>
                        </a:cubicBezTo>
                        <a:cubicBezTo>
                          <a:pt x="23431" y="45251"/>
                          <a:pt x="40672" y="23820"/>
                          <a:pt x="62770" y="4865"/>
                        </a:cubicBezTo>
                        <a:cubicBezTo>
                          <a:pt x="69532" y="6770"/>
                          <a:pt x="87916" y="11342"/>
                          <a:pt x="103822" y="11342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" name="任意多边形: 形状 219"/>
                  <p:cNvSpPr/>
                  <p:nvPr/>
                </p:nvSpPr>
                <p:spPr>
                  <a:xfrm>
                    <a:off x="4579905" y="2533173"/>
                    <a:ext cx="671531" cy="281714"/>
                  </a:xfrm>
                  <a:custGeom>
                    <a:avLst/>
                    <a:gdLst>
                      <a:gd name="connsiteX0" fmla="*/ 302419 w 671531"/>
                      <a:gd name="connsiteY0" fmla="*/ 168497 h 281714"/>
                      <a:gd name="connsiteX1" fmla="*/ 307658 w 671531"/>
                      <a:gd name="connsiteY1" fmla="*/ 168307 h 281714"/>
                      <a:gd name="connsiteX2" fmla="*/ 410147 w 671531"/>
                      <a:gd name="connsiteY2" fmla="*/ 136493 h 281714"/>
                      <a:gd name="connsiteX3" fmla="*/ 558927 w 671531"/>
                      <a:gd name="connsiteY3" fmla="*/ 57055 h 281714"/>
                      <a:gd name="connsiteX4" fmla="*/ 571786 w 671531"/>
                      <a:gd name="connsiteY4" fmla="*/ 68485 h 281714"/>
                      <a:gd name="connsiteX5" fmla="*/ 569691 w 671531"/>
                      <a:gd name="connsiteY5" fmla="*/ 72200 h 281714"/>
                      <a:gd name="connsiteX6" fmla="*/ 571786 w 671531"/>
                      <a:gd name="connsiteY6" fmla="*/ 68485 h 281714"/>
                      <a:gd name="connsiteX7" fmla="*/ 602933 w 671531"/>
                      <a:gd name="connsiteY7" fmla="*/ 29623 h 281714"/>
                      <a:gd name="connsiteX8" fmla="*/ 610172 w 671531"/>
                      <a:gd name="connsiteY8" fmla="*/ 41148 h 281714"/>
                      <a:gd name="connsiteX9" fmla="*/ 630365 w 671531"/>
                      <a:gd name="connsiteY9" fmla="*/ 15145 h 281714"/>
                      <a:gd name="connsiteX10" fmla="*/ 644843 w 671531"/>
                      <a:gd name="connsiteY10" fmla="*/ 26670 h 281714"/>
                      <a:gd name="connsiteX11" fmla="*/ 671227 w 671531"/>
                      <a:gd name="connsiteY11" fmla="*/ 0 h 281714"/>
                      <a:gd name="connsiteX12" fmla="*/ 636937 w 671531"/>
                      <a:gd name="connsiteY12" fmla="*/ 87344 h 281714"/>
                      <a:gd name="connsiteX13" fmla="*/ 438341 w 671531"/>
                      <a:gd name="connsiteY13" fmla="*/ 161354 h 281714"/>
                      <a:gd name="connsiteX14" fmla="*/ 357092 w 671531"/>
                      <a:gd name="connsiteY14" fmla="*/ 204692 h 281714"/>
                      <a:gd name="connsiteX15" fmla="*/ 294323 w 671531"/>
                      <a:gd name="connsiteY15" fmla="*/ 262318 h 281714"/>
                      <a:gd name="connsiteX16" fmla="*/ 159639 w 671531"/>
                      <a:gd name="connsiteY16" fmla="*/ 270891 h 281714"/>
                      <a:gd name="connsiteX17" fmla="*/ 0 w 671531"/>
                      <a:gd name="connsiteY17" fmla="*/ 256223 h 281714"/>
                      <a:gd name="connsiteX18" fmla="*/ 302419 w 671531"/>
                      <a:gd name="connsiteY18" fmla="*/ 168497 h 281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71531" h="281714">
                        <a:moveTo>
                          <a:pt x="302419" y="168497"/>
                        </a:moveTo>
                        <a:cubicBezTo>
                          <a:pt x="304133" y="168688"/>
                          <a:pt x="305943" y="168592"/>
                          <a:pt x="307658" y="168307"/>
                        </a:cubicBezTo>
                        <a:cubicBezTo>
                          <a:pt x="337947" y="162497"/>
                          <a:pt x="388525" y="150971"/>
                          <a:pt x="410147" y="136493"/>
                        </a:cubicBezTo>
                        <a:cubicBezTo>
                          <a:pt x="431768" y="122015"/>
                          <a:pt x="524256" y="82296"/>
                          <a:pt x="558927" y="57055"/>
                        </a:cubicBezTo>
                        <a:cubicBezTo>
                          <a:pt x="586931" y="36671"/>
                          <a:pt x="576739" y="59055"/>
                          <a:pt x="571786" y="68485"/>
                        </a:cubicBezTo>
                        <a:cubicBezTo>
                          <a:pt x="570452" y="70771"/>
                          <a:pt x="569691" y="72200"/>
                          <a:pt x="569691" y="72200"/>
                        </a:cubicBezTo>
                        <a:cubicBezTo>
                          <a:pt x="569691" y="72200"/>
                          <a:pt x="570548" y="70675"/>
                          <a:pt x="571786" y="68485"/>
                        </a:cubicBezTo>
                        <a:cubicBezTo>
                          <a:pt x="576263" y="60579"/>
                          <a:pt x="587883" y="41910"/>
                          <a:pt x="602933" y="29623"/>
                        </a:cubicBezTo>
                        <a:cubicBezTo>
                          <a:pt x="622459" y="13716"/>
                          <a:pt x="610172" y="41148"/>
                          <a:pt x="610172" y="41148"/>
                        </a:cubicBezTo>
                        <a:cubicBezTo>
                          <a:pt x="610172" y="41148"/>
                          <a:pt x="616649" y="31052"/>
                          <a:pt x="630365" y="15145"/>
                        </a:cubicBezTo>
                        <a:cubicBezTo>
                          <a:pt x="644081" y="-762"/>
                          <a:pt x="638270" y="45434"/>
                          <a:pt x="644843" y="26670"/>
                        </a:cubicBezTo>
                        <a:cubicBezTo>
                          <a:pt x="651320" y="7906"/>
                          <a:pt x="654939" y="6477"/>
                          <a:pt x="671227" y="0"/>
                        </a:cubicBezTo>
                        <a:cubicBezTo>
                          <a:pt x="671227" y="0"/>
                          <a:pt x="677133" y="18002"/>
                          <a:pt x="636937" y="87344"/>
                        </a:cubicBezTo>
                        <a:cubicBezTo>
                          <a:pt x="606647" y="139732"/>
                          <a:pt x="493586" y="159163"/>
                          <a:pt x="438341" y="161354"/>
                        </a:cubicBezTo>
                        <a:cubicBezTo>
                          <a:pt x="383096" y="163544"/>
                          <a:pt x="357092" y="204692"/>
                          <a:pt x="357092" y="204692"/>
                        </a:cubicBezTo>
                        <a:cubicBezTo>
                          <a:pt x="357092" y="204692"/>
                          <a:pt x="317754" y="245078"/>
                          <a:pt x="294323" y="262318"/>
                        </a:cubicBezTo>
                        <a:cubicBezTo>
                          <a:pt x="231743" y="276416"/>
                          <a:pt x="205645" y="258890"/>
                          <a:pt x="159639" y="270891"/>
                        </a:cubicBezTo>
                        <a:cubicBezTo>
                          <a:pt x="71533" y="294037"/>
                          <a:pt x="37529" y="275749"/>
                          <a:pt x="0" y="256223"/>
                        </a:cubicBezTo>
                        <a:cubicBezTo>
                          <a:pt x="161258" y="312230"/>
                          <a:pt x="250984" y="214027"/>
                          <a:pt x="302419" y="16849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1"/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13" name="任意多边形: 形状 212"/>
                <p:cNvSpPr/>
                <p:nvPr/>
              </p:nvSpPr>
              <p:spPr>
                <a:xfrm>
                  <a:off x="8188282" y="3011818"/>
                  <a:ext cx="578336" cy="498723"/>
                </a:xfrm>
                <a:custGeom>
                  <a:avLst/>
                  <a:gdLst>
                    <a:gd name="connsiteX0" fmla="*/ 88371 w 578336"/>
                    <a:gd name="connsiteY0" fmla="*/ 54851 h 498723"/>
                    <a:gd name="connsiteX1" fmla="*/ 118756 w 578336"/>
                    <a:gd name="connsiteY1" fmla="*/ 57708 h 498723"/>
                    <a:gd name="connsiteX2" fmla="*/ 42556 w 578336"/>
                    <a:gd name="connsiteY2" fmla="*/ 280689 h 498723"/>
                    <a:gd name="connsiteX3" fmla="*/ 8932 w 578336"/>
                    <a:gd name="connsiteY3" fmla="*/ 350697 h 498723"/>
                    <a:gd name="connsiteX4" fmla="*/ 6837 w 578336"/>
                    <a:gd name="connsiteY4" fmla="*/ 375176 h 498723"/>
                    <a:gd name="connsiteX5" fmla="*/ 27697 w 578336"/>
                    <a:gd name="connsiteY5" fmla="*/ 351745 h 498723"/>
                    <a:gd name="connsiteX6" fmla="*/ 15886 w 578336"/>
                    <a:gd name="connsiteY6" fmla="*/ 391559 h 498723"/>
                    <a:gd name="connsiteX7" fmla="*/ 39127 w 578336"/>
                    <a:gd name="connsiteY7" fmla="*/ 365556 h 498723"/>
                    <a:gd name="connsiteX8" fmla="*/ 27316 w 578336"/>
                    <a:gd name="connsiteY8" fmla="*/ 396798 h 498723"/>
                    <a:gd name="connsiteX9" fmla="*/ 78370 w 578336"/>
                    <a:gd name="connsiteY9" fmla="*/ 315074 h 498723"/>
                    <a:gd name="connsiteX10" fmla="*/ 66844 w 578336"/>
                    <a:gd name="connsiteY10" fmla="*/ 397084 h 498723"/>
                    <a:gd name="connsiteX11" fmla="*/ 274966 w 578336"/>
                    <a:gd name="connsiteY11" fmla="*/ 105714 h 498723"/>
                    <a:gd name="connsiteX12" fmla="*/ 345165 w 578336"/>
                    <a:gd name="connsiteY12" fmla="*/ 117239 h 498723"/>
                    <a:gd name="connsiteX13" fmla="*/ 355356 w 578336"/>
                    <a:gd name="connsiteY13" fmla="*/ 280689 h 498723"/>
                    <a:gd name="connsiteX14" fmla="*/ 409840 w 578336"/>
                    <a:gd name="connsiteY14" fmla="*/ 420706 h 498723"/>
                    <a:gd name="connsiteX15" fmla="*/ 471561 w 578336"/>
                    <a:gd name="connsiteY15" fmla="*/ 492620 h 498723"/>
                    <a:gd name="connsiteX16" fmla="*/ 480515 w 578336"/>
                    <a:gd name="connsiteY16" fmla="*/ 485000 h 498723"/>
                    <a:gd name="connsiteX17" fmla="*/ 467752 w 578336"/>
                    <a:gd name="connsiteY17" fmla="*/ 436517 h 498723"/>
                    <a:gd name="connsiteX18" fmla="*/ 500899 w 578336"/>
                    <a:gd name="connsiteY18" fmla="*/ 486333 h 498723"/>
                    <a:gd name="connsiteX19" fmla="*/ 486897 w 578336"/>
                    <a:gd name="connsiteY19" fmla="*/ 417372 h 498723"/>
                    <a:gd name="connsiteX20" fmla="*/ 528997 w 578336"/>
                    <a:gd name="connsiteY20" fmla="*/ 470998 h 498723"/>
                    <a:gd name="connsiteX21" fmla="*/ 502232 w 578336"/>
                    <a:gd name="connsiteY21" fmla="*/ 390607 h 498723"/>
                    <a:gd name="connsiteX22" fmla="*/ 531950 w 578336"/>
                    <a:gd name="connsiteY22" fmla="*/ 416134 h 498723"/>
                    <a:gd name="connsiteX23" fmla="*/ 518806 w 578336"/>
                    <a:gd name="connsiteY23" fmla="*/ 353555 h 498723"/>
                    <a:gd name="connsiteX24" fmla="*/ 509852 w 578336"/>
                    <a:gd name="connsiteY24" fmla="*/ 119906 h 498723"/>
                    <a:gd name="connsiteX25" fmla="*/ 578337 w 578336"/>
                    <a:gd name="connsiteY25" fmla="*/ 99904 h 498723"/>
                    <a:gd name="connsiteX26" fmla="*/ 503470 w 578336"/>
                    <a:gd name="connsiteY26" fmla="*/ 69233 h 498723"/>
                    <a:gd name="connsiteX27" fmla="*/ 411554 w 578336"/>
                    <a:gd name="connsiteY27" fmla="*/ 34372 h 498723"/>
                    <a:gd name="connsiteX28" fmla="*/ 271156 w 578336"/>
                    <a:gd name="connsiteY28" fmla="*/ 1225 h 498723"/>
                    <a:gd name="connsiteX29" fmla="*/ 192860 w 578336"/>
                    <a:gd name="connsiteY29" fmla="*/ 27609 h 498723"/>
                    <a:gd name="connsiteX30" fmla="*/ 118851 w 578336"/>
                    <a:gd name="connsiteY30" fmla="*/ 31038 h 498723"/>
                    <a:gd name="connsiteX31" fmla="*/ 88371 w 578336"/>
                    <a:gd name="connsiteY31" fmla="*/ 54851 h 498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78336" h="498723">
                      <a:moveTo>
                        <a:pt x="88371" y="54851"/>
                      </a:moveTo>
                      <a:cubicBezTo>
                        <a:pt x="88371" y="54851"/>
                        <a:pt x="102563" y="49612"/>
                        <a:pt x="118756" y="57708"/>
                      </a:cubicBezTo>
                      <a:cubicBezTo>
                        <a:pt x="57510" y="134289"/>
                        <a:pt x="66844" y="223253"/>
                        <a:pt x="42556" y="280689"/>
                      </a:cubicBezTo>
                      <a:cubicBezTo>
                        <a:pt x="18267" y="338124"/>
                        <a:pt x="-16595" y="362222"/>
                        <a:pt x="8932" y="350697"/>
                      </a:cubicBezTo>
                      <a:cubicBezTo>
                        <a:pt x="3884" y="360317"/>
                        <a:pt x="3598" y="372509"/>
                        <a:pt x="6837" y="375176"/>
                      </a:cubicBezTo>
                      <a:cubicBezTo>
                        <a:pt x="9313" y="377177"/>
                        <a:pt x="12075" y="374891"/>
                        <a:pt x="27697" y="351745"/>
                      </a:cubicBezTo>
                      <a:cubicBezTo>
                        <a:pt x="18076" y="375367"/>
                        <a:pt x="9790" y="385368"/>
                        <a:pt x="15886" y="391559"/>
                      </a:cubicBezTo>
                      <a:cubicBezTo>
                        <a:pt x="24935" y="390512"/>
                        <a:pt x="33887" y="364508"/>
                        <a:pt x="39127" y="365556"/>
                      </a:cubicBezTo>
                      <a:cubicBezTo>
                        <a:pt x="44365" y="366604"/>
                        <a:pt x="25887" y="396417"/>
                        <a:pt x="27316" y="396798"/>
                      </a:cubicBezTo>
                      <a:cubicBezTo>
                        <a:pt x="50271" y="403180"/>
                        <a:pt x="78370" y="315074"/>
                        <a:pt x="78370" y="315074"/>
                      </a:cubicBezTo>
                      <a:cubicBezTo>
                        <a:pt x="78370" y="315074"/>
                        <a:pt x="46461" y="394893"/>
                        <a:pt x="66844" y="397084"/>
                      </a:cubicBezTo>
                      <a:cubicBezTo>
                        <a:pt x="87228" y="399275"/>
                        <a:pt x="236675" y="113334"/>
                        <a:pt x="274966" y="105714"/>
                      </a:cubicBezTo>
                      <a:cubicBezTo>
                        <a:pt x="313256" y="98094"/>
                        <a:pt x="326496" y="110000"/>
                        <a:pt x="345165" y="117239"/>
                      </a:cubicBezTo>
                      <a:cubicBezTo>
                        <a:pt x="333259" y="161054"/>
                        <a:pt x="322209" y="198964"/>
                        <a:pt x="355356" y="280689"/>
                      </a:cubicBezTo>
                      <a:cubicBezTo>
                        <a:pt x="373263" y="324789"/>
                        <a:pt x="385360" y="376415"/>
                        <a:pt x="409840" y="420706"/>
                      </a:cubicBezTo>
                      <a:cubicBezTo>
                        <a:pt x="430699" y="458520"/>
                        <a:pt x="465084" y="492620"/>
                        <a:pt x="471561" y="492620"/>
                      </a:cubicBezTo>
                      <a:cubicBezTo>
                        <a:pt x="485563" y="492620"/>
                        <a:pt x="486897" y="510527"/>
                        <a:pt x="480515" y="485000"/>
                      </a:cubicBezTo>
                      <a:cubicBezTo>
                        <a:pt x="474133" y="459473"/>
                        <a:pt x="467752" y="436517"/>
                        <a:pt x="467752" y="436517"/>
                      </a:cubicBezTo>
                      <a:cubicBezTo>
                        <a:pt x="467752" y="436517"/>
                        <a:pt x="484325" y="490143"/>
                        <a:pt x="500899" y="486333"/>
                      </a:cubicBezTo>
                      <a:cubicBezTo>
                        <a:pt x="517472" y="482523"/>
                        <a:pt x="486897" y="417372"/>
                        <a:pt x="486897" y="417372"/>
                      </a:cubicBezTo>
                      <a:cubicBezTo>
                        <a:pt x="486897" y="417372"/>
                        <a:pt x="514995" y="478618"/>
                        <a:pt x="528997" y="470998"/>
                      </a:cubicBezTo>
                      <a:cubicBezTo>
                        <a:pt x="542999" y="463378"/>
                        <a:pt x="502232" y="390607"/>
                        <a:pt x="502232" y="390607"/>
                      </a:cubicBezTo>
                      <a:cubicBezTo>
                        <a:pt x="502232" y="390607"/>
                        <a:pt x="522139" y="428897"/>
                        <a:pt x="531950" y="416134"/>
                      </a:cubicBezTo>
                      <a:cubicBezTo>
                        <a:pt x="541761" y="403370"/>
                        <a:pt x="517567" y="419944"/>
                        <a:pt x="518806" y="353555"/>
                      </a:cubicBezTo>
                      <a:cubicBezTo>
                        <a:pt x="520044" y="287165"/>
                        <a:pt x="522616" y="134384"/>
                        <a:pt x="509852" y="119906"/>
                      </a:cubicBezTo>
                      <a:cubicBezTo>
                        <a:pt x="497088" y="105428"/>
                        <a:pt x="578337" y="99904"/>
                        <a:pt x="578337" y="99904"/>
                      </a:cubicBezTo>
                      <a:cubicBezTo>
                        <a:pt x="578337" y="99904"/>
                        <a:pt x="545190" y="98189"/>
                        <a:pt x="503470" y="69233"/>
                      </a:cubicBezTo>
                      <a:cubicBezTo>
                        <a:pt x="461751" y="40277"/>
                        <a:pt x="463465" y="36848"/>
                        <a:pt x="411554" y="34372"/>
                      </a:cubicBezTo>
                      <a:cubicBezTo>
                        <a:pt x="359643" y="31800"/>
                        <a:pt x="301731" y="-7348"/>
                        <a:pt x="271156" y="1225"/>
                      </a:cubicBezTo>
                      <a:cubicBezTo>
                        <a:pt x="240485" y="9702"/>
                        <a:pt x="230294" y="25895"/>
                        <a:pt x="192860" y="27609"/>
                      </a:cubicBezTo>
                      <a:cubicBezTo>
                        <a:pt x="155427" y="29324"/>
                        <a:pt x="142663" y="12274"/>
                        <a:pt x="118851" y="31038"/>
                      </a:cubicBezTo>
                      <a:cubicBezTo>
                        <a:pt x="94848" y="49612"/>
                        <a:pt x="88371" y="54851"/>
                        <a:pt x="88371" y="5485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" name="任意多边形: 形状 213"/>
                <p:cNvSpPr/>
                <p:nvPr/>
              </p:nvSpPr>
              <p:spPr>
                <a:xfrm>
                  <a:off x="3826287" y="3307003"/>
                  <a:ext cx="401486" cy="346327"/>
                </a:xfrm>
                <a:custGeom>
                  <a:avLst/>
                  <a:gdLst>
                    <a:gd name="connsiteX0" fmla="*/ 340138 w 401486"/>
                    <a:gd name="connsiteY0" fmla="*/ 38177 h 346327"/>
                    <a:gd name="connsiteX1" fmla="*/ 319088 w 401486"/>
                    <a:gd name="connsiteY1" fmla="*/ 40177 h 346327"/>
                    <a:gd name="connsiteX2" fmla="*/ 371951 w 401486"/>
                    <a:gd name="connsiteY2" fmla="*/ 195054 h 346327"/>
                    <a:gd name="connsiteX3" fmla="*/ 395288 w 401486"/>
                    <a:gd name="connsiteY3" fmla="*/ 243631 h 346327"/>
                    <a:gd name="connsiteX4" fmla="*/ 396812 w 401486"/>
                    <a:gd name="connsiteY4" fmla="*/ 260586 h 346327"/>
                    <a:gd name="connsiteX5" fmla="*/ 382334 w 401486"/>
                    <a:gd name="connsiteY5" fmla="*/ 244298 h 346327"/>
                    <a:gd name="connsiteX6" fmla="*/ 390525 w 401486"/>
                    <a:gd name="connsiteY6" fmla="*/ 271920 h 346327"/>
                    <a:gd name="connsiteX7" fmla="*/ 374428 w 401486"/>
                    <a:gd name="connsiteY7" fmla="*/ 253918 h 346327"/>
                    <a:gd name="connsiteX8" fmla="*/ 382619 w 401486"/>
                    <a:gd name="connsiteY8" fmla="*/ 275635 h 346327"/>
                    <a:gd name="connsiteX9" fmla="*/ 347186 w 401486"/>
                    <a:gd name="connsiteY9" fmla="*/ 218866 h 346327"/>
                    <a:gd name="connsiteX10" fmla="*/ 355187 w 401486"/>
                    <a:gd name="connsiteY10" fmla="*/ 275826 h 346327"/>
                    <a:gd name="connsiteX11" fmla="*/ 210693 w 401486"/>
                    <a:gd name="connsiteY11" fmla="*/ 73515 h 346327"/>
                    <a:gd name="connsiteX12" fmla="*/ 161925 w 401486"/>
                    <a:gd name="connsiteY12" fmla="*/ 81516 h 346327"/>
                    <a:gd name="connsiteX13" fmla="*/ 154877 w 401486"/>
                    <a:gd name="connsiteY13" fmla="*/ 194958 h 346327"/>
                    <a:gd name="connsiteX14" fmla="*/ 117062 w 401486"/>
                    <a:gd name="connsiteY14" fmla="*/ 292209 h 346327"/>
                    <a:gd name="connsiteX15" fmla="*/ 74200 w 401486"/>
                    <a:gd name="connsiteY15" fmla="*/ 342120 h 346327"/>
                    <a:gd name="connsiteX16" fmla="*/ 68009 w 401486"/>
                    <a:gd name="connsiteY16" fmla="*/ 336786 h 346327"/>
                    <a:gd name="connsiteX17" fmla="*/ 76867 w 401486"/>
                    <a:gd name="connsiteY17" fmla="*/ 303067 h 346327"/>
                    <a:gd name="connsiteX18" fmla="*/ 53816 w 401486"/>
                    <a:gd name="connsiteY18" fmla="*/ 337643 h 346327"/>
                    <a:gd name="connsiteX19" fmla="*/ 63532 w 401486"/>
                    <a:gd name="connsiteY19" fmla="*/ 289732 h 346327"/>
                    <a:gd name="connsiteX20" fmla="*/ 34290 w 401486"/>
                    <a:gd name="connsiteY20" fmla="*/ 326975 h 346327"/>
                    <a:gd name="connsiteX21" fmla="*/ 52864 w 401486"/>
                    <a:gd name="connsiteY21" fmla="*/ 271158 h 346327"/>
                    <a:gd name="connsiteX22" fmla="*/ 32195 w 401486"/>
                    <a:gd name="connsiteY22" fmla="*/ 288875 h 346327"/>
                    <a:gd name="connsiteX23" fmla="*/ 41338 w 401486"/>
                    <a:gd name="connsiteY23" fmla="*/ 245441 h 346327"/>
                    <a:gd name="connsiteX24" fmla="*/ 47530 w 401486"/>
                    <a:gd name="connsiteY24" fmla="*/ 83230 h 346327"/>
                    <a:gd name="connsiteX25" fmla="*/ 0 w 401486"/>
                    <a:gd name="connsiteY25" fmla="*/ 69324 h 346327"/>
                    <a:gd name="connsiteX26" fmla="*/ 52007 w 401486"/>
                    <a:gd name="connsiteY26" fmla="*/ 48083 h 346327"/>
                    <a:gd name="connsiteX27" fmla="*/ 115824 w 401486"/>
                    <a:gd name="connsiteY27" fmla="*/ 23890 h 346327"/>
                    <a:gd name="connsiteX28" fmla="*/ 213360 w 401486"/>
                    <a:gd name="connsiteY28" fmla="*/ 839 h 346327"/>
                    <a:gd name="connsiteX29" fmla="*/ 267748 w 401486"/>
                    <a:gd name="connsiteY29" fmla="*/ 19127 h 346327"/>
                    <a:gd name="connsiteX30" fmla="*/ 319183 w 401486"/>
                    <a:gd name="connsiteY30" fmla="*/ 21508 h 346327"/>
                    <a:gd name="connsiteX31" fmla="*/ 340138 w 401486"/>
                    <a:gd name="connsiteY31" fmla="*/ 38177 h 346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01486" h="346327">
                      <a:moveTo>
                        <a:pt x="340138" y="38177"/>
                      </a:moveTo>
                      <a:cubicBezTo>
                        <a:pt x="340138" y="38177"/>
                        <a:pt x="330327" y="34557"/>
                        <a:pt x="319088" y="40177"/>
                      </a:cubicBezTo>
                      <a:cubicBezTo>
                        <a:pt x="361664" y="93327"/>
                        <a:pt x="355092" y="155144"/>
                        <a:pt x="371951" y="195054"/>
                      </a:cubicBezTo>
                      <a:cubicBezTo>
                        <a:pt x="388811" y="234963"/>
                        <a:pt x="413004" y="251632"/>
                        <a:pt x="395288" y="243631"/>
                      </a:cubicBezTo>
                      <a:cubicBezTo>
                        <a:pt x="398812" y="250299"/>
                        <a:pt x="399002" y="258776"/>
                        <a:pt x="396812" y="260586"/>
                      </a:cubicBezTo>
                      <a:cubicBezTo>
                        <a:pt x="395097" y="262015"/>
                        <a:pt x="393192" y="260395"/>
                        <a:pt x="382334" y="244298"/>
                      </a:cubicBezTo>
                      <a:cubicBezTo>
                        <a:pt x="389001" y="260681"/>
                        <a:pt x="394811" y="267634"/>
                        <a:pt x="390525" y="271920"/>
                      </a:cubicBezTo>
                      <a:cubicBezTo>
                        <a:pt x="384238" y="271158"/>
                        <a:pt x="378047" y="253156"/>
                        <a:pt x="374428" y="253918"/>
                      </a:cubicBezTo>
                      <a:cubicBezTo>
                        <a:pt x="370808" y="254680"/>
                        <a:pt x="383667" y="275349"/>
                        <a:pt x="382619" y="275635"/>
                      </a:cubicBezTo>
                      <a:cubicBezTo>
                        <a:pt x="366617" y="280112"/>
                        <a:pt x="347186" y="218866"/>
                        <a:pt x="347186" y="218866"/>
                      </a:cubicBezTo>
                      <a:cubicBezTo>
                        <a:pt x="347186" y="218866"/>
                        <a:pt x="369380" y="274302"/>
                        <a:pt x="355187" y="275826"/>
                      </a:cubicBezTo>
                      <a:cubicBezTo>
                        <a:pt x="340995" y="277350"/>
                        <a:pt x="237268" y="78849"/>
                        <a:pt x="210693" y="73515"/>
                      </a:cubicBezTo>
                      <a:cubicBezTo>
                        <a:pt x="184118" y="68181"/>
                        <a:pt x="174974" y="76467"/>
                        <a:pt x="161925" y="81516"/>
                      </a:cubicBezTo>
                      <a:cubicBezTo>
                        <a:pt x="170212" y="111996"/>
                        <a:pt x="177927" y="138285"/>
                        <a:pt x="154877" y="194958"/>
                      </a:cubicBezTo>
                      <a:cubicBezTo>
                        <a:pt x="142399" y="225534"/>
                        <a:pt x="134017" y="261443"/>
                        <a:pt x="117062" y="292209"/>
                      </a:cubicBezTo>
                      <a:cubicBezTo>
                        <a:pt x="102584" y="318402"/>
                        <a:pt x="78677" y="342120"/>
                        <a:pt x="74200" y="342120"/>
                      </a:cubicBezTo>
                      <a:cubicBezTo>
                        <a:pt x="64484" y="342120"/>
                        <a:pt x="63532" y="354502"/>
                        <a:pt x="68009" y="336786"/>
                      </a:cubicBezTo>
                      <a:cubicBezTo>
                        <a:pt x="72485" y="319069"/>
                        <a:pt x="76867" y="303067"/>
                        <a:pt x="76867" y="303067"/>
                      </a:cubicBezTo>
                      <a:cubicBezTo>
                        <a:pt x="76867" y="303067"/>
                        <a:pt x="65342" y="340310"/>
                        <a:pt x="53816" y="337643"/>
                      </a:cubicBezTo>
                      <a:cubicBezTo>
                        <a:pt x="42291" y="334976"/>
                        <a:pt x="63532" y="289732"/>
                        <a:pt x="63532" y="289732"/>
                      </a:cubicBezTo>
                      <a:cubicBezTo>
                        <a:pt x="63532" y="289732"/>
                        <a:pt x="44005" y="332309"/>
                        <a:pt x="34290" y="326975"/>
                      </a:cubicBezTo>
                      <a:cubicBezTo>
                        <a:pt x="24575" y="321641"/>
                        <a:pt x="52864" y="271158"/>
                        <a:pt x="52864" y="271158"/>
                      </a:cubicBezTo>
                      <a:cubicBezTo>
                        <a:pt x="52864" y="271158"/>
                        <a:pt x="39053" y="297733"/>
                        <a:pt x="32195" y="288875"/>
                      </a:cubicBezTo>
                      <a:cubicBezTo>
                        <a:pt x="25337" y="280017"/>
                        <a:pt x="42196" y="291542"/>
                        <a:pt x="41338" y="245441"/>
                      </a:cubicBezTo>
                      <a:cubicBezTo>
                        <a:pt x="40481" y="199340"/>
                        <a:pt x="38671" y="93231"/>
                        <a:pt x="47530" y="83230"/>
                      </a:cubicBezTo>
                      <a:cubicBezTo>
                        <a:pt x="56388" y="73229"/>
                        <a:pt x="0" y="69324"/>
                        <a:pt x="0" y="69324"/>
                      </a:cubicBezTo>
                      <a:cubicBezTo>
                        <a:pt x="0" y="69324"/>
                        <a:pt x="23051" y="68181"/>
                        <a:pt x="52007" y="48083"/>
                      </a:cubicBezTo>
                      <a:cubicBezTo>
                        <a:pt x="80963" y="27985"/>
                        <a:pt x="79820" y="25604"/>
                        <a:pt x="115824" y="23890"/>
                      </a:cubicBezTo>
                      <a:cubicBezTo>
                        <a:pt x="151829" y="22080"/>
                        <a:pt x="192024" y="-5067"/>
                        <a:pt x="213360" y="839"/>
                      </a:cubicBezTo>
                      <a:cubicBezTo>
                        <a:pt x="234601" y="6744"/>
                        <a:pt x="241745" y="17984"/>
                        <a:pt x="267748" y="19127"/>
                      </a:cubicBezTo>
                      <a:cubicBezTo>
                        <a:pt x="293751" y="20270"/>
                        <a:pt x="302609" y="8459"/>
                        <a:pt x="319183" y="21508"/>
                      </a:cubicBezTo>
                      <a:cubicBezTo>
                        <a:pt x="335566" y="34557"/>
                        <a:pt x="340138" y="38177"/>
                        <a:pt x="340138" y="3817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0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30" name="组合 229"/>
          <p:cNvGrpSpPr/>
          <p:nvPr/>
        </p:nvGrpSpPr>
        <p:grpSpPr>
          <a:xfrm>
            <a:off x="796172" y="4955458"/>
            <a:ext cx="10663991" cy="1515192"/>
            <a:chOff x="-991156" y="4244873"/>
            <a:chExt cx="15102971" cy="2145904"/>
          </a:xfrm>
        </p:grpSpPr>
        <p:pic>
          <p:nvPicPr>
            <p:cNvPr id="231" name="图片 2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-991156" y="4244873"/>
              <a:ext cx="7123669" cy="1968923"/>
            </a:xfrm>
            <a:custGeom>
              <a:avLst/>
              <a:gdLst>
                <a:gd name="connsiteX0" fmla="*/ 558 w 4962525"/>
                <a:gd name="connsiteY0" fmla="*/ 72 h 1371600"/>
                <a:gd name="connsiteX1" fmla="*/ 4963083 w 4962525"/>
                <a:gd name="connsiteY1" fmla="*/ 72 h 1371600"/>
                <a:gd name="connsiteX2" fmla="*/ 4963083 w 4962525"/>
                <a:gd name="connsiteY2" fmla="*/ 1371673 h 1371600"/>
                <a:gd name="connsiteX3" fmla="*/ 558 w 4962525"/>
                <a:gd name="connsiteY3" fmla="*/ 1371673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2525" h="1371600">
                  <a:moveTo>
                    <a:pt x="558" y="72"/>
                  </a:moveTo>
                  <a:lnTo>
                    <a:pt x="4963083" y="72"/>
                  </a:lnTo>
                  <a:lnTo>
                    <a:pt x="4963083" y="1371673"/>
                  </a:lnTo>
                  <a:lnTo>
                    <a:pt x="558" y="1371673"/>
                  </a:lnTo>
                  <a:close/>
                </a:path>
              </a:pathLst>
            </a:custGeom>
          </p:spPr>
        </p:pic>
        <p:pic>
          <p:nvPicPr>
            <p:cNvPr id="232" name="图片 2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50861" y="4318368"/>
              <a:ext cx="4729030" cy="1304878"/>
            </a:xfrm>
            <a:custGeom>
              <a:avLst/>
              <a:gdLst>
                <a:gd name="connsiteX0" fmla="*/ 78 w 4867275"/>
                <a:gd name="connsiteY0" fmla="*/ 446 h 1343025"/>
                <a:gd name="connsiteX1" fmla="*/ 4867353 w 4867275"/>
                <a:gd name="connsiteY1" fmla="*/ 446 h 1343025"/>
                <a:gd name="connsiteX2" fmla="*/ 4867353 w 4867275"/>
                <a:gd name="connsiteY2" fmla="*/ 1343472 h 1343025"/>
                <a:gd name="connsiteX3" fmla="*/ 78 w 4867275"/>
                <a:gd name="connsiteY3" fmla="*/ 1343472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7275" h="1343025">
                  <a:moveTo>
                    <a:pt x="78" y="446"/>
                  </a:moveTo>
                  <a:lnTo>
                    <a:pt x="4867353" y="446"/>
                  </a:lnTo>
                  <a:lnTo>
                    <a:pt x="4867353" y="1343472"/>
                  </a:lnTo>
                  <a:lnTo>
                    <a:pt x="78" y="1343472"/>
                  </a:lnTo>
                  <a:close/>
                </a:path>
              </a:pathLst>
            </a:custGeom>
          </p:spPr>
        </p:pic>
        <p:pic>
          <p:nvPicPr>
            <p:cNvPr id="233" name="图片 2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8146" y="4421854"/>
              <a:ext cx="7123669" cy="1968923"/>
            </a:xfrm>
            <a:custGeom>
              <a:avLst/>
              <a:gdLst>
                <a:gd name="connsiteX0" fmla="*/ 558 w 4962525"/>
                <a:gd name="connsiteY0" fmla="*/ 72 h 1371600"/>
                <a:gd name="connsiteX1" fmla="*/ 4963083 w 4962525"/>
                <a:gd name="connsiteY1" fmla="*/ 72 h 1371600"/>
                <a:gd name="connsiteX2" fmla="*/ 4963083 w 4962525"/>
                <a:gd name="connsiteY2" fmla="*/ 1371673 h 1371600"/>
                <a:gd name="connsiteX3" fmla="*/ 558 w 4962525"/>
                <a:gd name="connsiteY3" fmla="*/ 1371673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2525" h="1371600">
                  <a:moveTo>
                    <a:pt x="558" y="72"/>
                  </a:moveTo>
                  <a:lnTo>
                    <a:pt x="4963083" y="72"/>
                  </a:lnTo>
                  <a:lnTo>
                    <a:pt x="4963083" y="1371673"/>
                  </a:lnTo>
                  <a:lnTo>
                    <a:pt x="558" y="1371673"/>
                  </a:lnTo>
                  <a:close/>
                </a:path>
              </a:pathLst>
            </a:custGeom>
          </p:spPr>
        </p:pic>
        <p:pic>
          <p:nvPicPr>
            <p:cNvPr id="234" name="图片 2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023409" y="4347865"/>
              <a:ext cx="4729030" cy="1304878"/>
            </a:xfrm>
            <a:custGeom>
              <a:avLst/>
              <a:gdLst>
                <a:gd name="connsiteX0" fmla="*/ 78 w 4867275"/>
                <a:gd name="connsiteY0" fmla="*/ 446 h 1343025"/>
                <a:gd name="connsiteX1" fmla="*/ 4867353 w 4867275"/>
                <a:gd name="connsiteY1" fmla="*/ 446 h 1343025"/>
                <a:gd name="connsiteX2" fmla="*/ 4867353 w 4867275"/>
                <a:gd name="connsiteY2" fmla="*/ 1343472 h 1343025"/>
                <a:gd name="connsiteX3" fmla="*/ 78 w 4867275"/>
                <a:gd name="connsiteY3" fmla="*/ 1343472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7275" h="1343025">
                  <a:moveTo>
                    <a:pt x="78" y="446"/>
                  </a:moveTo>
                  <a:lnTo>
                    <a:pt x="4867353" y="446"/>
                  </a:lnTo>
                  <a:lnTo>
                    <a:pt x="4867353" y="1343472"/>
                  </a:lnTo>
                  <a:lnTo>
                    <a:pt x="78" y="1343472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19600" y="243741"/>
            <a:ext cx="3352800" cy="32918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20800" dirty="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rPr>
              <a:t>03</a:t>
            </a:r>
            <a:endParaRPr lang="zh-CN" altLang="en-US" sz="20800" dirty="0">
              <a:solidFill>
                <a:schemeClr val="accent2"/>
              </a:solidFill>
              <a:effectLst>
                <a:outerShdw blurRad="114300" sx="101000" sy="101000" algn="ctr" rotWithShape="0">
                  <a:schemeClr val="bg1"/>
                </a:outerShdw>
              </a:effectLst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4772561" y="3289875"/>
            <a:ext cx="2621280" cy="8299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0800">
                <a:solidFill>
                  <a:schemeClr val="accent2"/>
                </a:solidFill>
                <a:effectLst>
                  <a:outerShdw blurRad="114300" sx="101000" sy="101000" algn="ctr" rotWithShape="0">
                    <a:schemeClr val="bg1"/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800" dirty="0">
                <a:latin typeface="+mj-ea"/>
                <a:ea typeface="+mj-ea"/>
              </a:rPr>
              <a:t>活动准备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七夕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1296A"/>
      </a:accent1>
      <a:accent2>
        <a:srgbClr val="F9D281"/>
      </a:accent2>
      <a:accent3>
        <a:srgbClr val="F27AB0"/>
      </a:accent3>
      <a:accent4>
        <a:srgbClr val="CDA8C9"/>
      </a:accent4>
      <a:accent5>
        <a:srgbClr val="B1A7C6"/>
      </a:accent5>
      <a:accent6>
        <a:srgbClr val="7290D4"/>
      </a:accent6>
      <a:hlink>
        <a:srgbClr val="0563C1"/>
      </a:hlink>
      <a:folHlink>
        <a:srgbClr val="954F72"/>
      </a:folHlink>
    </a:clrScheme>
    <a:fontScheme name="05拟态风">
      <a:majorFont>
        <a:latin typeface="OPPOSans B"/>
        <a:ea typeface="OPPOSans H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387</Words>
  <Application>Microsoft Office PowerPoint</Application>
  <PresentationFormat>宽屏</PresentationFormat>
  <Paragraphs>98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OPPOSans R</vt:lpstr>
      <vt:lpstr>Arial</vt:lpstr>
      <vt:lpstr>演示佛系体</vt:lpstr>
      <vt:lpstr>OPPOSans 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七夕活动策划PPT模板</dc:title>
  <dc:creator>微软用户</dc:creator>
  <cp:lastModifiedBy>M 黄</cp:lastModifiedBy>
  <cp:revision>32</cp:revision>
  <dcterms:created xsi:type="dcterms:W3CDTF">2022-08-01T00:54:00Z</dcterms:created>
  <dcterms:modified xsi:type="dcterms:W3CDTF">2022-08-01T15:00:45Z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A32ED650B77640D99BC702067761A190</vt:lpwstr>
  </property>
  <property fmtid="{D5CDD505-2E9C-101B-9397-08002B2CF9AE}" pid="3" name="KSOProductBuildVer">
    <vt:lpwstr>2052-11.1.0.11372</vt:lpwstr>
  </property>
</Properties>
</file>