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90" r:id="rId3"/>
    <p:sldId id="291" r:id="rId4"/>
    <p:sldId id="300" r:id="rId5"/>
    <p:sldId id="299" r:id="rId6"/>
    <p:sldId id="314" r:id="rId7"/>
    <p:sldId id="307" r:id="rId8"/>
    <p:sldId id="293" r:id="rId9"/>
    <p:sldId id="301" r:id="rId10"/>
    <p:sldId id="303" r:id="rId11"/>
    <p:sldId id="304" r:id="rId12"/>
    <p:sldId id="305" r:id="rId13"/>
    <p:sldId id="294" r:id="rId14"/>
    <p:sldId id="312" r:id="rId15"/>
    <p:sldId id="309" r:id="rId16"/>
    <p:sldId id="308" r:id="rId17"/>
    <p:sldId id="310" r:id="rId18"/>
    <p:sldId id="295" r:id="rId19"/>
    <p:sldId id="302" r:id="rId20"/>
    <p:sldId id="311" r:id="rId21"/>
    <p:sldId id="306" r:id="rId22"/>
    <p:sldId id="313" r:id="rId23"/>
    <p:sldId id="275" r:id="rId24"/>
    <p:sldId id="289" r:id="rId25"/>
  </p:sldIdLst>
  <p:sldSz cx="12192000" cy="6858000"/>
  <p:notesSz cx="6858000" cy="9144000"/>
  <p:embeddedFontLst>
    <p:embeddedFont>
      <p:font typeface="思源黑体 CN Light" panose="020B0300000000000000" pitchFamily="34" charset="-122"/>
      <p:regular r:id="rId28"/>
    </p:embeddedFont>
    <p:embeddedFont>
      <p:font typeface="思源宋体 CN Heavy" panose="02020900000000000000" pitchFamily="18" charset="-122"/>
      <p:bold r:id="rId29"/>
    </p:embeddedFont>
    <p:embeddedFont>
      <p:font typeface="思源宋体 CN Light" panose="02020300000000000000" pitchFamily="18" charset="-122"/>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7395"/>
    <a:srgbClr val="DCDEDD"/>
    <a:srgbClr val="3792E9"/>
    <a:srgbClr val="00BCF6"/>
    <a:srgbClr val="36637E"/>
    <a:srgbClr val="1CB4C7"/>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8" autoAdjust="0"/>
    <p:restoredTop sz="94660"/>
  </p:normalViewPr>
  <p:slideViewPr>
    <p:cSldViewPr snapToGrid="0">
      <p:cViewPr varScale="1">
        <p:scale>
          <a:sx n="100" d="100"/>
          <a:sy n="100" d="100"/>
        </p:scale>
        <p:origin x="118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宋体 CN Heavy" panose="02020900000000000000" pitchFamily="18" charset="-122"/>
              </a:rPr>
              <a:t>2022/3/14</a:t>
            </a:fld>
            <a:endParaRPr lang="zh-CN" altLang="en-US">
              <a:cs typeface="思源宋体 CN Heavy" panose="02020900000000000000"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宋体 CN Heavy" panose="02020900000000000000" pitchFamily="18" charset="-122"/>
              </a:rPr>
              <a:t>‹#›</a:t>
            </a:fld>
            <a:endParaRPr lang="zh-CN" altLang="en-US">
              <a:cs typeface="思源宋体 CN Heavy" panose="02020900000000000000" pitchFamily="18"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stStyle>
          <a:p>
            <a:fld id="{E1F06A10-07EB-4C26-9159-8CF8846091F3}" type="datetimeFigureOut">
              <a:rPr lang="zh-CN" altLang="en-US" smtClean="0"/>
              <a:t>2022/3/14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stStyle>
          <a:p>
            <a:fld id="{F0F2A740-8289-4DA2-BBC3-DDDE6CA7E1EF}"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4572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defRPr>
    </a:lvl2pPr>
    <a:lvl3pPr marL="9144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defRPr>
    </a:lvl3pPr>
    <a:lvl4pPr marL="13716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defRPr>
    </a:lvl4pPr>
    <a:lvl5pPr marL="18288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思源宋体 CN Heavy" panose="02020900000000000000" pitchFamily="18"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F2A740-8289-4DA2-BBC3-DDDE6CA7E1EF}"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5" name="矩形 24"/>
          <p:cNvSpPr/>
          <p:nvPr userDrawn="1"/>
        </p:nvSpPr>
        <p:spPr>
          <a:xfrm>
            <a:off x="0" y="0"/>
            <a:ext cx="12192000" cy="6858000"/>
          </a:xfrm>
          <a:prstGeom prst="rect">
            <a:avLst/>
          </a:prstGeom>
          <a:pattFill prst="lgGrid">
            <a:fgClr>
              <a:srgbClr val="F8F8F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5" name="图片 4"/>
          <p:cNvPicPr>
            <a:picLocks noChangeAspect="1"/>
          </p:cNvPicPr>
          <p:nvPr userDrawn="1"/>
        </p:nvPicPr>
        <p:blipFill>
          <a:blip r:embed="rId2"/>
          <a:stretch>
            <a:fillRect/>
          </a:stretch>
        </p:blipFill>
        <p:spPr>
          <a:xfrm>
            <a:off x="0" y="286512"/>
            <a:ext cx="12192000" cy="6571488"/>
          </a:xfrm>
          <a:prstGeom prst="rect">
            <a:avLst/>
          </a:prstGeom>
        </p:spPr>
      </p:pic>
      <p:sp>
        <p:nvSpPr>
          <p:cNvPr id="27" name="晋升述职-4"/>
          <p:cNvSpPr/>
          <p:nvPr userDrawn="1"/>
        </p:nvSpPr>
        <p:spPr>
          <a:xfrm>
            <a:off x="0"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pattFill prst="lgGrid">
            <a:fgClr>
              <a:srgbClr val="F8F8F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4" name="矩形: 圆角 3"/>
          <p:cNvSpPr/>
          <p:nvPr userDrawn="1"/>
        </p:nvSpPr>
        <p:spPr>
          <a:xfrm>
            <a:off x="-691080" y="563612"/>
            <a:ext cx="5428034"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2" name="图片 1"/>
          <p:cNvPicPr>
            <a:picLocks noChangeAspect="1"/>
          </p:cNvPicPr>
          <p:nvPr userDrawn="1"/>
        </p:nvPicPr>
        <p:blipFill>
          <a:blip r:embed="rId6"/>
          <a:stretch>
            <a:fillRect/>
          </a:stretch>
        </p:blipFill>
        <p:spPr>
          <a:xfrm>
            <a:off x="0" y="2291700"/>
            <a:ext cx="9205758" cy="4566300"/>
          </a:xfrm>
          <a:prstGeom prst="rect">
            <a:avLst/>
          </a:prstGeom>
        </p:spPr>
      </p:pic>
      <p:sp>
        <p:nvSpPr>
          <p:cNvPr id="53" name="文本占位符 51"/>
          <p:cNvSpPr>
            <a:spLocks noGrp="1"/>
          </p:cNvSpPr>
          <p:nvPr>
            <p:ph type="body" sz="quarter" idx="11" hasCustomPrompt="1"/>
          </p:nvPr>
        </p:nvSpPr>
        <p:spPr>
          <a:xfrm>
            <a:off x="585095" y="1549088"/>
            <a:ext cx="1390419" cy="307470"/>
          </a:xfrm>
          <a:prstGeom prst="rect">
            <a:avLst/>
          </a:prstGeom>
          <a:noFill/>
          <a:effectLst/>
        </p:spPr>
        <p:txBody>
          <a:bodyPr wrap="square" lIns="112471" tIns="56236" rIns="112471" bIns="56236" rtlCol="0">
            <a:spAutoFit/>
            <a:scene3d>
              <a:camera prst="orthographicFront"/>
              <a:lightRig rig="threePt" dir="t"/>
            </a:scene3d>
            <a:sp3d>
              <a:bevelT w="0" h="0"/>
              <a:bevelB w="0" h="0"/>
            </a:sp3d>
          </a:bodyPr>
          <a:lstStyle>
            <a:lvl1pPr marL="0" indent="0">
              <a:buNone/>
              <a:defRPr lang="zh-CN" altLang="en-US" sz="1400" noProof="0" dirty="0">
                <a:solidFill>
                  <a:prstClr val="white"/>
                </a:solidFill>
                <a:effectLst>
                  <a:outerShdw blurRad="38100" dist="38100" dir="2700000" algn="tl">
                    <a:srgbClr val="000000">
                      <a:alpha val="43137"/>
                    </a:srgbClr>
                  </a:outerShdw>
                </a:effectLst>
                <a:cs typeface="思源黑体 CN Light" panose="020B0300000000000000" pitchFamily="34" charset="-122"/>
              </a:defRPr>
            </a:lvl1pPr>
          </a:lstStyle>
          <a:p>
            <a:pPr marL="0" lvl="0" algn="dist"/>
            <a:r>
              <a:rPr kumimoji="0" lang="en-US" altLang="zh-CN"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阿里巴巴普惠体 2.0 95 ExtraBold" panose="00020600040101010101" pitchFamily="18" charset="-122"/>
              </a:rPr>
              <a:t>#</a:t>
            </a:r>
            <a:r>
              <a:rPr kumimoji="0" lang="zh-CN"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阿里巴巴普惠体 2.0 95 ExtraBold" panose="00020600040101010101" pitchFamily="18" charset="-122"/>
              </a:rPr>
              <a:t>汇报目录</a:t>
            </a:r>
          </a:p>
        </p:txBody>
      </p:sp>
      <p:sp>
        <p:nvSpPr>
          <p:cNvPr id="52" name="文本占位符 51"/>
          <p:cNvSpPr>
            <a:spLocks noGrp="1"/>
          </p:cNvSpPr>
          <p:nvPr>
            <p:ph type="body" sz="quarter" idx="10" hasCustomPrompt="1"/>
          </p:nvPr>
        </p:nvSpPr>
        <p:spPr>
          <a:xfrm>
            <a:off x="585095" y="940766"/>
            <a:ext cx="4165600" cy="590560"/>
          </a:xfrm>
          <a:prstGeom prst="rect">
            <a:avLst/>
          </a:prstGeom>
          <a:noFill/>
          <a:effectLst/>
        </p:spPr>
        <p:txBody>
          <a:bodyPr wrap="square" lIns="112471" tIns="56236" rIns="112471" bIns="56236" rtlCol="0">
            <a:spAutoFit/>
          </a:bodyPr>
          <a:lstStyle>
            <a:lvl1pPr marL="0" indent="0">
              <a:buNone/>
              <a:defRPr lang="en-US" altLang="zh-CN" sz="3445" noProof="0" dirty="0">
                <a:solidFill>
                  <a:prstClr val="white"/>
                </a:solidFill>
                <a:effectLst>
                  <a:outerShdw blurRad="38100" dist="38100" dir="2700000" algn="tl">
                    <a:srgbClr val="000000">
                      <a:alpha val="43137"/>
                    </a:srgbClr>
                  </a:outerShdw>
                </a:effectLst>
                <a:cs typeface="思源宋体 CN Heavy" panose="02020900000000000000" pitchFamily="18" charset="-122"/>
              </a:defRPr>
            </a:lvl1pPr>
          </a:lstStyle>
          <a:p>
            <a:pPr marL="0" lvl="0"/>
            <a:r>
              <a:rPr kumimoji="0" lang="en-US" altLang="zh-CN" sz="34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mn-cs"/>
              </a:rPr>
              <a:t>CONTENTS</a:t>
            </a:r>
          </a:p>
        </p:txBody>
      </p:sp>
      <p:sp>
        <p:nvSpPr>
          <p:cNvPr id="8" name="晋升述职-3"/>
          <p:cNvSpPr/>
          <p:nvPr userDrawn="1"/>
        </p:nvSpPr>
        <p:spPr>
          <a:xfrm flipH="1">
            <a:off x="12039598" y="0"/>
            <a:ext cx="152402" cy="6858000"/>
          </a:xfrm>
          <a:prstGeom prst="rect">
            <a:avLst/>
          </a:prstGeom>
          <a:gradFill flip="none" rotWithShape="0">
            <a:gsLst>
              <a:gs pos="0">
                <a:schemeClr val="accent2"/>
              </a:gs>
              <a:gs pos="100000">
                <a:schemeClr val="accent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2" name="矩形: 圆角 11"/>
          <p:cNvSpPr/>
          <p:nvPr userDrawn="1">
            <p:custDataLst>
              <p:tags r:id="rId1"/>
            </p:custDataLst>
          </p:nvPr>
        </p:nvSpPr>
        <p:spPr>
          <a:xfrm>
            <a:off x="4243152" y="1602738"/>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20" name="直接连接符 19"/>
          <p:cNvCxnSpPr/>
          <p:nvPr userDrawn="1"/>
        </p:nvCxnSpPr>
        <p:spPr>
          <a:xfrm>
            <a:off x="7555610" y="2022032"/>
            <a:ext cx="0" cy="499867"/>
          </a:xfrm>
          <a:prstGeom prst="line">
            <a:avLst/>
          </a:prstGeom>
          <a:noFill/>
          <a:ln w="28575" cap="rnd" cmpd="sng" algn="ctr">
            <a:solidFill>
              <a:schemeClr val="accent2"/>
            </a:solidFill>
            <a:prstDash val="solid"/>
            <a:miter lim="800000"/>
          </a:ln>
          <a:effectLst/>
        </p:spPr>
      </p:cxnSp>
      <p:sp>
        <p:nvSpPr>
          <p:cNvPr id="22" name="矩形: 圆角 21"/>
          <p:cNvSpPr/>
          <p:nvPr userDrawn="1">
            <p:custDataLst>
              <p:tags r:id="rId2"/>
            </p:custDataLst>
          </p:nvPr>
        </p:nvSpPr>
        <p:spPr>
          <a:xfrm>
            <a:off x="8234580" y="1602738"/>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30" name="直接连接符 29"/>
          <p:cNvCxnSpPr/>
          <p:nvPr userDrawn="1"/>
        </p:nvCxnSpPr>
        <p:spPr>
          <a:xfrm>
            <a:off x="11547038" y="2022032"/>
            <a:ext cx="0" cy="499867"/>
          </a:xfrm>
          <a:prstGeom prst="line">
            <a:avLst/>
          </a:prstGeom>
          <a:noFill/>
          <a:ln w="28575" cap="rnd" cmpd="sng" algn="ctr">
            <a:solidFill>
              <a:schemeClr val="accent2"/>
            </a:solidFill>
            <a:prstDash val="solid"/>
            <a:miter lim="800000"/>
          </a:ln>
          <a:effectLst/>
        </p:spPr>
      </p:cxnSp>
      <p:sp>
        <p:nvSpPr>
          <p:cNvPr id="32" name="矩形: 圆角 31"/>
          <p:cNvSpPr/>
          <p:nvPr userDrawn="1">
            <p:custDataLst>
              <p:tags r:id="rId3"/>
            </p:custDataLst>
          </p:nvPr>
        </p:nvSpPr>
        <p:spPr>
          <a:xfrm>
            <a:off x="4243152" y="3404199"/>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40" name="直接连接符 39"/>
          <p:cNvCxnSpPr/>
          <p:nvPr userDrawn="1"/>
        </p:nvCxnSpPr>
        <p:spPr>
          <a:xfrm>
            <a:off x="7555610" y="3823493"/>
            <a:ext cx="0" cy="499867"/>
          </a:xfrm>
          <a:prstGeom prst="line">
            <a:avLst/>
          </a:prstGeom>
          <a:noFill/>
          <a:ln w="28575" cap="rnd" cmpd="sng" algn="ctr">
            <a:solidFill>
              <a:schemeClr val="accent2"/>
            </a:solidFill>
            <a:prstDash val="solid"/>
            <a:miter lim="800000"/>
          </a:ln>
          <a:effectLst/>
        </p:spPr>
      </p:cxnSp>
      <p:sp>
        <p:nvSpPr>
          <p:cNvPr id="42" name="矩形: 圆角 41"/>
          <p:cNvSpPr/>
          <p:nvPr userDrawn="1">
            <p:custDataLst>
              <p:tags r:id="rId4"/>
            </p:custDataLst>
          </p:nvPr>
        </p:nvSpPr>
        <p:spPr>
          <a:xfrm>
            <a:off x="8234580" y="3404199"/>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50" name="直接连接符 49"/>
          <p:cNvCxnSpPr/>
          <p:nvPr userDrawn="1"/>
        </p:nvCxnSpPr>
        <p:spPr>
          <a:xfrm>
            <a:off x="11547038" y="3823493"/>
            <a:ext cx="0" cy="499867"/>
          </a:xfrm>
          <a:prstGeom prst="line">
            <a:avLst/>
          </a:prstGeom>
          <a:noFill/>
          <a:ln w="28575" cap="rnd" cmpd="sng" algn="ctr">
            <a:solidFill>
              <a:schemeClr val="accent2"/>
            </a:solidFill>
            <a:prstDash val="solid"/>
            <a:miter lim="800000"/>
          </a:ln>
          <a:effectLst/>
        </p:spPr>
      </p:cxn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1">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3" name="文本占位符 2">
            <a:extLst>
              <a:ext uri="{FF2B5EF4-FFF2-40B4-BE49-F238E27FC236}">
                <a16:creationId xmlns:a16="http://schemas.microsoft.com/office/drawing/2014/main" id="{FEFDFEAE-0CED-436C-B81E-2575262CF649}"/>
              </a:ext>
            </a:extLst>
          </p:cNvPr>
          <p:cNvSpPr>
            <a:spLocks noGrp="1"/>
          </p:cNvSpPr>
          <p:nvPr>
            <p:ph type="body" sz="quarter" idx="13" hasCustomPrompt="1"/>
          </p:nvPr>
        </p:nvSpPr>
        <p:spPr>
          <a:xfrm>
            <a:off x="736470" y="689257"/>
            <a:ext cx="3048129" cy="2180480"/>
          </a:xfrm>
          <a:prstGeom prst="rect">
            <a:avLst/>
          </a:prstGeom>
        </p:spPr>
        <p:txBody>
          <a:bodyPr/>
          <a:lstStyle>
            <a:lvl1pPr marL="0" indent="0">
              <a:buNone/>
              <a:defRPr sz="16600">
                <a:solidFill>
                  <a:schemeClr val="bg1">
                    <a:lumMod val="75000"/>
                    <a:alpha val="30000"/>
                  </a:schemeClr>
                </a:solidFill>
              </a:defRPr>
            </a:lvl1pPr>
          </a:lstStyle>
          <a:p>
            <a:pPr lvl="0"/>
            <a:r>
              <a:rPr lang="en-US" altLang="zh-CN" dirty="0"/>
              <a:t>0X</a:t>
            </a:r>
            <a:endParaRPr lang="zh-CN" altLang="en-US" dirty="0"/>
          </a:p>
        </p:txBody>
      </p:sp>
      <p:sp>
        <p:nvSpPr>
          <p:cNvPr id="5" name="矩形: 圆角 4"/>
          <p:cNvSpPr/>
          <p:nvPr userDrawn="1"/>
        </p:nvSpPr>
        <p:spPr>
          <a:xfrm>
            <a:off x="7061199" y="1508855"/>
            <a:ext cx="4758725"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24" name="图片 23"/>
          <p:cNvPicPr>
            <a:picLocks noChangeAspect="1"/>
          </p:cNvPicPr>
          <p:nvPr userDrawn="1"/>
        </p:nvPicPr>
        <p:blipFill>
          <a:blip r:embed="rId3"/>
          <a:stretch>
            <a:fillRect/>
          </a:stretch>
        </p:blipFill>
        <p:spPr>
          <a:xfrm>
            <a:off x="1260925" y="999236"/>
            <a:ext cx="10931075" cy="5858764"/>
          </a:xfrm>
          <a:prstGeom prst="rect">
            <a:avLst/>
          </a:prstGeom>
        </p:spPr>
      </p:pic>
      <p:sp>
        <p:nvSpPr>
          <p:cNvPr id="7" name="晋升述职-3"/>
          <p:cNvSpPr/>
          <p:nvPr userDrawn="1"/>
        </p:nvSpPr>
        <p:spPr>
          <a:xfrm flipH="1">
            <a:off x="0" y="0"/>
            <a:ext cx="152402" cy="6858000"/>
          </a:xfrm>
          <a:prstGeom prst="rect">
            <a:avLst/>
          </a:prstGeom>
          <a:gradFill flip="none" rotWithShape="0">
            <a:gsLst>
              <a:gs pos="0">
                <a:schemeClr val="accent2"/>
              </a:gs>
              <a:gs pos="100000">
                <a:schemeClr val="accent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0" name="矩形: 圆角 9"/>
          <p:cNvSpPr/>
          <p:nvPr userDrawn="1">
            <p:custDataLst>
              <p:tags r:id="rId1"/>
            </p:custDataLst>
          </p:nvPr>
        </p:nvSpPr>
        <p:spPr>
          <a:xfrm>
            <a:off x="643894" y="2259857"/>
            <a:ext cx="4368635"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11" name="直接连接符 10"/>
          <p:cNvCxnSpPr/>
          <p:nvPr userDrawn="1"/>
        </p:nvCxnSpPr>
        <p:spPr>
          <a:xfrm>
            <a:off x="5012529" y="2679151"/>
            <a:ext cx="0" cy="499867"/>
          </a:xfrm>
          <a:prstGeom prst="line">
            <a:avLst/>
          </a:prstGeom>
          <a:noFill/>
          <a:ln w="28575" cap="rnd" cmpd="sng" algn="ctr">
            <a:solidFill>
              <a:schemeClr val="accent2"/>
            </a:solidFill>
            <a:prstDash val="solid"/>
            <a:miter lim="800000"/>
          </a:ln>
          <a:effectLst/>
        </p:spPr>
      </p:cxnSp>
      <p:grpSp>
        <p:nvGrpSpPr>
          <p:cNvPr id="14" name="组合 13"/>
          <p:cNvGrpSpPr/>
          <p:nvPr userDrawn="1"/>
        </p:nvGrpSpPr>
        <p:grpSpPr>
          <a:xfrm>
            <a:off x="991476" y="4424471"/>
            <a:ext cx="739759" cy="68263"/>
            <a:chOff x="886248" y="4154143"/>
            <a:chExt cx="739759" cy="68263"/>
          </a:xfrm>
          <a:gradFill>
            <a:gsLst>
              <a:gs pos="0">
                <a:schemeClr val="accent2"/>
              </a:gs>
              <a:gs pos="100000">
                <a:schemeClr val="accent1"/>
              </a:gs>
            </a:gsLst>
            <a:lin ang="2700000" scaled="0"/>
          </a:gradFill>
        </p:grpSpPr>
        <p:sp>
          <p:nvSpPr>
            <p:cNvPr id="15" name="椭圆 14"/>
            <p:cNvSpPr/>
            <p:nvPr/>
          </p:nvSpPr>
          <p:spPr>
            <a:xfrm>
              <a:off x="886248"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6" name="椭圆 15"/>
            <p:cNvSpPr/>
            <p:nvPr/>
          </p:nvSpPr>
          <p:spPr>
            <a:xfrm>
              <a:off x="1020547"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7" name="椭圆 16"/>
            <p:cNvSpPr/>
            <p:nvPr/>
          </p:nvSpPr>
          <p:spPr>
            <a:xfrm>
              <a:off x="11548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8" name="椭圆 17"/>
            <p:cNvSpPr/>
            <p:nvPr/>
          </p:nvSpPr>
          <p:spPr>
            <a:xfrm>
              <a:off x="12891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9" name="椭圆 18"/>
            <p:cNvSpPr/>
            <p:nvPr/>
          </p:nvSpPr>
          <p:spPr>
            <a:xfrm>
              <a:off x="1423445"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0" name="椭圆 19"/>
            <p:cNvSpPr/>
            <p:nvPr/>
          </p:nvSpPr>
          <p:spPr>
            <a:xfrm>
              <a:off x="1557744"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sp>
        <p:nvSpPr>
          <p:cNvPr id="22" name="文本占位符 21"/>
          <p:cNvSpPr>
            <a:spLocks noGrp="1"/>
          </p:cNvSpPr>
          <p:nvPr>
            <p:ph type="body" sz="quarter" idx="10" hasCustomPrompt="1"/>
          </p:nvPr>
        </p:nvSpPr>
        <p:spPr>
          <a:xfrm>
            <a:off x="615309" y="2327709"/>
            <a:ext cx="4606323" cy="1346327"/>
          </a:xfrm>
          <a:prstGeom prst="rect">
            <a:avLst/>
          </a:prstGeom>
          <a:noFill/>
          <a:effectLst/>
        </p:spPr>
        <p:txBody>
          <a:bodyPr wrap="square" lIns="236024" tIns="118013" rIns="236024" bIns="118013" rtlCol="0">
            <a:spAutoFit/>
          </a:bodyPr>
          <a:lstStyle>
            <a:lvl1pPr marL="0" indent="0">
              <a:buNone/>
              <a:defRPr kumimoji="0" lang="zh-CN" altLang="en-US" sz="7200" b="0" i="0" u="none" strike="noStrike" cap="none" spc="0" normalizeH="0" baseline="0" noProof="0" dirty="0">
                <a:ln>
                  <a:noFill/>
                </a:ln>
                <a:gradFill flip="none" rotWithShape="1">
                  <a:gsLst>
                    <a:gs pos="0">
                      <a:srgbClr val="36637E"/>
                    </a:gs>
                    <a:gs pos="100000">
                      <a:schemeClr val="accent1"/>
                    </a:gs>
                  </a:gsLst>
                  <a:lin ang="0" scaled="1"/>
                  <a:tileRect/>
                </a:gradFill>
                <a:effectLst>
                  <a:outerShdw blurRad="88900" dist="38100" algn="l" rotWithShape="0">
                    <a:prstClr val="black">
                      <a:alpha val="20000"/>
                    </a:prstClr>
                  </a:outerShdw>
                </a:effectLst>
                <a:uLnTx/>
                <a:uFillTx/>
                <a:cs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mn-cs"/>
              </a:rPr>
              <a:t>输入标题</a:t>
            </a:r>
          </a:p>
        </p:txBody>
      </p:sp>
      <p:sp>
        <p:nvSpPr>
          <p:cNvPr id="12" name="文本占位符 11">
            <a:extLst>
              <a:ext uri="{FF2B5EF4-FFF2-40B4-BE49-F238E27FC236}">
                <a16:creationId xmlns:a16="http://schemas.microsoft.com/office/drawing/2014/main" id="{C5C34887-C8D3-4C01-92E9-312DA8CFEC7C}"/>
              </a:ext>
            </a:extLst>
          </p:cNvPr>
          <p:cNvSpPr>
            <a:spLocks noGrp="1"/>
          </p:cNvSpPr>
          <p:nvPr>
            <p:ph type="body" sz="quarter" idx="14" hasCustomPrompt="1"/>
          </p:nvPr>
        </p:nvSpPr>
        <p:spPr>
          <a:xfrm>
            <a:off x="868768" y="3779227"/>
            <a:ext cx="3944532" cy="351131"/>
          </a:xfrm>
          <a:prstGeom prst="rect">
            <a:avLst/>
          </a:prstGeom>
        </p:spPr>
        <p:txBody>
          <a:bodyPr/>
          <a:lstStyle>
            <a:lvl1pPr marL="0" indent="0" algn="dist">
              <a:buNone/>
              <a:defRPr sz="16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PLEASE ENTER A TEXT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2">
    <p:spTree>
      <p:nvGrpSpPr>
        <p:cNvPr id="1" name=""/>
        <p:cNvGrpSpPr/>
        <p:nvPr/>
      </p:nvGrpSpPr>
      <p:grpSpPr>
        <a:xfrm>
          <a:off x="0" y="0"/>
          <a:ext cx="0" cy="0"/>
          <a:chOff x="0" y="0"/>
          <a:chExt cx="0" cy="0"/>
        </a:xfrm>
      </p:grpSpPr>
      <p:sp>
        <p:nvSpPr>
          <p:cNvPr id="33" name="矩形 32"/>
          <p:cNvSpPr/>
          <p:nvPr userDrawn="1"/>
        </p:nvSpPr>
        <p:spPr>
          <a:xfrm flipH="1">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18" name="文本占位符 2">
            <a:extLst>
              <a:ext uri="{FF2B5EF4-FFF2-40B4-BE49-F238E27FC236}">
                <a16:creationId xmlns:a16="http://schemas.microsoft.com/office/drawing/2014/main" id="{28A36D3E-92FE-438A-BDAD-60DBDB259BA8}"/>
              </a:ext>
            </a:extLst>
          </p:cNvPr>
          <p:cNvSpPr>
            <a:spLocks noGrp="1"/>
          </p:cNvSpPr>
          <p:nvPr>
            <p:ph type="body" sz="quarter" idx="16" hasCustomPrompt="1"/>
          </p:nvPr>
        </p:nvSpPr>
        <p:spPr>
          <a:xfrm>
            <a:off x="6777958" y="717823"/>
            <a:ext cx="3048129" cy="2180480"/>
          </a:xfrm>
          <a:prstGeom prst="rect">
            <a:avLst/>
          </a:prstGeom>
        </p:spPr>
        <p:txBody>
          <a:bodyPr/>
          <a:lstStyle>
            <a:lvl1pPr marL="0" indent="0">
              <a:buNone/>
              <a:defRPr sz="16600">
                <a:solidFill>
                  <a:schemeClr val="bg1">
                    <a:lumMod val="75000"/>
                    <a:alpha val="30000"/>
                  </a:schemeClr>
                </a:solidFill>
              </a:defRPr>
            </a:lvl1pPr>
          </a:lstStyle>
          <a:p>
            <a:pPr lvl="0"/>
            <a:r>
              <a:rPr lang="en-US" altLang="zh-CN" dirty="0"/>
              <a:t>0X</a:t>
            </a:r>
            <a:endParaRPr lang="zh-CN" altLang="en-US" dirty="0"/>
          </a:p>
        </p:txBody>
      </p:sp>
      <p:sp>
        <p:nvSpPr>
          <p:cNvPr id="34" name="矩形: 圆角 33"/>
          <p:cNvSpPr/>
          <p:nvPr userDrawn="1"/>
        </p:nvSpPr>
        <p:spPr>
          <a:xfrm flipH="1">
            <a:off x="372076" y="1508855"/>
            <a:ext cx="4758725"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lstStyle/>
          <a:p>
            <a:pPr marR="0" lvl="0" indent="0" algn="ctr" fontAlgn="auto">
              <a:lnSpc>
                <a:spcPct val="100000"/>
              </a:lnSpc>
              <a:spcBef>
                <a:spcPts val="0"/>
              </a:spcBef>
              <a:spcAft>
                <a:spcPts val="0"/>
              </a:spcAft>
              <a:buClrTx/>
              <a:buSzTx/>
              <a:buFontTx/>
              <a:buNone/>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75" name="图片 74"/>
          <p:cNvPicPr>
            <a:picLocks noChangeAspect="1"/>
          </p:cNvPicPr>
          <p:nvPr userDrawn="1"/>
        </p:nvPicPr>
        <p:blipFill>
          <a:blip r:embed="rId3"/>
          <a:stretch>
            <a:fillRect/>
          </a:stretch>
        </p:blipFill>
        <p:spPr>
          <a:xfrm>
            <a:off x="0" y="999236"/>
            <a:ext cx="10931075" cy="5858764"/>
          </a:xfrm>
          <a:prstGeom prst="rect">
            <a:avLst/>
          </a:prstGeom>
        </p:spPr>
      </p:pic>
      <p:sp>
        <p:nvSpPr>
          <p:cNvPr id="35" name="晋升述职-3"/>
          <p:cNvSpPr/>
          <p:nvPr userDrawn="1"/>
        </p:nvSpPr>
        <p:spPr>
          <a:xfrm>
            <a:off x="12039598" y="0"/>
            <a:ext cx="152402" cy="6858000"/>
          </a:xfrm>
          <a:prstGeom prst="rect">
            <a:avLst/>
          </a:prstGeom>
          <a:gradFill flip="none" rotWithShape="0">
            <a:gsLst>
              <a:gs pos="0">
                <a:schemeClr val="accent2"/>
              </a:gs>
              <a:gs pos="100000">
                <a:schemeClr val="accent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64" name="矩形: 圆角 63"/>
          <p:cNvSpPr/>
          <p:nvPr userDrawn="1">
            <p:custDataLst>
              <p:tags r:id="rId1"/>
            </p:custDataLst>
          </p:nvPr>
        </p:nvSpPr>
        <p:spPr>
          <a:xfrm>
            <a:off x="6723597" y="2259857"/>
            <a:ext cx="4368635"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65" name="直接连接符 64"/>
          <p:cNvCxnSpPr/>
          <p:nvPr userDrawn="1"/>
        </p:nvCxnSpPr>
        <p:spPr>
          <a:xfrm>
            <a:off x="11092232" y="2679151"/>
            <a:ext cx="0" cy="499867"/>
          </a:xfrm>
          <a:prstGeom prst="line">
            <a:avLst/>
          </a:prstGeom>
          <a:noFill/>
          <a:ln w="28575" cap="rnd" cmpd="sng" algn="ctr">
            <a:solidFill>
              <a:schemeClr val="accent2"/>
            </a:solidFill>
            <a:prstDash val="solid"/>
            <a:miter lim="800000"/>
          </a:ln>
          <a:effectLst/>
        </p:spPr>
      </p:cxnSp>
      <p:grpSp>
        <p:nvGrpSpPr>
          <p:cNvPr id="66" name="组合 65"/>
          <p:cNvGrpSpPr/>
          <p:nvPr userDrawn="1"/>
        </p:nvGrpSpPr>
        <p:grpSpPr>
          <a:xfrm>
            <a:off x="7071179" y="4424471"/>
            <a:ext cx="739759" cy="68263"/>
            <a:chOff x="886248" y="4154143"/>
            <a:chExt cx="739759" cy="68263"/>
          </a:xfrm>
          <a:gradFill>
            <a:gsLst>
              <a:gs pos="0">
                <a:schemeClr val="accent2"/>
              </a:gs>
              <a:gs pos="100000">
                <a:schemeClr val="accent1"/>
              </a:gs>
            </a:gsLst>
            <a:lin ang="2700000" scaled="0"/>
          </a:gradFill>
        </p:grpSpPr>
        <p:sp>
          <p:nvSpPr>
            <p:cNvPr id="67" name="椭圆 66"/>
            <p:cNvSpPr/>
            <p:nvPr/>
          </p:nvSpPr>
          <p:spPr>
            <a:xfrm>
              <a:off x="886248"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8" name="椭圆 67"/>
            <p:cNvSpPr/>
            <p:nvPr/>
          </p:nvSpPr>
          <p:spPr>
            <a:xfrm>
              <a:off x="1020547"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9" name="椭圆 68"/>
            <p:cNvSpPr/>
            <p:nvPr/>
          </p:nvSpPr>
          <p:spPr>
            <a:xfrm>
              <a:off x="11548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70" name="椭圆 69"/>
            <p:cNvSpPr/>
            <p:nvPr/>
          </p:nvSpPr>
          <p:spPr>
            <a:xfrm>
              <a:off x="12891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71" name="椭圆 70"/>
            <p:cNvSpPr/>
            <p:nvPr/>
          </p:nvSpPr>
          <p:spPr>
            <a:xfrm>
              <a:off x="1423445"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72" name="椭圆 71"/>
            <p:cNvSpPr/>
            <p:nvPr/>
          </p:nvSpPr>
          <p:spPr>
            <a:xfrm>
              <a:off x="1557744"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sp>
        <p:nvSpPr>
          <p:cNvPr id="73" name="文本占位符 21"/>
          <p:cNvSpPr>
            <a:spLocks noGrp="1"/>
          </p:cNvSpPr>
          <p:nvPr>
            <p:ph type="body" sz="quarter" idx="14" hasCustomPrompt="1"/>
          </p:nvPr>
        </p:nvSpPr>
        <p:spPr>
          <a:xfrm>
            <a:off x="6695012" y="2327709"/>
            <a:ext cx="4606323" cy="1346327"/>
          </a:xfrm>
          <a:prstGeom prst="rect">
            <a:avLst/>
          </a:prstGeom>
          <a:noFill/>
          <a:effectLst/>
        </p:spPr>
        <p:txBody>
          <a:bodyPr wrap="square" lIns="236024" tIns="118013" rIns="236024" bIns="118013" rtlCol="0">
            <a:spAutoFit/>
          </a:bodyPr>
          <a:lstStyle>
            <a:lvl1pPr>
              <a:def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mn-cs"/>
              </a:rPr>
              <a:t>输入标题</a:t>
            </a:r>
          </a:p>
        </p:txBody>
      </p:sp>
      <p:sp>
        <p:nvSpPr>
          <p:cNvPr id="19" name="文本占位符 11">
            <a:extLst>
              <a:ext uri="{FF2B5EF4-FFF2-40B4-BE49-F238E27FC236}">
                <a16:creationId xmlns:a16="http://schemas.microsoft.com/office/drawing/2014/main" id="{D5C7F124-FFA8-4B84-A48B-336AA46CA3A3}"/>
              </a:ext>
            </a:extLst>
          </p:cNvPr>
          <p:cNvSpPr>
            <a:spLocks noGrp="1"/>
          </p:cNvSpPr>
          <p:nvPr>
            <p:ph type="body" sz="quarter" idx="17" hasCustomPrompt="1"/>
          </p:nvPr>
        </p:nvSpPr>
        <p:spPr>
          <a:xfrm>
            <a:off x="6935648" y="3779227"/>
            <a:ext cx="3944532" cy="351131"/>
          </a:xfrm>
          <a:prstGeom prst="rect">
            <a:avLst/>
          </a:prstGeom>
        </p:spPr>
        <p:txBody>
          <a:bodyPr/>
          <a:lstStyle>
            <a:lvl1pPr marL="0" indent="0" algn="dist">
              <a:buNone/>
              <a:defRPr sz="16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vl2pPr marL="457200" indent="0">
              <a:buNone/>
              <a:defRPr sz="1600">
                <a:latin typeface="思源黑体 CN Light" panose="020B0300000000000000" pitchFamily="34" charset="-122"/>
                <a:ea typeface="思源黑体 CN Light" panose="020B0300000000000000" pitchFamily="34" charset="-122"/>
              </a:defRPr>
            </a:lvl2pPr>
            <a:lvl3pPr marL="914400" indent="0">
              <a:buNone/>
              <a:defRPr sz="1600">
                <a:latin typeface="思源黑体 CN Light" panose="020B0300000000000000" pitchFamily="34" charset="-122"/>
                <a:ea typeface="思源黑体 CN Light" panose="020B0300000000000000" pitchFamily="34" charset="-122"/>
              </a:defRPr>
            </a:lvl3pPr>
            <a:lvl4pPr marL="1371600" indent="0">
              <a:buNone/>
              <a:defRPr sz="1600">
                <a:latin typeface="思源黑体 CN Light" panose="020B0300000000000000" pitchFamily="34" charset="-122"/>
                <a:ea typeface="思源黑体 CN Light" panose="020B0300000000000000" pitchFamily="34" charset="-122"/>
              </a:defRPr>
            </a:lvl4pPr>
            <a:lvl5pPr marL="1828800" indent="0">
              <a:buNone/>
              <a:defRPr sz="1600">
                <a:latin typeface="思源黑体 CN Light" panose="020B0300000000000000" pitchFamily="34" charset="-122"/>
                <a:ea typeface="思源黑体 CN Light" panose="020B0300000000000000" pitchFamily="34" charset="-122"/>
              </a:defRPr>
            </a:lvl5pPr>
          </a:lstStyle>
          <a:p>
            <a:pPr lvl="0"/>
            <a:r>
              <a:rPr lang="en-US" altLang="zh-CN" dirty="0"/>
              <a:t>PLEASE ENTER A TEXT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3" name="晋升述职-12"/>
          <p:cNvSpPr/>
          <p:nvPr userDrawn="1"/>
        </p:nvSpPr>
        <p:spPr>
          <a:xfrm>
            <a:off x="-2" y="162949"/>
            <a:ext cx="127002" cy="1080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 name="矩形: 圆角 3"/>
          <p:cNvSpPr/>
          <p:nvPr userDrawn="1">
            <p:custDataLst>
              <p:tags r:id="rId1"/>
            </p:custDataLst>
          </p:nvPr>
        </p:nvSpPr>
        <p:spPr>
          <a:xfrm>
            <a:off x="382352" y="162949"/>
            <a:ext cx="2992640" cy="1080000"/>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 name="椭圆 7"/>
          <p:cNvSpPr/>
          <p:nvPr userDrawn="1"/>
        </p:nvSpPr>
        <p:spPr>
          <a:xfrm>
            <a:off x="1833751" y="970645"/>
            <a:ext cx="30726" cy="27443"/>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9" name="椭圆 8"/>
          <p:cNvSpPr/>
          <p:nvPr userDrawn="1"/>
        </p:nvSpPr>
        <p:spPr>
          <a:xfrm>
            <a:off x="1879465" y="970645"/>
            <a:ext cx="30726" cy="27443"/>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0" name="椭圆 9"/>
          <p:cNvSpPr/>
          <p:nvPr userDrawn="1"/>
        </p:nvSpPr>
        <p:spPr>
          <a:xfrm>
            <a:off x="1925179" y="970645"/>
            <a:ext cx="30726" cy="27443"/>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1" name="椭圆 10"/>
          <p:cNvSpPr/>
          <p:nvPr userDrawn="1"/>
        </p:nvSpPr>
        <p:spPr>
          <a:xfrm>
            <a:off x="1970893" y="970645"/>
            <a:ext cx="30726" cy="27443"/>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12" name="直接连接符 11"/>
          <p:cNvCxnSpPr/>
          <p:nvPr userDrawn="1"/>
        </p:nvCxnSpPr>
        <p:spPr>
          <a:xfrm>
            <a:off x="3374992" y="501278"/>
            <a:ext cx="0" cy="403343"/>
          </a:xfrm>
          <a:prstGeom prst="line">
            <a:avLst/>
          </a:prstGeom>
          <a:noFill/>
          <a:ln w="28575" cap="rnd" cmpd="sng" algn="ctr">
            <a:solidFill>
              <a:schemeClr val="accent2"/>
            </a:solidFill>
            <a:prstDash val="solid"/>
            <a:miter lim="800000"/>
          </a:ln>
          <a:effectLst/>
        </p:spPr>
      </p:cxnSp>
      <p:sp>
        <p:nvSpPr>
          <p:cNvPr id="16" name="文本占位符 15"/>
          <p:cNvSpPr>
            <a:spLocks noGrp="1"/>
          </p:cNvSpPr>
          <p:nvPr>
            <p:ph type="body" sz="quarter" idx="11" hasCustomPrompt="1"/>
          </p:nvPr>
        </p:nvSpPr>
        <p:spPr>
          <a:xfrm>
            <a:off x="1704556" y="370520"/>
            <a:ext cx="1527594" cy="407497"/>
          </a:xfrm>
          <a:prstGeom prst="rect">
            <a:avLst/>
          </a:prstGeom>
          <a:noFill/>
          <a:effectLst/>
        </p:spPr>
        <p:txBody>
          <a:bodyPr wrap="square" lIns="98755" tIns="49378" rIns="98755" bIns="49378" rtlCol="0">
            <a:spAutoFit/>
          </a:bodyPr>
          <a:lstStyle>
            <a:lvl1pPr marL="0" indent="0">
              <a:buNone/>
              <a:defRPr lang="zh-CN" altLang="en-US" sz="2000" noProof="0" dirty="0">
                <a:solidFill>
                  <a:sysClr val="windowText" lastClr="000000"/>
                </a:solidFill>
                <a:effectLst>
                  <a:outerShdw blurRad="88900" dist="38100" algn="l" rotWithShape="0">
                    <a:prstClr val="black">
                      <a:alpha val="20000"/>
                    </a:prstClr>
                  </a:outerShdw>
                </a:effectLst>
                <a:cs typeface="思源宋体 CN Heavy" panose="02020900000000000000"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mn-cs"/>
              </a:rPr>
              <a:t>输入标题</a:t>
            </a:r>
          </a:p>
        </p:txBody>
      </p:sp>
      <p:sp>
        <p:nvSpPr>
          <p:cNvPr id="14" name="文本占位符 13"/>
          <p:cNvSpPr>
            <a:spLocks noGrp="1"/>
          </p:cNvSpPr>
          <p:nvPr>
            <p:ph type="body" sz="quarter" idx="10" hasCustomPrompt="1"/>
          </p:nvPr>
        </p:nvSpPr>
        <p:spPr>
          <a:xfrm>
            <a:off x="237378" y="303316"/>
            <a:ext cx="1799166" cy="930717"/>
          </a:xfrm>
          <a:prstGeom prst="rect">
            <a:avLst/>
          </a:prstGeom>
          <a:noFill/>
          <a:effectLst/>
        </p:spPr>
        <p:txBody>
          <a:bodyPr wrap="square" lIns="98755" tIns="49378" rIns="98755" bIns="49378" rtlCol="0">
            <a:spAutoFit/>
          </a:bodyPr>
          <a:lstStyle>
            <a:lvl1pPr marL="0" indent="0" algn="ctr">
              <a:buNone/>
              <a:defRPr lang="zh-CN" altLang="en-US" sz="6000" noProof="0" dirty="0">
                <a:blipFill dpi="0" rotWithShape="1">
                  <a:blip r:embed="rId3"/>
                  <a:srcRect/>
                  <a:tile tx="0" ty="0" sx="50000" sy="50000" flip="none" algn="l"/>
                </a:blipFill>
                <a:cs typeface="思源黑体 CN Light" panose="020B0300000000000000" pitchFamily="34" charset="-122"/>
              </a:defRPr>
            </a:lvl1pPr>
          </a:lstStyle>
          <a:p>
            <a:pPr marL="0" lvl="0" algn="ctr"/>
            <a:r>
              <a:rPr kumimoji="0" lang="en-US" altLang="zh-CN" sz="6000" b="0" i="0" u="none" strike="noStrike" kern="1200" cap="none" spc="0" normalizeH="0" baseline="0" noProof="0" dirty="0">
                <a:ln>
                  <a:noFill/>
                </a:ln>
                <a:blipFill dpi="0" rotWithShape="1">
                  <a:blip r:embed="rId3"/>
                  <a:srcRect/>
                  <a:tile tx="0" ty="0" sx="50000" sy="50000" flip="none" algn="l"/>
                </a:blipFill>
                <a:effectLst/>
                <a:uLnTx/>
                <a:uFillTx/>
                <a:latin typeface="思源宋体 CN Heavy" panose="02020900000000000000" pitchFamily="18" charset="-122"/>
                <a:ea typeface="思源宋体 CN Heavy" panose="02020900000000000000" pitchFamily="18" charset="-122"/>
                <a:cs typeface="OPPOSans M" panose="00020600040101010101" pitchFamily="18" charset="-122"/>
              </a:rPr>
              <a:t>0X</a:t>
            </a:r>
            <a:endParaRPr kumimoji="0" lang="zh-CN" altLang="en-US" sz="6000" b="0" i="0" u="none" strike="noStrike" kern="1200" cap="none" spc="0" normalizeH="0" baseline="0" noProof="0" dirty="0">
              <a:ln>
                <a:noFill/>
              </a:ln>
              <a:blipFill dpi="0" rotWithShape="1">
                <a:blip r:embed="rId3"/>
                <a:srcRect/>
                <a:tile tx="0" ty="0" sx="50000" sy="50000" flip="none" algn="l"/>
              </a:blipFill>
              <a:effectLst/>
              <a:uLnTx/>
              <a:uFillTx/>
              <a:latin typeface="思源宋体 CN Heavy" panose="02020900000000000000" pitchFamily="18" charset="-122"/>
              <a:ea typeface="思源宋体 CN Heavy" panose="02020900000000000000" pitchFamily="18" charset="-122"/>
              <a:cs typeface="OPPOSans M" panose="00020600040101010101" pitchFamily="18" charset="-122"/>
            </a:endParaRPr>
          </a:p>
        </p:txBody>
      </p:sp>
      <p:sp>
        <p:nvSpPr>
          <p:cNvPr id="6" name="文本占位符 5">
            <a:extLst>
              <a:ext uri="{FF2B5EF4-FFF2-40B4-BE49-F238E27FC236}">
                <a16:creationId xmlns:a16="http://schemas.microsoft.com/office/drawing/2014/main" id="{831888F0-36E3-4955-A023-91AB4AFAC453}"/>
              </a:ext>
            </a:extLst>
          </p:cNvPr>
          <p:cNvSpPr>
            <a:spLocks noGrp="1"/>
          </p:cNvSpPr>
          <p:nvPr>
            <p:ph type="body" sz="quarter" idx="13" hasCustomPrompt="1"/>
          </p:nvPr>
        </p:nvSpPr>
        <p:spPr>
          <a:xfrm>
            <a:off x="1743661" y="738730"/>
            <a:ext cx="1394826" cy="133350"/>
          </a:xfrm>
          <a:prstGeom prst="rect">
            <a:avLst/>
          </a:prstGeom>
        </p:spPr>
        <p:txBody>
          <a:bodyPr/>
          <a:lstStyle>
            <a:lvl1pPr marL="0" indent="0" algn="dist">
              <a:buNone/>
              <a:defRPr sz="6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vl2pPr marL="457200" indent="0">
              <a:buNone/>
              <a:defRPr sz="600"/>
            </a:lvl2pPr>
            <a:lvl3pPr marL="914400" indent="0">
              <a:buNone/>
              <a:defRPr sz="600"/>
            </a:lvl3pPr>
            <a:lvl4pPr marL="1371600" indent="0">
              <a:buNone/>
              <a:defRPr sz="600"/>
            </a:lvl4pPr>
            <a:lvl5pPr marL="1828800" indent="0">
              <a:buNone/>
              <a:defRPr sz="600"/>
            </a:lvl5pPr>
          </a:lstStyle>
          <a:p>
            <a:pPr lvl="0"/>
            <a:r>
              <a:rPr lang="en-US" altLang="zh-CN" dirty="0"/>
              <a:t>PLEASE ENTER A TEXT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pic>
        <p:nvPicPr>
          <p:cNvPr id="6" name="图片 5">
            <a:hlinkClick r:id="rId2"/>
          </p:cNvPr>
          <p:cNvPicPr>
            <a:picLocks noChangeAspect="1"/>
          </p:cNvPicPr>
          <p:nvPr userDrawn="1"/>
        </p:nvPicPr>
        <p:blipFill>
          <a:blip r:embed="rId3"/>
          <a:stretch>
            <a:fillRect/>
          </a:stretch>
        </p:blipFill>
        <p:spPr>
          <a:xfrm>
            <a:off x="4568728" y="3227400"/>
            <a:ext cx="3054545" cy="403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pattFill prst="lgGrid">
            <a:fgClr>
              <a:srgbClr val="F8F8F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cs typeface="思源宋体 CN Heavy" panose="02020900000000000000" pitchFamily="18" charset="-122"/>
            </a:endParaRPr>
          </a:p>
        </p:txBody>
      </p:sp>
      <p:pic>
        <p:nvPicPr>
          <p:cNvPr id="6" name="图片 5"/>
          <p:cNvPicPr>
            <a:picLocks noChangeAspect="1"/>
          </p:cNvPicPr>
          <p:nvPr userDrawn="1"/>
        </p:nvPicPr>
        <p:blipFill>
          <a:blip r:embed="rId2"/>
          <a:stretch>
            <a:fillRect/>
          </a:stretch>
        </p:blipFill>
        <p:spPr>
          <a:xfrm>
            <a:off x="0" y="286512"/>
            <a:ext cx="12192000" cy="6571488"/>
          </a:xfrm>
          <a:prstGeom prst="rect">
            <a:avLst/>
          </a:prstGeom>
        </p:spPr>
      </p:pic>
      <p:sp>
        <p:nvSpPr>
          <p:cNvPr id="5" name="晋升述职-4"/>
          <p:cNvSpPr/>
          <p:nvPr userDrawn="1"/>
        </p:nvSpPr>
        <p:spPr>
          <a:xfrm>
            <a:off x="0"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注页">
    <p:bg>
      <p:bgPr>
        <a:solidFill>
          <a:srgbClr val="D93A00"/>
        </a:solidFill>
        <a:effectLst/>
      </p:bgPr>
    </p:bg>
    <p:spTree>
      <p:nvGrpSpPr>
        <p:cNvPr id="1" name=""/>
        <p:cNvGrpSpPr/>
        <p:nvPr/>
      </p:nvGrpSpPr>
      <p:grpSpPr>
        <a:xfrm>
          <a:off x="0" y="0"/>
          <a:ext cx="0" cy="0"/>
          <a:chOff x="0" y="0"/>
          <a:chExt cx="0" cy="0"/>
        </a:xfrm>
      </p:grpSpPr>
      <p:sp>
        <p:nvSpPr>
          <p:cNvPr id="20" name="文本占位符 1"/>
          <p:cNvSpPr txBox="1"/>
          <p:nvPr userDrawn="1"/>
        </p:nvSpPr>
        <p:spPr>
          <a:xfrm>
            <a:off x="440603" y="182445"/>
            <a:ext cx="1657138" cy="28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lang="zh-CN" altLang="en-US" sz="1100" b="0" i="0" kern="1200" baseline="0" dirty="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思源宋体 CN Heavy" panose="02020900000000000000" pitchFamily="18" charset="-122"/>
              <a:buNone/>
            </a:pP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OfficePLUS.cn</a:t>
            </a:r>
            <a:endParaRPr 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文本占位符 2"/>
          <p:cNvSpPr txBox="1"/>
          <p:nvPr userDrawn="1"/>
        </p:nvSpPr>
        <p:spPr>
          <a:xfrm>
            <a:off x="4153012" y="759876"/>
            <a:ext cx="7074345" cy="5399189"/>
          </a:xfrm>
          <a:prstGeom prst="rect">
            <a:avLst/>
          </a:prstGeom>
        </p:spPr>
        <p:txBody>
          <a:bodyPr/>
          <a:lstStyle>
            <a:lvl1pPr indent="0">
              <a:lnSpc>
                <a:spcPct val="150000"/>
              </a:lnSpc>
              <a:spcBef>
                <a:spcPts val="1000"/>
              </a:spcBef>
              <a:buFont typeface="Arial" panose="020B0604020202020204" pitchFamily="34" charset="0"/>
              <a:buNone/>
              <a:defRPr kumimoji="1"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中文   思源宋体 </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CN Heavy</a:t>
            </a:r>
          </a:p>
          <a:p>
            <a:pPr lvl="0"/>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英文   思源黑体 </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CN Light</a:t>
            </a:r>
          </a:p>
          <a:p>
            <a:pPr lvl="0"/>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标题 </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1.0</a:t>
            </a:r>
          </a:p>
          <a:p>
            <a:pPr lvl="0"/>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正文 </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1.5</a:t>
            </a:r>
          </a:p>
          <a:p>
            <a:r>
              <a:rPr kumimoji="1" lang="en-GB" altLang="zh-CN" dirty="0" err="1">
                <a:latin typeface="思源黑体 CN Light" panose="020B0300000000000000" pitchFamily="34" charset="-122"/>
                <a:ea typeface="思源黑体 CN Light" panose="020B0300000000000000" pitchFamily="34" charset="-122"/>
                <a:cs typeface="思源黑体 CN Light" panose="020B0300000000000000" pitchFamily="34" charset="-122"/>
              </a:rPr>
              <a:t>freepik</a:t>
            </a:r>
            <a:r>
              <a:rPr kumimoji="1" lang="en-GB"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     </a:t>
            </a:r>
            <a:r>
              <a:rPr kumimoji="1" lang="en-GB" altLang="zh-CN" dirty="0" err="1">
                <a:latin typeface="思源黑体 CN Light" panose="020B0300000000000000" pitchFamily="34" charset="-122"/>
                <a:ea typeface="思源黑体 CN Light" panose="020B0300000000000000" pitchFamily="34" charset="-122"/>
                <a:cs typeface="思源黑体 CN Light" panose="020B0300000000000000" pitchFamily="34" charset="-122"/>
              </a:rPr>
              <a:t>unsplash</a:t>
            </a:r>
            <a:endParaRPr kumimoji="1" lang="en-GB"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endPar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本网站所提供的任何信息内容（包括但不限于 </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PPT </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模板、</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Word </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文档、</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Excel </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图表、图片素材等）均受</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中华人民共和国著作权法</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信息网络传播权保护条例</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及其他适用的法律法规的保护，未经权利人书面明确授权，信息内容的任何部分</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包括图片或图表</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a:t>
            </a: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不得被全部或部分的复制、传播、销售，否则将承担法律责任。</a:t>
            </a:r>
          </a:p>
          <a:p>
            <a:pPr lvl="0"/>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宇神</a:t>
            </a:r>
            <a:r>
              <a:rPr lang="en-US" altLang="zh-CN" dirty="0">
                <a:latin typeface="思源黑体 CN Light" panose="020B0300000000000000" pitchFamily="34" charset="-122"/>
                <a:ea typeface="思源黑体 CN Light" panose="020B0300000000000000" pitchFamily="34" charset="-122"/>
                <a:cs typeface="思源黑体 CN Light" panose="020B0300000000000000" pitchFamily="34" charset="-122"/>
              </a:rPr>
              <a:t>Design</a:t>
            </a: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lvl="0"/>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文本占位符 4"/>
          <p:cNvSpPr txBox="1"/>
          <p:nvPr userDrawn="1"/>
        </p:nvSpPr>
        <p:spPr>
          <a:xfrm>
            <a:off x="440603" y="759876"/>
            <a:ext cx="1657138" cy="440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lang="zh-CN" altLang="en-US" sz="1865" b="0" i="0" kern="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buFont typeface="思源宋体 CN Heavy" panose="02020900000000000000" pitchFamily="18" charset="-122"/>
              <a:buNone/>
            </a:pPr>
            <a:r>
              <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rPr>
              <a:t>标注</a:t>
            </a:r>
          </a:p>
        </p:txBody>
      </p:sp>
      <p:sp>
        <p:nvSpPr>
          <p:cNvPr id="23" name="文本占位符 7"/>
          <p:cNvSpPr txBox="1"/>
          <p:nvPr userDrawn="1"/>
        </p:nvSpPr>
        <p:spPr>
          <a:xfrm>
            <a:off x="2378000" y="759876"/>
            <a:ext cx="1494754" cy="5399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lang="zh-CN" altLang="en-US" sz="1200" b="0" i="0" kern="1200" baseline="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思源宋体 CN Heavy" panose="02020900000000000000" pitchFamily="18" charset="-122"/>
              <a:buNone/>
            </a:pP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字体使用</a:t>
            </a: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行距</a:t>
            </a: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素材</a:t>
            </a: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声明</a:t>
            </a: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endPar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endParaRPr>
          </a:p>
          <a:p>
            <a:pPr marL="0" indent="0">
              <a:lnSpc>
                <a:spcPct val="150000"/>
              </a:lnSpc>
              <a:buFont typeface="思源宋体 CN Heavy" panose="02020900000000000000" pitchFamily="18" charset="-122"/>
              <a:buNone/>
            </a:pPr>
            <a:r>
              <a:rPr lang="zh-CN" altLang="en-US" dirty="0">
                <a:latin typeface="思源黑体 CN Light" panose="020B0300000000000000" pitchFamily="34" charset="-122"/>
                <a:ea typeface="思源黑体 CN Light" panose="020B0300000000000000" pitchFamily="34" charset="-122"/>
                <a:cs typeface="思源黑体 CN Light" panose="020B0300000000000000" pitchFamily="34" charset="-122"/>
              </a:rPr>
              <a:t>作者</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hyperlink" Target="http://www.officeplus.cn/"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hyperlink" Target="http://www.officeplus.cn/" TargetMode="Externa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notesSlide" Target="../notesSlides/notesSlide1.xml"/><Relationship Id="rId5" Type="http://schemas.openxmlformats.org/officeDocument/2006/relationships/tags" Target="../tags/tag12.xml"/><Relationship Id="rId15" Type="http://schemas.openxmlformats.org/officeDocument/2006/relationships/image" Target="../media/image5.jpeg"/><Relationship Id="rId10" Type="http://schemas.openxmlformats.org/officeDocument/2006/relationships/slideLayout" Target="../slideLayouts/slideLayout2.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22.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hyperlink" Target="http://www.officeplus.cn/"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hyperlink" Target="http://www.officeplus.c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晋升述职-1"/>
          <p:cNvSpPr/>
          <p:nvPr/>
        </p:nvSpPr>
        <p:spPr>
          <a:xfrm>
            <a:off x="0" y="0"/>
            <a:ext cx="12192000" cy="6858000"/>
          </a:xfrm>
          <a:prstGeom prst="rect">
            <a:avLst/>
          </a:prstGeom>
          <a:pattFill prst="lgGrid">
            <a:fgClr>
              <a:srgbClr val="F8F8F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29" name="晋升述职-2"/>
          <p:cNvSpPr txBox="1"/>
          <p:nvPr/>
        </p:nvSpPr>
        <p:spPr>
          <a:xfrm>
            <a:off x="7286091" y="-167758"/>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晋</a:t>
            </a:r>
          </a:p>
        </p:txBody>
      </p:sp>
      <p:sp>
        <p:nvSpPr>
          <p:cNvPr id="30" name="晋升述职-3"/>
          <p:cNvSpPr txBox="1"/>
          <p:nvPr/>
        </p:nvSpPr>
        <p:spPr>
          <a:xfrm>
            <a:off x="9271461" y="920991"/>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升</a:t>
            </a:r>
          </a:p>
        </p:txBody>
      </p:sp>
      <p:sp>
        <p:nvSpPr>
          <p:cNvPr id="31" name="晋升述职-4"/>
          <p:cNvSpPr txBox="1"/>
          <p:nvPr/>
        </p:nvSpPr>
        <p:spPr>
          <a:xfrm>
            <a:off x="9045527" y="3035384"/>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述</a:t>
            </a:r>
          </a:p>
        </p:txBody>
      </p:sp>
      <p:sp>
        <p:nvSpPr>
          <p:cNvPr id="32" name="晋升述职-5"/>
          <p:cNvSpPr txBox="1"/>
          <p:nvPr/>
        </p:nvSpPr>
        <p:spPr>
          <a:xfrm>
            <a:off x="7002398" y="2135225"/>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职</a:t>
            </a:r>
          </a:p>
        </p:txBody>
      </p:sp>
      <p:pic>
        <p:nvPicPr>
          <p:cNvPr id="22" name="晋升述职-6"/>
          <p:cNvPicPr>
            <a:picLocks noChangeAspect="1"/>
          </p:cNvPicPr>
          <p:nvPr/>
        </p:nvPicPr>
        <p:blipFill>
          <a:blip r:embed="rId2"/>
          <a:stretch>
            <a:fillRect/>
          </a:stretch>
        </p:blipFill>
        <p:spPr>
          <a:xfrm>
            <a:off x="0" y="286512"/>
            <a:ext cx="12192000" cy="6571488"/>
          </a:xfrm>
          <a:prstGeom prst="rect">
            <a:avLst/>
          </a:prstGeom>
        </p:spPr>
      </p:pic>
      <p:sp>
        <p:nvSpPr>
          <p:cNvPr id="27" name="晋升述职-8"/>
          <p:cNvSpPr/>
          <p:nvPr/>
        </p:nvSpPr>
        <p:spPr>
          <a:xfrm>
            <a:off x="0"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4" name="晋升述职-9"/>
          <p:cNvSpPr/>
          <p:nvPr/>
        </p:nvSpPr>
        <p:spPr>
          <a:xfrm>
            <a:off x="10367963" y="3104459"/>
            <a:ext cx="1460124" cy="324615"/>
          </a:xfrm>
          <a:prstGeom prst="roundRect">
            <a:avLst>
              <a:gd name="adj" fmla="val 24446"/>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2" name="晋升述职-10"/>
          <p:cNvSpPr/>
          <p:nvPr/>
        </p:nvSpPr>
        <p:spPr>
          <a:xfrm>
            <a:off x="8492957" y="3104459"/>
            <a:ext cx="1769561" cy="324615"/>
          </a:xfrm>
          <a:prstGeom prst="roundRect">
            <a:avLst>
              <a:gd name="adj" fmla="val 24446"/>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1" name="晋升述职-11"/>
          <p:cNvSpPr txBox="1"/>
          <p:nvPr/>
        </p:nvSpPr>
        <p:spPr>
          <a:xfrm>
            <a:off x="10203408" y="1384929"/>
            <a:ext cx="954107" cy="1015664"/>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职</a:t>
            </a:r>
          </a:p>
        </p:txBody>
      </p:sp>
      <p:sp>
        <p:nvSpPr>
          <p:cNvPr id="40" name="晋升述职-12"/>
          <p:cNvSpPr txBox="1"/>
          <p:nvPr/>
        </p:nvSpPr>
        <p:spPr>
          <a:xfrm>
            <a:off x="9583510" y="1384929"/>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述</a:t>
            </a:r>
          </a:p>
        </p:txBody>
      </p:sp>
      <p:sp>
        <p:nvSpPr>
          <p:cNvPr id="39" name="晋升述职-13"/>
          <p:cNvSpPr txBox="1"/>
          <p:nvPr/>
        </p:nvSpPr>
        <p:spPr>
          <a:xfrm>
            <a:off x="8963611" y="1384929"/>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升</a:t>
            </a:r>
          </a:p>
        </p:txBody>
      </p:sp>
      <p:sp>
        <p:nvSpPr>
          <p:cNvPr id="38" name="晋升述职-14"/>
          <p:cNvSpPr txBox="1"/>
          <p:nvPr/>
        </p:nvSpPr>
        <p:spPr>
          <a:xfrm>
            <a:off x="8343713" y="1384929"/>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晋</a:t>
            </a:r>
          </a:p>
        </p:txBody>
      </p:sp>
      <p:sp>
        <p:nvSpPr>
          <p:cNvPr id="48" name="晋升述职-15"/>
          <p:cNvSpPr txBox="1"/>
          <p:nvPr/>
        </p:nvSpPr>
        <p:spPr>
          <a:xfrm>
            <a:off x="8381551" y="2279139"/>
            <a:ext cx="3570208" cy="769441"/>
          </a:xfrm>
          <a:prstGeom prst="rect">
            <a:avLst/>
          </a:prstGeom>
          <a:noFill/>
        </p:spPr>
        <p:txBody>
          <a:bodyPr wrap="none" rtlCol="0">
            <a:noAutofit/>
          </a:bodyPr>
          <a:lstStyle/>
          <a:p>
            <a:r>
              <a:rPr lang="zh-CN" altLang="en-US" sz="4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职业生涯发展</a:t>
            </a:r>
          </a:p>
        </p:txBody>
      </p:sp>
      <p:cxnSp>
        <p:nvCxnSpPr>
          <p:cNvPr id="50" name="晋升述职-16"/>
          <p:cNvCxnSpPr/>
          <p:nvPr/>
        </p:nvCxnSpPr>
        <p:spPr>
          <a:xfrm>
            <a:off x="8258898" y="1532736"/>
            <a:ext cx="0" cy="1401417"/>
          </a:xfrm>
          <a:prstGeom prst="line">
            <a:avLst/>
          </a:prstGeom>
          <a:ln w="28575">
            <a:gradFill>
              <a:gsLst>
                <a:gs pos="0">
                  <a:schemeClr val="accent2"/>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51" name="晋升述职-17"/>
          <p:cNvSpPr txBox="1"/>
          <p:nvPr/>
        </p:nvSpPr>
        <p:spPr>
          <a:xfrm>
            <a:off x="5232460" y="1481610"/>
            <a:ext cx="2836289" cy="1538563"/>
          </a:xfrm>
          <a:prstGeom prst="rect">
            <a:avLst/>
          </a:prstGeom>
          <a:noFill/>
        </p:spPr>
        <p:txBody>
          <a:bodyPr wrap="none" rtlCol="0">
            <a:noAutofit/>
          </a:bodyPr>
          <a:lstStyle/>
          <a:p>
            <a:pPr algn="r">
              <a:lnSpc>
                <a:spcPct val="120000"/>
              </a:lnSpc>
            </a:pPr>
            <a:r>
              <a:rPr lang="en-US" altLang="zh-CN" sz="20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PROMOTION</a:t>
            </a:r>
          </a:p>
          <a:p>
            <a:pPr algn="r">
              <a:lnSpc>
                <a:spcPct val="120000"/>
              </a:lnSpc>
            </a:pPr>
            <a:r>
              <a:rPr lang="en-US" altLang="zh-CN" sz="20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REPORT</a:t>
            </a:r>
          </a:p>
          <a:p>
            <a:pPr algn="r">
              <a:lnSpc>
                <a:spcPct val="120000"/>
              </a:lnSpc>
            </a:pPr>
            <a:r>
              <a:rPr lang="en-US" altLang="zh-CN" sz="20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PERSONAL</a:t>
            </a:r>
          </a:p>
          <a:p>
            <a:pPr algn="r">
              <a:lnSpc>
                <a:spcPct val="120000"/>
              </a:lnSpc>
            </a:pPr>
            <a:r>
              <a:rPr lang="en-US" altLang="zh-CN" sz="20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CAREER PLANNING</a:t>
            </a:r>
            <a:endParaRPr lang="zh-CN" altLang="en-US" sz="20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3" name="晋升述职-18"/>
          <p:cNvSpPr/>
          <p:nvPr/>
        </p:nvSpPr>
        <p:spPr>
          <a:xfrm>
            <a:off x="8520791" y="3135961"/>
            <a:ext cx="1713893" cy="261610"/>
          </a:xfrm>
          <a:prstGeom prst="rect">
            <a:avLst/>
          </a:prstGeom>
          <a:ln w="6350">
            <a:noFill/>
          </a:ln>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汇报人：</a:t>
            </a:r>
            <a:r>
              <a:rPr lang="en-US" altLang="zh-CN" sz="11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OfficePLUS</a:t>
            </a:r>
            <a:endPar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4" name="晋升述职-19"/>
          <p:cNvSpPr txBox="1"/>
          <p:nvPr/>
        </p:nvSpPr>
        <p:spPr>
          <a:xfrm>
            <a:off x="10428188" y="3135961"/>
            <a:ext cx="1339675" cy="261610"/>
          </a:xfrm>
          <a:prstGeom prst="rect">
            <a:avLst/>
          </a:prstGeom>
          <a:noFill/>
          <a:ln w="6350">
            <a:noFill/>
          </a:ln>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汇报</a:t>
            </a:r>
            <a:r>
              <a:rPr lang="zh-CN" altLang="en-US" sz="11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时间</a:t>
            </a:r>
            <a:r>
              <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a:t>
            </a:r>
            <a:r>
              <a:rPr kumimoji="0" lang="en-US" altLang="zh-CN"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20XX</a:t>
            </a:r>
            <a:endPar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25" name="晋升述职-20">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晋升述职-1"/>
          <p:cNvSpPr/>
          <p:nvPr/>
        </p:nvSpPr>
        <p:spPr>
          <a:xfrm>
            <a:off x="947963" y="2074362"/>
            <a:ext cx="360000" cy="36000"/>
          </a:xfrm>
          <a:prstGeom prst="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0" name="晋升述职-2"/>
          <p:cNvSpPr txBox="1"/>
          <p:nvPr/>
        </p:nvSpPr>
        <p:spPr>
          <a:xfrm>
            <a:off x="947963" y="1567543"/>
            <a:ext cx="1631216" cy="400110"/>
          </a:xfrm>
          <a:prstGeom prst="rect">
            <a:avLst/>
          </a:prstGeom>
          <a:noFill/>
        </p:spPr>
        <p:txBody>
          <a:bodyPr wrap="none" lIns="0" rtlCol="0">
            <a:noAutofit/>
          </a:bodyPr>
          <a:lstStyle/>
          <a:p>
            <a:pPr>
              <a:defRPr/>
            </a:pPr>
            <a:r>
              <a:rPr lang="zh-CN" altLang="en-US" sz="2000" dirty="0">
                <a:gradFill>
                  <a:gsLst>
                    <a:gs pos="0">
                      <a:schemeClr val="accent1"/>
                    </a:gs>
                    <a:gs pos="100000">
                      <a:schemeClr val="accent2"/>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关键领域业绩</a:t>
            </a:r>
          </a:p>
        </p:txBody>
      </p:sp>
      <p:sp>
        <p:nvSpPr>
          <p:cNvPr id="11" name="晋升述职-3"/>
          <p:cNvSpPr/>
          <p:nvPr/>
        </p:nvSpPr>
        <p:spPr>
          <a:xfrm>
            <a:off x="947963" y="4582483"/>
            <a:ext cx="360000" cy="36000"/>
          </a:xfrm>
          <a:prstGeom prst="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2" name="晋升述职-4"/>
          <p:cNvSpPr txBox="1"/>
          <p:nvPr/>
        </p:nvSpPr>
        <p:spPr>
          <a:xfrm>
            <a:off x="947963" y="4078008"/>
            <a:ext cx="1631216" cy="400110"/>
          </a:xfrm>
          <a:prstGeom prst="rect">
            <a:avLst/>
          </a:prstGeom>
          <a:noFill/>
        </p:spPr>
        <p:txBody>
          <a:bodyPr wrap="none" lIns="0" rtlCol="0">
            <a:noAutofit/>
          </a:bodyPr>
          <a:lstStyle/>
          <a:p>
            <a:pPr>
              <a:defRPr/>
            </a:pPr>
            <a:r>
              <a:rPr lang="zh-CN" altLang="en-US" sz="2000" dirty="0">
                <a:gradFill>
                  <a:gsLst>
                    <a:gs pos="0">
                      <a:schemeClr val="accent1"/>
                    </a:gs>
                    <a:gs pos="100000">
                      <a:schemeClr val="accent2"/>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阶段业绩展示</a:t>
            </a:r>
          </a:p>
        </p:txBody>
      </p:sp>
      <p:cxnSp>
        <p:nvCxnSpPr>
          <p:cNvPr id="13" name="晋升述职-5"/>
          <p:cNvCxnSpPr/>
          <p:nvPr/>
        </p:nvCxnSpPr>
        <p:spPr>
          <a:xfrm>
            <a:off x="935584" y="3686298"/>
            <a:ext cx="1917700" cy="0"/>
          </a:xfrm>
          <a:prstGeom prst="line">
            <a:avLst/>
          </a:prstGeom>
          <a:noFill/>
          <a:ln w="6350" cap="flat" cmpd="sng" algn="ctr">
            <a:gradFill>
              <a:gsLst>
                <a:gs pos="100000">
                  <a:schemeClr val="accent2"/>
                </a:gs>
                <a:gs pos="0">
                  <a:schemeClr val="accent1"/>
                </a:gs>
              </a:gsLst>
              <a:lin ang="2700000" scaled="0"/>
            </a:gradFill>
            <a:prstDash val="dash"/>
            <a:miter lim="800000"/>
          </a:ln>
          <a:effectLst/>
        </p:spPr>
      </p:cxnSp>
      <p:sp>
        <p:nvSpPr>
          <p:cNvPr id="14" name="晋升述职-6"/>
          <p:cNvSpPr txBox="1"/>
          <p:nvPr/>
        </p:nvSpPr>
        <p:spPr>
          <a:xfrm>
            <a:off x="843390" y="2217072"/>
            <a:ext cx="2400330" cy="1171603"/>
          </a:xfrm>
          <a:prstGeom prst="rect">
            <a:avLst/>
          </a:prstGeom>
          <a:noFill/>
        </p:spPr>
        <p:txBody>
          <a:bodyPr wrap="square">
            <a:noAutofit/>
          </a:body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a:t>
            </a:r>
          </a:p>
        </p:txBody>
      </p:sp>
      <p:sp>
        <p:nvSpPr>
          <p:cNvPr id="15" name="晋升述职-7"/>
          <p:cNvSpPr txBox="1"/>
          <p:nvPr/>
        </p:nvSpPr>
        <p:spPr>
          <a:xfrm>
            <a:off x="843390" y="4722849"/>
            <a:ext cx="2400330" cy="1171603"/>
          </a:xfrm>
          <a:prstGeom prst="rect">
            <a:avLst/>
          </a:prstGeom>
          <a:noFill/>
        </p:spPr>
        <p:txBody>
          <a:bodyPr wrap="square">
            <a:noAutofit/>
          </a:body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a:t>
            </a:r>
          </a:p>
        </p:txBody>
      </p:sp>
      <p:sp>
        <p:nvSpPr>
          <p:cNvPr id="17" name="晋升述职-8"/>
          <p:cNvSpPr/>
          <p:nvPr/>
        </p:nvSpPr>
        <p:spPr>
          <a:xfrm>
            <a:off x="10889099" y="2035917"/>
            <a:ext cx="360000" cy="36000"/>
          </a:xfrm>
          <a:prstGeom prst="rect">
            <a:avLst/>
          </a:prstGeom>
          <a:solidFill>
            <a:schemeClr val="tx1">
              <a:lumMod val="75000"/>
              <a:lumOff val="25000"/>
            </a:schemeClr>
          </a:solidFill>
          <a:ln w="12700" cap="flat" cmpd="sng" algn="ctr">
            <a:noFill/>
            <a:prstDash val="solid"/>
            <a:miter lim="800000"/>
          </a:ln>
          <a:effectLst/>
        </p:spPr>
        <p:txBody>
          <a:bodyPr rIns="0" rtlCol="0" anchor="ctr">
            <a:noAutofit/>
          </a:bodyPr>
          <a:lstStyle/>
          <a:p>
            <a:pPr marL="0" marR="0" lvl="0" indent="0" algn="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8" name="晋升述职-9"/>
          <p:cNvSpPr txBox="1"/>
          <p:nvPr/>
        </p:nvSpPr>
        <p:spPr>
          <a:xfrm>
            <a:off x="9710216" y="1490651"/>
            <a:ext cx="1538883" cy="400110"/>
          </a:xfrm>
          <a:prstGeom prst="rect">
            <a:avLst/>
          </a:prstGeom>
          <a:noFill/>
        </p:spPr>
        <p:txBody>
          <a:bodyPr wrap="none" lIns="0" rIns="0" rtlCol="0">
            <a:noAutofit/>
          </a:bodyPr>
          <a:lstStyle/>
          <a:p>
            <a:pPr algn="r">
              <a:defRPr/>
            </a:pPr>
            <a:r>
              <a:rPr lang="zh-CN" altLang="en-US" sz="2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关键领域业绩</a:t>
            </a:r>
          </a:p>
        </p:txBody>
      </p:sp>
      <p:sp>
        <p:nvSpPr>
          <p:cNvPr id="19" name="晋升述职-10"/>
          <p:cNvSpPr/>
          <p:nvPr/>
        </p:nvSpPr>
        <p:spPr>
          <a:xfrm>
            <a:off x="10889099" y="4544038"/>
            <a:ext cx="360000" cy="36000"/>
          </a:xfrm>
          <a:prstGeom prst="rect">
            <a:avLst/>
          </a:prstGeom>
          <a:solidFill>
            <a:schemeClr val="tx1">
              <a:lumMod val="75000"/>
              <a:lumOff val="25000"/>
            </a:schemeClr>
          </a:solidFill>
          <a:ln w="12700" cap="flat" cmpd="sng" algn="ctr">
            <a:noFill/>
            <a:prstDash val="solid"/>
            <a:miter lim="800000"/>
          </a:ln>
          <a:effectLst/>
        </p:spPr>
        <p:txBody>
          <a:bodyPr rIns="0" rtlCol="0" anchor="ctr">
            <a:noAutofit/>
          </a:bodyPr>
          <a:lstStyle/>
          <a:p>
            <a:pPr marL="0" marR="0" lvl="0" indent="0" algn="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0" name="晋升述职-11"/>
          <p:cNvSpPr txBox="1"/>
          <p:nvPr/>
        </p:nvSpPr>
        <p:spPr>
          <a:xfrm>
            <a:off x="9710216" y="4001116"/>
            <a:ext cx="1538883" cy="400110"/>
          </a:xfrm>
          <a:prstGeom prst="rect">
            <a:avLst/>
          </a:prstGeom>
          <a:noFill/>
        </p:spPr>
        <p:txBody>
          <a:bodyPr wrap="none" lIns="0" rIns="0" rtlCol="0">
            <a:noAutofit/>
          </a:bodyPr>
          <a:lstStyle/>
          <a:p>
            <a:pPr algn="r">
              <a:defRPr/>
            </a:pPr>
            <a:r>
              <a:rPr lang="zh-CN" altLang="en-US" sz="2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阶段业绩展示</a:t>
            </a:r>
          </a:p>
        </p:txBody>
      </p:sp>
      <p:cxnSp>
        <p:nvCxnSpPr>
          <p:cNvPr id="21" name="晋升述职-12"/>
          <p:cNvCxnSpPr/>
          <p:nvPr/>
        </p:nvCxnSpPr>
        <p:spPr>
          <a:xfrm>
            <a:off x="9331399" y="3686298"/>
            <a:ext cx="1917700" cy="0"/>
          </a:xfrm>
          <a:prstGeom prst="line">
            <a:avLst/>
          </a:prstGeom>
          <a:noFill/>
          <a:ln w="6350" cap="flat" cmpd="sng" algn="ctr">
            <a:solidFill>
              <a:schemeClr val="tx1">
                <a:lumMod val="75000"/>
                <a:lumOff val="25000"/>
              </a:schemeClr>
            </a:solidFill>
            <a:prstDash val="dash"/>
            <a:miter lim="800000"/>
          </a:ln>
          <a:effectLst/>
        </p:spPr>
      </p:cxnSp>
      <p:sp>
        <p:nvSpPr>
          <p:cNvPr id="22" name="晋升述职-13"/>
          <p:cNvSpPr txBox="1"/>
          <p:nvPr/>
        </p:nvSpPr>
        <p:spPr>
          <a:xfrm flipH="1">
            <a:off x="8948280" y="2217072"/>
            <a:ext cx="2400330" cy="1171603"/>
          </a:xfrm>
          <a:prstGeom prst="rect">
            <a:avLst/>
          </a:prstGeom>
          <a:noFill/>
        </p:spPr>
        <p:txBody>
          <a:bodyPr wrap="square">
            <a:noAutofit/>
          </a:bodyPr>
          <a:lstStyle/>
          <a:p>
            <a:pPr algn="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a:t>
            </a:r>
          </a:p>
        </p:txBody>
      </p:sp>
      <p:sp>
        <p:nvSpPr>
          <p:cNvPr id="23" name="晋升述职-14"/>
          <p:cNvSpPr txBox="1"/>
          <p:nvPr/>
        </p:nvSpPr>
        <p:spPr>
          <a:xfrm flipH="1">
            <a:off x="8948280" y="4722849"/>
            <a:ext cx="2400330" cy="1171603"/>
          </a:xfrm>
          <a:prstGeom prst="rect">
            <a:avLst/>
          </a:prstGeom>
          <a:noFill/>
        </p:spPr>
        <p:txBody>
          <a:bodyPr wrap="square">
            <a:noAutofit/>
          </a:bodyPr>
          <a:lstStyle/>
          <a:p>
            <a:pPr algn="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a:t>
            </a:r>
          </a:p>
        </p:txBody>
      </p:sp>
      <p:sp>
        <p:nvSpPr>
          <p:cNvPr id="25" name="晋升述职-15"/>
          <p:cNvSpPr/>
          <p:nvPr/>
        </p:nvSpPr>
        <p:spPr>
          <a:xfrm>
            <a:off x="5801449" y="2192465"/>
            <a:ext cx="2853146" cy="2854070"/>
          </a:xfrm>
          <a:custGeom>
            <a:avLst/>
            <a:gdLst>
              <a:gd name="connsiteX0" fmla="*/ 1484938 w 2970838"/>
              <a:gd name="connsiteY0" fmla="*/ 0 h 2971800"/>
              <a:gd name="connsiteX1" fmla="*/ 2970838 w 2970838"/>
              <a:gd name="connsiteY1" fmla="*/ 1485900 h 2971800"/>
              <a:gd name="connsiteX2" fmla="*/ 1484938 w 2970838"/>
              <a:gd name="connsiteY2" fmla="*/ 2971800 h 2971800"/>
              <a:gd name="connsiteX3" fmla="*/ 6710 w 2970838"/>
              <a:gd name="connsiteY3" fmla="*/ 1637825 h 2971800"/>
              <a:gd name="connsiteX4" fmla="*/ 0 w 2970838"/>
              <a:gd name="connsiteY4" fmla="*/ 1504951 h 2971800"/>
              <a:gd name="connsiteX5" fmla="*/ 533765 w 2970838"/>
              <a:gd name="connsiteY5" fmla="*/ 1504951 h 2971800"/>
              <a:gd name="connsiteX6" fmla="*/ 537719 w 2970838"/>
              <a:gd name="connsiteY6" fmla="*/ 1583250 h 2971800"/>
              <a:gd name="connsiteX7" fmla="*/ 1484938 w 2970838"/>
              <a:gd name="connsiteY7" fmla="*/ 2438035 h 2971800"/>
              <a:gd name="connsiteX8" fmla="*/ 2437073 w 2970838"/>
              <a:gd name="connsiteY8" fmla="*/ 1485900 h 2971800"/>
              <a:gd name="connsiteX9" fmla="*/ 1484938 w 2970838"/>
              <a:gd name="connsiteY9" fmla="*/ 533765 h 2971800"/>
              <a:gd name="connsiteX10" fmla="*/ 811677 w 2970838"/>
              <a:gd name="connsiteY10" fmla="*/ 812639 h 2971800"/>
              <a:gd name="connsiteX11" fmla="*/ 745820 w 2970838"/>
              <a:gd name="connsiteY11" fmla="*/ 892459 h 2971800"/>
              <a:gd name="connsiteX12" fmla="*/ 366414 w 2970838"/>
              <a:gd name="connsiteY12" fmla="*/ 509846 h 2971800"/>
              <a:gd name="connsiteX13" fmla="*/ 434248 w 2970838"/>
              <a:gd name="connsiteY13" fmla="*/ 435210 h 2971800"/>
              <a:gd name="connsiteX14" fmla="*/ 1484938 w 2970838"/>
              <a:gd name="connsiteY14"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0838" h="2971800">
                <a:moveTo>
                  <a:pt x="1484938" y="0"/>
                </a:moveTo>
                <a:cubicBezTo>
                  <a:pt x="2305578" y="0"/>
                  <a:pt x="2970838" y="665260"/>
                  <a:pt x="2970838" y="1485900"/>
                </a:cubicBezTo>
                <a:cubicBezTo>
                  <a:pt x="2970838" y="2306540"/>
                  <a:pt x="2305578" y="2971800"/>
                  <a:pt x="1484938" y="2971800"/>
                </a:cubicBezTo>
                <a:cubicBezTo>
                  <a:pt x="715588" y="2971800"/>
                  <a:pt x="82803" y="2387099"/>
                  <a:pt x="6710" y="1637825"/>
                </a:cubicBezTo>
                <a:lnTo>
                  <a:pt x="0" y="1504951"/>
                </a:lnTo>
                <a:lnTo>
                  <a:pt x="533765" y="1504951"/>
                </a:lnTo>
                <a:lnTo>
                  <a:pt x="537719" y="1583250"/>
                </a:lnTo>
                <a:cubicBezTo>
                  <a:pt x="586478" y="2063371"/>
                  <a:pt x="991954" y="2438035"/>
                  <a:pt x="1484938" y="2438035"/>
                </a:cubicBezTo>
                <a:cubicBezTo>
                  <a:pt x="2010788" y="2438035"/>
                  <a:pt x="2437073" y="2011750"/>
                  <a:pt x="2437073" y="1485900"/>
                </a:cubicBezTo>
                <a:cubicBezTo>
                  <a:pt x="2437073" y="960050"/>
                  <a:pt x="2010788" y="533765"/>
                  <a:pt x="1484938" y="533765"/>
                </a:cubicBezTo>
                <a:cubicBezTo>
                  <a:pt x="1222013" y="533765"/>
                  <a:pt x="983979" y="640336"/>
                  <a:pt x="811677" y="812639"/>
                </a:cubicBezTo>
                <a:lnTo>
                  <a:pt x="745820" y="892459"/>
                </a:lnTo>
                <a:lnTo>
                  <a:pt x="366414" y="509846"/>
                </a:lnTo>
                <a:lnTo>
                  <a:pt x="434248" y="435210"/>
                </a:lnTo>
                <a:cubicBezTo>
                  <a:pt x="703143" y="166315"/>
                  <a:pt x="1074618" y="0"/>
                  <a:pt x="1484938" y="0"/>
                </a:cubicBezTo>
                <a:close/>
              </a:path>
            </a:pathLst>
          </a:custGeom>
          <a:solidFill>
            <a:schemeClr val="bg1"/>
          </a:solidFill>
          <a:ln w="12700" cap="flat" cmpd="sng" algn="ctr">
            <a:solidFill>
              <a:schemeClr val="bg1">
                <a:lumMod val="85000"/>
              </a:schemeClr>
            </a:solidFill>
            <a:prstDash val="solid"/>
            <a:miter lim="800000"/>
          </a:ln>
          <a:effectLst/>
        </p:spPr>
        <p:txBody>
          <a:bodyPr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6" name="晋升述职-16"/>
          <p:cNvSpPr/>
          <p:nvPr/>
        </p:nvSpPr>
        <p:spPr>
          <a:xfrm flipV="1">
            <a:off x="3461772" y="2192465"/>
            <a:ext cx="2854070" cy="2854070"/>
          </a:xfrm>
          <a:custGeom>
            <a:avLst/>
            <a:gdLst>
              <a:gd name="connsiteX0" fmla="*/ 1485900 w 2971800"/>
              <a:gd name="connsiteY0" fmla="*/ 2971800 h 2971800"/>
              <a:gd name="connsiteX1" fmla="*/ 2971800 w 2971800"/>
              <a:gd name="connsiteY1" fmla="*/ 1485900 h 2971800"/>
              <a:gd name="connsiteX2" fmla="*/ 2970838 w 2971800"/>
              <a:gd name="connsiteY2" fmla="*/ 1466849 h 2971800"/>
              <a:gd name="connsiteX3" fmla="*/ 2437073 w 2971800"/>
              <a:gd name="connsiteY3" fmla="*/ 1466849 h 2971800"/>
              <a:gd name="connsiteX4" fmla="*/ 2438035 w 2971800"/>
              <a:gd name="connsiteY4" fmla="*/ 1485900 h 2971800"/>
              <a:gd name="connsiteX5" fmla="*/ 1485900 w 2971800"/>
              <a:gd name="connsiteY5" fmla="*/ 2438035 h 2971800"/>
              <a:gd name="connsiteX6" fmla="*/ 533765 w 2971800"/>
              <a:gd name="connsiteY6" fmla="*/ 1485900 h 2971800"/>
              <a:gd name="connsiteX7" fmla="*/ 1485900 w 2971800"/>
              <a:gd name="connsiteY7" fmla="*/ 533765 h 2971800"/>
              <a:gd name="connsiteX8" fmla="*/ 2159161 w 2971800"/>
              <a:gd name="connsiteY8" fmla="*/ 812639 h 2971800"/>
              <a:gd name="connsiteX9" fmla="*/ 2207859 w 2971800"/>
              <a:gd name="connsiteY9" fmla="*/ 871662 h 2971800"/>
              <a:gd name="connsiteX10" fmla="*/ 2586355 w 2971800"/>
              <a:gd name="connsiteY10" fmla="*/ 489966 h 2971800"/>
              <a:gd name="connsiteX11" fmla="*/ 2536590 w 2971800"/>
              <a:gd name="connsiteY11" fmla="*/ 435210 h 2971800"/>
              <a:gd name="connsiteX12" fmla="*/ 1485900 w 2971800"/>
              <a:gd name="connsiteY12" fmla="*/ 0 h 2971800"/>
              <a:gd name="connsiteX13" fmla="*/ 0 w 2971800"/>
              <a:gd name="connsiteY13" fmla="*/ 1485900 h 2971800"/>
              <a:gd name="connsiteX14" fmla="*/ 1485900 w 2971800"/>
              <a:gd name="connsiteY14"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800" h="2971800">
                <a:moveTo>
                  <a:pt x="1485900" y="2971800"/>
                </a:moveTo>
                <a:cubicBezTo>
                  <a:pt x="2306540" y="2971800"/>
                  <a:pt x="2971800" y="2306540"/>
                  <a:pt x="2971800" y="1485900"/>
                </a:cubicBezTo>
                <a:lnTo>
                  <a:pt x="2970838" y="1466849"/>
                </a:lnTo>
                <a:lnTo>
                  <a:pt x="2437073" y="1466849"/>
                </a:lnTo>
                <a:lnTo>
                  <a:pt x="2438035" y="1485900"/>
                </a:lnTo>
                <a:cubicBezTo>
                  <a:pt x="2438035" y="2011750"/>
                  <a:pt x="2011750" y="2438035"/>
                  <a:pt x="1485900" y="2438035"/>
                </a:cubicBezTo>
                <a:cubicBezTo>
                  <a:pt x="960050" y="2438035"/>
                  <a:pt x="533765" y="2011750"/>
                  <a:pt x="533765" y="1485900"/>
                </a:cubicBezTo>
                <a:cubicBezTo>
                  <a:pt x="533765" y="960050"/>
                  <a:pt x="960050" y="533765"/>
                  <a:pt x="1485900" y="533765"/>
                </a:cubicBezTo>
                <a:cubicBezTo>
                  <a:pt x="1748825" y="533765"/>
                  <a:pt x="1986859" y="640336"/>
                  <a:pt x="2159161" y="812639"/>
                </a:cubicBezTo>
                <a:lnTo>
                  <a:pt x="2207859" y="871662"/>
                </a:lnTo>
                <a:lnTo>
                  <a:pt x="2586355" y="489966"/>
                </a:lnTo>
                <a:lnTo>
                  <a:pt x="2536590" y="435210"/>
                </a:lnTo>
                <a:cubicBezTo>
                  <a:pt x="2267695" y="166315"/>
                  <a:pt x="1896220" y="0"/>
                  <a:pt x="1485900" y="0"/>
                </a:cubicBezTo>
                <a:cubicBezTo>
                  <a:pt x="665260" y="0"/>
                  <a:pt x="0" y="665260"/>
                  <a:pt x="0" y="1485900"/>
                </a:cubicBezTo>
                <a:cubicBezTo>
                  <a:pt x="0" y="2306540"/>
                  <a:pt x="665260" y="2971800"/>
                  <a:pt x="1485900" y="2971800"/>
                </a:cubicBezTo>
                <a:close/>
              </a:path>
            </a:pathLst>
          </a:custGeom>
          <a:gradFill>
            <a:gsLst>
              <a:gs pos="0">
                <a:schemeClr val="accent2"/>
              </a:gs>
              <a:gs pos="100000">
                <a:schemeClr val="accent1"/>
              </a:gs>
            </a:gsLst>
            <a:lin ang="27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20000"/>
              </a:lnSpc>
            </a:pPr>
            <a:endParaRPr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7" name="晋升述职-17"/>
          <p:cNvSpPr txBox="1"/>
          <p:nvPr/>
        </p:nvSpPr>
        <p:spPr>
          <a:xfrm>
            <a:off x="3942344" y="5185288"/>
            <a:ext cx="1730008" cy="400110"/>
          </a:xfrm>
          <a:prstGeom prst="rect">
            <a:avLst/>
          </a:prstGeom>
          <a:noFill/>
        </p:spPr>
        <p:txBody>
          <a:bodyPr wrap="square" rtlCol="0">
            <a:noAutofit/>
          </a:bodyPr>
          <a:lstStyle>
            <a:defPPr>
              <a:defRPr lang="zh-CN"/>
            </a:defPPr>
            <a:lvl1pPr algn="ctr" defTabSz="457200">
              <a:defRPr sz="2800" b="1">
                <a:solidFill>
                  <a:schemeClr val="accent3"/>
                </a:solidFill>
                <a:latin typeface="+mj-ea"/>
                <a:ea typeface="+mj-ea"/>
              </a:defRPr>
            </a:lvl1pPr>
            <a:lvl2pPr defTabSz="457200"/>
            <a:lvl3pPr defTabSz="457200"/>
            <a:lvl4pPr defTabSz="457200"/>
            <a:lvl5pPr defTabSz="457200"/>
            <a:lvl6pPr defTabSz="457200"/>
            <a:lvl7pPr defTabSz="457200"/>
            <a:lvl8pPr defTabSz="457200"/>
            <a:lvl9pPr defTabSz="457200"/>
          </a:lstStyle>
          <a:p>
            <a:pPr>
              <a:defRPr/>
            </a:pPr>
            <a:r>
              <a:rPr lang="zh-CN" altLang="en-US" sz="2000" dirty="0">
                <a:gradFill>
                  <a:gsLst>
                    <a:gs pos="0">
                      <a:schemeClr val="accent1"/>
                    </a:gs>
                    <a:gs pos="100000">
                      <a:schemeClr val="accent2"/>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关键领域业绩</a:t>
            </a:r>
          </a:p>
        </p:txBody>
      </p:sp>
      <p:sp>
        <p:nvSpPr>
          <p:cNvPr id="28" name="晋升述职-18"/>
          <p:cNvSpPr txBox="1"/>
          <p:nvPr/>
        </p:nvSpPr>
        <p:spPr>
          <a:xfrm>
            <a:off x="6448541" y="5185288"/>
            <a:ext cx="1723549" cy="400110"/>
          </a:xfrm>
          <a:prstGeom prst="rect">
            <a:avLst/>
          </a:prstGeom>
          <a:noFill/>
        </p:spPr>
        <p:txBody>
          <a:bodyPr wrap="non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zh-CN" altLang="en-US" sz="2000" b="1"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阶段业绩展示</a:t>
            </a:r>
          </a:p>
        </p:txBody>
      </p:sp>
      <p:sp>
        <p:nvSpPr>
          <p:cNvPr id="34" name="晋升述职-19"/>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2"/>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02</a:t>
            </a:r>
            <a:endParaRPr lang="en-US"/>
          </a:p>
        </p:txBody>
      </p:sp>
      <p:sp>
        <p:nvSpPr>
          <p:cNvPr id="35" name="晋升述职-20"/>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工作项目</a:t>
            </a:r>
          </a:p>
        </p:txBody>
      </p:sp>
      <p:sp>
        <p:nvSpPr>
          <p:cNvPr id="36" name="晋升述职-21"/>
          <p:cNvSpPr>
            <a:spLocks noGrp="1"/>
          </p:cNvSpPr>
          <p:nvPr>
            <p:ph type="body" sz="quarter" idx="4294967295"/>
          </p:nvPr>
        </p:nvSpPr>
        <p:spPr>
          <a:xfrm>
            <a:off x="1735036" y="729206"/>
            <a:ext cx="1421991" cy="196670"/>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WORK ITEMS</a:t>
            </a:r>
          </a:p>
        </p:txBody>
      </p:sp>
      <p:pic>
        <p:nvPicPr>
          <p:cNvPr id="43" name="晋升述职-22"/>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t="153" b="25814"/>
          <a:stretch>
            <a:fillRect/>
          </a:stretch>
        </p:blipFill>
        <p:spPr>
          <a:xfrm>
            <a:off x="6453591" y="2404309"/>
            <a:ext cx="1410484" cy="2141586"/>
          </a:xfrm>
          <a:custGeom>
            <a:avLst/>
            <a:gdLst>
              <a:gd name="connsiteX0" fmla="*/ 0 w 1988261"/>
              <a:gd name="connsiteY0" fmla="*/ 0 h 3018846"/>
              <a:gd name="connsiteX1" fmla="*/ 1988261 w 1988261"/>
              <a:gd name="connsiteY1" fmla="*/ 0 h 3018846"/>
              <a:gd name="connsiteX2" fmla="*/ 1988261 w 1988261"/>
              <a:gd name="connsiteY2" fmla="*/ 744751 h 3018846"/>
              <a:gd name="connsiteX3" fmla="*/ 1988261 w 1988261"/>
              <a:gd name="connsiteY3" fmla="*/ 2220864 h 3018846"/>
              <a:gd name="connsiteX4" fmla="*/ 1988261 w 1988261"/>
              <a:gd name="connsiteY4" fmla="*/ 2665181 h 3018846"/>
              <a:gd name="connsiteX5" fmla="*/ 1929238 w 1988261"/>
              <a:gd name="connsiteY5" fmla="*/ 2718820 h 3018846"/>
              <a:gd name="connsiteX6" fmla="*/ 1093412 w 1988261"/>
              <a:gd name="connsiteY6" fmla="*/ 3018846 h 3018846"/>
              <a:gd name="connsiteX7" fmla="*/ 3823 w 1988261"/>
              <a:gd name="connsiteY7" fmla="*/ 2439569 h 3018846"/>
              <a:gd name="connsiteX8" fmla="*/ 0 w 1988261"/>
              <a:gd name="connsiteY8" fmla="*/ 2433278 h 3018846"/>
              <a:gd name="connsiteX9" fmla="*/ 0 w 1988261"/>
              <a:gd name="connsiteY9" fmla="*/ 2220864 h 3018846"/>
              <a:gd name="connsiteX10" fmla="*/ 0 w 1988261"/>
              <a:gd name="connsiteY10" fmla="*/ 976655 h 30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8261" h="3018846">
                <a:moveTo>
                  <a:pt x="0" y="0"/>
                </a:moveTo>
                <a:lnTo>
                  <a:pt x="1988261" y="0"/>
                </a:lnTo>
                <a:lnTo>
                  <a:pt x="1988261" y="744751"/>
                </a:lnTo>
                <a:lnTo>
                  <a:pt x="1988261" y="2220864"/>
                </a:lnTo>
                <a:lnTo>
                  <a:pt x="1988261" y="2665181"/>
                </a:lnTo>
                <a:lnTo>
                  <a:pt x="1929238" y="2718820"/>
                </a:lnTo>
                <a:cubicBezTo>
                  <a:pt x="1702101" y="2906253"/>
                  <a:pt x="1410907" y="3018846"/>
                  <a:pt x="1093412" y="3018846"/>
                </a:cubicBezTo>
                <a:cubicBezTo>
                  <a:pt x="639848" y="3018846"/>
                  <a:pt x="239958" y="2789063"/>
                  <a:pt x="3823" y="2439569"/>
                </a:cubicBezTo>
                <a:lnTo>
                  <a:pt x="0" y="2433278"/>
                </a:lnTo>
                <a:lnTo>
                  <a:pt x="0" y="2220864"/>
                </a:lnTo>
                <a:lnTo>
                  <a:pt x="0" y="976655"/>
                </a:lnTo>
                <a:close/>
              </a:path>
            </a:pathLst>
          </a:custGeom>
        </p:spPr>
      </p:pic>
      <p:pic>
        <p:nvPicPr>
          <p:cNvPr id="44" name="晋升述职-2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3973913" y="2409615"/>
            <a:ext cx="2303829" cy="2134909"/>
          </a:xfrm>
          <a:custGeom>
            <a:avLst/>
            <a:gdLst>
              <a:gd name="connsiteX0" fmla="*/ 0 w 3247549"/>
              <a:gd name="connsiteY0" fmla="*/ 0 h 3009434"/>
              <a:gd name="connsiteX1" fmla="*/ 3247549 w 3247549"/>
              <a:gd name="connsiteY1" fmla="*/ 0 h 3009434"/>
              <a:gd name="connsiteX2" fmla="*/ 3247549 w 3247549"/>
              <a:gd name="connsiteY2" fmla="*/ 517224 h 3009434"/>
              <a:gd name="connsiteX3" fmla="*/ 1892521 w 3247549"/>
              <a:gd name="connsiteY3" fmla="*/ 517224 h 3009434"/>
              <a:gd name="connsiteX4" fmla="*/ 1940331 w 3247549"/>
              <a:gd name="connsiteY4" fmla="*/ 540253 h 3009434"/>
              <a:gd name="connsiteX5" fmla="*/ 2628001 w 3247549"/>
              <a:gd name="connsiteY5" fmla="*/ 1695555 h 3009434"/>
              <a:gd name="connsiteX6" fmla="*/ 1448350 w 3247549"/>
              <a:gd name="connsiteY6" fmla="*/ 3002652 h 3009434"/>
              <a:gd name="connsiteX7" fmla="*/ 1314022 w 3247549"/>
              <a:gd name="connsiteY7" fmla="*/ 3009434 h 3009434"/>
              <a:gd name="connsiteX8" fmla="*/ 1313981 w 3247549"/>
              <a:gd name="connsiteY8" fmla="*/ 3009434 h 3009434"/>
              <a:gd name="connsiteX9" fmla="*/ 1179652 w 3247549"/>
              <a:gd name="connsiteY9" fmla="*/ 3002652 h 3009434"/>
              <a:gd name="connsiteX10" fmla="*/ 1 w 3247549"/>
              <a:gd name="connsiteY10" fmla="*/ 1695555 h 3009434"/>
              <a:gd name="connsiteX11" fmla="*/ 687671 w 3247549"/>
              <a:gd name="connsiteY11" fmla="*/ 540253 h 3009434"/>
              <a:gd name="connsiteX12" fmla="*/ 735481 w 3247549"/>
              <a:gd name="connsiteY12" fmla="*/ 517224 h 3009434"/>
              <a:gd name="connsiteX13" fmla="*/ 0 w 3247549"/>
              <a:gd name="connsiteY13" fmla="*/ 517224 h 30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7549" h="3009434">
                <a:moveTo>
                  <a:pt x="0" y="0"/>
                </a:moveTo>
                <a:lnTo>
                  <a:pt x="3247549" y="0"/>
                </a:lnTo>
                <a:lnTo>
                  <a:pt x="3247549" y="517224"/>
                </a:lnTo>
                <a:lnTo>
                  <a:pt x="1892521" y="517224"/>
                </a:lnTo>
                <a:lnTo>
                  <a:pt x="1940331" y="540253"/>
                </a:lnTo>
                <a:cubicBezTo>
                  <a:pt x="2349938" y="762745"/>
                  <a:pt x="2628001" y="1196680"/>
                  <a:pt x="2628001" y="1695555"/>
                </a:cubicBezTo>
                <a:cubicBezTo>
                  <a:pt x="2628001" y="2375839"/>
                  <a:pt x="2110942" y="2935368"/>
                  <a:pt x="1448350" y="3002652"/>
                </a:cubicBezTo>
                <a:lnTo>
                  <a:pt x="1314022" y="3009434"/>
                </a:lnTo>
                <a:lnTo>
                  <a:pt x="1313981" y="3009434"/>
                </a:lnTo>
                <a:lnTo>
                  <a:pt x="1179652" y="3002652"/>
                </a:lnTo>
                <a:cubicBezTo>
                  <a:pt x="517060" y="2935368"/>
                  <a:pt x="1" y="2375839"/>
                  <a:pt x="1" y="1695555"/>
                </a:cubicBezTo>
                <a:cubicBezTo>
                  <a:pt x="1" y="1196680"/>
                  <a:pt x="278064" y="762745"/>
                  <a:pt x="687671" y="540253"/>
                </a:cubicBezTo>
                <a:lnTo>
                  <a:pt x="735481" y="517224"/>
                </a:lnTo>
                <a:lnTo>
                  <a:pt x="0" y="517224"/>
                </a:lnTo>
                <a:close/>
              </a:path>
            </a:pathLst>
          </a:cu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晋升述职-1"/>
          <p:cNvSpPr/>
          <p:nvPr/>
        </p:nvSpPr>
        <p:spPr>
          <a:xfrm>
            <a:off x="950226" y="1300501"/>
            <a:ext cx="3619503" cy="5557499"/>
          </a:xfrm>
          <a:custGeom>
            <a:avLst/>
            <a:gdLst>
              <a:gd name="connsiteX0" fmla="*/ 1385169 w 7239000"/>
              <a:gd name="connsiteY0" fmla="*/ 6467051 h 7239000"/>
              <a:gd name="connsiteX1" fmla="*/ 1595 w 7239000"/>
              <a:gd name="connsiteY1" fmla="*/ 3726938 h 7239000"/>
              <a:gd name="connsiteX2" fmla="*/ 1220133 w 7239000"/>
              <a:gd name="connsiteY2" fmla="*/ 909552 h 7239000"/>
              <a:gd name="connsiteX3" fmla="*/ 3619500 w 7239000"/>
              <a:gd name="connsiteY3" fmla="*/ 3619500 h 7239000"/>
              <a:gd name="connsiteX4" fmla="*/ 1385169 w 7239000"/>
              <a:gd name="connsiteY4" fmla="*/ 6467051 h 7239000"/>
              <a:gd name="connsiteX0-1" fmla="*/ 1385169 w 7239000"/>
              <a:gd name="connsiteY0-2" fmla="*/ 6467051 h 7239000"/>
              <a:gd name="connsiteX1-3" fmla="*/ 1595 w 7239000"/>
              <a:gd name="connsiteY1-4" fmla="*/ 3726938 h 7239000"/>
              <a:gd name="connsiteX2-5" fmla="*/ 1220133 w 7239000"/>
              <a:gd name="connsiteY2-6" fmla="*/ 909552 h 7239000"/>
              <a:gd name="connsiteX0-7" fmla="*/ 2456271 w 4690602"/>
              <a:gd name="connsiteY0-8" fmla="*/ 6619451 h 6619451"/>
              <a:gd name="connsiteX1-9" fmla="*/ 0 w 4690602"/>
              <a:gd name="connsiteY1-10" fmla="*/ 0 h 6619451"/>
              <a:gd name="connsiteX2-11" fmla="*/ 1072697 w 4690602"/>
              <a:gd name="connsiteY2-12" fmla="*/ 3879338 h 6619451"/>
              <a:gd name="connsiteX3-13" fmla="*/ 2291235 w 4690602"/>
              <a:gd name="connsiteY3-14" fmla="*/ 1061952 h 6619451"/>
              <a:gd name="connsiteX4-15" fmla="*/ 4690602 w 4690602"/>
              <a:gd name="connsiteY4-16" fmla="*/ 3771900 h 6619451"/>
              <a:gd name="connsiteX5" fmla="*/ 2456271 w 4690602"/>
              <a:gd name="connsiteY5" fmla="*/ 6619451 h 6619451"/>
              <a:gd name="connsiteX0-17" fmla="*/ 2456271 w 4690602"/>
              <a:gd name="connsiteY0-18" fmla="*/ 6619451 h 6619451"/>
              <a:gd name="connsiteX1-19" fmla="*/ 1072697 w 4690602"/>
              <a:gd name="connsiteY1-20" fmla="*/ 3879338 h 6619451"/>
              <a:gd name="connsiteX2-21" fmla="*/ 2291235 w 4690602"/>
              <a:gd name="connsiteY2-22" fmla="*/ 1061952 h 6619451"/>
              <a:gd name="connsiteX0-23" fmla="*/ 1385172 w 3619503"/>
              <a:gd name="connsiteY0-24" fmla="*/ 5557499 h 5557499"/>
              <a:gd name="connsiteX1-25" fmla="*/ 1598 w 3619503"/>
              <a:gd name="connsiteY1-26" fmla="*/ 2817386 h 5557499"/>
              <a:gd name="connsiteX2-27" fmla="*/ 1220136 w 3619503"/>
              <a:gd name="connsiteY2-28" fmla="*/ 0 h 5557499"/>
              <a:gd name="connsiteX3-29" fmla="*/ 3619503 w 3619503"/>
              <a:gd name="connsiteY3-30" fmla="*/ 2709948 h 5557499"/>
              <a:gd name="connsiteX4-31" fmla="*/ 1385172 w 3619503"/>
              <a:gd name="connsiteY4-32" fmla="*/ 5557499 h 5557499"/>
              <a:gd name="connsiteX0-33" fmla="*/ 1385172 w 3619503"/>
              <a:gd name="connsiteY0-34" fmla="*/ 5557499 h 5557499"/>
              <a:gd name="connsiteX1-35" fmla="*/ 1598 w 3619503"/>
              <a:gd name="connsiteY1-36" fmla="*/ 2817386 h 5557499"/>
              <a:gd name="connsiteX2-37" fmla="*/ 1220136 w 3619503"/>
              <a:gd name="connsiteY2-38" fmla="*/ 0 h 5557499"/>
            </a:gdLst>
            <a:ahLst/>
            <a:cxnLst>
              <a:cxn ang="0">
                <a:pos x="connsiteX0-1" y="connsiteY0-2"/>
              </a:cxn>
              <a:cxn ang="0">
                <a:pos x="connsiteX1-3" y="connsiteY1-4"/>
              </a:cxn>
              <a:cxn ang="0">
                <a:pos x="connsiteX2-5" y="connsiteY2-6"/>
              </a:cxn>
            </a:cxnLst>
            <a:rect l="l" t="t" r="r" b="b"/>
            <a:pathLst>
              <a:path w="3619503" h="5557499" stroke="0" extrusionOk="0">
                <a:moveTo>
                  <a:pt x="1385172" y="5557499"/>
                </a:moveTo>
                <a:cubicBezTo>
                  <a:pt x="540335" y="4894598"/>
                  <a:pt x="33473" y="3890778"/>
                  <a:pt x="1598" y="2817386"/>
                </a:cubicBezTo>
                <a:cubicBezTo>
                  <a:pt x="-30278" y="1743994"/>
                  <a:pt x="416124" y="711866"/>
                  <a:pt x="1220136" y="0"/>
                </a:cubicBezTo>
                <a:lnTo>
                  <a:pt x="3619503" y="2709948"/>
                </a:lnTo>
                <a:lnTo>
                  <a:pt x="1385172" y="5557499"/>
                </a:lnTo>
                <a:close/>
              </a:path>
              <a:path w="3619503" h="5557499" fill="none">
                <a:moveTo>
                  <a:pt x="1385172" y="5557499"/>
                </a:moveTo>
                <a:cubicBezTo>
                  <a:pt x="540335" y="4894598"/>
                  <a:pt x="33473" y="3890778"/>
                  <a:pt x="1598" y="2817386"/>
                </a:cubicBezTo>
                <a:cubicBezTo>
                  <a:pt x="-30278" y="1743994"/>
                  <a:pt x="416124" y="711866"/>
                  <a:pt x="1220136" y="0"/>
                </a:cubicBezTo>
              </a:path>
            </a:pathLst>
          </a:custGeom>
          <a:noFill/>
          <a:ln w="25400" cap="flat" cmpd="sng" algn="ctr">
            <a:gradFill>
              <a:gsLst>
                <a:gs pos="0">
                  <a:schemeClr val="accent1">
                    <a:alpha val="0"/>
                  </a:schemeClr>
                </a:gs>
                <a:gs pos="100000">
                  <a:schemeClr val="accent1">
                    <a:alpha val="0"/>
                  </a:schemeClr>
                </a:gs>
                <a:gs pos="56000">
                  <a:schemeClr val="accent2"/>
                </a:gs>
              </a:gsLst>
              <a:lin ang="5400000" scaled="1"/>
            </a:gradFill>
            <a:prstDash val="solid"/>
            <a:miter lim="800000"/>
          </a:ln>
          <a:effectLst/>
        </p:spPr>
        <p:txBody>
          <a:bodyPr wrap="square" rtlCol="0" anchor="ctr">
            <a:noAutofit/>
          </a:bodyPr>
          <a:lstStyle/>
          <a:p>
            <a:pPr algn="ctr"/>
            <a:endParaRPr lang="zh-CN" altLang="en-US" kern="0" dirty="0">
              <a:solidFill>
                <a:prstClr val="white"/>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nvGrpSpPr>
          <p:cNvPr id="9" name="组合 8">
            <a:extLst>
              <a:ext uri="{FF2B5EF4-FFF2-40B4-BE49-F238E27FC236}">
                <a16:creationId xmlns:a16="http://schemas.microsoft.com/office/drawing/2014/main" id="{45DB648B-ECFF-4957-B57F-36F7813693A5}"/>
              </a:ext>
            </a:extLst>
          </p:cNvPr>
          <p:cNvGrpSpPr/>
          <p:nvPr/>
        </p:nvGrpSpPr>
        <p:grpSpPr>
          <a:xfrm>
            <a:off x="1889093" y="1773536"/>
            <a:ext cx="1930872" cy="587628"/>
            <a:chOff x="1889093" y="1773536"/>
            <a:chExt cx="1930872" cy="587628"/>
          </a:xfrm>
        </p:grpSpPr>
        <p:sp>
          <p:nvSpPr>
            <p:cNvPr id="51" name="晋升述职-2"/>
            <p:cNvSpPr/>
            <p:nvPr/>
          </p:nvSpPr>
          <p:spPr>
            <a:xfrm>
              <a:off x="1889093" y="1773536"/>
              <a:ext cx="1930872" cy="587628"/>
            </a:xfrm>
            <a:prstGeom prst="round2DiagRect">
              <a:avLst>
                <a:gd name="adj1" fmla="val 50000"/>
                <a:gd name="adj2" fmla="val 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2" name="晋升述职-3"/>
            <p:cNvSpPr txBox="1"/>
            <p:nvPr/>
          </p:nvSpPr>
          <p:spPr>
            <a:xfrm>
              <a:off x="1935572" y="1882684"/>
              <a:ext cx="1837915" cy="369332"/>
            </a:xfrm>
            <a:prstGeom prst="rect">
              <a:avLst/>
            </a:prstGeom>
            <a:no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1.</a:t>
              </a:r>
              <a:r>
                <a:rPr kumimoji="0" lang="zh-CN" altLang="en-US"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团队打造</a:t>
              </a:r>
            </a:p>
          </p:txBody>
        </p:sp>
      </p:grpSp>
      <p:grpSp>
        <p:nvGrpSpPr>
          <p:cNvPr id="8" name="组合 7">
            <a:extLst>
              <a:ext uri="{FF2B5EF4-FFF2-40B4-BE49-F238E27FC236}">
                <a16:creationId xmlns:a16="http://schemas.microsoft.com/office/drawing/2014/main" id="{4426DFC7-C176-4864-B355-419396A43FC0}"/>
              </a:ext>
            </a:extLst>
          </p:cNvPr>
          <p:cNvGrpSpPr/>
          <p:nvPr/>
        </p:nvGrpSpPr>
        <p:grpSpPr>
          <a:xfrm>
            <a:off x="1357718" y="2925148"/>
            <a:ext cx="1930872" cy="587628"/>
            <a:chOff x="1357718" y="2925148"/>
            <a:chExt cx="1930872" cy="587628"/>
          </a:xfrm>
        </p:grpSpPr>
        <p:sp>
          <p:nvSpPr>
            <p:cNvPr id="53" name="晋升述职-4"/>
            <p:cNvSpPr/>
            <p:nvPr/>
          </p:nvSpPr>
          <p:spPr>
            <a:xfrm>
              <a:off x="1357718" y="2925148"/>
              <a:ext cx="1930872" cy="587628"/>
            </a:xfrm>
            <a:prstGeom prst="round2DiagRect">
              <a:avLst>
                <a:gd name="adj1" fmla="val 50000"/>
                <a:gd name="adj2" fmla="val 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4" name="晋升述职-5"/>
            <p:cNvSpPr txBox="1"/>
            <p:nvPr/>
          </p:nvSpPr>
          <p:spPr>
            <a:xfrm>
              <a:off x="1492183" y="3034296"/>
              <a:ext cx="1661942"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2.</a:t>
              </a:r>
              <a:r>
                <a:rPr kumimoji="0" lang="zh-CN" altLang="en-US" sz="1800" b="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业绩完成</a:t>
              </a:r>
            </a:p>
          </p:txBody>
        </p:sp>
      </p:grpSp>
      <p:grpSp>
        <p:nvGrpSpPr>
          <p:cNvPr id="6" name="组合 5">
            <a:extLst>
              <a:ext uri="{FF2B5EF4-FFF2-40B4-BE49-F238E27FC236}">
                <a16:creationId xmlns:a16="http://schemas.microsoft.com/office/drawing/2014/main" id="{A43AD590-1AD9-47E9-A047-5EC9E758AACB}"/>
              </a:ext>
            </a:extLst>
          </p:cNvPr>
          <p:cNvGrpSpPr/>
          <p:nvPr/>
        </p:nvGrpSpPr>
        <p:grpSpPr>
          <a:xfrm>
            <a:off x="1713120" y="5466930"/>
            <a:ext cx="1930872" cy="587628"/>
            <a:chOff x="1713120" y="5466930"/>
            <a:chExt cx="1930872" cy="587628"/>
          </a:xfrm>
        </p:grpSpPr>
        <p:sp>
          <p:nvSpPr>
            <p:cNvPr id="56" name="晋升述职-7"/>
            <p:cNvSpPr/>
            <p:nvPr/>
          </p:nvSpPr>
          <p:spPr>
            <a:xfrm>
              <a:off x="1713120" y="5466930"/>
              <a:ext cx="1930872" cy="587628"/>
            </a:xfrm>
            <a:prstGeom prst="round2DiagRect">
              <a:avLst>
                <a:gd name="adj1" fmla="val 50000"/>
                <a:gd name="adj2" fmla="val 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7" name="晋升述职-8"/>
            <p:cNvSpPr txBox="1"/>
            <p:nvPr/>
          </p:nvSpPr>
          <p:spPr>
            <a:xfrm>
              <a:off x="1847585" y="5576078"/>
              <a:ext cx="1661942"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4.</a:t>
              </a:r>
              <a:r>
                <a:rPr kumimoji="0" lang="zh-CN" altLang="en-US" sz="1800" b="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总结提升</a:t>
              </a:r>
            </a:p>
          </p:txBody>
        </p:sp>
      </p:grpSp>
      <p:sp>
        <p:nvSpPr>
          <p:cNvPr id="58" name="晋升述职-9"/>
          <p:cNvSpPr/>
          <p:nvPr/>
        </p:nvSpPr>
        <p:spPr>
          <a:xfrm flipH="1">
            <a:off x="1358900" y="1930190"/>
            <a:ext cx="274320" cy="274320"/>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9" name="晋升述职-10"/>
          <p:cNvSpPr/>
          <p:nvPr/>
        </p:nvSpPr>
        <p:spPr>
          <a:xfrm flipH="1">
            <a:off x="889000" y="3081802"/>
            <a:ext cx="274320" cy="274320"/>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60" name="晋升述职-11"/>
          <p:cNvSpPr/>
          <p:nvPr/>
        </p:nvSpPr>
        <p:spPr>
          <a:xfrm flipH="1">
            <a:off x="850900" y="4482893"/>
            <a:ext cx="274320" cy="274320"/>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61" name="晋升述职-12"/>
          <p:cNvSpPr/>
          <p:nvPr/>
        </p:nvSpPr>
        <p:spPr>
          <a:xfrm flipH="1">
            <a:off x="1270000" y="5623584"/>
            <a:ext cx="274320" cy="274320"/>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grpSp>
        <p:nvGrpSpPr>
          <p:cNvPr id="7" name="组合 6">
            <a:extLst>
              <a:ext uri="{FF2B5EF4-FFF2-40B4-BE49-F238E27FC236}">
                <a16:creationId xmlns:a16="http://schemas.microsoft.com/office/drawing/2014/main" id="{06E5D842-5E90-4A2E-9B98-C2EF423061E7}"/>
              </a:ext>
            </a:extLst>
          </p:cNvPr>
          <p:cNvGrpSpPr/>
          <p:nvPr/>
        </p:nvGrpSpPr>
        <p:grpSpPr>
          <a:xfrm>
            <a:off x="1307202" y="4326239"/>
            <a:ext cx="1930872" cy="587628"/>
            <a:chOff x="1307202" y="4326239"/>
            <a:chExt cx="1930872" cy="587628"/>
          </a:xfrm>
        </p:grpSpPr>
        <p:sp>
          <p:nvSpPr>
            <p:cNvPr id="55" name="晋升述职-6"/>
            <p:cNvSpPr/>
            <p:nvPr/>
          </p:nvSpPr>
          <p:spPr>
            <a:xfrm>
              <a:off x="1307202" y="4326239"/>
              <a:ext cx="1930872" cy="587628"/>
            </a:xfrm>
            <a:prstGeom prst="round2DiagRect">
              <a:avLst>
                <a:gd name="adj1" fmla="val 50000"/>
                <a:gd name="adj2" fmla="val 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62" name="晋升述职-13"/>
            <p:cNvSpPr txBox="1"/>
            <p:nvPr/>
          </p:nvSpPr>
          <p:spPr>
            <a:xfrm>
              <a:off x="1353681" y="4435387"/>
              <a:ext cx="1837915" cy="369332"/>
            </a:xfrm>
            <a:prstGeom prst="rect">
              <a:avLst/>
            </a:prstGeom>
            <a:no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3.</a:t>
              </a:r>
              <a:r>
                <a:rPr kumimoji="0" lang="zh-CN" altLang="en-US"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产品推广</a:t>
              </a:r>
            </a:p>
          </p:txBody>
        </p:sp>
      </p:grpSp>
      <p:grpSp>
        <p:nvGrpSpPr>
          <p:cNvPr id="2" name="组合 1">
            <a:extLst>
              <a:ext uri="{FF2B5EF4-FFF2-40B4-BE49-F238E27FC236}">
                <a16:creationId xmlns:a16="http://schemas.microsoft.com/office/drawing/2014/main" id="{B4C548C4-9648-4E01-B6F9-2BFB9AF22746}"/>
              </a:ext>
            </a:extLst>
          </p:cNvPr>
          <p:cNvGrpSpPr/>
          <p:nvPr/>
        </p:nvGrpSpPr>
        <p:grpSpPr>
          <a:xfrm>
            <a:off x="8407387" y="1773536"/>
            <a:ext cx="1930872" cy="587628"/>
            <a:chOff x="8407387" y="1773536"/>
            <a:chExt cx="1930872" cy="587628"/>
          </a:xfrm>
        </p:grpSpPr>
        <p:sp>
          <p:nvSpPr>
            <p:cNvPr id="64" name="晋升述职-14"/>
            <p:cNvSpPr/>
            <p:nvPr/>
          </p:nvSpPr>
          <p:spPr>
            <a:xfrm flipH="1">
              <a:off x="8407387" y="1773536"/>
              <a:ext cx="1930872" cy="587628"/>
            </a:xfrm>
            <a:prstGeom prst="round2DiagRect">
              <a:avLst>
                <a:gd name="adj1" fmla="val 50000"/>
                <a:gd name="adj2" fmla="val 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65" name="晋升述职-15"/>
            <p:cNvSpPr txBox="1"/>
            <p:nvPr/>
          </p:nvSpPr>
          <p:spPr>
            <a:xfrm>
              <a:off x="8456360" y="1882684"/>
              <a:ext cx="1832926"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kern="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黑体 CN Light" panose="020B0300000000000000" pitchFamily="34" charset="-122"/>
                </a:rPr>
                <a:t>5.</a:t>
              </a:r>
              <a:r>
                <a:rPr lang="zh-CN" altLang="en-US" kern="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黑体 CN Light" panose="020B0300000000000000" pitchFamily="34" charset="-122"/>
                </a:rPr>
                <a:t>客户拜访</a:t>
              </a:r>
              <a:endParaRPr kumimoji="0" lang="zh-CN" altLang="en-US" sz="1800" b="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endParaRPr>
            </a:p>
          </p:txBody>
        </p:sp>
      </p:grpSp>
      <p:grpSp>
        <p:nvGrpSpPr>
          <p:cNvPr id="4" name="组合 3">
            <a:extLst>
              <a:ext uri="{FF2B5EF4-FFF2-40B4-BE49-F238E27FC236}">
                <a16:creationId xmlns:a16="http://schemas.microsoft.com/office/drawing/2014/main" id="{7873C152-3EAF-4786-ABA6-5819FCF6952A}"/>
              </a:ext>
            </a:extLst>
          </p:cNvPr>
          <p:cNvGrpSpPr/>
          <p:nvPr/>
        </p:nvGrpSpPr>
        <p:grpSpPr>
          <a:xfrm>
            <a:off x="8945321" y="4326239"/>
            <a:ext cx="1930872" cy="587628"/>
            <a:chOff x="8945321" y="4326239"/>
            <a:chExt cx="1930872" cy="587628"/>
          </a:xfrm>
        </p:grpSpPr>
        <p:sp>
          <p:nvSpPr>
            <p:cNvPr id="67" name="晋升述职-17"/>
            <p:cNvSpPr/>
            <p:nvPr/>
          </p:nvSpPr>
          <p:spPr>
            <a:xfrm flipH="1">
              <a:off x="8945321" y="4326239"/>
              <a:ext cx="1930872" cy="587628"/>
            </a:xfrm>
            <a:prstGeom prst="round2DiagRect">
              <a:avLst>
                <a:gd name="adj1" fmla="val 50000"/>
                <a:gd name="adj2" fmla="val 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68" name="晋升述职-18"/>
            <p:cNvSpPr txBox="1"/>
            <p:nvPr/>
          </p:nvSpPr>
          <p:spPr>
            <a:xfrm>
              <a:off x="8955049" y="4435387"/>
              <a:ext cx="1911416"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7.</a:t>
              </a:r>
              <a:r>
                <a:rPr kumimoji="0" lang="zh-CN" altLang="en-US" sz="1800" b="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年度业绩</a:t>
              </a:r>
            </a:p>
          </p:txBody>
        </p:sp>
      </p:grpSp>
      <p:sp>
        <p:nvSpPr>
          <p:cNvPr id="70" name="晋升述职-20"/>
          <p:cNvSpPr/>
          <p:nvPr/>
        </p:nvSpPr>
        <p:spPr>
          <a:xfrm flipH="1">
            <a:off x="7622272" y="1300501"/>
            <a:ext cx="3619503" cy="5557499"/>
          </a:xfrm>
          <a:custGeom>
            <a:avLst/>
            <a:gdLst>
              <a:gd name="connsiteX0" fmla="*/ 1385169 w 7239000"/>
              <a:gd name="connsiteY0" fmla="*/ 6467051 h 7239000"/>
              <a:gd name="connsiteX1" fmla="*/ 1595 w 7239000"/>
              <a:gd name="connsiteY1" fmla="*/ 3726938 h 7239000"/>
              <a:gd name="connsiteX2" fmla="*/ 1220133 w 7239000"/>
              <a:gd name="connsiteY2" fmla="*/ 909552 h 7239000"/>
              <a:gd name="connsiteX3" fmla="*/ 3619500 w 7239000"/>
              <a:gd name="connsiteY3" fmla="*/ 3619500 h 7239000"/>
              <a:gd name="connsiteX4" fmla="*/ 1385169 w 7239000"/>
              <a:gd name="connsiteY4" fmla="*/ 6467051 h 7239000"/>
              <a:gd name="connsiteX0-1" fmla="*/ 1385169 w 7239000"/>
              <a:gd name="connsiteY0-2" fmla="*/ 6467051 h 7239000"/>
              <a:gd name="connsiteX1-3" fmla="*/ 1595 w 7239000"/>
              <a:gd name="connsiteY1-4" fmla="*/ 3726938 h 7239000"/>
              <a:gd name="connsiteX2-5" fmla="*/ 1220133 w 7239000"/>
              <a:gd name="connsiteY2-6" fmla="*/ 909552 h 7239000"/>
              <a:gd name="connsiteX0-7" fmla="*/ 2456271 w 4690602"/>
              <a:gd name="connsiteY0-8" fmla="*/ 6619451 h 6619451"/>
              <a:gd name="connsiteX1-9" fmla="*/ 0 w 4690602"/>
              <a:gd name="connsiteY1-10" fmla="*/ 0 h 6619451"/>
              <a:gd name="connsiteX2-11" fmla="*/ 1072697 w 4690602"/>
              <a:gd name="connsiteY2-12" fmla="*/ 3879338 h 6619451"/>
              <a:gd name="connsiteX3-13" fmla="*/ 2291235 w 4690602"/>
              <a:gd name="connsiteY3-14" fmla="*/ 1061952 h 6619451"/>
              <a:gd name="connsiteX4-15" fmla="*/ 4690602 w 4690602"/>
              <a:gd name="connsiteY4-16" fmla="*/ 3771900 h 6619451"/>
              <a:gd name="connsiteX5" fmla="*/ 2456271 w 4690602"/>
              <a:gd name="connsiteY5" fmla="*/ 6619451 h 6619451"/>
              <a:gd name="connsiteX0-17" fmla="*/ 2456271 w 4690602"/>
              <a:gd name="connsiteY0-18" fmla="*/ 6619451 h 6619451"/>
              <a:gd name="connsiteX1-19" fmla="*/ 1072697 w 4690602"/>
              <a:gd name="connsiteY1-20" fmla="*/ 3879338 h 6619451"/>
              <a:gd name="connsiteX2-21" fmla="*/ 2291235 w 4690602"/>
              <a:gd name="connsiteY2-22" fmla="*/ 1061952 h 6619451"/>
              <a:gd name="connsiteX0-23" fmla="*/ 1385172 w 3619503"/>
              <a:gd name="connsiteY0-24" fmla="*/ 5557499 h 5557499"/>
              <a:gd name="connsiteX1-25" fmla="*/ 1598 w 3619503"/>
              <a:gd name="connsiteY1-26" fmla="*/ 2817386 h 5557499"/>
              <a:gd name="connsiteX2-27" fmla="*/ 1220136 w 3619503"/>
              <a:gd name="connsiteY2-28" fmla="*/ 0 h 5557499"/>
              <a:gd name="connsiteX3-29" fmla="*/ 3619503 w 3619503"/>
              <a:gd name="connsiteY3-30" fmla="*/ 2709948 h 5557499"/>
              <a:gd name="connsiteX4-31" fmla="*/ 1385172 w 3619503"/>
              <a:gd name="connsiteY4-32" fmla="*/ 5557499 h 5557499"/>
              <a:gd name="connsiteX0-33" fmla="*/ 1385172 w 3619503"/>
              <a:gd name="connsiteY0-34" fmla="*/ 5557499 h 5557499"/>
              <a:gd name="connsiteX1-35" fmla="*/ 1598 w 3619503"/>
              <a:gd name="connsiteY1-36" fmla="*/ 2817386 h 5557499"/>
              <a:gd name="connsiteX2-37" fmla="*/ 1220136 w 3619503"/>
              <a:gd name="connsiteY2-38" fmla="*/ 0 h 5557499"/>
            </a:gdLst>
            <a:ahLst/>
            <a:cxnLst>
              <a:cxn ang="0">
                <a:pos x="connsiteX0-1" y="connsiteY0-2"/>
              </a:cxn>
              <a:cxn ang="0">
                <a:pos x="connsiteX1-3" y="connsiteY1-4"/>
              </a:cxn>
              <a:cxn ang="0">
                <a:pos x="connsiteX2-5" y="connsiteY2-6"/>
              </a:cxn>
            </a:cxnLst>
            <a:rect l="l" t="t" r="r" b="b"/>
            <a:pathLst>
              <a:path w="3619503" h="5557499" stroke="0" extrusionOk="0">
                <a:moveTo>
                  <a:pt x="1385172" y="5557499"/>
                </a:moveTo>
                <a:cubicBezTo>
                  <a:pt x="540335" y="4894598"/>
                  <a:pt x="33473" y="3890778"/>
                  <a:pt x="1598" y="2817386"/>
                </a:cubicBezTo>
                <a:cubicBezTo>
                  <a:pt x="-30278" y="1743994"/>
                  <a:pt x="416124" y="711866"/>
                  <a:pt x="1220136" y="0"/>
                </a:cubicBezTo>
                <a:lnTo>
                  <a:pt x="3619503" y="2709948"/>
                </a:lnTo>
                <a:lnTo>
                  <a:pt x="1385172" y="5557499"/>
                </a:lnTo>
                <a:close/>
              </a:path>
              <a:path w="3619503" h="5557499" fill="none">
                <a:moveTo>
                  <a:pt x="1385172" y="5557499"/>
                </a:moveTo>
                <a:cubicBezTo>
                  <a:pt x="540335" y="4894598"/>
                  <a:pt x="33473" y="3890778"/>
                  <a:pt x="1598" y="2817386"/>
                </a:cubicBezTo>
                <a:cubicBezTo>
                  <a:pt x="-30278" y="1743994"/>
                  <a:pt x="416124" y="711866"/>
                  <a:pt x="1220136" y="0"/>
                </a:cubicBezTo>
              </a:path>
            </a:pathLst>
          </a:custGeom>
          <a:noFill/>
          <a:ln w="25400" cap="flat" cmpd="sng" algn="ctr">
            <a:gradFill>
              <a:gsLst>
                <a:gs pos="0">
                  <a:schemeClr val="accent1">
                    <a:alpha val="0"/>
                  </a:schemeClr>
                </a:gs>
                <a:gs pos="100000">
                  <a:schemeClr val="accent1">
                    <a:alpha val="0"/>
                  </a:schemeClr>
                </a:gs>
                <a:gs pos="56000">
                  <a:schemeClr val="accent2"/>
                </a:gs>
              </a:gsLst>
              <a:lin ang="5400000" scaled="1"/>
            </a:gra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71" name="晋升述职-21"/>
          <p:cNvSpPr/>
          <p:nvPr/>
        </p:nvSpPr>
        <p:spPr>
          <a:xfrm flipH="1">
            <a:off x="10528300" y="1930190"/>
            <a:ext cx="274320" cy="274320"/>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2" name="晋升述职-22"/>
          <p:cNvSpPr/>
          <p:nvPr/>
        </p:nvSpPr>
        <p:spPr>
          <a:xfrm flipH="1">
            <a:off x="10985500" y="3081802"/>
            <a:ext cx="274320" cy="274320"/>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3" name="晋升述职-23"/>
          <p:cNvSpPr/>
          <p:nvPr/>
        </p:nvSpPr>
        <p:spPr>
          <a:xfrm flipH="1">
            <a:off x="11049000" y="4482893"/>
            <a:ext cx="274320" cy="274320"/>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4" name="晋升述职-24"/>
          <p:cNvSpPr/>
          <p:nvPr/>
        </p:nvSpPr>
        <p:spPr>
          <a:xfrm flipH="1">
            <a:off x="10629900" y="5623584"/>
            <a:ext cx="274320" cy="274320"/>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grpSp>
        <p:nvGrpSpPr>
          <p:cNvPr id="3" name="组合 2">
            <a:extLst>
              <a:ext uri="{FF2B5EF4-FFF2-40B4-BE49-F238E27FC236}">
                <a16:creationId xmlns:a16="http://schemas.microsoft.com/office/drawing/2014/main" id="{B4C4D6F2-4792-4A4D-BDB4-58310D9D1791}"/>
              </a:ext>
            </a:extLst>
          </p:cNvPr>
          <p:cNvGrpSpPr/>
          <p:nvPr/>
        </p:nvGrpSpPr>
        <p:grpSpPr>
          <a:xfrm>
            <a:off x="8905848" y="2925148"/>
            <a:ext cx="1930872" cy="587628"/>
            <a:chOff x="8905848" y="2925148"/>
            <a:chExt cx="1930872" cy="587628"/>
          </a:xfrm>
        </p:grpSpPr>
        <p:sp>
          <p:nvSpPr>
            <p:cNvPr id="66" name="晋升述职-16"/>
            <p:cNvSpPr/>
            <p:nvPr/>
          </p:nvSpPr>
          <p:spPr>
            <a:xfrm flipH="1">
              <a:off x="8905848" y="2925148"/>
              <a:ext cx="1930872" cy="587628"/>
            </a:xfrm>
            <a:prstGeom prst="round2DiagRect">
              <a:avLst>
                <a:gd name="adj1" fmla="val 50000"/>
                <a:gd name="adj2" fmla="val 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5" name="晋升述职-25"/>
            <p:cNvSpPr txBox="1"/>
            <p:nvPr/>
          </p:nvSpPr>
          <p:spPr>
            <a:xfrm>
              <a:off x="8952327" y="3034296"/>
              <a:ext cx="1837915" cy="369332"/>
            </a:xfrm>
            <a:prstGeom prst="rect">
              <a:avLst/>
            </a:prstGeom>
            <a:no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6.</a:t>
              </a:r>
              <a:r>
                <a:rPr lang="zh-CN" altLang="en-US" kern="0" dirty="0">
                  <a:solidFill>
                    <a:prstClr val="white"/>
                  </a:solidFill>
                  <a:effectLst>
                    <a:outerShdw blurRad="127000" dist="38100" dir="2700000" algn="tl" rotWithShape="0">
                      <a:prstClr val="black">
                        <a:alpha val="20000"/>
                      </a:prstClr>
                    </a:outerShdw>
                  </a:effectLst>
                  <a:latin typeface="思源宋体 CN Heavy" panose="02020900000000000000" pitchFamily="18" charset="-122"/>
                  <a:ea typeface="思源宋体 CN Heavy" panose="02020900000000000000" pitchFamily="18" charset="-122"/>
                  <a:cs typeface="思源黑体 CN Light" panose="020B0300000000000000" pitchFamily="34" charset="-122"/>
                </a:rPr>
                <a:t>季度目标</a:t>
              </a:r>
              <a:endParaRPr kumimoji="0" lang="zh-CN" altLang="en-US"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endParaRPr>
            </a:p>
          </p:txBody>
        </p:sp>
      </p:grpSp>
      <p:grpSp>
        <p:nvGrpSpPr>
          <p:cNvPr id="5" name="组合 4">
            <a:extLst>
              <a:ext uri="{FF2B5EF4-FFF2-40B4-BE49-F238E27FC236}">
                <a16:creationId xmlns:a16="http://schemas.microsoft.com/office/drawing/2014/main" id="{D2AF2A47-CFF7-4E31-9C7D-C573A30AD08A}"/>
              </a:ext>
            </a:extLst>
          </p:cNvPr>
          <p:cNvGrpSpPr/>
          <p:nvPr/>
        </p:nvGrpSpPr>
        <p:grpSpPr>
          <a:xfrm>
            <a:off x="8519458" y="5466930"/>
            <a:ext cx="1930872" cy="587628"/>
            <a:chOff x="8519458" y="5466930"/>
            <a:chExt cx="1930872" cy="587628"/>
          </a:xfrm>
        </p:grpSpPr>
        <p:sp>
          <p:nvSpPr>
            <p:cNvPr id="69" name="晋升述职-19"/>
            <p:cNvSpPr/>
            <p:nvPr/>
          </p:nvSpPr>
          <p:spPr>
            <a:xfrm flipH="1">
              <a:off x="8519458" y="5466930"/>
              <a:ext cx="1930872" cy="587628"/>
            </a:xfrm>
            <a:prstGeom prst="round2DiagRect">
              <a:avLst>
                <a:gd name="adj1" fmla="val 50000"/>
                <a:gd name="adj2" fmla="val 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6" name="晋升述职-26"/>
            <p:cNvSpPr txBox="1"/>
            <p:nvPr/>
          </p:nvSpPr>
          <p:spPr>
            <a:xfrm>
              <a:off x="8565937" y="5576078"/>
              <a:ext cx="1837915" cy="369332"/>
            </a:xfrm>
            <a:prstGeom prst="rect">
              <a:avLst/>
            </a:prstGeom>
            <a:no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8.</a:t>
              </a:r>
              <a:r>
                <a:rPr kumimoji="0" lang="zh-CN" altLang="en-US" b="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rPr>
                <a:t>完成进度</a:t>
              </a:r>
            </a:p>
          </p:txBody>
        </p:sp>
      </p:grpSp>
      <p:sp>
        <p:nvSpPr>
          <p:cNvPr id="78" name="晋升述职-27"/>
          <p:cNvSpPr/>
          <p:nvPr/>
        </p:nvSpPr>
        <p:spPr>
          <a:xfrm>
            <a:off x="3748929" y="2600750"/>
            <a:ext cx="2347073" cy="2705100"/>
          </a:xfrm>
          <a:custGeom>
            <a:avLst/>
            <a:gdLst>
              <a:gd name="connsiteX0" fmla="*/ 1657350 w 2875990"/>
              <a:gd name="connsiteY0" fmla="*/ 0 h 3314700"/>
              <a:gd name="connsiteX1" fmla="*/ 2829273 w 2875990"/>
              <a:gd name="connsiteY1" fmla="*/ 485427 h 3314700"/>
              <a:gd name="connsiteX2" fmla="*/ 2875990 w 2875990"/>
              <a:gd name="connsiteY2" fmla="*/ 536829 h 3314700"/>
              <a:gd name="connsiteX3" fmla="*/ 2815738 w 2875990"/>
              <a:gd name="connsiteY3" fmla="*/ 603122 h 3314700"/>
              <a:gd name="connsiteX4" fmla="*/ 2437280 w 2875990"/>
              <a:gd name="connsiteY4" fmla="*/ 1657350 h 3314700"/>
              <a:gd name="connsiteX5" fmla="*/ 2815738 w 2875990"/>
              <a:gd name="connsiteY5" fmla="*/ 2711578 h 3314700"/>
              <a:gd name="connsiteX6" fmla="*/ 2875990 w 2875990"/>
              <a:gd name="connsiteY6" fmla="*/ 2777872 h 3314700"/>
              <a:gd name="connsiteX7" fmla="*/ 2829273 w 2875990"/>
              <a:gd name="connsiteY7" fmla="*/ 2829273 h 3314700"/>
              <a:gd name="connsiteX8" fmla="*/ 1657350 w 2875990"/>
              <a:gd name="connsiteY8" fmla="*/ 3314700 h 3314700"/>
              <a:gd name="connsiteX9" fmla="*/ 0 w 2875990"/>
              <a:gd name="connsiteY9" fmla="*/ 1657350 h 3314700"/>
              <a:gd name="connsiteX10" fmla="*/ 1657350 w 2875990"/>
              <a:gd name="connsiteY10" fmla="*/ 0 h 33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5990" h="3314700">
                <a:moveTo>
                  <a:pt x="1657350" y="0"/>
                </a:moveTo>
                <a:cubicBezTo>
                  <a:pt x="2115015" y="0"/>
                  <a:pt x="2529352" y="185505"/>
                  <a:pt x="2829273" y="485427"/>
                </a:cubicBezTo>
                <a:lnTo>
                  <a:pt x="2875990" y="536829"/>
                </a:lnTo>
                <a:lnTo>
                  <a:pt x="2815738" y="603122"/>
                </a:lnTo>
                <a:cubicBezTo>
                  <a:pt x="2579308" y="889609"/>
                  <a:pt x="2437280" y="1256894"/>
                  <a:pt x="2437280" y="1657350"/>
                </a:cubicBezTo>
                <a:cubicBezTo>
                  <a:pt x="2437280" y="2057807"/>
                  <a:pt x="2579308" y="2425091"/>
                  <a:pt x="2815738" y="2711578"/>
                </a:cubicBezTo>
                <a:lnTo>
                  <a:pt x="2875990" y="2777872"/>
                </a:lnTo>
                <a:lnTo>
                  <a:pt x="2829273" y="2829273"/>
                </a:lnTo>
                <a:cubicBezTo>
                  <a:pt x="2529352" y="3129195"/>
                  <a:pt x="2115015" y="3314700"/>
                  <a:pt x="1657350" y="3314700"/>
                </a:cubicBezTo>
                <a:cubicBezTo>
                  <a:pt x="742021" y="3314700"/>
                  <a:pt x="0" y="2572679"/>
                  <a:pt x="0" y="1657350"/>
                </a:cubicBezTo>
                <a:cubicBezTo>
                  <a:pt x="0" y="742021"/>
                  <a:pt x="742021" y="0"/>
                  <a:pt x="1657350" y="0"/>
                </a:cubicBez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9" name="晋升述职-28"/>
          <p:cNvSpPr/>
          <p:nvPr/>
        </p:nvSpPr>
        <p:spPr>
          <a:xfrm>
            <a:off x="6096002" y="2600750"/>
            <a:ext cx="2347074" cy="2705100"/>
          </a:xfrm>
          <a:custGeom>
            <a:avLst/>
            <a:gdLst>
              <a:gd name="connsiteX0" fmla="*/ 1218640 w 2875990"/>
              <a:gd name="connsiteY0" fmla="*/ 0 h 3314700"/>
              <a:gd name="connsiteX1" fmla="*/ 2875990 w 2875990"/>
              <a:gd name="connsiteY1" fmla="*/ 1657350 h 3314700"/>
              <a:gd name="connsiteX2" fmla="*/ 1218640 w 2875990"/>
              <a:gd name="connsiteY2" fmla="*/ 3314700 h 3314700"/>
              <a:gd name="connsiteX3" fmla="*/ 46717 w 2875990"/>
              <a:gd name="connsiteY3" fmla="*/ 2829273 h 3314700"/>
              <a:gd name="connsiteX4" fmla="*/ 0 w 2875990"/>
              <a:gd name="connsiteY4" fmla="*/ 2777872 h 3314700"/>
              <a:gd name="connsiteX5" fmla="*/ 60252 w 2875990"/>
              <a:gd name="connsiteY5" fmla="*/ 2711578 h 3314700"/>
              <a:gd name="connsiteX6" fmla="*/ 438710 w 2875990"/>
              <a:gd name="connsiteY6" fmla="*/ 1657350 h 3314700"/>
              <a:gd name="connsiteX7" fmla="*/ 60252 w 2875990"/>
              <a:gd name="connsiteY7" fmla="*/ 603122 h 3314700"/>
              <a:gd name="connsiteX8" fmla="*/ 0 w 2875990"/>
              <a:gd name="connsiteY8" fmla="*/ 536829 h 3314700"/>
              <a:gd name="connsiteX9" fmla="*/ 46717 w 2875990"/>
              <a:gd name="connsiteY9" fmla="*/ 485427 h 3314700"/>
              <a:gd name="connsiteX10" fmla="*/ 1218640 w 2875990"/>
              <a:gd name="connsiteY10" fmla="*/ 0 h 33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5990" h="3314700">
                <a:moveTo>
                  <a:pt x="1218640" y="0"/>
                </a:moveTo>
                <a:cubicBezTo>
                  <a:pt x="2133969" y="0"/>
                  <a:pt x="2875990" y="742021"/>
                  <a:pt x="2875990" y="1657350"/>
                </a:cubicBezTo>
                <a:cubicBezTo>
                  <a:pt x="2875990" y="2572679"/>
                  <a:pt x="2133969" y="3314700"/>
                  <a:pt x="1218640" y="3314700"/>
                </a:cubicBezTo>
                <a:cubicBezTo>
                  <a:pt x="760976" y="3314700"/>
                  <a:pt x="346638" y="3129195"/>
                  <a:pt x="46717" y="2829273"/>
                </a:cubicBezTo>
                <a:lnTo>
                  <a:pt x="0" y="2777872"/>
                </a:lnTo>
                <a:lnTo>
                  <a:pt x="60252" y="2711578"/>
                </a:lnTo>
                <a:cubicBezTo>
                  <a:pt x="296683" y="2425091"/>
                  <a:pt x="438710" y="2057807"/>
                  <a:pt x="438710" y="1657350"/>
                </a:cubicBezTo>
                <a:cubicBezTo>
                  <a:pt x="438710" y="1256894"/>
                  <a:pt x="296683" y="889609"/>
                  <a:pt x="60252" y="603122"/>
                </a:cubicBezTo>
                <a:lnTo>
                  <a:pt x="0" y="536829"/>
                </a:lnTo>
                <a:lnTo>
                  <a:pt x="46717" y="485427"/>
                </a:lnTo>
                <a:cubicBezTo>
                  <a:pt x="346638" y="185505"/>
                  <a:pt x="760976" y="0"/>
                  <a:pt x="1218640" y="0"/>
                </a:cubicBezTo>
                <a:close/>
              </a:path>
            </a:pathLst>
          </a:cu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80" name="晋升述职-29"/>
          <p:cNvSpPr/>
          <p:nvPr/>
        </p:nvSpPr>
        <p:spPr>
          <a:xfrm>
            <a:off x="5737974" y="3038853"/>
            <a:ext cx="716056" cy="1828897"/>
          </a:xfrm>
          <a:custGeom>
            <a:avLst/>
            <a:gdLst>
              <a:gd name="connsiteX0" fmla="*/ 438710 w 877420"/>
              <a:gd name="connsiteY0" fmla="*/ 0 h 2241043"/>
              <a:gd name="connsiteX1" fmla="*/ 498962 w 877420"/>
              <a:gd name="connsiteY1" fmla="*/ 66293 h 2241043"/>
              <a:gd name="connsiteX2" fmla="*/ 877420 w 877420"/>
              <a:gd name="connsiteY2" fmla="*/ 1120521 h 2241043"/>
              <a:gd name="connsiteX3" fmla="*/ 498962 w 877420"/>
              <a:gd name="connsiteY3" fmla="*/ 2174749 h 2241043"/>
              <a:gd name="connsiteX4" fmla="*/ 438710 w 877420"/>
              <a:gd name="connsiteY4" fmla="*/ 2241043 h 2241043"/>
              <a:gd name="connsiteX5" fmla="*/ 378458 w 877420"/>
              <a:gd name="connsiteY5" fmla="*/ 2174749 h 2241043"/>
              <a:gd name="connsiteX6" fmla="*/ 0 w 877420"/>
              <a:gd name="connsiteY6" fmla="*/ 1120521 h 2241043"/>
              <a:gd name="connsiteX7" fmla="*/ 378458 w 877420"/>
              <a:gd name="connsiteY7" fmla="*/ 66293 h 2241043"/>
              <a:gd name="connsiteX8" fmla="*/ 438710 w 877420"/>
              <a:gd name="connsiteY8" fmla="*/ 0 h 224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20" h="2241043">
                <a:moveTo>
                  <a:pt x="438710" y="0"/>
                </a:moveTo>
                <a:lnTo>
                  <a:pt x="498962" y="66293"/>
                </a:lnTo>
                <a:cubicBezTo>
                  <a:pt x="735393" y="352780"/>
                  <a:pt x="877420" y="720065"/>
                  <a:pt x="877420" y="1120521"/>
                </a:cubicBezTo>
                <a:cubicBezTo>
                  <a:pt x="877420" y="1520978"/>
                  <a:pt x="735393" y="1888262"/>
                  <a:pt x="498962" y="2174749"/>
                </a:cubicBezTo>
                <a:lnTo>
                  <a:pt x="438710" y="2241043"/>
                </a:lnTo>
                <a:lnTo>
                  <a:pt x="378458" y="2174749"/>
                </a:lnTo>
                <a:cubicBezTo>
                  <a:pt x="142028" y="1888262"/>
                  <a:pt x="0" y="1520978"/>
                  <a:pt x="0" y="1120521"/>
                </a:cubicBezTo>
                <a:cubicBezTo>
                  <a:pt x="0" y="720065"/>
                  <a:pt x="142028" y="352780"/>
                  <a:pt x="378458" y="66293"/>
                </a:cubicBezTo>
                <a:lnTo>
                  <a:pt x="438710" y="0"/>
                </a:lnTo>
                <a:close/>
              </a:path>
            </a:pathLst>
          </a:custGeom>
          <a:pattFill prst="ltHorz">
            <a:fgClr>
              <a:schemeClr val="accent1">
                <a:lumMod val="20000"/>
                <a:lumOff val="80000"/>
              </a:schemeClr>
            </a:fgClr>
            <a:bgClr>
              <a:schemeClr val="bg1"/>
            </a:bgClr>
          </a:pattFill>
          <a:ln w="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1" name="晋升述职-30"/>
          <p:cNvSpPr txBox="1"/>
          <p:nvPr/>
        </p:nvSpPr>
        <p:spPr>
          <a:xfrm>
            <a:off x="4223977" y="3866658"/>
            <a:ext cx="1396976" cy="813428"/>
          </a:xfrm>
          <a:prstGeom prst="rect">
            <a:avLst/>
          </a:prstGeom>
          <a:noFill/>
        </p:spPr>
        <p:txBody>
          <a:bodyPr wrap="square">
            <a:noAutofit/>
          </a:bodyPr>
          <a:lstStyle/>
          <a:p>
            <a:pPr algn="ctr">
              <a:lnSpc>
                <a:spcPct val="120000"/>
              </a:lnSpc>
              <a:defRPr/>
            </a:pPr>
            <a:r>
              <a:rPr lang="zh-CN" altLang="en-US" sz="2000" dirty="0">
                <a:solidFill>
                  <a:schemeClr val="bg1"/>
                </a:solidFill>
                <a:effectLst>
                  <a:outerShdw blurRad="127000" dist="38100" dir="2700000" algn="t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关键</a:t>
            </a:r>
            <a:endParaRPr lang="en-US" altLang="zh-CN" sz="2000" dirty="0">
              <a:solidFill>
                <a:schemeClr val="bg1"/>
              </a:solidFill>
              <a:effectLst>
                <a:outerShdw blurRad="127000" dist="38100" dir="2700000" algn="t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a:p>
            <a:pPr algn="ctr">
              <a:lnSpc>
                <a:spcPct val="120000"/>
              </a:lnSpc>
              <a:defRPr/>
            </a:pPr>
            <a:r>
              <a:rPr lang="zh-CN" altLang="en-US" sz="2000" dirty="0">
                <a:solidFill>
                  <a:schemeClr val="bg1"/>
                </a:solidFill>
                <a:effectLst>
                  <a:outerShdw blurRad="127000" dist="38100" dir="2700000" algn="t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领域业绩</a:t>
            </a:r>
          </a:p>
        </p:txBody>
      </p:sp>
      <p:sp>
        <p:nvSpPr>
          <p:cNvPr id="82" name="晋升述职-31"/>
          <p:cNvSpPr txBox="1"/>
          <p:nvPr/>
        </p:nvSpPr>
        <p:spPr>
          <a:xfrm>
            <a:off x="6571051" y="3866658"/>
            <a:ext cx="1396976" cy="813428"/>
          </a:xfrm>
          <a:prstGeom prst="rect">
            <a:avLst/>
          </a:prstGeom>
          <a:noFill/>
        </p:spPr>
        <p:txBody>
          <a:bodyPr wrap="square">
            <a:noAutofit/>
          </a:bodyPr>
          <a:lstStyle/>
          <a:p>
            <a:pPr algn="ctr">
              <a:lnSpc>
                <a:spcPct val="120000"/>
              </a:lnSpc>
              <a:defRPr/>
            </a:pPr>
            <a:r>
              <a:rPr lang="zh-CN" altLang="en-US" sz="2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阶段</a:t>
            </a:r>
            <a:endParaRPr lang="en-US" altLang="zh-CN" sz="2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a:p>
            <a:pPr algn="ctr">
              <a:lnSpc>
                <a:spcPct val="120000"/>
              </a:lnSpc>
              <a:defRPr/>
            </a:pPr>
            <a:r>
              <a:rPr lang="zh-CN" altLang="en-US" sz="2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业绩展示</a:t>
            </a:r>
          </a:p>
        </p:txBody>
      </p:sp>
      <p:sp>
        <p:nvSpPr>
          <p:cNvPr id="83" name="晋升述职-32"/>
          <p:cNvSpPr/>
          <p:nvPr/>
        </p:nvSpPr>
        <p:spPr>
          <a:xfrm>
            <a:off x="3429027" y="2067350"/>
            <a:ext cx="3886200" cy="3886200"/>
          </a:xfrm>
          <a:prstGeom prst="arc">
            <a:avLst>
              <a:gd name="adj1" fmla="val 7121283"/>
              <a:gd name="adj2" fmla="val 13708960"/>
            </a:avLst>
          </a:prstGeom>
          <a:noFill/>
          <a:ln w="0" cap="flat" cmpd="sng" algn="ctr">
            <a:gradFill>
              <a:gsLst>
                <a:gs pos="0">
                  <a:schemeClr val="accent1">
                    <a:alpha val="0"/>
                  </a:schemeClr>
                </a:gs>
                <a:gs pos="100000">
                  <a:schemeClr val="accent1">
                    <a:alpha val="0"/>
                  </a:schemeClr>
                </a:gs>
                <a:gs pos="56000">
                  <a:schemeClr val="accent2"/>
                </a:gs>
              </a:gsLst>
              <a:lin ang="5400000" scaled="1"/>
            </a:gradFill>
            <a:prstDash val="solid"/>
            <a:miter lim="800000"/>
          </a:ln>
          <a:effectLst/>
        </p:spPr>
        <p:txBody>
          <a:bodyPr wrap="square" rtlCol="0" anchor="ctr">
            <a:noAutofit/>
          </a:bodyPr>
          <a:lstStyle/>
          <a:p>
            <a:pPr algn="ctr"/>
            <a:endParaRPr lang="zh-CN" altLang="en-US" kern="0" dirty="0">
              <a:solidFill>
                <a:prstClr val="white"/>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4" name="晋升述职-33"/>
          <p:cNvSpPr/>
          <p:nvPr/>
        </p:nvSpPr>
        <p:spPr>
          <a:xfrm flipH="1">
            <a:off x="4876774" y="2067350"/>
            <a:ext cx="3886200" cy="3886200"/>
          </a:xfrm>
          <a:prstGeom prst="arc">
            <a:avLst>
              <a:gd name="adj1" fmla="val 7121283"/>
              <a:gd name="adj2" fmla="val 13708960"/>
            </a:avLst>
          </a:prstGeom>
          <a:noFill/>
          <a:ln w="0" cap="flat" cmpd="sng" algn="ctr">
            <a:gradFill>
              <a:gsLst>
                <a:gs pos="0">
                  <a:schemeClr val="accent1">
                    <a:alpha val="0"/>
                  </a:schemeClr>
                </a:gs>
                <a:gs pos="100000">
                  <a:schemeClr val="accent1">
                    <a:alpha val="0"/>
                  </a:schemeClr>
                </a:gs>
                <a:gs pos="56000">
                  <a:schemeClr val="accent2"/>
                </a:gs>
              </a:gsLst>
              <a:lin ang="5400000" scaled="1"/>
            </a:gradFill>
            <a:prstDash val="solid"/>
            <a:miter lim="800000"/>
          </a:ln>
          <a:effectLst/>
        </p:spPr>
        <p:txBody>
          <a:bodyPr wrap="square" rtlCol="0" anchor="ctr">
            <a:noAutofit/>
          </a:bodyPr>
          <a:lstStyle/>
          <a:p>
            <a:pPr algn="ctr"/>
            <a:endParaRPr lang="zh-CN" altLang="en-US" kern="0" dirty="0">
              <a:solidFill>
                <a:prstClr val="white"/>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85" name="晋升述职-34"/>
          <p:cNvCxnSpPr/>
          <p:nvPr/>
        </p:nvCxnSpPr>
        <p:spPr>
          <a:xfrm>
            <a:off x="4637593" y="4772743"/>
            <a:ext cx="569745" cy="0"/>
          </a:xfrm>
          <a:prstGeom prst="line">
            <a:avLst/>
          </a:prstGeom>
          <a:noFill/>
          <a:ln w="34925" cap="rnd" cmpd="sng" algn="ctr">
            <a:solidFill>
              <a:schemeClr val="bg1"/>
            </a:solidFill>
            <a:prstDash val="solid"/>
            <a:miter lim="800000"/>
          </a:ln>
          <a:effectLst>
            <a:outerShdw blurRad="127000" dist="38100" dir="2700000" algn="tl" rotWithShape="0">
              <a:prstClr val="black">
                <a:alpha val="20000"/>
              </a:prstClr>
            </a:outerShdw>
          </a:effectLst>
        </p:spPr>
      </p:cxnSp>
      <p:cxnSp>
        <p:nvCxnSpPr>
          <p:cNvPr id="86" name="晋升述职-35"/>
          <p:cNvCxnSpPr/>
          <p:nvPr/>
        </p:nvCxnSpPr>
        <p:spPr>
          <a:xfrm>
            <a:off x="6984667" y="4772743"/>
            <a:ext cx="569745" cy="0"/>
          </a:xfrm>
          <a:prstGeom prst="line">
            <a:avLst/>
          </a:prstGeom>
          <a:noFill/>
          <a:ln w="34925" cap="rnd" cmpd="sng" algn="ctr">
            <a:solidFill>
              <a:schemeClr val="bg1"/>
            </a:solidFill>
            <a:prstDash val="solid"/>
            <a:miter lim="800000"/>
          </a:ln>
          <a:effectLst>
            <a:outerShdw blurRad="127000" dist="38100" dir="2700000" algn="tl" rotWithShape="0">
              <a:prstClr val="black">
                <a:alpha val="20000"/>
              </a:prstClr>
            </a:outerShdw>
          </a:effectLst>
        </p:spPr>
      </p:cxnSp>
      <p:sp>
        <p:nvSpPr>
          <p:cNvPr id="87" name="晋升述职-36"/>
          <p:cNvSpPr/>
          <p:nvPr/>
        </p:nvSpPr>
        <p:spPr>
          <a:xfrm>
            <a:off x="4569318" y="3104357"/>
            <a:ext cx="706295" cy="706295"/>
          </a:xfrm>
          <a:custGeom>
            <a:avLst/>
            <a:gdLst>
              <a:gd name="connsiteX0" fmla="*/ 1666177 w 1905000"/>
              <a:gd name="connsiteY0" fmla="*/ 1208249 h 1905000"/>
              <a:gd name="connsiteX1" fmla="*/ 1584510 w 1905000"/>
              <a:gd name="connsiteY1" fmla="*/ 1242023 h 1905000"/>
              <a:gd name="connsiteX2" fmla="*/ 1584510 w 1905000"/>
              <a:gd name="connsiteY2" fmla="*/ 1405358 h 1905000"/>
              <a:gd name="connsiteX3" fmla="*/ 1747845 w 1905000"/>
              <a:gd name="connsiteY3" fmla="*/ 1405358 h 1905000"/>
              <a:gd name="connsiteX4" fmla="*/ 1747845 w 1905000"/>
              <a:gd name="connsiteY4" fmla="*/ 1242023 h 1905000"/>
              <a:gd name="connsiteX5" fmla="*/ 1666177 w 1905000"/>
              <a:gd name="connsiteY5" fmla="*/ 1208249 h 1905000"/>
              <a:gd name="connsiteX6" fmla="*/ 1666179 w 1905000"/>
              <a:gd name="connsiteY6" fmla="*/ 1084881 h 1905000"/>
              <a:gd name="connsiteX7" fmla="*/ 1835041 w 1905000"/>
              <a:gd name="connsiteY7" fmla="*/ 1154828 h 1905000"/>
              <a:gd name="connsiteX8" fmla="*/ 1835038 w 1905000"/>
              <a:gd name="connsiteY8" fmla="*/ 1492554 h 1905000"/>
              <a:gd name="connsiteX9" fmla="*/ 1554312 w 1905000"/>
              <a:gd name="connsiteY9" fmla="*/ 1534741 h 1905000"/>
              <a:gd name="connsiteX10" fmla="*/ 1418576 w 1905000"/>
              <a:gd name="connsiteY10" fmla="*/ 1670476 h 1905000"/>
              <a:gd name="connsiteX11" fmla="*/ 1450183 w 1905000"/>
              <a:gd name="connsiteY11" fmla="*/ 1702084 h 1905000"/>
              <a:gd name="connsiteX12" fmla="*/ 1452559 w 1905000"/>
              <a:gd name="connsiteY12" fmla="*/ 1712065 h 1905000"/>
              <a:gd name="connsiteX13" fmla="*/ 1396220 w 1905000"/>
              <a:gd name="connsiteY13" fmla="*/ 1768404 h 1905000"/>
              <a:gd name="connsiteX14" fmla="*/ 1386237 w 1905000"/>
              <a:gd name="connsiteY14" fmla="*/ 1766028 h 1905000"/>
              <a:gd name="connsiteX15" fmla="*/ 1354632 w 1905000"/>
              <a:gd name="connsiteY15" fmla="*/ 1734420 h 1905000"/>
              <a:gd name="connsiteX16" fmla="*/ 1324114 w 1905000"/>
              <a:gd name="connsiteY16" fmla="*/ 1764938 h 1905000"/>
              <a:gd name="connsiteX17" fmla="*/ 1396778 w 1905000"/>
              <a:gd name="connsiteY17" fmla="*/ 1837601 h 1905000"/>
              <a:gd name="connsiteX18" fmla="*/ 1399154 w 1905000"/>
              <a:gd name="connsiteY18" fmla="*/ 1847582 h 1905000"/>
              <a:gd name="connsiteX19" fmla="*/ 1342815 w 1905000"/>
              <a:gd name="connsiteY19" fmla="*/ 1903923 h 1905000"/>
              <a:gd name="connsiteX20" fmla="*/ 1332834 w 1905000"/>
              <a:gd name="connsiteY20" fmla="*/ 1901545 h 1905000"/>
              <a:gd name="connsiteX21" fmla="*/ 1260170 w 1905000"/>
              <a:gd name="connsiteY21" fmla="*/ 1828882 h 1905000"/>
              <a:gd name="connsiteX22" fmla="*/ 1241894 w 1905000"/>
              <a:gd name="connsiteY22" fmla="*/ 1847158 h 1905000"/>
              <a:gd name="connsiteX23" fmla="*/ 1142710 w 1905000"/>
              <a:gd name="connsiteY23" fmla="*/ 1847158 h 1905000"/>
              <a:gd name="connsiteX24" fmla="*/ 1142710 w 1905000"/>
              <a:gd name="connsiteY24" fmla="*/ 1747973 h 1905000"/>
              <a:gd name="connsiteX25" fmla="*/ 1455128 w 1905000"/>
              <a:gd name="connsiteY25" fmla="*/ 1435553 h 1905000"/>
              <a:gd name="connsiteX26" fmla="*/ 1497315 w 1905000"/>
              <a:gd name="connsiteY26" fmla="*/ 1154828 h 1905000"/>
              <a:gd name="connsiteX27" fmla="*/ 1666179 w 1905000"/>
              <a:gd name="connsiteY27" fmla="*/ 1084881 h 1905000"/>
              <a:gd name="connsiteX28" fmla="*/ 952501 w 1905000"/>
              <a:gd name="connsiteY28" fmla="*/ 738283 h 1905000"/>
              <a:gd name="connsiteX29" fmla="*/ 1166719 w 1905000"/>
              <a:gd name="connsiteY29" fmla="*/ 952500 h 1905000"/>
              <a:gd name="connsiteX30" fmla="*/ 952501 w 1905000"/>
              <a:gd name="connsiteY30" fmla="*/ 1166719 h 1905000"/>
              <a:gd name="connsiteX31" fmla="*/ 738283 w 1905000"/>
              <a:gd name="connsiteY31" fmla="*/ 952500 h 1905000"/>
              <a:gd name="connsiteX32" fmla="*/ 952501 w 1905000"/>
              <a:gd name="connsiteY32" fmla="*/ 738283 h 1905000"/>
              <a:gd name="connsiteX33" fmla="*/ 952500 w 1905000"/>
              <a:gd name="connsiteY33" fmla="*/ 369143 h 1905000"/>
              <a:gd name="connsiteX34" fmla="*/ 1535858 w 1905000"/>
              <a:gd name="connsiteY34" fmla="*/ 952500 h 1905000"/>
              <a:gd name="connsiteX35" fmla="*/ 1534017 w 1905000"/>
              <a:gd name="connsiteY35" fmla="*/ 998955 h 1905000"/>
              <a:gd name="connsiteX36" fmla="*/ 1418388 w 1905000"/>
              <a:gd name="connsiteY36" fmla="*/ 1075899 h 1905000"/>
              <a:gd name="connsiteX37" fmla="*/ 1319261 w 1905000"/>
              <a:gd name="connsiteY37" fmla="*/ 1274125 h 1905000"/>
              <a:gd name="connsiteX38" fmla="*/ 1324662 w 1905000"/>
              <a:gd name="connsiteY38" fmla="*/ 1401702 h 1905000"/>
              <a:gd name="connsiteX39" fmla="*/ 1244220 w 1905000"/>
              <a:gd name="connsiteY39" fmla="*/ 1457775 h 1905000"/>
              <a:gd name="connsiteX40" fmla="*/ 1151234 w 1905000"/>
              <a:gd name="connsiteY40" fmla="*/ 1296717 h 1905000"/>
              <a:gd name="connsiteX41" fmla="*/ 1233451 w 1905000"/>
              <a:gd name="connsiteY41" fmla="*/ 1233452 h 1905000"/>
              <a:gd name="connsiteX42" fmla="*/ 1349825 w 1905000"/>
              <a:gd name="connsiteY42" fmla="*/ 952500 h 1905000"/>
              <a:gd name="connsiteX43" fmla="*/ 1233451 w 1905000"/>
              <a:gd name="connsiteY43" fmla="*/ 671550 h 1905000"/>
              <a:gd name="connsiteX44" fmla="*/ 952500 w 1905000"/>
              <a:gd name="connsiteY44" fmla="*/ 555178 h 1905000"/>
              <a:gd name="connsiteX45" fmla="*/ 671550 w 1905000"/>
              <a:gd name="connsiteY45" fmla="*/ 671550 h 1905000"/>
              <a:gd name="connsiteX46" fmla="*/ 555178 w 1905000"/>
              <a:gd name="connsiteY46" fmla="*/ 952500 h 1905000"/>
              <a:gd name="connsiteX47" fmla="*/ 671550 w 1905000"/>
              <a:gd name="connsiteY47" fmla="*/ 1233452 h 1905000"/>
              <a:gd name="connsiteX48" fmla="*/ 753767 w 1905000"/>
              <a:gd name="connsiteY48" fmla="*/ 1296717 h 1905000"/>
              <a:gd name="connsiteX49" fmla="*/ 660781 w 1905000"/>
              <a:gd name="connsiteY49" fmla="*/ 1457775 h 1905000"/>
              <a:gd name="connsiteX50" fmla="*/ 369143 w 1905000"/>
              <a:gd name="connsiteY50" fmla="*/ 952500 h 1905000"/>
              <a:gd name="connsiteX51" fmla="*/ 952500 w 1905000"/>
              <a:gd name="connsiteY51" fmla="*/ 369143 h 1905000"/>
              <a:gd name="connsiteX52" fmla="*/ 952500 w 1905000"/>
              <a:gd name="connsiteY52" fmla="*/ 0 h 1905000"/>
              <a:gd name="connsiteX53" fmla="*/ 1905000 w 1905000"/>
              <a:gd name="connsiteY53" fmla="*/ 952500 h 1905000"/>
              <a:gd name="connsiteX54" fmla="*/ 1898790 w 1905000"/>
              <a:gd name="connsiteY54" fmla="*/ 1061609 h 1905000"/>
              <a:gd name="connsiteX55" fmla="*/ 1718566 w 1905000"/>
              <a:gd name="connsiteY55" fmla="*/ 977129 h 1905000"/>
              <a:gd name="connsiteX56" fmla="*/ 1718964 w 1905000"/>
              <a:gd name="connsiteY56" fmla="*/ 952500 h 1905000"/>
              <a:gd name="connsiteX57" fmla="*/ 1658808 w 1905000"/>
              <a:gd name="connsiteY57" fmla="*/ 654214 h 1905000"/>
              <a:gd name="connsiteX58" fmla="*/ 1494472 w 1905000"/>
              <a:gd name="connsiteY58" fmla="*/ 410527 h 1905000"/>
              <a:gd name="connsiteX59" fmla="*/ 1250785 w 1905000"/>
              <a:gd name="connsiteY59" fmla="*/ 246191 h 1905000"/>
              <a:gd name="connsiteX60" fmla="*/ 952500 w 1905000"/>
              <a:gd name="connsiteY60" fmla="*/ 186035 h 1905000"/>
              <a:gd name="connsiteX61" fmla="*/ 654214 w 1905000"/>
              <a:gd name="connsiteY61" fmla="*/ 246191 h 1905000"/>
              <a:gd name="connsiteX62" fmla="*/ 410527 w 1905000"/>
              <a:gd name="connsiteY62" fmla="*/ 410527 h 1905000"/>
              <a:gd name="connsiteX63" fmla="*/ 246191 w 1905000"/>
              <a:gd name="connsiteY63" fmla="*/ 654214 h 1905000"/>
              <a:gd name="connsiteX64" fmla="*/ 186035 w 1905000"/>
              <a:gd name="connsiteY64" fmla="*/ 952500 h 1905000"/>
              <a:gd name="connsiteX65" fmla="*/ 246191 w 1905000"/>
              <a:gd name="connsiteY65" fmla="*/ 1250786 h 1905000"/>
              <a:gd name="connsiteX66" fmla="*/ 410527 w 1905000"/>
              <a:gd name="connsiteY66" fmla="*/ 1494473 h 1905000"/>
              <a:gd name="connsiteX67" fmla="*/ 569174 w 1905000"/>
              <a:gd name="connsiteY67" fmla="*/ 1616440 h 1905000"/>
              <a:gd name="connsiteX68" fmla="*/ 476175 w 1905000"/>
              <a:gd name="connsiteY68" fmla="*/ 1777518 h 1905000"/>
              <a:gd name="connsiteX69" fmla="*/ 0 w 1905000"/>
              <a:gd name="connsiteY69" fmla="*/ 952500 h 1905000"/>
              <a:gd name="connsiteX70" fmla="*/ 952500 w 1905000"/>
              <a:gd name="connsiteY70"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5000" h="1905000">
                <a:moveTo>
                  <a:pt x="1666177" y="1208249"/>
                </a:moveTo>
                <a:cubicBezTo>
                  <a:pt x="1636601" y="1208249"/>
                  <a:pt x="1607026" y="1219507"/>
                  <a:pt x="1584510" y="1242023"/>
                </a:cubicBezTo>
                <a:cubicBezTo>
                  <a:pt x="1539478" y="1287054"/>
                  <a:pt x="1539478" y="1360326"/>
                  <a:pt x="1584510" y="1405358"/>
                </a:cubicBezTo>
                <a:cubicBezTo>
                  <a:pt x="1629541" y="1450389"/>
                  <a:pt x="1702813" y="1450389"/>
                  <a:pt x="1747845" y="1405358"/>
                </a:cubicBezTo>
                <a:cubicBezTo>
                  <a:pt x="1792876" y="1360326"/>
                  <a:pt x="1792876" y="1287054"/>
                  <a:pt x="1747845" y="1242023"/>
                </a:cubicBezTo>
                <a:cubicBezTo>
                  <a:pt x="1725329" y="1219507"/>
                  <a:pt x="1695753" y="1208249"/>
                  <a:pt x="1666177" y="1208249"/>
                </a:cubicBezTo>
                <a:close/>
                <a:moveTo>
                  <a:pt x="1666179" y="1084881"/>
                </a:moveTo>
                <a:cubicBezTo>
                  <a:pt x="1727295" y="1084881"/>
                  <a:pt x="1788411" y="1108197"/>
                  <a:pt x="1835041" y="1154828"/>
                </a:cubicBezTo>
                <a:cubicBezTo>
                  <a:pt x="1928303" y="1248087"/>
                  <a:pt x="1928303" y="1399293"/>
                  <a:pt x="1835038" y="1492554"/>
                </a:cubicBezTo>
                <a:cubicBezTo>
                  <a:pt x="1759039" y="1568557"/>
                  <a:pt x="1644558" y="1582612"/>
                  <a:pt x="1554312" y="1534741"/>
                </a:cubicBezTo>
                <a:lnTo>
                  <a:pt x="1418576" y="1670476"/>
                </a:lnTo>
                <a:lnTo>
                  <a:pt x="1450183" y="1702084"/>
                </a:lnTo>
                <a:cubicBezTo>
                  <a:pt x="1453595" y="1705496"/>
                  <a:pt x="1454659" y="1709964"/>
                  <a:pt x="1452559" y="1712065"/>
                </a:cubicBezTo>
                <a:lnTo>
                  <a:pt x="1396220" y="1768404"/>
                </a:lnTo>
                <a:cubicBezTo>
                  <a:pt x="1394119" y="1770504"/>
                  <a:pt x="1389651" y="1769442"/>
                  <a:pt x="1386237" y="1766028"/>
                </a:cubicBezTo>
                <a:lnTo>
                  <a:pt x="1354632" y="1734420"/>
                </a:lnTo>
                <a:lnTo>
                  <a:pt x="1324114" y="1764938"/>
                </a:lnTo>
                <a:lnTo>
                  <a:pt x="1396778" y="1837601"/>
                </a:lnTo>
                <a:cubicBezTo>
                  <a:pt x="1400190" y="1841013"/>
                  <a:pt x="1401254" y="1845482"/>
                  <a:pt x="1399154" y="1847582"/>
                </a:cubicBezTo>
                <a:lnTo>
                  <a:pt x="1342815" y="1903923"/>
                </a:lnTo>
                <a:cubicBezTo>
                  <a:pt x="1340714" y="1906023"/>
                  <a:pt x="1336246" y="1904959"/>
                  <a:pt x="1332834" y="1901545"/>
                </a:cubicBezTo>
                <a:lnTo>
                  <a:pt x="1260170" y="1828882"/>
                </a:lnTo>
                <a:lnTo>
                  <a:pt x="1241894" y="1847158"/>
                </a:lnTo>
                <a:cubicBezTo>
                  <a:pt x="1214506" y="1874546"/>
                  <a:pt x="1170100" y="1874546"/>
                  <a:pt x="1142710" y="1847158"/>
                </a:cubicBezTo>
                <a:cubicBezTo>
                  <a:pt x="1115321" y="1819770"/>
                  <a:pt x="1115321" y="1775361"/>
                  <a:pt x="1142710" y="1747973"/>
                </a:cubicBezTo>
                <a:lnTo>
                  <a:pt x="1455128" y="1435553"/>
                </a:lnTo>
                <a:cubicBezTo>
                  <a:pt x="1407257" y="1345309"/>
                  <a:pt x="1421312" y="1230829"/>
                  <a:pt x="1497315" y="1154828"/>
                </a:cubicBezTo>
                <a:cubicBezTo>
                  <a:pt x="1543945" y="1108197"/>
                  <a:pt x="1605062" y="1084881"/>
                  <a:pt x="1666179" y="1084881"/>
                </a:cubicBezTo>
                <a:close/>
                <a:moveTo>
                  <a:pt x="952501" y="738283"/>
                </a:moveTo>
                <a:cubicBezTo>
                  <a:pt x="1070810" y="738283"/>
                  <a:pt x="1166719" y="834191"/>
                  <a:pt x="1166719" y="952500"/>
                </a:cubicBezTo>
                <a:cubicBezTo>
                  <a:pt x="1166719" y="1070810"/>
                  <a:pt x="1070810" y="1166719"/>
                  <a:pt x="952501" y="1166719"/>
                </a:cubicBezTo>
                <a:cubicBezTo>
                  <a:pt x="834191" y="1166719"/>
                  <a:pt x="738283" y="1070810"/>
                  <a:pt x="738283" y="952500"/>
                </a:cubicBezTo>
                <a:cubicBezTo>
                  <a:pt x="738283" y="834191"/>
                  <a:pt x="834191" y="738283"/>
                  <a:pt x="952501" y="738283"/>
                </a:cubicBezTo>
                <a:close/>
                <a:moveTo>
                  <a:pt x="952500" y="369143"/>
                </a:moveTo>
                <a:cubicBezTo>
                  <a:pt x="1274678" y="369143"/>
                  <a:pt x="1535858" y="630321"/>
                  <a:pt x="1535858" y="952500"/>
                </a:cubicBezTo>
                <a:cubicBezTo>
                  <a:pt x="1535858" y="968140"/>
                  <a:pt x="1535224" y="983628"/>
                  <a:pt x="1534017" y="998955"/>
                </a:cubicBezTo>
                <a:cubicBezTo>
                  <a:pt x="1491264" y="1016348"/>
                  <a:pt x="1452009" y="1042279"/>
                  <a:pt x="1418388" y="1075899"/>
                </a:cubicBezTo>
                <a:cubicBezTo>
                  <a:pt x="1364297" y="1129990"/>
                  <a:pt x="1330018" y="1198535"/>
                  <a:pt x="1319261" y="1274125"/>
                </a:cubicBezTo>
                <a:cubicBezTo>
                  <a:pt x="1313219" y="1316572"/>
                  <a:pt x="1315195" y="1360013"/>
                  <a:pt x="1324662" y="1401702"/>
                </a:cubicBezTo>
                <a:cubicBezTo>
                  <a:pt x="1299465" y="1422612"/>
                  <a:pt x="1272556" y="1441368"/>
                  <a:pt x="1244220" y="1457775"/>
                </a:cubicBezTo>
                <a:lnTo>
                  <a:pt x="1151234" y="1296717"/>
                </a:lnTo>
                <a:cubicBezTo>
                  <a:pt x="1180911" y="1279518"/>
                  <a:pt x="1208548" y="1258354"/>
                  <a:pt x="1233451" y="1233452"/>
                </a:cubicBezTo>
                <a:cubicBezTo>
                  <a:pt x="1308495" y="1158407"/>
                  <a:pt x="1349825" y="1058628"/>
                  <a:pt x="1349825" y="952500"/>
                </a:cubicBezTo>
                <a:cubicBezTo>
                  <a:pt x="1349825" y="846371"/>
                  <a:pt x="1308495" y="746595"/>
                  <a:pt x="1233451" y="671550"/>
                </a:cubicBezTo>
                <a:cubicBezTo>
                  <a:pt x="1158406" y="596507"/>
                  <a:pt x="1058630" y="555178"/>
                  <a:pt x="952500" y="555178"/>
                </a:cubicBezTo>
                <a:cubicBezTo>
                  <a:pt x="846371" y="555178"/>
                  <a:pt x="746595" y="596507"/>
                  <a:pt x="671550" y="671550"/>
                </a:cubicBezTo>
                <a:cubicBezTo>
                  <a:pt x="596507" y="746595"/>
                  <a:pt x="555178" y="846371"/>
                  <a:pt x="555178" y="952500"/>
                </a:cubicBezTo>
                <a:cubicBezTo>
                  <a:pt x="555178" y="1058630"/>
                  <a:pt x="596507" y="1158407"/>
                  <a:pt x="671550" y="1233452"/>
                </a:cubicBezTo>
                <a:cubicBezTo>
                  <a:pt x="696451" y="1258354"/>
                  <a:pt x="724090" y="1279518"/>
                  <a:pt x="753767" y="1296717"/>
                </a:cubicBezTo>
                <a:lnTo>
                  <a:pt x="660781" y="1457775"/>
                </a:lnTo>
                <a:cubicBezTo>
                  <a:pt x="486441" y="1356901"/>
                  <a:pt x="369143" y="1168406"/>
                  <a:pt x="369143" y="952500"/>
                </a:cubicBezTo>
                <a:cubicBezTo>
                  <a:pt x="369143" y="630321"/>
                  <a:pt x="630321" y="369143"/>
                  <a:pt x="952500" y="369143"/>
                </a:cubicBezTo>
                <a:close/>
                <a:moveTo>
                  <a:pt x="952500" y="0"/>
                </a:moveTo>
                <a:cubicBezTo>
                  <a:pt x="1478551" y="0"/>
                  <a:pt x="1905000" y="426448"/>
                  <a:pt x="1905000" y="952500"/>
                </a:cubicBezTo>
                <a:cubicBezTo>
                  <a:pt x="1904997" y="988958"/>
                  <a:pt x="1902924" y="1025386"/>
                  <a:pt x="1898790" y="1061609"/>
                </a:cubicBezTo>
                <a:cubicBezTo>
                  <a:pt x="1847725" y="1016166"/>
                  <a:pt x="1785500" y="987102"/>
                  <a:pt x="1718566" y="977129"/>
                </a:cubicBezTo>
                <a:cubicBezTo>
                  <a:pt x="1718823" y="968939"/>
                  <a:pt x="1718964" y="960732"/>
                  <a:pt x="1718964" y="952500"/>
                </a:cubicBezTo>
                <a:cubicBezTo>
                  <a:pt x="1718964" y="848945"/>
                  <a:pt x="1698726" y="748588"/>
                  <a:pt x="1658808" y="654214"/>
                </a:cubicBezTo>
                <a:cubicBezTo>
                  <a:pt x="1620213" y="562966"/>
                  <a:pt x="1564922" y="480979"/>
                  <a:pt x="1494472" y="410527"/>
                </a:cubicBezTo>
                <a:cubicBezTo>
                  <a:pt x="1424021" y="340076"/>
                  <a:pt x="1342033" y="284786"/>
                  <a:pt x="1250785" y="246191"/>
                </a:cubicBezTo>
                <a:cubicBezTo>
                  <a:pt x="1156411" y="206273"/>
                  <a:pt x="1056052" y="186035"/>
                  <a:pt x="952500" y="186035"/>
                </a:cubicBezTo>
                <a:cubicBezTo>
                  <a:pt x="848945" y="186035"/>
                  <a:pt x="748588" y="206273"/>
                  <a:pt x="654214" y="246191"/>
                </a:cubicBezTo>
                <a:cubicBezTo>
                  <a:pt x="562966" y="284786"/>
                  <a:pt x="480979" y="340077"/>
                  <a:pt x="410527" y="410527"/>
                </a:cubicBezTo>
                <a:cubicBezTo>
                  <a:pt x="340076" y="480977"/>
                  <a:pt x="284786" y="562966"/>
                  <a:pt x="246191" y="654214"/>
                </a:cubicBezTo>
                <a:cubicBezTo>
                  <a:pt x="206273" y="748588"/>
                  <a:pt x="186035" y="848945"/>
                  <a:pt x="186035" y="952500"/>
                </a:cubicBezTo>
                <a:cubicBezTo>
                  <a:pt x="186035" y="1056054"/>
                  <a:pt x="206273" y="1156412"/>
                  <a:pt x="246191" y="1250786"/>
                </a:cubicBezTo>
                <a:cubicBezTo>
                  <a:pt x="284786" y="1342034"/>
                  <a:pt x="340076" y="1424022"/>
                  <a:pt x="410527" y="1494473"/>
                </a:cubicBezTo>
                <a:cubicBezTo>
                  <a:pt x="458329" y="1542277"/>
                  <a:pt x="511459" y="1583076"/>
                  <a:pt x="569174" y="1616440"/>
                </a:cubicBezTo>
                <a:lnTo>
                  <a:pt x="476175" y="1777518"/>
                </a:lnTo>
                <a:cubicBezTo>
                  <a:pt x="191517" y="1612812"/>
                  <a:pt x="0" y="1305026"/>
                  <a:pt x="0" y="952500"/>
                </a:cubicBezTo>
                <a:cubicBezTo>
                  <a:pt x="0" y="426448"/>
                  <a:pt x="426448" y="0"/>
                  <a:pt x="952500" y="0"/>
                </a:cubicBezTo>
                <a:close/>
              </a:path>
            </a:pathLst>
          </a:custGeom>
          <a:solidFill>
            <a:schemeClr val="bg1"/>
          </a:solidFill>
          <a:ln w="1860" cap="flat">
            <a:noFill/>
            <a:prstDash val="solid"/>
            <a:miter/>
          </a:ln>
          <a:effectLst>
            <a:outerShdw blurRad="50800" dist="38100" dir="2700000" algn="tl" rotWithShape="0">
              <a:prstClr val="black">
                <a:alpha val="20000"/>
              </a:prstClr>
            </a:outerShdw>
          </a:effectLst>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88" name="晋升述职-37"/>
          <p:cNvSpPr/>
          <p:nvPr/>
        </p:nvSpPr>
        <p:spPr>
          <a:xfrm>
            <a:off x="6916392" y="3104174"/>
            <a:ext cx="706295" cy="706295"/>
          </a:xfrm>
          <a:custGeom>
            <a:avLst/>
            <a:gdLst>
              <a:gd name="connsiteX0" fmla="*/ 1634606 w 1905000"/>
              <a:gd name="connsiteY0" fmla="*/ 287689 h 1905000"/>
              <a:gd name="connsiteX1" fmla="*/ 1552068 w 1905000"/>
              <a:gd name="connsiteY1" fmla="*/ 212423 h 1905000"/>
              <a:gd name="connsiteX2" fmla="*/ 952761 w 1905000"/>
              <a:gd name="connsiteY2" fmla="*/ 273 h 1905000"/>
              <a:gd name="connsiteX3" fmla="*/ 353457 w 1905000"/>
              <a:gd name="connsiteY3" fmla="*/ 212423 h 1905000"/>
              <a:gd name="connsiteX4" fmla="*/ 270918 w 1905000"/>
              <a:gd name="connsiteY4" fmla="*/ 287689 h 1905000"/>
              <a:gd name="connsiteX5" fmla="*/ 273 w 1905000"/>
              <a:gd name="connsiteY5" fmla="*/ 952761 h 1905000"/>
              <a:gd name="connsiteX6" fmla="*/ 270916 w 1905000"/>
              <a:gd name="connsiteY6" fmla="*/ 1617832 h 1905000"/>
              <a:gd name="connsiteX7" fmla="*/ 353455 w 1905000"/>
              <a:gd name="connsiteY7" fmla="*/ 1693099 h 1905000"/>
              <a:gd name="connsiteX8" fmla="*/ 952760 w 1905000"/>
              <a:gd name="connsiteY8" fmla="*/ 1905248 h 1905000"/>
              <a:gd name="connsiteX9" fmla="*/ 1552064 w 1905000"/>
              <a:gd name="connsiteY9" fmla="*/ 1693098 h 1905000"/>
              <a:gd name="connsiteX10" fmla="*/ 1634603 w 1905000"/>
              <a:gd name="connsiteY10" fmla="*/ 1617832 h 1905000"/>
              <a:gd name="connsiteX11" fmla="*/ 1905247 w 1905000"/>
              <a:gd name="connsiteY11" fmla="*/ 952761 h 1905000"/>
              <a:gd name="connsiteX12" fmla="*/ 1634606 w 1905000"/>
              <a:gd name="connsiteY12" fmla="*/ 287689 h 1905000"/>
              <a:gd name="connsiteX13" fmla="*/ 621418 w 1905000"/>
              <a:gd name="connsiteY13" fmla="*/ 179679 h 1905000"/>
              <a:gd name="connsiteX14" fmla="*/ 517435 w 1905000"/>
              <a:gd name="connsiteY14" fmla="*/ 342268 h 1905000"/>
              <a:gd name="connsiteX15" fmla="*/ 438086 w 1905000"/>
              <a:gd name="connsiteY15" fmla="*/ 287688 h 1905000"/>
              <a:gd name="connsiteX16" fmla="*/ 621418 w 1905000"/>
              <a:gd name="connsiteY16" fmla="*/ 179679 h 1905000"/>
              <a:gd name="connsiteX17" fmla="*/ 353457 w 1905000"/>
              <a:gd name="connsiteY17" fmla="*/ 362957 h 1905000"/>
              <a:gd name="connsiteX18" fmla="*/ 472696 w 1905000"/>
              <a:gd name="connsiteY18" fmla="*/ 445438 h 1905000"/>
              <a:gd name="connsiteX19" fmla="*/ 386589 w 1905000"/>
              <a:gd name="connsiteY19" fmla="*/ 897388 h 1905000"/>
              <a:gd name="connsiteX20" fmla="*/ 113681 w 1905000"/>
              <a:gd name="connsiteY20" fmla="*/ 897388 h 1905000"/>
              <a:gd name="connsiteX21" fmla="*/ 177927 w 1905000"/>
              <a:gd name="connsiteY21" fmla="*/ 625492 h 1905000"/>
              <a:gd name="connsiteX22" fmla="*/ 353457 w 1905000"/>
              <a:gd name="connsiteY22" fmla="*/ 362957 h 1905000"/>
              <a:gd name="connsiteX23" fmla="*/ 353455 w 1905000"/>
              <a:gd name="connsiteY23" fmla="*/ 1542564 h 1905000"/>
              <a:gd name="connsiteX24" fmla="*/ 177927 w 1905000"/>
              <a:gd name="connsiteY24" fmla="*/ 1280031 h 1905000"/>
              <a:gd name="connsiteX25" fmla="*/ 113681 w 1905000"/>
              <a:gd name="connsiteY25" fmla="*/ 1008131 h 1905000"/>
              <a:gd name="connsiteX26" fmla="*/ 386589 w 1905000"/>
              <a:gd name="connsiteY26" fmla="*/ 1008131 h 1905000"/>
              <a:gd name="connsiteX27" fmla="*/ 472696 w 1905000"/>
              <a:gd name="connsiteY27" fmla="*/ 1460081 h 1905000"/>
              <a:gd name="connsiteX28" fmla="*/ 353455 w 1905000"/>
              <a:gd name="connsiteY28" fmla="*/ 1542563 h 1905000"/>
              <a:gd name="connsiteX29" fmla="*/ 438084 w 1905000"/>
              <a:gd name="connsiteY29" fmla="*/ 1617832 h 1905000"/>
              <a:gd name="connsiteX30" fmla="*/ 517434 w 1905000"/>
              <a:gd name="connsiteY30" fmla="*/ 1563251 h 1905000"/>
              <a:gd name="connsiteX31" fmla="*/ 621416 w 1905000"/>
              <a:gd name="connsiteY31" fmla="*/ 1725840 h 1905000"/>
              <a:gd name="connsiteX32" fmla="*/ 438084 w 1905000"/>
              <a:gd name="connsiteY32" fmla="*/ 1617832 h 1905000"/>
              <a:gd name="connsiteX33" fmla="*/ 897390 w 1905000"/>
              <a:gd name="connsiteY33" fmla="*/ 1786936 h 1905000"/>
              <a:gd name="connsiteX34" fmla="*/ 796652 w 1905000"/>
              <a:gd name="connsiteY34" fmla="*/ 1739400 h 1905000"/>
              <a:gd name="connsiteX35" fmla="*/ 647649 w 1905000"/>
              <a:gd name="connsiteY35" fmla="*/ 1569167 h 1905000"/>
              <a:gd name="connsiteX36" fmla="*/ 616551 w 1905000"/>
              <a:gd name="connsiteY36" fmla="*/ 1511914 h 1905000"/>
              <a:gd name="connsiteX37" fmla="*/ 625494 w 1905000"/>
              <a:gd name="connsiteY37" fmla="*/ 1508069 h 1905000"/>
              <a:gd name="connsiteX38" fmla="*/ 897390 w 1905000"/>
              <a:gd name="connsiteY38" fmla="*/ 1443823 h 1905000"/>
              <a:gd name="connsiteX39" fmla="*/ 897390 w 1905000"/>
              <a:gd name="connsiteY39" fmla="*/ 1786936 h 1905000"/>
              <a:gd name="connsiteX40" fmla="*/ 897390 w 1905000"/>
              <a:gd name="connsiteY40" fmla="*/ 1332015 h 1905000"/>
              <a:gd name="connsiteX41" fmla="*/ 572848 w 1905000"/>
              <a:gd name="connsiteY41" fmla="*/ 1409204 h 1905000"/>
              <a:gd name="connsiteX42" fmla="*/ 538443 w 1905000"/>
              <a:gd name="connsiteY42" fmla="*/ 1296251 h 1905000"/>
              <a:gd name="connsiteX43" fmla="*/ 498296 w 1905000"/>
              <a:gd name="connsiteY43" fmla="*/ 1008129 h 1905000"/>
              <a:gd name="connsiteX44" fmla="*/ 897388 w 1905000"/>
              <a:gd name="connsiteY44" fmla="*/ 1008129 h 1905000"/>
              <a:gd name="connsiteX45" fmla="*/ 897388 w 1905000"/>
              <a:gd name="connsiteY45" fmla="*/ 1332015 h 1905000"/>
              <a:gd name="connsiteX46" fmla="*/ 897390 w 1905000"/>
              <a:gd name="connsiteY46" fmla="*/ 897388 h 1905000"/>
              <a:gd name="connsiteX47" fmla="*/ 498298 w 1905000"/>
              <a:gd name="connsiteY47" fmla="*/ 897388 h 1905000"/>
              <a:gd name="connsiteX48" fmla="*/ 538443 w 1905000"/>
              <a:gd name="connsiteY48" fmla="*/ 609268 h 1905000"/>
              <a:gd name="connsiteX49" fmla="*/ 572848 w 1905000"/>
              <a:gd name="connsiteY49" fmla="*/ 496311 h 1905000"/>
              <a:gd name="connsiteX50" fmla="*/ 897390 w 1905000"/>
              <a:gd name="connsiteY50" fmla="*/ 573503 h 1905000"/>
              <a:gd name="connsiteX51" fmla="*/ 897390 w 1905000"/>
              <a:gd name="connsiteY51" fmla="*/ 897388 h 1905000"/>
              <a:gd name="connsiteX52" fmla="*/ 897390 w 1905000"/>
              <a:gd name="connsiteY52" fmla="*/ 461697 h 1905000"/>
              <a:gd name="connsiteX53" fmla="*/ 625494 w 1905000"/>
              <a:gd name="connsiteY53" fmla="*/ 397452 h 1905000"/>
              <a:gd name="connsiteX54" fmla="*/ 616551 w 1905000"/>
              <a:gd name="connsiteY54" fmla="*/ 393607 h 1905000"/>
              <a:gd name="connsiteX55" fmla="*/ 647649 w 1905000"/>
              <a:gd name="connsiteY55" fmla="*/ 336356 h 1905000"/>
              <a:gd name="connsiteX56" fmla="*/ 796652 w 1905000"/>
              <a:gd name="connsiteY56" fmla="*/ 166123 h 1905000"/>
              <a:gd name="connsiteX57" fmla="*/ 897390 w 1905000"/>
              <a:gd name="connsiteY57" fmla="*/ 118589 h 1905000"/>
              <a:gd name="connsiteX58" fmla="*/ 897390 w 1905000"/>
              <a:gd name="connsiteY58" fmla="*/ 461697 h 1905000"/>
              <a:gd name="connsiteX59" fmla="*/ 1727594 w 1905000"/>
              <a:gd name="connsiteY59" fmla="*/ 625492 h 1905000"/>
              <a:gd name="connsiteX60" fmla="*/ 1791841 w 1905000"/>
              <a:gd name="connsiteY60" fmla="*/ 897388 h 1905000"/>
              <a:gd name="connsiteX61" fmla="*/ 1518933 w 1905000"/>
              <a:gd name="connsiteY61" fmla="*/ 897388 h 1905000"/>
              <a:gd name="connsiteX62" fmla="*/ 1432827 w 1905000"/>
              <a:gd name="connsiteY62" fmla="*/ 445438 h 1905000"/>
              <a:gd name="connsiteX63" fmla="*/ 1552068 w 1905000"/>
              <a:gd name="connsiteY63" fmla="*/ 362955 h 1905000"/>
              <a:gd name="connsiteX64" fmla="*/ 1727594 w 1905000"/>
              <a:gd name="connsiteY64" fmla="*/ 625492 h 1905000"/>
              <a:gd name="connsiteX65" fmla="*/ 1467439 w 1905000"/>
              <a:gd name="connsiteY65" fmla="*/ 287689 h 1905000"/>
              <a:gd name="connsiteX66" fmla="*/ 1388087 w 1905000"/>
              <a:gd name="connsiteY66" fmla="*/ 342270 h 1905000"/>
              <a:gd name="connsiteX67" fmla="*/ 1284103 w 1905000"/>
              <a:gd name="connsiteY67" fmla="*/ 179679 h 1905000"/>
              <a:gd name="connsiteX68" fmla="*/ 1467439 w 1905000"/>
              <a:gd name="connsiteY68" fmla="*/ 287689 h 1905000"/>
              <a:gd name="connsiteX69" fmla="*/ 1008133 w 1905000"/>
              <a:gd name="connsiteY69" fmla="*/ 118587 h 1905000"/>
              <a:gd name="connsiteX70" fmla="*/ 1108871 w 1905000"/>
              <a:gd name="connsiteY70" fmla="*/ 166123 h 1905000"/>
              <a:gd name="connsiteX71" fmla="*/ 1257874 w 1905000"/>
              <a:gd name="connsiteY71" fmla="*/ 336356 h 1905000"/>
              <a:gd name="connsiteX72" fmla="*/ 1288973 w 1905000"/>
              <a:gd name="connsiteY72" fmla="*/ 393609 h 1905000"/>
              <a:gd name="connsiteX73" fmla="*/ 1280031 w 1905000"/>
              <a:gd name="connsiteY73" fmla="*/ 397452 h 1905000"/>
              <a:gd name="connsiteX74" fmla="*/ 1008133 w 1905000"/>
              <a:gd name="connsiteY74" fmla="*/ 461697 h 1905000"/>
              <a:gd name="connsiteX75" fmla="*/ 1008133 w 1905000"/>
              <a:gd name="connsiteY75" fmla="*/ 118587 h 1905000"/>
              <a:gd name="connsiteX76" fmla="*/ 1008133 w 1905000"/>
              <a:gd name="connsiteY76" fmla="*/ 573505 h 1905000"/>
              <a:gd name="connsiteX77" fmla="*/ 1332677 w 1905000"/>
              <a:gd name="connsiteY77" fmla="*/ 496315 h 1905000"/>
              <a:gd name="connsiteX78" fmla="*/ 1367082 w 1905000"/>
              <a:gd name="connsiteY78" fmla="*/ 609270 h 1905000"/>
              <a:gd name="connsiteX79" fmla="*/ 1407225 w 1905000"/>
              <a:gd name="connsiteY79" fmla="*/ 897390 h 1905000"/>
              <a:gd name="connsiteX80" fmla="*/ 1008133 w 1905000"/>
              <a:gd name="connsiteY80" fmla="*/ 897390 h 1905000"/>
              <a:gd name="connsiteX81" fmla="*/ 1008133 w 1905000"/>
              <a:gd name="connsiteY81" fmla="*/ 573505 h 1905000"/>
              <a:gd name="connsiteX82" fmla="*/ 1008133 w 1905000"/>
              <a:gd name="connsiteY82" fmla="*/ 1008131 h 1905000"/>
              <a:gd name="connsiteX83" fmla="*/ 1407225 w 1905000"/>
              <a:gd name="connsiteY83" fmla="*/ 1008131 h 1905000"/>
              <a:gd name="connsiteX84" fmla="*/ 1367082 w 1905000"/>
              <a:gd name="connsiteY84" fmla="*/ 1296253 h 1905000"/>
              <a:gd name="connsiteX85" fmla="*/ 1332677 w 1905000"/>
              <a:gd name="connsiteY85" fmla="*/ 1409206 h 1905000"/>
              <a:gd name="connsiteX86" fmla="*/ 1008133 w 1905000"/>
              <a:gd name="connsiteY86" fmla="*/ 1332016 h 1905000"/>
              <a:gd name="connsiteX87" fmla="*/ 1008133 w 1905000"/>
              <a:gd name="connsiteY87" fmla="*/ 1008131 h 1905000"/>
              <a:gd name="connsiteX88" fmla="*/ 1108871 w 1905000"/>
              <a:gd name="connsiteY88" fmla="*/ 1739400 h 1905000"/>
              <a:gd name="connsiteX89" fmla="*/ 1008133 w 1905000"/>
              <a:gd name="connsiteY89" fmla="*/ 1786936 h 1905000"/>
              <a:gd name="connsiteX90" fmla="*/ 1008133 w 1905000"/>
              <a:gd name="connsiteY90" fmla="*/ 1443822 h 1905000"/>
              <a:gd name="connsiteX91" fmla="*/ 1280031 w 1905000"/>
              <a:gd name="connsiteY91" fmla="*/ 1508067 h 1905000"/>
              <a:gd name="connsiteX92" fmla="*/ 1288974 w 1905000"/>
              <a:gd name="connsiteY92" fmla="*/ 1511910 h 1905000"/>
              <a:gd name="connsiteX93" fmla="*/ 1257874 w 1905000"/>
              <a:gd name="connsiteY93" fmla="*/ 1569165 h 1905000"/>
              <a:gd name="connsiteX94" fmla="*/ 1108871 w 1905000"/>
              <a:gd name="connsiteY94" fmla="*/ 1739400 h 1905000"/>
              <a:gd name="connsiteX95" fmla="*/ 1284103 w 1905000"/>
              <a:gd name="connsiteY95" fmla="*/ 1725844 h 1905000"/>
              <a:gd name="connsiteX96" fmla="*/ 1388087 w 1905000"/>
              <a:gd name="connsiteY96" fmla="*/ 1563251 h 1905000"/>
              <a:gd name="connsiteX97" fmla="*/ 1467439 w 1905000"/>
              <a:gd name="connsiteY97" fmla="*/ 1617832 h 1905000"/>
              <a:gd name="connsiteX98" fmla="*/ 1284103 w 1905000"/>
              <a:gd name="connsiteY98" fmla="*/ 1725844 h 1905000"/>
              <a:gd name="connsiteX99" fmla="*/ 1727594 w 1905000"/>
              <a:gd name="connsiteY99" fmla="*/ 1280031 h 1905000"/>
              <a:gd name="connsiteX100" fmla="*/ 1552066 w 1905000"/>
              <a:gd name="connsiteY100" fmla="*/ 1542564 h 1905000"/>
              <a:gd name="connsiteX101" fmla="*/ 1432825 w 1905000"/>
              <a:gd name="connsiteY101" fmla="*/ 1460081 h 1905000"/>
              <a:gd name="connsiteX102" fmla="*/ 1518932 w 1905000"/>
              <a:gd name="connsiteY102" fmla="*/ 1008131 h 1905000"/>
              <a:gd name="connsiteX103" fmla="*/ 1791839 w 1905000"/>
              <a:gd name="connsiteY103" fmla="*/ 1008131 h 1905000"/>
              <a:gd name="connsiteX104" fmla="*/ 1727594 w 1905000"/>
              <a:gd name="connsiteY104" fmla="*/ 1280031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05000" h="1905000">
                <a:moveTo>
                  <a:pt x="1634606" y="287689"/>
                </a:moveTo>
                <a:cubicBezTo>
                  <a:pt x="1608581" y="261017"/>
                  <a:pt x="1581021" y="235885"/>
                  <a:pt x="1552068" y="212423"/>
                </a:cubicBezTo>
                <a:cubicBezTo>
                  <a:pt x="1388393" y="79762"/>
                  <a:pt x="1179862" y="273"/>
                  <a:pt x="952761" y="273"/>
                </a:cubicBezTo>
                <a:cubicBezTo>
                  <a:pt x="725661" y="273"/>
                  <a:pt x="517132" y="79762"/>
                  <a:pt x="353457" y="212423"/>
                </a:cubicBezTo>
                <a:cubicBezTo>
                  <a:pt x="324504" y="235886"/>
                  <a:pt x="296945" y="261018"/>
                  <a:pt x="270918" y="287689"/>
                </a:cubicBezTo>
                <a:cubicBezTo>
                  <a:pt x="103457" y="459348"/>
                  <a:pt x="273" y="694005"/>
                  <a:pt x="273" y="952761"/>
                </a:cubicBezTo>
                <a:cubicBezTo>
                  <a:pt x="273" y="1211518"/>
                  <a:pt x="103455" y="1446173"/>
                  <a:pt x="270916" y="1617832"/>
                </a:cubicBezTo>
                <a:cubicBezTo>
                  <a:pt x="296942" y="1644504"/>
                  <a:pt x="324502" y="1669636"/>
                  <a:pt x="353455" y="1693099"/>
                </a:cubicBezTo>
                <a:cubicBezTo>
                  <a:pt x="517130" y="1825759"/>
                  <a:pt x="725661" y="1905248"/>
                  <a:pt x="952760" y="1905248"/>
                </a:cubicBezTo>
                <a:cubicBezTo>
                  <a:pt x="1179860" y="1905248"/>
                  <a:pt x="1388391" y="1825757"/>
                  <a:pt x="1552064" y="1693098"/>
                </a:cubicBezTo>
                <a:cubicBezTo>
                  <a:pt x="1581018" y="1669636"/>
                  <a:pt x="1608578" y="1644505"/>
                  <a:pt x="1634603" y="1617832"/>
                </a:cubicBezTo>
                <a:cubicBezTo>
                  <a:pt x="1802064" y="1446173"/>
                  <a:pt x="1905247" y="1211518"/>
                  <a:pt x="1905247" y="952761"/>
                </a:cubicBezTo>
                <a:cubicBezTo>
                  <a:pt x="1905250" y="694005"/>
                  <a:pt x="1802066" y="459348"/>
                  <a:pt x="1634606" y="287689"/>
                </a:cubicBezTo>
                <a:close/>
                <a:moveTo>
                  <a:pt x="621418" y="179679"/>
                </a:moveTo>
                <a:cubicBezTo>
                  <a:pt x="582834" y="226406"/>
                  <a:pt x="547893" y="281076"/>
                  <a:pt x="517435" y="342268"/>
                </a:cubicBezTo>
                <a:cubicBezTo>
                  <a:pt x="489957" y="325617"/>
                  <a:pt x="463463" y="307393"/>
                  <a:pt x="438086" y="287688"/>
                </a:cubicBezTo>
                <a:cubicBezTo>
                  <a:pt x="494285" y="244073"/>
                  <a:pt x="555634" y="207910"/>
                  <a:pt x="621418" y="179679"/>
                </a:cubicBezTo>
                <a:close/>
                <a:moveTo>
                  <a:pt x="353457" y="362957"/>
                </a:moveTo>
                <a:cubicBezTo>
                  <a:pt x="391055" y="393434"/>
                  <a:pt x="430916" y="421007"/>
                  <a:pt x="472696" y="445438"/>
                </a:cubicBezTo>
                <a:cubicBezTo>
                  <a:pt x="423047" y="577683"/>
                  <a:pt x="392241" y="731874"/>
                  <a:pt x="386589" y="897388"/>
                </a:cubicBezTo>
                <a:lnTo>
                  <a:pt x="113681" y="897388"/>
                </a:lnTo>
                <a:cubicBezTo>
                  <a:pt x="119741" y="803390"/>
                  <a:pt x="141270" y="712160"/>
                  <a:pt x="177927" y="625492"/>
                </a:cubicBezTo>
                <a:cubicBezTo>
                  <a:pt x="219405" y="527429"/>
                  <a:pt x="278449" y="439141"/>
                  <a:pt x="353457" y="362957"/>
                </a:cubicBezTo>
                <a:close/>
                <a:moveTo>
                  <a:pt x="353455" y="1542564"/>
                </a:moveTo>
                <a:cubicBezTo>
                  <a:pt x="278449" y="1466380"/>
                  <a:pt x="219403" y="1378092"/>
                  <a:pt x="177927" y="1280031"/>
                </a:cubicBezTo>
                <a:cubicBezTo>
                  <a:pt x="141270" y="1193361"/>
                  <a:pt x="119742" y="1102129"/>
                  <a:pt x="113681" y="1008131"/>
                </a:cubicBezTo>
                <a:lnTo>
                  <a:pt x="386589" y="1008131"/>
                </a:lnTo>
                <a:cubicBezTo>
                  <a:pt x="392239" y="1173645"/>
                  <a:pt x="423047" y="1327836"/>
                  <a:pt x="472696" y="1460081"/>
                </a:cubicBezTo>
                <a:cubicBezTo>
                  <a:pt x="430915" y="1484513"/>
                  <a:pt x="391054" y="1512087"/>
                  <a:pt x="353455" y="1542563"/>
                </a:cubicBezTo>
                <a:close/>
                <a:moveTo>
                  <a:pt x="438084" y="1617832"/>
                </a:moveTo>
                <a:cubicBezTo>
                  <a:pt x="463462" y="1598127"/>
                  <a:pt x="489956" y="1579903"/>
                  <a:pt x="517434" y="1563251"/>
                </a:cubicBezTo>
                <a:cubicBezTo>
                  <a:pt x="547889" y="1624443"/>
                  <a:pt x="582832" y="1679113"/>
                  <a:pt x="621416" y="1725840"/>
                </a:cubicBezTo>
                <a:cubicBezTo>
                  <a:pt x="555634" y="1697611"/>
                  <a:pt x="494285" y="1661447"/>
                  <a:pt x="438084" y="1617832"/>
                </a:cubicBezTo>
                <a:close/>
                <a:moveTo>
                  <a:pt x="897390" y="1786936"/>
                </a:moveTo>
                <a:cubicBezTo>
                  <a:pt x="863288" y="1778674"/>
                  <a:pt x="829574" y="1762788"/>
                  <a:pt x="796652" y="1739400"/>
                </a:cubicBezTo>
                <a:cubicBezTo>
                  <a:pt x="742637" y="1701030"/>
                  <a:pt x="691114" y="1642163"/>
                  <a:pt x="647649" y="1569167"/>
                </a:cubicBezTo>
                <a:cubicBezTo>
                  <a:pt x="636732" y="1550833"/>
                  <a:pt x="626376" y="1531718"/>
                  <a:pt x="616551" y="1511914"/>
                </a:cubicBezTo>
                <a:cubicBezTo>
                  <a:pt x="619525" y="1510615"/>
                  <a:pt x="622506" y="1509334"/>
                  <a:pt x="625494" y="1508069"/>
                </a:cubicBezTo>
                <a:cubicBezTo>
                  <a:pt x="712162" y="1471413"/>
                  <a:pt x="803392" y="1449885"/>
                  <a:pt x="897390" y="1443823"/>
                </a:cubicBezTo>
                <a:lnTo>
                  <a:pt x="897390" y="1786936"/>
                </a:lnTo>
                <a:close/>
                <a:moveTo>
                  <a:pt x="897390" y="1332015"/>
                </a:moveTo>
                <a:cubicBezTo>
                  <a:pt x="782580" y="1338598"/>
                  <a:pt x="673216" y="1365501"/>
                  <a:pt x="572848" y="1409204"/>
                </a:cubicBezTo>
                <a:cubicBezTo>
                  <a:pt x="559842" y="1373266"/>
                  <a:pt x="548347" y="1335575"/>
                  <a:pt x="538443" y="1296251"/>
                </a:cubicBezTo>
                <a:cubicBezTo>
                  <a:pt x="515359" y="1204595"/>
                  <a:pt x="501927" y="1107902"/>
                  <a:pt x="498296" y="1008129"/>
                </a:cubicBezTo>
                <a:lnTo>
                  <a:pt x="897388" y="1008129"/>
                </a:lnTo>
                <a:lnTo>
                  <a:pt x="897388" y="1332015"/>
                </a:lnTo>
                <a:close/>
                <a:moveTo>
                  <a:pt x="897390" y="897388"/>
                </a:moveTo>
                <a:lnTo>
                  <a:pt x="498298" y="897388"/>
                </a:lnTo>
                <a:cubicBezTo>
                  <a:pt x="501927" y="797617"/>
                  <a:pt x="515359" y="700924"/>
                  <a:pt x="538443" y="609268"/>
                </a:cubicBezTo>
                <a:cubicBezTo>
                  <a:pt x="548345" y="569944"/>
                  <a:pt x="559840" y="532253"/>
                  <a:pt x="572848" y="496311"/>
                </a:cubicBezTo>
                <a:cubicBezTo>
                  <a:pt x="673216" y="540016"/>
                  <a:pt x="782580" y="566919"/>
                  <a:pt x="897390" y="573503"/>
                </a:cubicBezTo>
                <a:lnTo>
                  <a:pt x="897390" y="897388"/>
                </a:lnTo>
                <a:close/>
                <a:moveTo>
                  <a:pt x="897390" y="461697"/>
                </a:moveTo>
                <a:cubicBezTo>
                  <a:pt x="803392" y="455638"/>
                  <a:pt x="712162" y="434108"/>
                  <a:pt x="625494" y="397452"/>
                </a:cubicBezTo>
                <a:cubicBezTo>
                  <a:pt x="622504" y="396187"/>
                  <a:pt x="619524" y="394903"/>
                  <a:pt x="616551" y="393607"/>
                </a:cubicBezTo>
                <a:cubicBezTo>
                  <a:pt x="626376" y="373803"/>
                  <a:pt x="636732" y="354690"/>
                  <a:pt x="647649" y="336356"/>
                </a:cubicBezTo>
                <a:cubicBezTo>
                  <a:pt x="691114" y="263358"/>
                  <a:pt x="742638" y="204493"/>
                  <a:pt x="796652" y="166123"/>
                </a:cubicBezTo>
                <a:cubicBezTo>
                  <a:pt x="829574" y="142735"/>
                  <a:pt x="863288" y="126851"/>
                  <a:pt x="897390" y="118589"/>
                </a:cubicBezTo>
                <a:lnTo>
                  <a:pt x="897390" y="461697"/>
                </a:lnTo>
                <a:close/>
                <a:moveTo>
                  <a:pt x="1727594" y="625492"/>
                </a:moveTo>
                <a:cubicBezTo>
                  <a:pt x="1764252" y="712160"/>
                  <a:pt x="1785780" y="803390"/>
                  <a:pt x="1791841" y="897388"/>
                </a:cubicBezTo>
                <a:lnTo>
                  <a:pt x="1518933" y="897388"/>
                </a:lnTo>
                <a:cubicBezTo>
                  <a:pt x="1513282" y="731874"/>
                  <a:pt x="1482474" y="577683"/>
                  <a:pt x="1432827" y="445438"/>
                </a:cubicBezTo>
                <a:cubicBezTo>
                  <a:pt x="1474607" y="421006"/>
                  <a:pt x="1514469" y="393432"/>
                  <a:pt x="1552068" y="362955"/>
                </a:cubicBezTo>
                <a:cubicBezTo>
                  <a:pt x="1627074" y="439141"/>
                  <a:pt x="1686118" y="527429"/>
                  <a:pt x="1727594" y="625492"/>
                </a:cubicBezTo>
                <a:close/>
                <a:moveTo>
                  <a:pt x="1467439" y="287689"/>
                </a:moveTo>
                <a:cubicBezTo>
                  <a:pt x="1442060" y="307394"/>
                  <a:pt x="1415565" y="325617"/>
                  <a:pt x="1388087" y="342270"/>
                </a:cubicBezTo>
                <a:cubicBezTo>
                  <a:pt x="1357632" y="281078"/>
                  <a:pt x="1322689" y="226406"/>
                  <a:pt x="1284103" y="179679"/>
                </a:cubicBezTo>
                <a:cubicBezTo>
                  <a:pt x="1349889" y="207908"/>
                  <a:pt x="1411236" y="244072"/>
                  <a:pt x="1467439" y="287689"/>
                </a:cubicBezTo>
                <a:close/>
                <a:moveTo>
                  <a:pt x="1008133" y="118587"/>
                </a:moveTo>
                <a:cubicBezTo>
                  <a:pt x="1042233" y="126847"/>
                  <a:pt x="1075948" y="142733"/>
                  <a:pt x="1108871" y="166123"/>
                </a:cubicBezTo>
                <a:cubicBezTo>
                  <a:pt x="1162886" y="204493"/>
                  <a:pt x="1214409" y="263360"/>
                  <a:pt x="1257874" y="336356"/>
                </a:cubicBezTo>
                <a:cubicBezTo>
                  <a:pt x="1268792" y="354690"/>
                  <a:pt x="1279149" y="373805"/>
                  <a:pt x="1288973" y="393609"/>
                </a:cubicBezTo>
                <a:cubicBezTo>
                  <a:pt x="1286000" y="394907"/>
                  <a:pt x="1283019" y="396188"/>
                  <a:pt x="1280031" y="397452"/>
                </a:cubicBezTo>
                <a:cubicBezTo>
                  <a:pt x="1193361" y="434110"/>
                  <a:pt x="1102131" y="455638"/>
                  <a:pt x="1008133" y="461697"/>
                </a:cubicBezTo>
                <a:lnTo>
                  <a:pt x="1008133" y="118587"/>
                </a:lnTo>
                <a:close/>
                <a:moveTo>
                  <a:pt x="1008133" y="573505"/>
                </a:moveTo>
                <a:cubicBezTo>
                  <a:pt x="1122941" y="566921"/>
                  <a:pt x="1232307" y="540018"/>
                  <a:pt x="1332677" y="496315"/>
                </a:cubicBezTo>
                <a:cubicBezTo>
                  <a:pt x="1345681" y="532255"/>
                  <a:pt x="1357178" y="569946"/>
                  <a:pt x="1367082" y="609270"/>
                </a:cubicBezTo>
                <a:cubicBezTo>
                  <a:pt x="1390162" y="700926"/>
                  <a:pt x="1403595" y="797617"/>
                  <a:pt x="1407225" y="897390"/>
                </a:cubicBezTo>
                <a:lnTo>
                  <a:pt x="1008133" y="897390"/>
                </a:lnTo>
                <a:lnTo>
                  <a:pt x="1008133" y="573505"/>
                </a:lnTo>
                <a:close/>
                <a:moveTo>
                  <a:pt x="1008133" y="1008131"/>
                </a:moveTo>
                <a:lnTo>
                  <a:pt x="1407225" y="1008131"/>
                </a:lnTo>
                <a:cubicBezTo>
                  <a:pt x="1403595" y="1107904"/>
                  <a:pt x="1390162" y="1204597"/>
                  <a:pt x="1367082" y="1296253"/>
                </a:cubicBezTo>
                <a:cubicBezTo>
                  <a:pt x="1357178" y="1335577"/>
                  <a:pt x="1345681" y="1373264"/>
                  <a:pt x="1332677" y="1409206"/>
                </a:cubicBezTo>
                <a:cubicBezTo>
                  <a:pt x="1232307" y="1365503"/>
                  <a:pt x="1122941" y="1338600"/>
                  <a:pt x="1008133" y="1332016"/>
                </a:cubicBezTo>
                <a:lnTo>
                  <a:pt x="1008133" y="1008131"/>
                </a:lnTo>
                <a:close/>
                <a:moveTo>
                  <a:pt x="1108871" y="1739400"/>
                </a:moveTo>
                <a:cubicBezTo>
                  <a:pt x="1075948" y="1762788"/>
                  <a:pt x="1042233" y="1778674"/>
                  <a:pt x="1008133" y="1786936"/>
                </a:cubicBezTo>
                <a:lnTo>
                  <a:pt x="1008133" y="1443822"/>
                </a:lnTo>
                <a:cubicBezTo>
                  <a:pt x="1102131" y="1449881"/>
                  <a:pt x="1193361" y="1471409"/>
                  <a:pt x="1280031" y="1508067"/>
                </a:cubicBezTo>
                <a:cubicBezTo>
                  <a:pt x="1283019" y="1509332"/>
                  <a:pt x="1286000" y="1510613"/>
                  <a:pt x="1288974" y="1511910"/>
                </a:cubicBezTo>
                <a:cubicBezTo>
                  <a:pt x="1279149" y="1531716"/>
                  <a:pt x="1268792" y="1550831"/>
                  <a:pt x="1257874" y="1569165"/>
                </a:cubicBezTo>
                <a:cubicBezTo>
                  <a:pt x="1214411" y="1642163"/>
                  <a:pt x="1162886" y="1701030"/>
                  <a:pt x="1108871" y="1739400"/>
                </a:cubicBezTo>
                <a:close/>
                <a:moveTo>
                  <a:pt x="1284103" y="1725844"/>
                </a:moveTo>
                <a:cubicBezTo>
                  <a:pt x="1322687" y="1679115"/>
                  <a:pt x="1357630" y="1624443"/>
                  <a:pt x="1388087" y="1563251"/>
                </a:cubicBezTo>
                <a:cubicBezTo>
                  <a:pt x="1415567" y="1579902"/>
                  <a:pt x="1442061" y="1598125"/>
                  <a:pt x="1467439" y="1617832"/>
                </a:cubicBezTo>
                <a:cubicBezTo>
                  <a:pt x="1411236" y="1661447"/>
                  <a:pt x="1349889" y="1697613"/>
                  <a:pt x="1284103" y="1725844"/>
                </a:cubicBezTo>
                <a:close/>
                <a:moveTo>
                  <a:pt x="1727594" y="1280031"/>
                </a:moveTo>
                <a:cubicBezTo>
                  <a:pt x="1686118" y="1378092"/>
                  <a:pt x="1627074" y="1466380"/>
                  <a:pt x="1552066" y="1542564"/>
                </a:cubicBezTo>
                <a:cubicBezTo>
                  <a:pt x="1514468" y="1512086"/>
                  <a:pt x="1474606" y="1484513"/>
                  <a:pt x="1432825" y="1460081"/>
                </a:cubicBezTo>
                <a:cubicBezTo>
                  <a:pt x="1482474" y="1327834"/>
                  <a:pt x="1513282" y="1173643"/>
                  <a:pt x="1518932" y="1008131"/>
                </a:cubicBezTo>
                <a:lnTo>
                  <a:pt x="1791839" y="1008131"/>
                </a:lnTo>
                <a:cubicBezTo>
                  <a:pt x="1785780" y="1102129"/>
                  <a:pt x="1764252" y="1193361"/>
                  <a:pt x="1727594" y="1280031"/>
                </a:cubicBezTo>
                <a:close/>
              </a:path>
            </a:pathLst>
          </a:custGeom>
          <a:gradFill>
            <a:gsLst>
              <a:gs pos="0">
                <a:schemeClr val="accent2"/>
              </a:gs>
              <a:gs pos="100000">
                <a:schemeClr val="accent1"/>
              </a:gs>
            </a:gsLst>
            <a:lin ang="2700000" scaled="0"/>
          </a:gradFill>
          <a:ln w="1860" cap="flat">
            <a:noFill/>
            <a:prstDash val="solid"/>
            <a:miter/>
          </a:ln>
          <a:effectLst/>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89" name="晋升述职-38"/>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2"/>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02</a:t>
            </a:r>
            <a:endParaRPr lang="en-US"/>
          </a:p>
        </p:txBody>
      </p:sp>
      <p:sp>
        <p:nvSpPr>
          <p:cNvPr id="90" name="晋升述职-39"/>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工作项目</a:t>
            </a:r>
          </a:p>
        </p:txBody>
      </p:sp>
      <p:sp>
        <p:nvSpPr>
          <p:cNvPr id="91" name="晋升述职-40"/>
          <p:cNvSpPr>
            <a:spLocks noGrp="1"/>
          </p:cNvSpPr>
          <p:nvPr>
            <p:ph type="body" sz="quarter" idx="4294967295"/>
          </p:nvPr>
        </p:nvSpPr>
        <p:spPr>
          <a:xfrm>
            <a:off x="1735036" y="729206"/>
            <a:ext cx="1421991" cy="196670"/>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WORK ITEMS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晋升述职-1"/>
          <p:cNvSpPr/>
          <p:nvPr/>
        </p:nvSpPr>
        <p:spPr>
          <a:xfrm flipV="1">
            <a:off x="7485531" y="4175603"/>
            <a:ext cx="996794" cy="45719"/>
          </a:xfrm>
          <a:custGeom>
            <a:avLst/>
            <a:gdLst>
              <a:gd name="connsiteX0" fmla="*/ 0 w 809625"/>
              <a:gd name="connsiteY0" fmla="*/ 0 h 0"/>
              <a:gd name="connsiteX1" fmla="*/ 809625 w 809625"/>
              <a:gd name="connsiteY1" fmla="*/ 0 h 0"/>
            </a:gdLst>
            <a:ahLst/>
            <a:cxnLst>
              <a:cxn ang="0">
                <a:pos x="connsiteX0" y="connsiteY0"/>
              </a:cxn>
              <a:cxn ang="0">
                <a:pos x="connsiteX1" y="connsiteY1"/>
              </a:cxn>
            </a:cxnLst>
            <a:rect l="l" t="t" r="r" b="b"/>
            <a:pathLst>
              <a:path w="809625">
                <a:moveTo>
                  <a:pt x="0" y="0"/>
                </a:moveTo>
                <a:lnTo>
                  <a:pt x="809625" y="0"/>
                </a:lnTo>
              </a:path>
            </a:pathLst>
          </a:custGeom>
          <a:noFill/>
          <a:ln w="3175" cap="flat" cmpd="sng" algn="ctr">
            <a:solidFill>
              <a:srgbClr val="006666"/>
            </a:solidFill>
            <a:prstDash val="lgDash"/>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33" name="晋升述职-2"/>
          <p:cNvSpPr/>
          <p:nvPr/>
        </p:nvSpPr>
        <p:spPr>
          <a:xfrm flipV="1">
            <a:off x="3709676" y="4175603"/>
            <a:ext cx="996795" cy="45719"/>
          </a:xfrm>
          <a:custGeom>
            <a:avLst/>
            <a:gdLst>
              <a:gd name="connsiteX0" fmla="*/ 0 w 809625"/>
              <a:gd name="connsiteY0" fmla="*/ 0 h 0"/>
              <a:gd name="connsiteX1" fmla="*/ 809625 w 809625"/>
              <a:gd name="connsiteY1" fmla="*/ 0 h 0"/>
            </a:gdLst>
            <a:ahLst/>
            <a:cxnLst>
              <a:cxn ang="0">
                <a:pos x="connsiteX0" y="connsiteY0"/>
              </a:cxn>
              <a:cxn ang="0">
                <a:pos x="connsiteX1" y="connsiteY1"/>
              </a:cxn>
            </a:cxnLst>
            <a:rect l="l" t="t" r="r" b="b"/>
            <a:pathLst>
              <a:path w="809625">
                <a:moveTo>
                  <a:pt x="0" y="0"/>
                </a:moveTo>
                <a:lnTo>
                  <a:pt x="809625" y="0"/>
                </a:lnTo>
              </a:path>
            </a:pathLst>
          </a:custGeom>
          <a:noFill/>
          <a:ln w="3175" cap="flat" cmpd="sng" algn="ctr">
            <a:solidFill>
              <a:srgbClr val="006666"/>
            </a:solidFill>
            <a:prstDash val="lgDash"/>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4" name="晋升述职-3"/>
          <p:cNvSpPr/>
          <p:nvPr/>
        </p:nvSpPr>
        <p:spPr>
          <a:xfrm>
            <a:off x="7672699" y="2217605"/>
            <a:ext cx="809625" cy="0"/>
          </a:xfrm>
          <a:custGeom>
            <a:avLst/>
            <a:gdLst>
              <a:gd name="connsiteX0" fmla="*/ 0 w 809625"/>
              <a:gd name="connsiteY0" fmla="*/ 0 h 0"/>
              <a:gd name="connsiteX1" fmla="*/ 809625 w 809625"/>
              <a:gd name="connsiteY1" fmla="*/ 0 h 0"/>
            </a:gdLst>
            <a:ahLst/>
            <a:cxnLst>
              <a:cxn ang="0">
                <a:pos x="connsiteX0" y="connsiteY0"/>
              </a:cxn>
              <a:cxn ang="0">
                <a:pos x="connsiteX1" y="connsiteY1"/>
              </a:cxn>
            </a:cxnLst>
            <a:rect l="l" t="t" r="r" b="b"/>
            <a:pathLst>
              <a:path w="809625">
                <a:moveTo>
                  <a:pt x="0" y="0"/>
                </a:moveTo>
                <a:lnTo>
                  <a:pt x="809625" y="0"/>
                </a:lnTo>
              </a:path>
            </a:pathLst>
          </a:custGeom>
          <a:noFill/>
          <a:ln w="3175" cap="flat" cmpd="sng" algn="ctr">
            <a:solidFill>
              <a:srgbClr val="006666"/>
            </a:solidFill>
            <a:prstDash val="lgDash"/>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7" name="晋升述职-4"/>
          <p:cNvSpPr/>
          <p:nvPr/>
        </p:nvSpPr>
        <p:spPr>
          <a:xfrm>
            <a:off x="3709676" y="2217605"/>
            <a:ext cx="809625" cy="0"/>
          </a:xfrm>
          <a:custGeom>
            <a:avLst/>
            <a:gdLst>
              <a:gd name="connsiteX0" fmla="*/ 0 w 809625"/>
              <a:gd name="connsiteY0" fmla="*/ 0 h 0"/>
              <a:gd name="connsiteX1" fmla="*/ 809625 w 809625"/>
              <a:gd name="connsiteY1" fmla="*/ 0 h 0"/>
            </a:gdLst>
            <a:ahLst/>
            <a:cxnLst>
              <a:cxn ang="0">
                <a:pos x="connsiteX0" y="connsiteY0"/>
              </a:cxn>
              <a:cxn ang="0">
                <a:pos x="connsiteX1" y="connsiteY1"/>
              </a:cxn>
            </a:cxnLst>
            <a:rect l="l" t="t" r="r" b="b"/>
            <a:pathLst>
              <a:path w="809625">
                <a:moveTo>
                  <a:pt x="0" y="0"/>
                </a:moveTo>
                <a:lnTo>
                  <a:pt x="809625" y="0"/>
                </a:lnTo>
              </a:path>
            </a:pathLst>
          </a:custGeom>
          <a:noFill/>
          <a:ln w="3175" cap="flat" cmpd="sng" algn="ctr">
            <a:solidFill>
              <a:srgbClr val="006666"/>
            </a:solidFill>
            <a:prstDash val="lgDash"/>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8" name="晋升述职-5"/>
          <p:cNvSpPr/>
          <p:nvPr/>
        </p:nvSpPr>
        <p:spPr>
          <a:xfrm flipV="1">
            <a:off x="4291483" y="1638593"/>
            <a:ext cx="3609034" cy="3060281"/>
          </a:xfrm>
          <a:prstGeom prst="round2SameRect">
            <a:avLst>
              <a:gd name="adj1" fmla="val 50000"/>
              <a:gd name="adj2" fmla="val 0"/>
            </a:avLst>
          </a:prstGeom>
          <a:solidFill>
            <a:srgbClr val="006666"/>
          </a:solidFill>
          <a:ln w="12700" cap="flat" cmpd="sng" algn="ctr">
            <a:solidFill>
              <a:srgbClr val="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9" name="晋升述职-6"/>
          <p:cNvSpPr/>
          <p:nvPr/>
        </p:nvSpPr>
        <p:spPr>
          <a:xfrm flipV="1">
            <a:off x="4614215" y="1393736"/>
            <a:ext cx="2963570" cy="3060281"/>
          </a:xfrm>
          <a:prstGeom prst="round2SameRect">
            <a:avLst>
              <a:gd name="adj1" fmla="val 38091"/>
              <a:gd name="adj2" fmla="val 0"/>
            </a:avLst>
          </a:prstGeom>
          <a:solidFill>
            <a:srgbClr val="006666"/>
          </a:solidFill>
          <a:ln w="12700" cap="flat" cmpd="sng" algn="ctr">
            <a:solidFill>
              <a:srgbClr val="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10" name="晋升述职-7"/>
          <p:cNvPicPr>
            <a:picLocks noChangeAspect="1"/>
          </p:cNvPicPr>
          <p:nvPr/>
        </p:nvPicPr>
        <p:blipFill>
          <a:blip r:embed="rId2" cstate="screen">
            <a:biLevel thresh="25000"/>
            <a:extLst>
              <a:ext uri="{28A0092B-C50C-407E-A947-70E740481C1C}">
                <a14:useLocalDpi xmlns:a14="http://schemas.microsoft.com/office/drawing/2010/main"/>
              </a:ext>
            </a:extLst>
          </a:blip>
          <a:srcRect/>
          <a:stretch>
            <a:fillRect/>
          </a:stretch>
        </p:blipFill>
        <p:spPr>
          <a:xfrm>
            <a:off x="4291484" y="1393735"/>
            <a:ext cx="3609035" cy="3305138"/>
          </a:xfrm>
          <a:custGeom>
            <a:avLst/>
            <a:gdLst>
              <a:gd name="connsiteX0" fmla="*/ 322732 w 3609035"/>
              <a:gd name="connsiteY0" fmla="*/ 0 h 3305138"/>
              <a:gd name="connsiteX1" fmla="*/ 3286302 w 3609035"/>
              <a:gd name="connsiteY1" fmla="*/ 0 h 3305138"/>
              <a:gd name="connsiteX2" fmla="*/ 3286302 w 3609035"/>
              <a:gd name="connsiteY2" fmla="*/ 244857 h 3305138"/>
              <a:gd name="connsiteX3" fmla="*/ 3609034 w 3609035"/>
              <a:gd name="connsiteY3" fmla="*/ 244857 h 3305138"/>
              <a:gd name="connsiteX4" fmla="*/ 3609035 w 3609035"/>
              <a:gd name="connsiteY4" fmla="*/ 1774997 h 3305138"/>
              <a:gd name="connsiteX5" fmla="*/ 2078894 w 3609035"/>
              <a:gd name="connsiteY5" fmla="*/ 3305138 h 3305138"/>
              <a:gd name="connsiteX6" fmla="*/ 1530141 w 3609035"/>
              <a:gd name="connsiteY6" fmla="*/ 3305138 h 3305138"/>
              <a:gd name="connsiteX7" fmla="*/ 0 w 3609035"/>
              <a:gd name="connsiteY7" fmla="*/ 1774997 h 3305138"/>
              <a:gd name="connsiteX8" fmla="*/ 0 w 3609035"/>
              <a:gd name="connsiteY8" fmla="*/ 244857 h 3305138"/>
              <a:gd name="connsiteX9" fmla="*/ 322732 w 3609035"/>
              <a:gd name="connsiteY9" fmla="*/ 244857 h 330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9035" h="3305138">
                <a:moveTo>
                  <a:pt x="322732" y="0"/>
                </a:moveTo>
                <a:lnTo>
                  <a:pt x="3286302" y="0"/>
                </a:lnTo>
                <a:lnTo>
                  <a:pt x="3286302" y="244857"/>
                </a:lnTo>
                <a:lnTo>
                  <a:pt x="3609034" y="244857"/>
                </a:lnTo>
                <a:cubicBezTo>
                  <a:pt x="3609034" y="754904"/>
                  <a:pt x="3609035" y="1264950"/>
                  <a:pt x="3609035" y="1774997"/>
                </a:cubicBezTo>
                <a:cubicBezTo>
                  <a:pt x="3609035" y="2620071"/>
                  <a:pt x="2923968" y="3305138"/>
                  <a:pt x="2078894" y="3305138"/>
                </a:cubicBezTo>
                <a:lnTo>
                  <a:pt x="1530141" y="3305138"/>
                </a:lnTo>
                <a:cubicBezTo>
                  <a:pt x="685067" y="3305138"/>
                  <a:pt x="0" y="2620071"/>
                  <a:pt x="0" y="1774997"/>
                </a:cubicBezTo>
                <a:lnTo>
                  <a:pt x="0" y="244857"/>
                </a:lnTo>
                <a:lnTo>
                  <a:pt x="322732" y="244857"/>
                </a:lnTo>
                <a:close/>
              </a:path>
            </a:pathLst>
          </a:custGeom>
          <a:gradFill>
            <a:gsLst>
              <a:gs pos="0">
                <a:schemeClr val="accent2"/>
              </a:gs>
              <a:gs pos="100000">
                <a:schemeClr val="accent1"/>
              </a:gs>
            </a:gsLst>
            <a:lin ang="2700000" scaled="0"/>
          </a:gradFill>
        </p:spPr>
      </p:pic>
      <p:sp>
        <p:nvSpPr>
          <p:cNvPr id="11" name="晋升述职-8"/>
          <p:cNvSpPr/>
          <p:nvPr/>
        </p:nvSpPr>
        <p:spPr>
          <a:xfrm>
            <a:off x="4586378" y="4076841"/>
            <a:ext cx="271820" cy="271820"/>
          </a:xfrm>
          <a:prstGeom prst="ellipse">
            <a:avLst/>
          </a:prstGeom>
          <a:gradFill flip="none" rotWithShape="1">
            <a:gsLst>
              <a:gs pos="0">
                <a:schemeClr val="bg1">
                  <a:alpha val="0"/>
                </a:schemeClr>
              </a:gs>
              <a:gs pos="100000">
                <a:schemeClr val="bg1">
                  <a:alpha val="50000"/>
                </a:schemeClr>
              </a:gs>
            </a:gsLst>
            <a:path path="circle">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2" name="晋升述职-9"/>
          <p:cNvSpPr/>
          <p:nvPr/>
        </p:nvSpPr>
        <p:spPr>
          <a:xfrm>
            <a:off x="4654582" y="4145045"/>
            <a:ext cx="135412" cy="135412"/>
          </a:xfrm>
          <a:prstGeom prst="ellipse">
            <a:avLst/>
          </a:prstGeom>
          <a:solidFill>
            <a:schemeClr val="tx1">
              <a:lumMod val="75000"/>
              <a:lumOff val="2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3" name="晋升述职-10"/>
          <p:cNvSpPr/>
          <p:nvPr/>
        </p:nvSpPr>
        <p:spPr>
          <a:xfrm>
            <a:off x="7333803" y="4076841"/>
            <a:ext cx="271820" cy="271820"/>
          </a:xfrm>
          <a:prstGeom prst="ellipse">
            <a:avLst/>
          </a:prstGeom>
          <a:gradFill flip="none" rotWithShape="1">
            <a:gsLst>
              <a:gs pos="0">
                <a:schemeClr val="bg1">
                  <a:alpha val="0"/>
                </a:schemeClr>
              </a:gs>
              <a:gs pos="100000">
                <a:schemeClr val="bg1">
                  <a:alpha val="50000"/>
                </a:schemeClr>
              </a:gs>
            </a:gsLst>
            <a:path path="circle">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4" name="晋升述职-11"/>
          <p:cNvSpPr/>
          <p:nvPr/>
        </p:nvSpPr>
        <p:spPr>
          <a:xfrm>
            <a:off x="7402007" y="4145045"/>
            <a:ext cx="135412" cy="135412"/>
          </a:xfrm>
          <a:prstGeom prst="ellipse">
            <a:avLst/>
          </a:prstGeom>
          <a:solidFill>
            <a:schemeClr val="tx1">
              <a:lumMod val="75000"/>
              <a:lumOff val="2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5" name="晋升述职-12"/>
          <p:cNvSpPr/>
          <p:nvPr/>
        </p:nvSpPr>
        <p:spPr>
          <a:xfrm>
            <a:off x="7751878" y="2081695"/>
            <a:ext cx="271820" cy="271820"/>
          </a:xfrm>
          <a:prstGeom prst="ellipse">
            <a:avLst/>
          </a:prstGeom>
          <a:gradFill flip="none" rotWithShape="1">
            <a:gsLst>
              <a:gs pos="0">
                <a:schemeClr val="bg1">
                  <a:alpha val="0"/>
                </a:schemeClr>
              </a:gs>
              <a:gs pos="100000">
                <a:schemeClr val="bg1">
                  <a:alpha val="50000"/>
                </a:schemeClr>
              </a:gs>
            </a:gsLst>
            <a:path path="circle">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6" name="晋升述职-13"/>
          <p:cNvSpPr/>
          <p:nvPr/>
        </p:nvSpPr>
        <p:spPr>
          <a:xfrm>
            <a:off x="7820082" y="2149899"/>
            <a:ext cx="135412" cy="135412"/>
          </a:xfrm>
          <a:prstGeom prst="ellipse">
            <a:avLst/>
          </a:prstGeom>
          <a:solidFill>
            <a:schemeClr val="tx1">
              <a:lumMod val="75000"/>
              <a:lumOff val="2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7" name="晋升述职-14"/>
          <p:cNvSpPr/>
          <p:nvPr/>
        </p:nvSpPr>
        <p:spPr>
          <a:xfrm>
            <a:off x="5960090" y="4561650"/>
            <a:ext cx="271820" cy="271820"/>
          </a:xfrm>
          <a:prstGeom prst="ellipse">
            <a:avLst/>
          </a:prstGeom>
          <a:gradFill flip="none" rotWithShape="1">
            <a:gsLst>
              <a:gs pos="0">
                <a:schemeClr val="bg1">
                  <a:alpha val="0"/>
                </a:schemeClr>
              </a:gs>
              <a:gs pos="100000">
                <a:schemeClr val="bg1">
                  <a:alpha val="50000"/>
                </a:schemeClr>
              </a:gs>
            </a:gsLst>
            <a:path path="circle">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8" name="晋升述职-15"/>
          <p:cNvSpPr/>
          <p:nvPr/>
        </p:nvSpPr>
        <p:spPr>
          <a:xfrm>
            <a:off x="6028294" y="4629854"/>
            <a:ext cx="135412" cy="135412"/>
          </a:xfrm>
          <a:prstGeom prst="ellipse">
            <a:avLst/>
          </a:prstGeom>
          <a:solidFill>
            <a:schemeClr val="tx1">
              <a:lumMod val="75000"/>
              <a:lumOff val="2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3" name="晋升述职-16"/>
          <p:cNvSpPr txBox="1"/>
          <p:nvPr/>
        </p:nvSpPr>
        <p:spPr>
          <a:xfrm>
            <a:off x="4899217" y="4897856"/>
            <a:ext cx="2393566" cy="338234"/>
          </a:xfrm>
          <a:prstGeom prst="rect">
            <a:avLst/>
          </a:prstGeom>
          <a:noFill/>
          <a:effectLst/>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gradFill>
                  <a:gsLst>
                    <a:gs pos="0">
                      <a:schemeClr val="accent2"/>
                    </a:gs>
                    <a:gs pos="100000">
                      <a:schemeClr val="accent1"/>
                    </a:gs>
                  </a:gsLst>
                  <a:lin ang="2700000" scaled="0"/>
                </a:gra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总体情况概述</a:t>
            </a:r>
          </a:p>
        </p:txBody>
      </p:sp>
      <p:cxnSp>
        <p:nvCxnSpPr>
          <p:cNvPr id="25" name="晋升述职-17"/>
          <p:cNvCxnSpPr/>
          <p:nvPr/>
        </p:nvCxnSpPr>
        <p:spPr>
          <a:xfrm>
            <a:off x="8529359" y="2217605"/>
            <a:ext cx="2393566" cy="0"/>
          </a:xfrm>
          <a:prstGeom prst="line">
            <a:avLst/>
          </a:prstGeom>
          <a:noFill/>
          <a:ln w="3175" cap="flat" cmpd="sng" algn="ctr">
            <a:solidFill>
              <a:srgbClr val="000000">
                <a:lumMod val="95000"/>
                <a:lumOff val="5000"/>
              </a:srgbClr>
            </a:solidFill>
            <a:prstDash val="solid"/>
            <a:miter lim="800000"/>
          </a:ln>
          <a:effectLst/>
        </p:spPr>
      </p:cxnSp>
      <p:cxnSp>
        <p:nvCxnSpPr>
          <p:cNvPr id="26" name="晋升述职-18"/>
          <p:cNvCxnSpPr/>
          <p:nvPr/>
        </p:nvCxnSpPr>
        <p:spPr>
          <a:xfrm>
            <a:off x="8529359" y="2217605"/>
            <a:ext cx="731237" cy="0"/>
          </a:xfrm>
          <a:prstGeom prst="line">
            <a:avLst/>
          </a:prstGeom>
          <a:noFill/>
          <a:ln w="63500" cap="flat" cmpd="sng" algn="ctr">
            <a:solidFill>
              <a:schemeClr val="accent2"/>
            </a:solidFill>
            <a:prstDash val="solid"/>
            <a:miter lim="800000"/>
          </a:ln>
          <a:effectLst/>
        </p:spPr>
      </p:cxnSp>
      <p:cxnSp>
        <p:nvCxnSpPr>
          <p:cNvPr id="28" name="晋升述职-19"/>
          <p:cNvCxnSpPr/>
          <p:nvPr/>
        </p:nvCxnSpPr>
        <p:spPr>
          <a:xfrm>
            <a:off x="1265402" y="2217605"/>
            <a:ext cx="2384539" cy="0"/>
          </a:xfrm>
          <a:prstGeom prst="line">
            <a:avLst/>
          </a:prstGeom>
          <a:noFill/>
          <a:ln w="3175" cap="flat" cmpd="sng" algn="ctr">
            <a:solidFill>
              <a:srgbClr val="000000">
                <a:lumMod val="95000"/>
                <a:lumOff val="5000"/>
              </a:srgbClr>
            </a:solidFill>
            <a:prstDash val="solid"/>
            <a:miter lim="800000"/>
          </a:ln>
          <a:effectLst/>
        </p:spPr>
      </p:cxnSp>
      <p:cxnSp>
        <p:nvCxnSpPr>
          <p:cNvPr id="29" name="晋升述职-20"/>
          <p:cNvCxnSpPr/>
          <p:nvPr/>
        </p:nvCxnSpPr>
        <p:spPr>
          <a:xfrm>
            <a:off x="2918704" y="2217605"/>
            <a:ext cx="731237" cy="0"/>
          </a:xfrm>
          <a:prstGeom prst="line">
            <a:avLst/>
          </a:prstGeom>
          <a:noFill/>
          <a:ln w="63500" cap="flat" cmpd="sng" algn="ctr">
            <a:solidFill>
              <a:schemeClr val="accent2"/>
            </a:solidFill>
            <a:prstDash val="solid"/>
            <a:miter lim="800000"/>
          </a:ln>
          <a:effectLst/>
        </p:spPr>
      </p:cxnSp>
      <p:cxnSp>
        <p:nvCxnSpPr>
          <p:cNvPr id="31" name="晋升述职-21"/>
          <p:cNvCxnSpPr/>
          <p:nvPr/>
        </p:nvCxnSpPr>
        <p:spPr>
          <a:xfrm>
            <a:off x="8529359" y="4212751"/>
            <a:ext cx="2393566" cy="0"/>
          </a:xfrm>
          <a:prstGeom prst="line">
            <a:avLst/>
          </a:prstGeom>
          <a:noFill/>
          <a:ln w="3175" cap="flat" cmpd="sng" algn="ctr">
            <a:solidFill>
              <a:srgbClr val="000000">
                <a:lumMod val="95000"/>
                <a:lumOff val="5000"/>
              </a:srgbClr>
            </a:solidFill>
            <a:prstDash val="solid"/>
            <a:miter lim="800000"/>
          </a:ln>
          <a:effectLst/>
        </p:spPr>
      </p:cxnSp>
      <p:cxnSp>
        <p:nvCxnSpPr>
          <p:cNvPr id="32" name="晋升述职-22"/>
          <p:cNvCxnSpPr/>
          <p:nvPr/>
        </p:nvCxnSpPr>
        <p:spPr>
          <a:xfrm>
            <a:off x="8529359" y="4212751"/>
            <a:ext cx="731237" cy="0"/>
          </a:xfrm>
          <a:prstGeom prst="line">
            <a:avLst/>
          </a:prstGeom>
          <a:noFill/>
          <a:ln w="63500" cap="flat" cmpd="sng" algn="ctr">
            <a:solidFill>
              <a:schemeClr val="accent2"/>
            </a:solidFill>
            <a:prstDash val="solid"/>
            <a:miter lim="800000"/>
          </a:ln>
          <a:effectLst/>
        </p:spPr>
      </p:cxnSp>
      <p:cxnSp>
        <p:nvCxnSpPr>
          <p:cNvPr id="34" name="晋升述职-23"/>
          <p:cNvCxnSpPr/>
          <p:nvPr/>
        </p:nvCxnSpPr>
        <p:spPr>
          <a:xfrm>
            <a:off x="1265402" y="4212751"/>
            <a:ext cx="2384539" cy="0"/>
          </a:xfrm>
          <a:prstGeom prst="line">
            <a:avLst/>
          </a:prstGeom>
          <a:noFill/>
          <a:ln w="3175" cap="flat" cmpd="sng" algn="ctr">
            <a:solidFill>
              <a:srgbClr val="000000">
                <a:lumMod val="95000"/>
                <a:lumOff val="5000"/>
              </a:srgbClr>
            </a:solidFill>
            <a:prstDash val="solid"/>
            <a:miter lim="800000"/>
          </a:ln>
          <a:effectLst/>
        </p:spPr>
      </p:cxnSp>
      <p:cxnSp>
        <p:nvCxnSpPr>
          <p:cNvPr id="35" name="晋升述职-24"/>
          <p:cNvCxnSpPr/>
          <p:nvPr/>
        </p:nvCxnSpPr>
        <p:spPr>
          <a:xfrm>
            <a:off x="2918704" y="4212751"/>
            <a:ext cx="731237" cy="0"/>
          </a:xfrm>
          <a:prstGeom prst="line">
            <a:avLst/>
          </a:prstGeom>
          <a:noFill/>
          <a:ln w="63500" cap="flat" cmpd="sng" algn="ctr">
            <a:solidFill>
              <a:schemeClr val="accent2"/>
            </a:solidFill>
            <a:prstDash val="solid"/>
            <a:miter lim="800000"/>
          </a:ln>
          <a:effectLst/>
        </p:spPr>
      </p:cxnSp>
      <p:cxnSp>
        <p:nvCxnSpPr>
          <p:cNvPr id="36" name="晋升述职-25"/>
          <p:cNvCxnSpPr/>
          <p:nvPr/>
        </p:nvCxnSpPr>
        <p:spPr>
          <a:xfrm>
            <a:off x="5730382" y="5382578"/>
            <a:ext cx="731237" cy="0"/>
          </a:xfrm>
          <a:prstGeom prst="line">
            <a:avLst/>
          </a:prstGeom>
          <a:noFill/>
          <a:ln w="63500" cap="flat" cmpd="sng" algn="ctr">
            <a:solidFill>
              <a:schemeClr val="accent2"/>
            </a:solidFill>
            <a:prstDash val="solid"/>
            <a:miter lim="800000"/>
          </a:ln>
          <a:effectLst/>
        </p:spPr>
      </p:cxnSp>
      <p:sp>
        <p:nvSpPr>
          <p:cNvPr id="37" name="晋升述职-26"/>
          <p:cNvSpPr/>
          <p:nvPr/>
        </p:nvSpPr>
        <p:spPr>
          <a:xfrm>
            <a:off x="4168302" y="2081695"/>
            <a:ext cx="271820" cy="271820"/>
          </a:xfrm>
          <a:prstGeom prst="ellipse">
            <a:avLst/>
          </a:prstGeom>
          <a:gradFill flip="none" rotWithShape="1">
            <a:gsLst>
              <a:gs pos="0">
                <a:schemeClr val="bg1">
                  <a:alpha val="0"/>
                </a:schemeClr>
              </a:gs>
              <a:gs pos="100000">
                <a:schemeClr val="bg1">
                  <a:alpha val="50000"/>
                </a:schemeClr>
              </a:gs>
            </a:gsLst>
            <a:path path="circle">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38" name="晋升述职-27"/>
          <p:cNvSpPr/>
          <p:nvPr/>
        </p:nvSpPr>
        <p:spPr>
          <a:xfrm>
            <a:off x="4236506" y="2149899"/>
            <a:ext cx="135412" cy="135412"/>
          </a:xfrm>
          <a:prstGeom prst="ellipse">
            <a:avLst/>
          </a:prstGeom>
          <a:solidFill>
            <a:schemeClr val="tx1">
              <a:lumMod val="75000"/>
              <a:lumOff val="2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39" name="晋升述职-28"/>
          <p:cNvSpPr/>
          <p:nvPr/>
        </p:nvSpPr>
        <p:spPr>
          <a:xfrm>
            <a:off x="4927189" y="1651409"/>
            <a:ext cx="2337624" cy="2337620"/>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0" name="晋升述职-29"/>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3"/>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02</a:t>
            </a:r>
            <a:endParaRPr lang="en-US"/>
          </a:p>
        </p:txBody>
      </p:sp>
      <p:sp>
        <p:nvSpPr>
          <p:cNvPr id="51" name="晋升述职-30"/>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工作项目</a:t>
            </a:r>
          </a:p>
        </p:txBody>
      </p:sp>
      <p:sp>
        <p:nvSpPr>
          <p:cNvPr id="52" name="晋升述职-31"/>
          <p:cNvSpPr>
            <a:spLocks noGrp="1"/>
          </p:cNvSpPr>
          <p:nvPr>
            <p:ph type="body" sz="quarter" idx="4294967295"/>
          </p:nvPr>
        </p:nvSpPr>
        <p:spPr>
          <a:xfrm>
            <a:off x="1735036" y="729206"/>
            <a:ext cx="1421991" cy="196670"/>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WORK ITEMS</a:t>
            </a:r>
          </a:p>
        </p:txBody>
      </p:sp>
      <p:sp>
        <p:nvSpPr>
          <p:cNvPr id="20" name="晋升述职-32"/>
          <p:cNvSpPr txBox="1"/>
          <p:nvPr/>
        </p:nvSpPr>
        <p:spPr>
          <a:xfrm>
            <a:off x="1258916" y="1750485"/>
            <a:ext cx="2391025" cy="338234"/>
          </a:xfrm>
          <a:prstGeom prst="rect">
            <a:avLst/>
          </a:prstGeom>
          <a:noFill/>
          <a:effectLst/>
        </p:spPr>
        <p:txBody>
          <a:bodyPr wrap="square" lIns="0" tIns="0" rIns="0" bIns="0">
            <a:noAutofit/>
          </a:bodyPr>
          <a:lstStyle/>
          <a:p>
            <a:pPr algn="r">
              <a:lnSpc>
                <a:spcPct val="120000"/>
              </a:lnSpc>
              <a:defRPr/>
            </a:pPr>
            <a:r>
              <a:rPr lang="zh-CN" altLang="en-US" sz="20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第一季度工作成果</a:t>
            </a:r>
          </a:p>
        </p:txBody>
      </p:sp>
      <p:sp>
        <p:nvSpPr>
          <p:cNvPr id="53" name="晋升述职-33"/>
          <p:cNvSpPr txBox="1"/>
          <p:nvPr/>
        </p:nvSpPr>
        <p:spPr>
          <a:xfrm>
            <a:off x="1269074" y="2343691"/>
            <a:ext cx="2380868" cy="802271"/>
          </a:xfrm>
          <a:prstGeom prst="rect">
            <a:avLst/>
          </a:prstGeom>
          <a:noFill/>
          <a:effectLst/>
        </p:spPr>
        <p:txBody>
          <a:bodyPr wrap="square" lIns="0" tIns="0" rIns="0" bIns="0">
            <a:no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这里输入一段文字请在这里文字</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这里输入这里输入一段文字</a:t>
            </a:r>
          </a:p>
        </p:txBody>
      </p:sp>
      <p:sp>
        <p:nvSpPr>
          <p:cNvPr id="56" name="晋升述职-34"/>
          <p:cNvSpPr txBox="1"/>
          <p:nvPr/>
        </p:nvSpPr>
        <p:spPr>
          <a:xfrm>
            <a:off x="1258916" y="3737199"/>
            <a:ext cx="2391025" cy="338234"/>
          </a:xfrm>
          <a:prstGeom prst="rect">
            <a:avLst/>
          </a:prstGeom>
          <a:noFill/>
          <a:effectLst/>
        </p:spPr>
        <p:txBody>
          <a:bodyPr wrap="square" lIns="0" tIns="0" rIns="0" bIns="0">
            <a:noAutofit/>
          </a:bodyPr>
          <a:lstStyle/>
          <a:p>
            <a:pPr algn="r">
              <a:lnSpc>
                <a:spcPct val="120000"/>
              </a:lnSpc>
              <a:defRPr/>
            </a:pPr>
            <a:r>
              <a:rPr lang="zh-CN" altLang="en-US" sz="20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第二季度工作成果</a:t>
            </a:r>
          </a:p>
        </p:txBody>
      </p:sp>
      <p:sp>
        <p:nvSpPr>
          <p:cNvPr id="57" name="晋升述职-35"/>
          <p:cNvSpPr txBox="1"/>
          <p:nvPr/>
        </p:nvSpPr>
        <p:spPr>
          <a:xfrm>
            <a:off x="1269074" y="4330405"/>
            <a:ext cx="2380868" cy="802271"/>
          </a:xfrm>
          <a:prstGeom prst="rect">
            <a:avLst/>
          </a:prstGeom>
          <a:noFill/>
          <a:effectLst/>
        </p:spPr>
        <p:txBody>
          <a:bodyPr wrap="square" lIns="0" tIns="0" rIns="0" bIns="0">
            <a:no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这里输入一段文字请在这里文字</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这里输入这里输入一段文字</a:t>
            </a:r>
          </a:p>
        </p:txBody>
      </p:sp>
      <p:sp>
        <p:nvSpPr>
          <p:cNvPr id="59" name="晋升述职-36"/>
          <p:cNvSpPr txBox="1"/>
          <p:nvPr/>
        </p:nvSpPr>
        <p:spPr>
          <a:xfrm flipH="1">
            <a:off x="8518306" y="1750485"/>
            <a:ext cx="2391025" cy="338234"/>
          </a:xfrm>
          <a:prstGeom prst="rect">
            <a:avLst/>
          </a:prstGeom>
          <a:noFill/>
          <a:effectLst/>
        </p:spPr>
        <p:txBody>
          <a:bodyPr wrap="square" lIns="0" tIns="0" rIns="0" bIns="0">
            <a:noAutofit/>
          </a:bodyPr>
          <a:lstStyle/>
          <a:p>
            <a:pPr>
              <a:lnSpc>
                <a:spcPct val="120000"/>
              </a:lnSpc>
              <a:defRPr/>
            </a:pPr>
            <a:r>
              <a:rPr lang="zh-CN" altLang="en-US" sz="20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第三季度工作成果</a:t>
            </a:r>
          </a:p>
        </p:txBody>
      </p:sp>
      <p:sp>
        <p:nvSpPr>
          <p:cNvPr id="60" name="晋升述职-37"/>
          <p:cNvSpPr txBox="1"/>
          <p:nvPr/>
        </p:nvSpPr>
        <p:spPr>
          <a:xfrm flipH="1">
            <a:off x="8518305" y="2343691"/>
            <a:ext cx="2380868" cy="802271"/>
          </a:xfrm>
          <a:prstGeom prst="rect">
            <a:avLst/>
          </a:prstGeom>
          <a:noFill/>
          <a:effectLst/>
        </p:spPr>
        <p:txBody>
          <a:bodyPr wrap="square" lIns="0" tIns="0" rIns="0" bIns="0">
            <a:no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这里输入一段文字请在这里文字</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这里输入这里输入一段文字</a:t>
            </a:r>
          </a:p>
        </p:txBody>
      </p:sp>
      <p:sp>
        <p:nvSpPr>
          <p:cNvPr id="62" name="晋升述职-38"/>
          <p:cNvSpPr txBox="1"/>
          <p:nvPr/>
        </p:nvSpPr>
        <p:spPr>
          <a:xfrm flipH="1">
            <a:off x="8518306" y="3737199"/>
            <a:ext cx="2391025" cy="338234"/>
          </a:xfrm>
          <a:prstGeom prst="rect">
            <a:avLst/>
          </a:prstGeom>
          <a:noFill/>
          <a:effectLst/>
        </p:spPr>
        <p:txBody>
          <a:bodyPr wrap="square" lIns="0" tIns="0" rIns="0" bIns="0">
            <a:noAutofit/>
          </a:bodyPr>
          <a:lstStyle/>
          <a:p>
            <a:pPr>
              <a:lnSpc>
                <a:spcPct val="120000"/>
              </a:lnSpc>
              <a:defRPr/>
            </a:pPr>
            <a:r>
              <a:rPr lang="zh-CN" altLang="en-US" sz="20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第四季度工作成果</a:t>
            </a:r>
          </a:p>
        </p:txBody>
      </p:sp>
      <p:sp>
        <p:nvSpPr>
          <p:cNvPr id="63" name="晋升述职-39"/>
          <p:cNvSpPr txBox="1"/>
          <p:nvPr/>
        </p:nvSpPr>
        <p:spPr>
          <a:xfrm flipH="1">
            <a:off x="8518305" y="4330405"/>
            <a:ext cx="2380868" cy="802271"/>
          </a:xfrm>
          <a:prstGeom prst="rect">
            <a:avLst/>
          </a:prstGeom>
          <a:noFill/>
          <a:effectLst/>
        </p:spPr>
        <p:txBody>
          <a:bodyPr wrap="square" lIns="0" tIns="0" rIns="0" bIns="0">
            <a:no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这里输入一段文字请在这里文字</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这里输入这里输入一段文字</a:t>
            </a:r>
          </a:p>
        </p:txBody>
      </p:sp>
      <p:sp>
        <p:nvSpPr>
          <p:cNvPr id="65" name="晋升述职-40"/>
          <p:cNvSpPr txBox="1"/>
          <p:nvPr/>
        </p:nvSpPr>
        <p:spPr>
          <a:xfrm>
            <a:off x="4654581" y="5521186"/>
            <a:ext cx="2882838" cy="802271"/>
          </a:xfrm>
          <a:prstGeom prst="rect">
            <a:avLst/>
          </a:prstGeom>
          <a:noFill/>
          <a:effectLst/>
        </p:spPr>
        <p:txBody>
          <a:bodyPr wrap="square" lIns="0" tIns="0" rIns="0" bIns="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请在这里输入一段文字请在这里</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输入一段文字请在这里输入一段文字请在这里输入一段文字请在一段文字</a:t>
            </a:r>
          </a:p>
        </p:txBody>
      </p:sp>
      <p:pic>
        <p:nvPicPr>
          <p:cNvPr id="66" name="晋升述职-41"/>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4886393" y="1562133"/>
            <a:ext cx="2393690" cy="24442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晋升述职-1"/>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53" name="晋升述职-2"/>
          <p:cNvSpPr/>
          <p:nvPr/>
        </p:nvSpPr>
        <p:spPr>
          <a:xfrm>
            <a:off x="7061199" y="1508855"/>
            <a:ext cx="4758725"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54" name="晋升述职-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sp>
        <p:nvSpPr>
          <p:cNvPr id="55" name="晋升述职-4"/>
          <p:cNvSpPr/>
          <p:nvPr/>
        </p:nvSpPr>
        <p:spPr>
          <a:xfrm flipH="1">
            <a:off x="0"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7" name="晋升述职-5"/>
          <p:cNvSpPr txBox="1"/>
          <p:nvPr/>
        </p:nvSpPr>
        <p:spPr>
          <a:xfrm>
            <a:off x="736471" y="721188"/>
            <a:ext cx="2335896" cy="2215991"/>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03</a:t>
            </a:r>
            <a:endParaRPr kumimoji="0" lang="zh-CN" altLang="en-US"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70" name="晋升述职-6"/>
          <p:cNvPicPr>
            <a:picLocks noChangeAspect="1"/>
          </p:cNvPicPr>
          <p:nvPr/>
        </p:nvPicPr>
        <p:blipFill>
          <a:blip r:embed="rId5"/>
          <a:stretch>
            <a:fillRect/>
          </a:stretch>
        </p:blipFill>
        <p:spPr>
          <a:xfrm>
            <a:off x="1260925" y="999236"/>
            <a:ext cx="10931075" cy="5858764"/>
          </a:xfrm>
          <a:prstGeom prst="rect">
            <a:avLst/>
          </a:prstGeom>
        </p:spPr>
      </p:pic>
      <p:sp>
        <p:nvSpPr>
          <p:cNvPr id="58" name="晋升述职-7"/>
          <p:cNvSpPr/>
          <p:nvPr>
            <p:custDataLst>
              <p:tags r:id="rId1"/>
            </p:custDataLst>
          </p:nvPr>
        </p:nvSpPr>
        <p:spPr>
          <a:xfrm>
            <a:off x="643894" y="2209057"/>
            <a:ext cx="4368635"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59" name="晋升述职-8"/>
          <p:cNvCxnSpPr/>
          <p:nvPr/>
        </p:nvCxnSpPr>
        <p:spPr>
          <a:xfrm>
            <a:off x="5012529" y="2628351"/>
            <a:ext cx="0" cy="499867"/>
          </a:xfrm>
          <a:prstGeom prst="line">
            <a:avLst/>
          </a:prstGeom>
          <a:noFill/>
          <a:ln w="28575" cap="rnd" cmpd="sng" algn="ctr">
            <a:solidFill>
              <a:schemeClr val="accent2"/>
            </a:solidFill>
            <a:prstDash val="solid"/>
            <a:miter lim="800000"/>
          </a:ln>
          <a:effectLst/>
        </p:spPr>
      </p:cxnSp>
      <p:sp>
        <p:nvSpPr>
          <p:cNvPr id="61" name="晋升述职-9"/>
          <p:cNvSpPr txBox="1"/>
          <p:nvPr/>
        </p:nvSpPr>
        <p:spPr>
          <a:xfrm>
            <a:off x="722088" y="3631713"/>
            <a:ext cx="4252317" cy="484552"/>
          </a:xfrm>
          <a:prstGeom prst="rect">
            <a:avLst/>
          </a:prstGeom>
          <a:noFill/>
          <a:effectLst/>
        </p:spPr>
        <p:txBody>
          <a:bodyPr wrap="square" lIns="236024" tIns="118013" rIns="236024" bIns="118013" rtlCol="0">
            <a:noAutofit/>
          </a:bodyPr>
          <a:lstStyle/>
          <a:p>
            <a:pPr algn="dist">
              <a:defRPr/>
            </a:pPr>
            <a:r>
              <a:rPr lang="en-US" altLang="zh-CN" sz="16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ACCUMULATE EXPERIENCE</a:t>
            </a:r>
          </a:p>
        </p:txBody>
      </p:sp>
      <p:sp>
        <p:nvSpPr>
          <p:cNvPr id="62" name="晋升述职-10"/>
          <p:cNvSpPr txBox="1"/>
          <p:nvPr/>
        </p:nvSpPr>
        <p:spPr>
          <a:xfrm>
            <a:off x="615309" y="2201097"/>
            <a:ext cx="4252317" cy="1346327"/>
          </a:xfrm>
          <a:prstGeom prst="rect">
            <a:avLst/>
          </a:prstGeom>
          <a:noFill/>
          <a:effectLst/>
        </p:spPr>
        <p:txBody>
          <a:bodyPr wrap="square" lIns="236024" tIns="118013" rIns="236024" bIns="118013"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积累经验</a:t>
            </a:r>
          </a:p>
        </p:txBody>
      </p:sp>
      <p:grpSp>
        <p:nvGrpSpPr>
          <p:cNvPr id="63" name="晋升述职-11"/>
          <p:cNvGrpSpPr/>
          <p:nvPr/>
        </p:nvGrpSpPr>
        <p:grpSpPr>
          <a:xfrm>
            <a:off x="991476" y="4373671"/>
            <a:ext cx="739759" cy="68263"/>
            <a:chOff x="886248" y="4154143"/>
            <a:chExt cx="739759" cy="68263"/>
          </a:xfrm>
          <a:gradFill>
            <a:gsLst>
              <a:gs pos="0">
                <a:schemeClr val="accent2"/>
              </a:gs>
              <a:gs pos="100000">
                <a:schemeClr val="accent1"/>
              </a:gs>
            </a:gsLst>
            <a:lin ang="2700000" scaled="0"/>
          </a:gradFill>
        </p:grpSpPr>
        <p:sp>
          <p:nvSpPr>
            <p:cNvPr id="64" name="晋升述职-11-1"/>
            <p:cNvSpPr/>
            <p:nvPr/>
          </p:nvSpPr>
          <p:spPr>
            <a:xfrm>
              <a:off x="886248"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5" name="晋升述职-11-2"/>
            <p:cNvSpPr/>
            <p:nvPr/>
          </p:nvSpPr>
          <p:spPr>
            <a:xfrm>
              <a:off x="1020547"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6" name="晋升述职-11-3"/>
            <p:cNvSpPr/>
            <p:nvPr/>
          </p:nvSpPr>
          <p:spPr>
            <a:xfrm>
              <a:off x="11548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7" name="晋升述职-11-4"/>
            <p:cNvSpPr/>
            <p:nvPr/>
          </p:nvSpPr>
          <p:spPr>
            <a:xfrm>
              <a:off x="12891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8" name="晋升述职-11-5"/>
            <p:cNvSpPr/>
            <p:nvPr/>
          </p:nvSpPr>
          <p:spPr>
            <a:xfrm>
              <a:off x="1423445"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69" name="晋升述职-11-6"/>
            <p:cNvSpPr/>
            <p:nvPr/>
          </p:nvSpPr>
          <p:spPr>
            <a:xfrm>
              <a:off x="1557744"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晋升述职-1"/>
          <p:cNvSpPr/>
          <p:nvPr/>
        </p:nvSpPr>
        <p:spPr>
          <a:xfrm>
            <a:off x="672914" y="1692917"/>
            <a:ext cx="10258635" cy="4566372"/>
          </a:xfrm>
          <a:prstGeom prst="snip2SameRect">
            <a:avLst>
              <a:gd name="adj1" fmla="val 12150"/>
              <a:gd name="adj2" fmla="val 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0" name="晋升述职-2"/>
          <p:cNvSpPr/>
          <p:nvPr/>
        </p:nvSpPr>
        <p:spPr>
          <a:xfrm>
            <a:off x="825774" y="1692915"/>
            <a:ext cx="1020286" cy="440152"/>
          </a:xfrm>
          <a:prstGeom prst="parallelogram">
            <a:avLst>
              <a:gd name="adj" fmla="val 10310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1" name="晋升述职-3"/>
          <p:cNvSpPr/>
          <p:nvPr/>
        </p:nvSpPr>
        <p:spPr>
          <a:xfrm>
            <a:off x="673100" y="1692916"/>
            <a:ext cx="1020286" cy="1020286"/>
          </a:xfrm>
          <a:prstGeom prst="diagStripe">
            <a:avLst>
              <a:gd name="adj" fmla="val 37197"/>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24" name="晋升述职-7"/>
          <p:cNvPicPr>
            <a:picLocks noChangeAspect="1"/>
          </p:cNvPicPr>
          <p:nvPr/>
        </p:nvPicPr>
        <p:blipFill rotWithShape="1">
          <a:blip r:embed="rId2" cstate="screen">
            <a:extLst>
              <a:ext uri="{28A0092B-C50C-407E-A947-70E740481C1C}">
                <a14:useLocalDpi xmlns:a14="http://schemas.microsoft.com/office/drawing/2010/main"/>
              </a:ext>
            </a:extLst>
          </a:blip>
          <a:srcRect l="-2317" r="-1"/>
          <a:stretch>
            <a:fillRect/>
          </a:stretch>
        </p:blipFill>
        <p:spPr>
          <a:xfrm>
            <a:off x="3157028" y="1705615"/>
            <a:ext cx="9034972" cy="4547616"/>
          </a:xfrm>
          <a:prstGeom prst="rect">
            <a:avLst/>
          </a:prstGeom>
        </p:spPr>
      </p:pic>
      <p:sp>
        <p:nvSpPr>
          <p:cNvPr id="12" name="晋升述职-8"/>
          <p:cNvSpPr txBox="1"/>
          <p:nvPr/>
        </p:nvSpPr>
        <p:spPr>
          <a:xfrm flipH="1">
            <a:off x="1257117" y="4427703"/>
            <a:ext cx="5080182" cy="1259127"/>
          </a:xfrm>
          <a:prstGeom prst="rect">
            <a:avLst/>
          </a:prstGeom>
          <a:noFill/>
        </p:spPr>
        <p:txBody>
          <a:bodyPr wrap="square" lIns="0" tIns="0" rIns="0" bIns="0" rtlCol="0">
            <a:noAutofit/>
          </a:bodyPr>
          <a:lstStyle/>
          <a:p>
            <a:pPr>
              <a:lnSpc>
                <a:spcPct val="150000"/>
              </a:lnSpc>
              <a:buClr>
                <a:schemeClr val="accent3"/>
              </a:buClr>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请在这里输入一段文字请在这里输入一段文字请在这里输入</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a:lnSpc>
                <a:spcPct val="150000"/>
              </a:lnSpc>
              <a:buClr>
                <a:schemeClr val="accent3"/>
              </a:buClr>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一段文字请在这里输入一段文字请在这里输入一段文字</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a:lnSpc>
                <a:spcPct val="150000"/>
              </a:lnSpc>
              <a:buClr>
                <a:schemeClr val="accent3"/>
              </a:buClr>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请在这里输入一段文字请在这里</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a:p>
            <a:pPr>
              <a:lnSpc>
                <a:spcPct val="150000"/>
              </a:lnSpc>
              <a:buClr>
                <a:schemeClr val="accent3"/>
              </a:buClr>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请在这里输入一这里输入一段文字。</a:t>
            </a:r>
          </a:p>
        </p:txBody>
      </p:sp>
      <p:sp>
        <p:nvSpPr>
          <p:cNvPr id="14" name="晋升述职-9"/>
          <p:cNvSpPr txBox="1"/>
          <p:nvPr/>
        </p:nvSpPr>
        <p:spPr>
          <a:xfrm>
            <a:off x="1241935" y="2323308"/>
            <a:ext cx="2562301" cy="492443"/>
          </a:xfrm>
          <a:prstGeom prst="rect">
            <a:avLst/>
          </a:prstGeom>
          <a:noFill/>
        </p:spPr>
        <p:txBody>
          <a:bodyPr wrap="square" lIns="0" tIns="0" rIns="0" bIns="0" rtlCol="0">
            <a:noAutofit/>
          </a:bodyPr>
          <a:lstStyle/>
          <a:p>
            <a:pPr lvl="0">
              <a:defRPr/>
            </a:pPr>
            <a:r>
              <a:rPr lang="zh-CN" altLang="en-US" sz="32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团队建设经验</a:t>
            </a:r>
          </a:p>
        </p:txBody>
      </p:sp>
      <p:cxnSp>
        <p:nvCxnSpPr>
          <p:cNvPr id="15" name="晋升述职-10"/>
          <p:cNvCxnSpPr/>
          <p:nvPr/>
        </p:nvCxnSpPr>
        <p:spPr>
          <a:xfrm>
            <a:off x="1248286" y="3015526"/>
            <a:ext cx="2929308" cy="0"/>
          </a:xfrm>
          <a:prstGeom prst="line">
            <a:avLst/>
          </a:prstGeom>
          <a:ln>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晋升述职-11"/>
          <p:cNvSpPr txBox="1"/>
          <p:nvPr/>
        </p:nvSpPr>
        <p:spPr>
          <a:xfrm flipH="1">
            <a:off x="1257117" y="3153746"/>
            <a:ext cx="6365269" cy="935962"/>
          </a:xfrm>
          <a:prstGeom prst="rect">
            <a:avLst/>
          </a:prstGeom>
          <a:noFill/>
        </p:spPr>
        <p:txBody>
          <a:bodyPr wrap="square" lIns="0" tIns="0" rIns="0" bIns="0" rtlCol="0">
            <a:noAutofit/>
          </a:bodyPr>
          <a:lstStyle/>
          <a:p>
            <a:pPr>
              <a:lnSpc>
                <a:spcPct val="150000"/>
              </a:lnSpc>
              <a:buClr>
                <a:schemeClr val="accent3"/>
              </a:buClr>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rPr>
              <a:t>请在这里输入一段文字请在这里输入一段文字请在这里输入一段文字请在这里输入一段文字请在这里输入一段文字请在这里输入一段文字请在这里输入一段文字请在这里输入一段文字请在这里输入一段文字请在文字。</a:t>
            </a:r>
          </a:p>
        </p:txBody>
      </p:sp>
      <p:cxnSp>
        <p:nvCxnSpPr>
          <p:cNvPr id="17" name="晋升述职-12"/>
          <p:cNvCxnSpPr/>
          <p:nvPr/>
        </p:nvCxnSpPr>
        <p:spPr>
          <a:xfrm>
            <a:off x="1280036" y="4299008"/>
            <a:ext cx="5744878" cy="0"/>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晋升述职-9">
            <a:extLst>
              <a:ext uri="{FF2B5EF4-FFF2-40B4-BE49-F238E27FC236}">
                <a16:creationId xmlns:a16="http://schemas.microsoft.com/office/drawing/2014/main" id="{4E0A58AC-544E-4512-B50E-0999938A06D2}"/>
              </a:ext>
            </a:extLst>
          </p:cNvPr>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3"/>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en-US" dirty="0"/>
          </a:p>
        </p:txBody>
      </p:sp>
      <p:sp>
        <p:nvSpPr>
          <p:cNvPr id="19" name="晋升述职-10">
            <a:extLst>
              <a:ext uri="{FF2B5EF4-FFF2-40B4-BE49-F238E27FC236}">
                <a16:creationId xmlns:a16="http://schemas.microsoft.com/office/drawing/2014/main" id="{D895687E-E6B8-42F7-A76B-9E208FCF9C92}"/>
              </a:ext>
            </a:extLst>
          </p:cNvPr>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积累经验</a:t>
            </a:r>
          </a:p>
        </p:txBody>
      </p:sp>
      <p:sp>
        <p:nvSpPr>
          <p:cNvPr id="20" name="晋升述职-11">
            <a:extLst>
              <a:ext uri="{FF2B5EF4-FFF2-40B4-BE49-F238E27FC236}">
                <a16:creationId xmlns:a16="http://schemas.microsoft.com/office/drawing/2014/main" id="{294ADB66-EBE7-4FF6-BE16-090A273E569C}"/>
              </a:ext>
            </a:extLst>
          </p:cNvPr>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ACCUMULATE EXPERIENCE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晋升述职-1"/>
          <p:cNvSpPr/>
          <p:nvPr/>
        </p:nvSpPr>
        <p:spPr>
          <a:xfrm>
            <a:off x="1360764" y="0"/>
            <a:ext cx="9470472" cy="6858000"/>
          </a:xfrm>
          <a:custGeom>
            <a:avLst/>
            <a:gdLst>
              <a:gd name="connsiteX0" fmla="*/ 1471545 w 9470472"/>
              <a:gd name="connsiteY0" fmla="*/ 0 h 6858000"/>
              <a:gd name="connsiteX1" fmla="*/ 7998928 w 9470472"/>
              <a:gd name="connsiteY1" fmla="*/ 0 h 6858000"/>
              <a:gd name="connsiteX2" fmla="*/ 8083554 w 9470472"/>
              <a:gd name="connsiteY2" fmla="*/ 80683 h 6858000"/>
              <a:gd name="connsiteX3" fmla="*/ 9470472 w 9470472"/>
              <a:gd name="connsiteY3" fmla="*/ 3429001 h 6858000"/>
              <a:gd name="connsiteX4" fmla="*/ 8083554 w 9470472"/>
              <a:gd name="connsiteY4" fmla="*/ 6777319 h 6858000"/>
              <a:gd name="connsiteX5" fmla="*/ 7998930 w 9470472"/>
              <a:gd name="connsiteY5" fmla="*/ 6858000 h 6858000"/>
              <a:gd name="connsiteX6" fmla="*/ 1471543 w 9470472"/>
              <a:gd name="connsiteY6" fmla="*/ 6858000 h 6858000"/>
              <a:gd name="connsiteX7" fmla="*/ 1386919 w 9470472"/>
              <a:gd name="connsiteY7" fmla="*/ 6777319 h 6858000"/>
              <a:gd name="connsiteX8" fmla="*/ 0 w 9470472"/>
              <a:gd name="connsiteY8" fmla="*/ 3429001 h 6858000"/>
              <a:gd name="connsiteX9" fmla="*/ 1386919 w 9470472"/>
              <a:gd name="connsiteY9" fmla="*/ 80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0472" h="6858000">
                <a:moveTo>
                  <a:pt x="1471545" y="0"/>
                </a:moveTo>
                <a:lnTo>
                  <a:pt x="7998928" y="0"/>
                </a:lnTo>
                <a:lnTo>
                  <a:pt x="8083554" y="80683"/>
                </a:lnTo>
                <a:cubicBezTo>
                  <a:pt x="8940463" y="937593"/>
                  <a:pt x="9470472" y="2121402"/>
                  <a:pt x="9470472" y="3429001"/>
                </a:cubicBezTo>
                <a:cubicBezTo>
                  <a:pt x="9470472" y="4736601"/>
                  <a:pt x="8940463" y="5920410"/>
                  <a:pt x="8083554" y="6777319"/>
                </a:cubicBezTo>
                <a:lnTo>
                  <a:pt x="7998930" y="6858000"/>
                </a:lnTo>
                <a:lnTo>
                  <a:pt x="1471543" y="6858000"/>
                </a:lnTo>
                <a:lnTo>
                  <a:pt x="1386919" y="6777319"/>
                </a:lnTo>
                <a:cubicBezTo>
                  <a:pt x="530010" y="5920410"/>
                  <a:pt x="0" y="4736601"/>
                  <a:pt x="0" y="3429001"/>
                </a:cubicBezTo>
                <a:cubicBezTo>
                  <a:pt x="0" y="2121402"/>
                  <a:pt x="530010" y="937593"/>
                  <a:pt x="1386919" y="80683"/>
                </a:cubicBezTo>
                <a:close/>
              </a:path>
            </a:pathLst>
          </a:custGeom>
          <a:gradFill flip="none" rotWithShape="1">
            <a:gsLst>
              <a:gs pos="0">
                <a:schemeClr val="bg1"/>
              </a:gs>
              <a:gs pos="100000">
                <a:schemeClr val="bg1">
                  <a:alpha val="0"/>
                </a:schemeClr>
              </a:gs>
            </a:gsLst>
            <a:path path="circle">
              <a:fillToRect l="50000" t="50000" r="50000" b="50000"/>
            </a:path>
            <a:tileRect/>
          </a:gradFill>
          <a:ln w="12700" cap="flat" cmpd="sng" algn="ctr">
            <a:no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0" name="晋升述职-2"/>
          <p:cNvSpPr/>
          <p:nvPr/>
        </p:nvSpPr>
        <p:spPr>
          <a:xfrm>
            <a:off x="3875706" y="1704975"/>
            <a:ext cx="4440588" cy="4440588"/>
          </a:xfrm>
          <a:prstGeom prst="donut">
            <a:avLst>
              <a:gd name="adj" fmla="val 12398"/>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1" name="晋升述职-3"/>
          <p:cNvSpPr/>
          <p:nvPr/>
        </p:nvSpPr>
        <p:spPr>
          <a:xfrm>
            <a:off x="5054600" y="4237103"/>
            <a:ext cx="2082800" cy="646331"/>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gradFill>
                  <a:gsLst>
                    <a:gs pos="0">
                      <a:schemeClr val="accent2"/>
                    </a:gs>
                    <a:gs pos="100000">
                      <a:schemeClr val="accent1"/>
                    </a:gs>
                  </a:gsLst>
                  <a:lin ang="2700000" scaled="0"/>
                </a:gra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成果展示</a:t>
            </a:r>
          </a:p>
        </p:txBody>
      </p:sp>
      <p:sp>
        <p:nvSpPr>
          <p:cNvPr id="12" name="晋升述职-4"/>
          <p:cNvSpPr/>
          <p:nvPr/>
        </p:nvSpPr>
        <p:spPr>
          <a:xfrm>
            <a:off x="5593656" y="3041650"/>
            <a:ext cx="1003141" cy="1003343"/>
          </a:xfrm>
          <a:custGeom>
            <a:avLst/>
            <a:gdLst>
              <a:gd name="T0" fmla="*/ 0 w 10375"/>
              <a:gd name="T1" fmla="*/ 250 h 10377"/>
              <a:gd name="T2" fmla="*/ 2075 w 10375"/>
              <a:gd name="T3" fmla="*/ 0 h 10377"/>
              <a:gd name="T4" fmla="*/ 2325 w 10375"/>
              <a:gd name="T5" fmla="*/ 563 h 10377"/>
              <a:gd name="T6" fmla="*/ 813 w 10375"/>
              <a:gd name="T7" fmla="*/ 813 h 10377"/>
              <a:gd name="T8" fmla="*/ 563 w 10375"/>
              <a:gd name="T9" fmla="*/ 2325 h 10377"/>
              <a:gd name="T10" fmla="*/ 0 w 10375"/>
              <a:gd name="T11" fmla="*/ 2075 h 10377"/>
              <a:gd name="T12" fmla="*/ 8050 w 10375"/>
              <a:gd name="T13" fmla="*/ 570 h 10377"/>
              <a:gd name="T14" fmla="*/ 9563 w 10375"/>
              <a:gd name="T15" fmla="*/ 820 h 10377"/>
              <a:gd name="T16" fmla="*/ 9813 w 10375"/>
              <a:gd name="T17" fmla="*/ 2333 h 10377"/>
              <a:gd name="T18" fmla="*/ 10375 w 10375"/>
              <a:gd name="T19" fmla="*/ 2083 h 10377"/>
              <a:gd name="T20" fmla="*/ 10125 w 10375"/>
              <a:gd name="T21" fmla="*/ 8 h 10377"/>
              <a:gd name="T22" fmla="*/ 8050 w 10375"/>
              <a:gd name="T23" fmla="*/ 258 h 10377"/>
              <a:gd name="T24" fmla="*/ 9813 w 10375"/>
              <a:gd name="T25" fmla="*/ 8052 h 10377"/>
              <a:gd name="T26" fmla="*/ 9563 w 10375"/>
              <a:gd name="T27" fmla="*/ 9564 h 10377"/>
              <a:gd name="T28" fmla="*/ 8050 w 10375"/>
              <a:gd name="T29" fmla="*/ 9814 h 10377"/>
              <a:gd name="T30" fmla="*/ 8300 w 10375"/>
              <a:gd name="T31" fmla="*/ 10377 h 10377"/>
              <a:gd name="T32" fmla="*/ 10375 w 10375"/>
              <a:gd name="T33" fmla="*/ 10127 h 10377"/>
              <a:gd name="T34" fmla="*/ 10125 w 10375"/>
              <a:gd name="T35" fmla="*/ 8052 h 10377"/>
              <a:gd name="T36" fmla="*/ 2325 w 10375"/>
              <a:gd name="T37" fmla="*/ 9814 h 10377"/>
              <a:gd name="T38" fmla="*/ 813 w 10375"/>
              <a:gd name="T39" fmla="*/ 9564 h 10377"/>
              <a:gd name="T40" fmla="*/ 563 w 10375"/>
              <a:gd name="T41" fmla="*/ 8052 h 10377"/>
              <a:gd name="T42" fmla="*/ 0 w 10375"/>
              <a:gd name="T43" fmla="*/ 8302 h 10377"/>
              <a:gd name="T44" fmla="*/ 250 w 10375"/>
              <a:gd name="T45" fmla="*/ 10377 h 10377"/>
              <a:gd name="T46" fmla="*/ 2325 w 10375"/>
              <a:gd name="T47" fmla="*/ 10127 h 10377"/>
              <a:gd name="T48" fmla="*/ 5525 w 10375"/>
              <a:gd name="T49" fmla="*/ 1520 h 10377"/>
              <a:gd name="T50" fmla="*/ 4825 w 10375"/>
              <a:gd name="T51" fmla="*/ 1520 h 10377"/>
              <a:gd name="T52" fmla="*/ 5175 w 10375"/>
              <a:gd name="T53" fmla="*/ 3570 h 10377"/>
              <a:gd name="T54" fmla="*/ 5516 w 10375"/>
              <a:gd name="T55" fmla="*/ 8819 h 10377"/>
              <a:gd name="T56" fmla="*/ 5166 w 10375"/>
              <a:gd name="T57" fmla="*/ 6773 h 10377"/>
              <a:gd name="T58" fmla="*/ 4816 w 10375"/>
              <a:gd name="T59" fmla="*/ 8820 h 10377"/>
              <a:gd name="T60" fmla="*/ 5516 w 10375"/>
              <a:gd name="T61" fmla="*/ 8819 h 10377"/>
              <a:gd name="T62" fmla="*/ 8826 w 10375"/>
              <a:gd name="T63" fmla="*/ 5529 h 10377"/>
              <a:gd name="T64" fmla="*/ 8826 w 10375"/>
              <a:gd name="T65" fmla="*/ 4829 h 10377"/>
              <a:gd name="T66" fmla="*/ 6776 w 10375"/>
              <a:gd name="T67" fmla="*/ 5179 h 10377"/>
              <a:gd name="T68" fmla="*/ 1525 w 10375"/>
              <a:gd name="T69" fmla="*/ 5533 h 10377"/>
              <a:gd name="T70" fmla="*/ 3575 w 10375"/>
              <a:gd name="T71" fmla="*/ 5183 h 10377"/>
              <a:gd name="T72" fmla="*/ 1525 w 10375"/>
              <a:gd name="T73" fmla="*/ 4833 h 10377"/>
              <a:gd name="T74" fmla="*/ 1525 w 10375"/>
              <a:gd name="T75" fmla="*/ 5533 h 10377"/>
              <a:gd name="T76" fmla="*/ 4050 w 10375"/>
              <a:gd name="T77" fmla="*/ 5177 h 10377"/>
              <a:gd name="T78" fmla="*/ 6300 w 10375"/>
              <a:gd name="T79" fmla="*/ 5177 h 10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75" h="10377">
                <a:moveTo>
                  <a:pt x="0" y="2075"/>
                </a:moveTo>
                <a:lnTo>
                  <a:pt x="0" y="250"/>
                </a:lnTo>
                <a:cubicBezTo>
                  <a:pt x="0" y="113"/>
                  <a:pt x="113" y="0"/>
                  <a:pt x="250" y="0"/>
                </a:cubicBezTo>
                <a:lnTo>
                  <a:pt x="2075" y="0"/>
                </a:lnTo>
                <a:cubicBezTo>
                  <a:pt x="2213" y="0"/>
                  <a:pt x="2325" y="113"/>
                  <a:pt x="2325" y="250"/>
                </a:cubicBezTo>
                <a:lnTo>
                  <a:pt x="2325" y="563"/>
                </a:lnTo>
                <a:cubicBezTo>
                  <a:pt x="2325" y="700"/>
                  <a:pt x="2213" y="813"/>
                  <a:pt x="2075" y="813"/>
                </a:cubicBezTo>
                <a:lnTo>
                  <a:pt x="813" y="813"/>
                </a:lnTo>
                <a:lnTo>
                  <a:pt x="813" y="2075"/>
                </a:lnTo>
                <a:cubicBezTo>
                  <a:pt x="813" y="2213"/>
                  <a:pt x="700" y="2325"/>
                  <a:pt x="563" y="2325"/>
                </a:cubicBezTo>
                <a:lnTo>
                  <a:pt x="250" y="2325"/>
                </a:lnTo>
                <a:cubicBezTo>
                  <a:pt x="112" y="2325"/>
                  <a:pt x="0" y="2214"/>
                  <a:pt x="0" y="2075"/>
                </a:cubicBezTo>
                <a:close/>
                <a:moveTo>
                  <a:pt x="8050" y="258"/>
                </a:moveTo>
                <a:lnTo>
                  <a:pt x="8050" y="570"/>
                </a:lnTo>
                <a:cubicBezTo>
                  <a:pt x="8050" y="708"/>
                  <a:pt x="8163" y="820"/>
                  <a:pt x="8300" y="820"/>
                </a:cubicBezTo>
                <a:lnTo>
                  <a:pt x="9563" y="820"/>
                </a:lnTo>
                <a:lnTo>
                  <a:pt x="9563" y="2083"/>
                </a:lnTo>
                <a:cubicBezTo>
                  <a:pt x="9563" y="2220"/>
                  <a:pt x="9675" y="2333"/>
                  <a:pt x="9813" y="2333"/>
                </a:cubicBezTo>
                <a:lnTo>
                  <a:pt x="10125" y="2333"/>
                </a:lnTo>
                <a:cubicBezTo>
                  <a:pt x="10263" y="2333"/>
                  <a:pt x="10375" y="2220"/>
                  <a:pt x="10375" y="2083"/>
                </a:cubicBezTo>
                <a:lnTo>
                  <a:pt x="10375" y="258"/>
                </a:lnTo>
                <a:cubicBezTo>
                  <a:pt x="10375" y="120"/>
                  <a:pt x="10263" y="8"/>
                  <a:pt x="10125" y="8"/>
                </a:cubicBezTo>
                <a:lnTo>
                  <a:pt x="8300" y="8"/>
                </a:lnTo>
                <a:cubicBezTo>
                  <a:pt x="8163" y="8"/>
                  <a:pt x="8050" y="120"/>
                  <a:pt x="8050" y="258"/>
                </a:cubicBezTo>
                <a:close/>
                <a:moveTo>
                  <a:pt x="10125" y="8052"/>
                </a:moveTo>
                <a:lnTo>
                  <a:pt x="9813" y="8052"/>
                </a:lnTo>
                <a:cubicBezTo>
                  <a:pt x="9675" y="8052"/>
                  <a:pt x="9563" y="8164"/>
                  <a:pt x="9563" y="8302"/>
                </a:cubicBezTo>
                <a:lnTo>
                  <a:pt x="9563" y="9564"/>
                </a:lnTo>
                <a:lnTo>
                  <a:pt x="8300" y="9564"/>
                </a:lnTo>
                <a:cubicBezTo>
                  <a:pt x="8163" y="9564"/>
                  <a:pt x="8050" y="9677"/>
                  <a:pt x="8050" y="9814"/>
                </a:cubicBezTo>
                <a:lnTo>
                  <a:pt x="8050" y="10127"/>
                </a:lnTo>
                <a:cubicBezTo>
                  <a:pt x="8050" y="10264"/>
                  <a:pt x="8163" y="10377"/>
                  <a:pt x="8300" y="10377"/>
                </a:cubicBezTo>
                <a:lnTo>
                  <a:pt x="10125" y="10377"/>
                </a:lnTo>
                <a:cubicBezTo>
                  <a:pt x="10263" y="10377"/>
                  <a:pt x="10375" y="10264"/>
                  <a:pt x="10375" y="10127"/>
                </a:cubicBezTo>
                <a:lnTo>
                  <a:pt x="10375" y="8302"/>
                </a:lnTo>
                <a:cubicBezTo>
                  <a:pt x="10375" y="8164"/>
                  <a:pt x="10263" y="8052"/>
                  <a:pt x="10125" y="8052"/>
                </a:cubicBezTo>
                <a:close/>
                <a:moveTo>
                  <a:pt x="2325" y="10127"/>
                </a:moveTo>
                <a:lnTo>
                  <a:pt x="2325" y="9814"/>
                </a:lnTo>
                <a:cubicBezTo>
                  <a:pt x="2325" y="9677"/>
                  <a:pt x="2213" y="9564"/>
                  <a:pt x="2075" y="9564"/>
                </a:cubicBezTo>
                <a:lnTo>
                  <a:pt x="813" y="9564"/>
                </a:lnTo>
                <a:lnTo>
                  <a:pt x="813" y="8302"/>
                </a:lnTo>
                <a:cubicBezTo>
                  <a:pt x="813" y="8164"/>
                  <a:pt x="700" y="8052"/>
                  <a:pt x="563" y="8052"/>
                </a:cubicBezTo>
                <a:lnTo>
                  <a:pt x="250" y="8052"/>
                </a:lnTo>
                <a:cubicBezTo>
                  <a:pt x="113" y="8052"/>
                  <a:pt x="0" y="8164"/>
                  <a:pt x="0" y="8302"/>
                </a:cubicBezTo>
                <a:lnTo>
                  <a:pt x="0" y="10127"/>
                </a:lnTo>
                <a:cubicBezTo>
                  <a:pt x="0" y="10264"/>
                  <a:pt x="113" y="10377"/>
                  <a:pt x="250" y="10377"/>
                </a:cubicBezTo>
                <a:lnTo>
                  <a:pt x="2075" y="10377"/>
                </a:lnTo>
                <a:cubicBezTo>
                  <a:pt x="2213" y="10377"/>
                  <a:pt x="2325" y="10265"/>
                  <a:pt x="2325" y="10127"/>
                </a:cubicBezTo>
                <a:close/>
                <a:moveTo>
                  <a:pt x="5525" y="3220"/>
                </a:moveTo>
                <a:lnTo>
                  <a:pt x="5525" y="1520"/>
                </a:lnTo>
                <a:cubicBezTo>
                  <a:pt x="5525" y="1327"/>
                  <a:pt x="5369" y="1170"/>
                  <a:pt x="5175" y="1170"/>
                </a:cubicBezTo>
                <a:cubicBezTo>
                  <a:pt x="4981" y="1170"/>
                  <a:pt x="4825" y="1327"/>
                  <a:pt x="4825" y="1520"/>
                </a:cubicBezTo>
                <a:lnTo>
                  <a:pt x="4825" y="3220"/>
                </a:lnTo>
                <a:cubicBezTo>
                  <a:pt x="4825" y="3414"/>
                  <a:pt x="4981" y="3570"/>
                  <a:pt x="5175" y="3570"/>
                </a:cubicBezTo>
                <a:cubicBezTo>
                  <a:pt x="5368" y="3570"/>
                  <a:pt x="5525" y="3414"/>
                  <a:pt x="5525" y="3220"/>
                </a:cubicBezTo>
                <a:close/>
                <a:moveTo>
                  <a:pt x="5516" y="8819"/>
                </a:moveTo>
                <a:lnTo>
                  <a:pt x="5516" y="7123"/>
                </a:lnTo>
                <a:cubicBezTo>
                  <a:pt x="5516" y="6929"/>
                  <a:pt x="5360" y="6773"/>
                  <a:pt x="5166" y="6773"/>
                </a:cubicBezTo>
                <a:cubicBezTo>
                  <a:pt x="4973" y="6773"/>
                  <a:pt x="4816" y="6929"/>
                  <a:pt x="4816" y="7123"/>
                </a:cubicBezTo>
                <a:lnTo>
                  <a:pt x="4816" y="8820"/>
                </a:lnTo>
                <a:cubicBezTo>
                  <a:pt x="4816" y="9014"/>
                  <a:pt x="4973" y="9170"/>
                  <a:pt x="5166" y="9170"/>
                </a:cubicBezTo>
                <a:cubicBezTo>
                  <a:pt x="5360" y="9169"/>
                  <a:pt x="5516" y="9013"/>
                  <a:pt x="5516" y="8819"/>
                </a:cubicBezTo>
                <a:close/>
                <a:moveTo>
                  <a:pt x="7126" y="5529"/>
                </a:moveTo>
                <a:lnTo>
                  <a:pt x="8826" y="5529"/>
                </a:lnTo>
                <a:cubicBezTo>
                  <a:pt x="9020" y="5529"/>
                  <a:pt x="9176" y="5373"/>
                  <a:pt x="9176" y="5179"/>
                </a:cubicBezTo>
                <a:cubicBezTo>
                  <a:pt x="9176" y="4985"/>
                  <a:pt x="9020" y="4829"/>
                  <a:pt x="8826" y="4829"/>
                </a:cubicBezTo>
                <a:lnTo>
                  <a:pt x="7126" y="4829"/>
                </a:lnTo>
                <a:cubicBezTo>
                  <a:pt x="6933" y="4829"/>
                  <a:pt x="6776" y="4985"/>
                  <a:pt x="6776" y="5179"/>
                </a:cubicBezTo>
                <a:cubicBezTo>
                  <a:pt x="6776" y="5373"/>
                  <a:pt x="6933" y="5529"/>
                  <a:pt x="7126" y="5529"/>
                </a:cubicBezTo>
                <a:close/>
                <a:moveTo>
                  <a:pt x="1525" y="5533"/>
                </a:moveTo>
                <a:lnTo>
                  <a:pt x="3225" y="5533"/>
                </a:lnTo>
                <a:cubicBezTo>
                  <a:pt x="3419" y="5533"/>
                  <a:pt x="3575" y="5377"/>
                  <a:pt x="3575" y="5183"/>
                </a:cubicBezTo>
                <a:cubicBezTo>
                  <a:pt x="3575" y="4989"/>
                  <a:pt x="3419" y="4833"/>
                  <a:pt x="3225" y="4833"/>
                </a:cubicBezTo>
                <a:lnTo>
                  <a:pt x="1525" y="4833"/>
                </a:lnTo>
                <a:cubicBezTo>
                  <a:pt x="1331" y="4833"/>
                  <a:pt x="1175" y="4989"/>
                  <a:pt x="1175" y="5183"/>
                </a:cubicBezTo>
                <a:cubicBezTo>
                  <a:pt x="1175" y="5377"/>
                  <a:pt x="1333" y="5533"/>
                  <a:pt x="1525" y="5533"/>
                </a:cubicBezTo>
                <a:close/>
                <a:moveTo>
                  <a:pt x="5175" y="4052"/>
                </a:moveTo>
                <a:cubicBezTo>
                  <a:pt x="4554" y="4052"/>
                  <a:pt x="4050" y="4555"/>
                  <a:pt x="4050" y="5177"/>
                </a:cubicBezTo>
                <a:cubicBezTo>
                  <a:pt x="4050" y="5798"/>
                  <a:pt x="4554" y="6302"/>
                  <a:pt x="5175" y="6302"/>
                </a:cubicBezTo>
                <a:cubicBezTo>
                  <a:pt x="5796" y="6302"/>
                  <a:pt x="6300" y="5798"/>
                  <a:pt x="6300" y="5177"/>
                </a:cubicBezTo>
                <a:cubicBezTo>
                  <a:pt x="6300" y="4555"/>
                  <a:pt x="5796" y="4052"/>
                  <a:pt x="5175" y="4052"/>
                </a:cubicBez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5" name="晋升述职-5"/>
          <p:cNvSpPr/>
          <p:nvPr/>
        </p:nvSpPr>
        <p:spPr>
          <a:xfrm>
            <a:off x="1258688" y="1704975"/>
            <a:ext cx="2930372" cy="4646024"/>
          </a:xfrm>
          <a:prstGeom prst="roundRect">
            <a:avLst>
              <a:gd name="adj" fmla="val 3575"/>
            </a:avLst>
          </a:prstGeom>
          <a:gradFill>
            <a:gsLst>
              <a:gs pos="0">
                <a:srgbClr val="F4F5F9"/>
              </a:gs>
              <a:gs pos="59000">
                <a:schemeClr val="bg1"/>
              </a:gs>
            </a:gsLst>
            <a:lin ang="5400000" scaled="1"/>
          </a:gradFill>
          <a:ln>
            <a:solidFill>
              <a:schemeClr val="bg1"/>
            </a:solidFill>
          </a:ln>
          <a:effectLst>
            <a:outerShdw blurRad="381000" dist="508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6" name="晋升述职-6"/>
          <p:cNvSpPr/>
          <p:nvPr/>
        </p:nvSpPr>
        <p:spPr>
          <a:xfrm>
            <a:off x="1462840" y="4052269"/>
            <a:ext cx="2522068" cy="1997791"/>
          </a:xfrm>
          <a:prstGeom prst="rect">
            <a:avLst/>
          </a:prstGeom>
        </p:spPr>
        <p:txBody>
          <a:bodyPr wrap="square">
            <a:noAutofit/>
          </a:bodyPr>
          <a:lstStyle/>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请在这里输入一段文字请在这里输入一段文字请在这里输入一段文字请在这里输入一段文字请在这里输入一段文字请在这里输入一段文字请在这里输入一段文字</a:t>
            </a:r>
          </a:p>
        </p:txBody>
      </p:sp>
      <p:sp>
        <p:nvSpPr>
          <p:cNvPr id="19" name="晋升述职-7"/>
          <p:cNvSpPr/>
          <p:nvPr/>
        </p:nvSpPr>
        <p:spPr>
          <a:xfrm>
            <a:off x="8002940" y="1704975"/>
            <a:ext cx="2930372" cy="4646024"/>
          </a:xfrm>
          <a:prstGeom prst="roundRect">
            <a:avLst>
              <a:gd name="adj" fmla="val 3575"/>
            </a:avLst>
          </a:prstGeom>
          <a:gradFill>
            <a:gsLst>
              <a:gs pos="0">
                <a:srgbClr val="F4F5F9"/>
              </a:gs>
              <a:gs pos="59000">
                <a:schemeClr val="bg1"/>
              </a:gs>
            </a:gsLst>
            <a:lin ang="5400000" scaled="1"/>
          </a:gradFill>
          <a:ln>
            <a:solidFill>
              <a:schemeClr val="bg1"/>
            </a:solidFill>
          </a:ln>
          <a:effectLst>
            <a:outerShdw blurRad="381000" dist="508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0" name="晋升述职-8"/>
          <p:cNvSpPr/>
          <p:nvPr/>
        </p:nvSpPr>
        <p:spPr>
          <a:xfrm>
            <a:off x="8207092" y="4052269"/>
            <a:ext cx="2522068" cy="1993751"/>
          </a:xfrm>
          <a:prstGeom prst="rect">
            <a:avLst/>
          </a:prstGeom>
        </p:spPr>
        <p:txBody>
          <a:bodyPr wrap="square">
            <a:noAutofit/>
          </a:bodyPr>
          <a:lstStyle/>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请在这里输入一段文字请在这里输入一段文字请在这里输入一段文字请在这里输入一段文字请在这里输入一段文字请在这里输入一段文字请在这里输入一段文字</a:t>
            </a:r>
          </a:p>
        </p:txBody>
      </p:sp>
      <p:sp>
        <p:nvSpPr>
          <p:cNvPr id="24" name="晋升述职-9"/>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2"/>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en-US" dirty="0"/>
          </a:p>
        </p:txBody>
      </p:sp>
      <p:sp>
        <p:nvSpPr>
          <p:cNvPr id="25" name="晋升述职-10"/>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积累经验</a:t>
            </a:r>
          </a:p>
        </p:txBody>
      </p:sp>
      <p:sp>
        <p:nvSpPr>
          <p:cNvPr id="26" name="晋升述职-11"/>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ACCUMULATE EXPERIENCE</a:t>
            </a:r>
          </a:p>
        </p:txBody>
      </p:sp>
      <p:sp>
        <p:nvSpPr>
          <p:cNvPr id="34" name="晋升述职-12"/>
          <p:cNvSpPr/>
          <p:nvPr/>
        </p:nvSpPr>
        <p:spPr>
          <a:xfrm>
            <a:off x="1514199" y="2005805"/>
            <a:ext cx="2419350" cy="1753397"/>
          </a:xfrm>
          <a:custGeom>
            <a:avLst/>
            <a:gdLst>
              <a:gd name="connsiteX0" fmla="*/ 52146 w 2419350"/>
              <a:gd name="connsiteY0" fmla="*/ 0 h 1753397"/>
              <a:gd name="connsiteX1" fmla="*/ 2367204 w 2419350"/>
              <a:gd name="connsiteY1" fmla="*/ 0 h 1753397"/>
              <a:gd name="connsiteX2" fmla="*/ 2419350 w 2419350"/>
              <a:gd name="connsiteY2" fmla="*/ 52146 h 1753397"/>
              <a:gd name="connsiteX3" fmla="*/ 2419350 w 2419350"/>
              <a:gd name="connsiteY3" fmla="*/ 1701251 h 1753397"/>
              <a:gd name="connsiteX4" fmla="*/ 2367204 w 2419350"/>
              <a:gd name="connsiteY4" fmla="*/ 1753397 h 1753397"/>
              <a:gd name="connsiteX5" fmla="*/ 52146 w 2419350"/>
              <a:gd name="connsiteY5" fmla="*/ 1753397 h 1753397"/>
              <a:gd name="connsiteX6" fmla="*/ 0 w 2419350"/>
              <a:gd name="connsiteY6" fmla="*/ 1701251 h 1753397"/>
              <a:gd name="connsiteX7" fmla="*/ 0 w 2419350"/>
              <a:gd name="connsiteY7" fmla="*/ 52146 h 1753397"/>
              <a:gd name="connsiteX8" fmla="*/ 52146 w 2419350"/>
              <a:gd name="connsiteY8" fmla="*/ 0 h 175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350" h="1753397">
                <a:moveTo>
                  <a:pt x="52146" y="0"/>
                </a:moveTo>
                <a:lnTo>
                  <a:pt x="2367204" y="0"/>
                </a:lnTo>
                <a:cubicBezTo>
                  <a:pt x="2396003" y="0"/>
                  <a:pt x="2419350" y="23347"/>
                  <a:pt x="2419350" y="52146"/>
                </a:cubicBezTo>
                <a:lnTo>
                  <a:pt x="2419350" y="1701251"/>
                </a:lnTo>
                <a:cubicBezTo>
                  <a:pt x="2419350" y="1730050"/>
                  <a:pt x="2396003" y="1753397"/>
                  <a:pt x="2367204" y="1753397"/>
                </a:cubicBezTo>
                <a:lnTo>
                  <a:pt x="52146" y="1753397"/>
                </a:lnTo>
                <a:cubicBezTo>
                  <a:pt x="23347" y="1753397"/>
                  <a:pt x="0" y="1730050"/>
                  <a:pt x="0" y="1701251"/>
                </a:cubicBezTo>
                <a:lnTo>
                  <a:pt x="0" y="52146"/>
                </a:lnTo>
                <a:cubicBezTo>
                  <a:pt x="0" y="23347"/>
                  <a:pt x="23347" y="0"/>
                  <a:pt x="52146" y="0"/>
                </a:cubicBezTo>
                <a:close/>
              </a:path>
            </a:pathLst>
          </a:cu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宋体 CN Heavy" panose="02020900000000000000" pitchFamily="18" charset="-122"/>
            </a:endParaRPr>
          </a:p>
        </p:txBody>
      </p:sp>
      <p:sp>
        <p:nvSpPr>
          <p:cNvPr id="35" name="晋升述职-13"/>
          <p:cNvSpPr/>
          <p:nvPr/>
        </p:nvSpPr>
        <p:spPr>
          <a:xfrm>
            <a:off x="8207094" y="2005804"/>
            <a:ext cx="2522067" cy="1753397"/>
          </a:xfrm>
          <a:custGeom>
            <a:avLst/>
            <a:gdLst>
              <a:gd name="connsiteX0" fmla="*/ 52146 w 2522067"/>
              <a:gd name="connsiteY0" fmla="*/ 0 h 1753397"/>
              <a:gd name="connsiteX1" fmla="*/ 2469921 w 2522067"/>
              <a:gd name="connsiteY1" fmla="*/ 0 h 1753397"/>
              <a:gd name="connsiteX2" fmla="*/ 2522067 w 2522067"/>
              <a:gd name="connsiteY2" fmla="*/ 52146 h 1753397"/>
              <a:gd name="connsiteX3" fmla="*/ 2522067 w 2522067"/>
              <a:gd name="connsiteY3" fmla="*/ 1701251 h 1753397"/>
              <a:gd name="connsiteX4" fmla="*/ 2469921 w 2522067"/>
              <a:gd name="connsiteY4" fmla="*/ 1753397 h 1753397"/>
              <a:gd name="connsiteX5" fmla="*/ 52146 w 2522067"/>
              <a:gd name="connsiteY5" fmla="*/ 1753397 h 1753397"/>
              <a:gd name="connsiteX6" fmla="*/ 0 w 2522067"/>
              <a:gd name="connsiteY6" fmla="*/ 1701251 h 1753397"/>
              <a:gd name="connsiteX7" fmla="*/ 0 w 2522067"/>
              <a:gd name="connsiteY7" fmla="*/ 52146 h 1753397"/>
              <a:gd name="connsiteX8" fmla="*/ 52146 w 2522067"/>
              <a:gd name="connsiteY8" fmla="*/ 0 h 175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2067" h="1753397">
                <a:moveTo>
                  <a:pt x="52146" y="0"/>
                </a:moveTo>
                <a:lnTo>
                  <a:pt x="2469921" y="0"/>
                </a:lnTo>
                <a:cubicBezTo>
                  <a:pt x="2498720" y="0"/>
                  <a:pt x="2522067" y="23347"/>
                  <a:pt x="2522067" y="52146"/>
                </a:cubicBezTo>
                <a:lnTo>
                  <a:pt x="2522067" y="1701251"/>
                </a:lnTo>
                <a:cubicBezTo>
                  <a:pt x="2522067" y="1730050"/>
                  <a:pt x="2498720" y="1753397"/>
                  <a:pt x="2469921" y="1753397"/>
                </a:cubicBezTo>
                <a:lnTo>
                  <a:pt x="52146" y="1753397"/>
                </a:lnTo>
                <a:cubicBezTo>
                  <a:pt x="23347" y="1753397"/>
                  <a:pt x="0" y="1730050"/>
                  <a:pt x="0" y="1701251"/>
                </a:cubicBezTo>
                <a:lnTo>
                  <a:pt x="0" y="52146"/>
                </a:lnTo>
                <a:cubicBezTo>
                  <a:pt x="0" y="23347"/>
                  <a:pt x="23347" y="0"/>
                  <a:pt x="52146" y="0"/>
                </a:cubicBezTo>
                <a:close/>
              </a:path>
            </a:pathLst>
          </a:cu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宋体 CN Heavy" panose="02020900000000000000" pitchFamily="18" charset="-122"/>
            </a:endParaRPr>
          </a:p>
        </p:txBody>
      </p:sp>
      <p:pic>
        <p:nvPicPr>
          <p:cNvPr id="36" name="晋升述职-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1516538" y="1559806"/>
            <a:ext cx="2417011" cy="2199395"/>
          </a:xfrm>
          <a:prstGeom prst="rect">
            <a:avLst/>
          </a:prstGeom>
        </p:spPr>
      </p:pic>
      <p:pic>
        <p:nvPicPr>
          <p:cNvPr id="37" name="晋升述职-15" descr="图片包含 游戏机&#10;&#10;描述已自动生成"/>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l="31721" t="-1" r="10878" b="234"/>
          <a:stretch>
            <a:fillRect/>
          </a:stretch>
        </p:blipFill>
        <p:spPr>
          <a:xfrm>
            <a:off x="8207092" y="1607941"/>
            <a:ext cx="2522068" cy="214564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晋升述职-1"/>
          <p:cNvSpPr/>
          <p:nvPr/>
        </p:nvSpPr>
        <p:spPr>
          <a:xfrm>
            <a:off x="1892300" y="1409700"/>
            <a:ext cx="8407400" cy="5448300"/>
          </a:xfrm>
          <a:custGeom>
            <a:avLst/>
            <a:gdLst>
              <a:gd name="connsiteX0" fmla="*/ 4203700 w 8407400"/>
              <a:gd name="connsiteY0" fmla="*/ 0 h 5448300"/>
              <a:gd name="connsiteX1" fmla="*/ 8407400 w 8407400"/>
              <a:gd name="connsiteY1" fmla="*/ 4203700 h 5448300"/>
              <a:gd name="connsiteX2" fmla="*/ 8275056 w 8407400"/>
              <a:gd name="connsiteY2" fmla="*/ 5254270 h 5448300"/>
              <a:gd name="connsiteX3" fmla="*/ 8219958 w 8407400"/>
              <a:gd name="connsiteY3" fmla="*/ 5448300 h 5448300"/>
              <a:gd name="connsiteX4" fmla="*/ 187442 w 8407400"/>
              <a:gd name="connsiteY4" fmla="*/ 5448300 h 5448300"/>
              <a:gd name="connsiteX5" fmla="*/ 132344 w 8407400"/>
              <a:gd name="connsiteY5" fmla="*/ 5254270 h 5448300"/>
              <a:gd name="connsiteX6" fmla="*/ 0 w 8407400"/>
              <a:gd name="connsiteY6" fmla="*/ 4203700 h 5448300"/>
              <a:gd name="connsiteX7" fmla="*/ 4203700 w 8407400"/>
              <a:gd name="connsiteY7" fmla="*/ 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7400" h="5448300">
                <a:moveTo>
                  <a:pt x="4203700" y="0"/>
                </a:moveTo>
                <a:cubicBezTo>
                  <a:pt x="6525339" y="0"/>
                  <a:pt x="8407400" y="1882061"/>
                  <a:pt x="8407400" y="4203700"/>
                </a:cubicBezTo>
                <a:cubicBezTo>
                  <a:pt x="8407400" y="4566456"/>
                  <a:pt x="8361451" y="4918481"/>
                  <a:pt x="8275056" y="5254270"/>
                </a:cubicBezTo>
                <a:lnTo>
                  <a:pt x="8219958" y="5448300"/>
                </a:lnTo>
                <a:lnTo>
                  <a:pt x="187442" y="5448300"/>
                </a:lnTo>
                <a:lnTo>
                  <a:pt x="132344" y="5254270"/>
                </a:lnTo>
                <a:cubicBezTo>
                  <a:pt x="45949" y="4918481"/>
                  <a:pt x="0" y="4566456"/>
                  <a:pt x="0" y="4203700"/>
                </a:cubicBezTo>
                <a:cubicBezTo>
                  <a:pt x="0" y="1882061"/>
                  <a:pt x="1882061" y="0"/>
                  <a:pt x="4203700" y="0"/>
                </a:cubicBezTo>
                <a:close/>
              </a:path>
            </a:pathLst>
          </a:custGeom>
          <a:gradFill flip="none" rotWithShape="1">
            <a:gsLst>
              <a:gs pos="60000">
                <a:srgbClr val="0078ED">
                  <a:alpha val="0"/>
                </a:srgbClr>
              </a:gs>
              <a:gs pos="100000">
                <a:srgbClr val="0078ED">
                  <a:alpha val="7000"/>
                </a:srgbClr>
              </a:gs>
            </a:gsLst>
            <a:path path="circle">
              <a:fillToRect l="50000" t="50000" r="50000" b="50000"/>
            </a:path>
            <a:tileRect/>
          </a:gradFill>
          <a:ln w="6350" cap="flat" cmpd="sng" algn="ctr">
            <a:solidFill>
              <a:srgbClr val="FFFFFF">
                <a:lumMod val="9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dirty="0">
              <a:solidFill>
                <a:srgbClr val="FFFFFF"/>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9" name="晋升述职-2"/>
          <p:cNvSpPr/>
          <p:nvPr/>
        </p:nvSpPr>
        <p:spPr>
          <a:xfrm>
            <a:off x="2946400" y="2463800"/>
            <a:ext cx="6299200" cy="4394200"/>
          </a:xfrm>
          <a:custGeom>
            <a:avLst/>
            <a:gdLst>
              <a:gd name="connsiteX0" fmla="*/ 3149600 w 6299200"/>
              <a:gd name="connsiteY0" fmla="*/ 0 h 4394200"/>
              <a:gd name="connsiteX1" fmla="*/ 6299200 w 6299200"/>
              <a:gd name="connsiteY1" fmla="*/ 3149600 h 4394200"/>
              <a:gd name="connsiteX2" fmla="*/ 6051689 w 6299200"/>
              <a:gd name="connsiteY2" fmla="*/ 4375567 h 4394200"/>
              <a:gd name="connsiteX3" fmla="*/ 6042713 w 6299200"/>
              <a:gd name="connsiteY3" fmla="*/ 4394200 h 4394200"/>
              <a:gd name="connsiteX4" fmla="*/ 256488 w 6299200"/>
              <a:gd name="connsiteY4" fmla="*/ 4394200 h 4394200"/>
              <a:gd name="connsiteX5" fmla="*/ 247511 w 6299200"/>
              <a:gd name="connsiteY5" fmla="*/ 4375567 h 4394200"/>
              <a:gd name="connsiteX6" fmla="*/ 0 w 6299200"/>
              <a:gd name="connsiteY6" fmla="*/ 3149600 h 4394200"/>
              <a:gd name="connsiteX7" fmla="*/ 3149600 w 6299200"/>
              <a:gd name="connsiteY7" fmla="*/ 0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9200" h="4394200">
                <a:moveTo>
                  <a:pt x="3149600" y="0"/>
                </a:moveTo>
                <a:cubicBezTo>
                  <a:pt x="4889076" y="0"/>
                  <a:pt x="6299200" y="1410124"/>
                  <a:pt x="6299200" y="3149600"/>
                </a:cubicBezTo>
                <a:cubicBezTo>
                  <a:pt x="6299200" y="3584469"/>
                  <a:pt x="6211067" y="3998754"/>
                  <a:pt x="6051689" y="4375567"/>
                </a:cubicBezTo>
                <a:lnTo>
                  <a:pt x="6042713" y="4394200"/>
                </a:lnTo>
                <a:lnTo>
                  <a:pt x="256488" y="4394200"/>
                </a:lnTo>
                <a:lnTo>
                  <a:pt x="247511" y="4375567"/>
                </a:lnTo>
                <a:cubicBezTo>
                  <a:pt x="88133" y="3998754"/>
                  <a:pt x="0" y="3584469"/>
                  <a:pt x="0" y="3149600"/>
                </a:cubicBezTo>
                <a:cubicBezTo>
                  <a:pt x="0" y="1410124"/>
                  <a:pt x="1410124" y="0"/>
                  <a:pt x="3149600" y="0"/>
                </a:cubicBezTo>
                <a:close/>
              </a:path>
            </a:pathLst>
          </a:custGeom>
          <a:gradFill flip="none" rotWithShape="1">
            <a:gsLst>
              <a:gs pos="60000">
                <a:srgbClr val="0078ED">
                  <a:alpha val="0"/>
                </a:srgbClr>
              </a:gs>
              <a:gs pos="100000">
                <a:srgbClr val="0078ED">
                  <a:alpha val="7000"/>
                </a:srgbClr>
              </a:gs>
            </a:gsLst>
            <a:path path="circle">
              <a:fillToRect l="50000" t="50000" r="50000" b="50000"/>
            </a:path>
            <a:tileRect/>
          </a:gradFill>
          <a:ln w="6350" cap="flat" cmpd="sng" algn="ctr">
            <a:solidFill>
              <a:srgbClr val="FFFFFF">
                <a:lumMod val="95000"/>
              </a:srgbClr>
            </a:solidFill>
            <a:prstDash val="solid"/>
            <a:miter lim="800000"/>
          </a:ln>
          <a:effectLst/>
        </p:spPr>
        <p:txBody>
          <a:bodyPr wrap="square" rtlCol="0" anchor="ctr">
            <a:noAutofit/>
          </a:bodyPr>
          <a:lstStyle/>
          <a:p>
            <a:pPr algn="ctr">
              <a:defRPr/>
            </a:pPr>
            <a:endParaRPr lang="zh-CN" altLang="en-US" kern="0" dirty="0">
              <a:solidFill>
                <a:srgbClr val="FFFFFF"/>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10" name="晋升述职-3"/>
          <p:cNvSpPr/>
          <p:nvPr/>
        </p:nvSpPr>
        <p:spPr>
          <a:xfrm>
            <a:off x="3972367" y="3489768"/>
            <a:ext cx="4247266" cy="3368232"/>
          </a:xfrm>
          <a:custGeom>
            <a:avLst/>
            <a:gdLst>
              <a:gd name="connsiteX0" fmla="*/ 2123633 w 4247266"/>
              <a:gd name="connsiteY0" fmla="*/ 0 h 3368232"/>
              <a:gd name="connsiteX1" fmla="*/ 4247266 w 4247266"/>
              <a:gd name="connsiteY1" fmla="*/ 2123633 h 3368232"/>
              <a:gd name="connsiteX2" fmla="*/ 3884583 w 4247266"/>
              <a:gd name="connsiteY2" fmla="*/ 3310977 h 3368232"/>
              <a:gd name="connsiteX3" fmla="*/ 3841768 w 4247266"/>
              <a:gd name="connsiteY3" fmla="*/ 3368232 h 3368232"/>
              <a:gd name="connsiteX4" fmla="*/ 405499 w 4247266"/>
              <a:gd name="connsiteY4" fmla="*/ 3368232 h 3368232"/>
              <a:gd name="connsiteX5" fmla="*/ 362684 w 4247266"/>
              <a:gd name="connsiteY5" fmla="*/ 3310977 h 3368232"/>
              <a:gd name="connsiteX6" fmla="*/ 0 w 4247266"/>
              <a:gd name="connsiteY6" fmla="*/ 2123633 h 3368232"/>
              <a:gd name="connsiteX7" fmla="*/ 2123633 w 4247266"/>
              <a:gd name="connsiteY7" fmla="*/ 0 h 336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7266" h="3368232">
                <a:moveTo>
                  <a:pt x="2123633" y="0"/>
                </a:moveTo>
                <a:cubicBezTo>
                  <a:pt x="3296483" y="0"/>
                  <a:pt x="4247266" y="950783"/>
                  <a:pt x="4247266" y="2123633"/>
                </a:cubicBezTo>
                <a:cubicBezTo>
                  <a:pt x="4247266" y="2563452"/>
                  <a:pt x="4113562" y="2972043"/>
                  <a:pt x="3884583" y="3310977"/>
                </a:cubicBezTo>
                <a:lnTo>
                  <a:pt x="3841768" y="3368232"/>
                </a:lnTo>
                <a:lnTo>
                  <a:pt x="405499" y="3368232"/>
                </a:lnTo>
                <a:lnTo>
                  <a:pt x="362684" y="3310977"/>
                </a:lnTo>
                <a:cubicBezTo>
                  <a:pt x="133704" y="2972043"/>
                  <a:pt x="0" y="2563452"/>
                  <a:pt x="0" y="2123633"/>
                </a:cubicBezTo>
                <a:cubicBezTo>
                  <a:pt x="0" y="950783"/>
                  <a:pt x="950783" y="0"/>
                  <a:pt x="2123633" y="0"/>
                </a:cubicBezTo>
                <a:close/>
              </a:path>
            </a:pathLst>
          </a:custGeom>
          <a:gradFill flip="none" rotWithShape="1">
            <a:gsLst>
              <a:gs pos="60000">
                <a:srgbClr val="0078ED">
                  <a:alpha val="0"/>
                </a:srgbClr>
              </a:gs>
              <a:gs pos="100000">
                <a:srgbClr val="0078ED">
                  <a:alpha val="7000"/>
                </a:srgbClr>
              </a:gs>
            </a:gsLst>
            <a:path path="circle">
              <a:fillToRect l="50000" t="50000" r="50000" b="50000"/>
            </a:path>
            <a:tileRect/>
          </a:gradFill>
          <a:ln w="6350" cap="flat" cmpd="sng" algn="ctr">
            <a:solidFill>
              <a:srgbClr val="FFFFFF">
                <a:lumMod val="9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dirty="0">
              <a:solidFill>
                <a:srgbClr val="FFFFFF"/>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11" name="晋升述职-4"/>
          <p:cNvSpPr/>
          <p:nvPr/>
        </p:nvSpPr>
        <p:spPr>
          <a:xfrm>
            <a:off x="4845140" y="4362540"/>
            <a:ext cx="2501720" cy="2501720"/>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2" name="晋升述职-5"/>
          <p:cNvSpPr/>
          <p:nvPr/>
        </p:nvSpPr>
        <p:spPr>
          <a:xfrm>
            <a:off x="5498867" y="5016268"/>
            <a:ext cx="1194268" cy="1194266"/>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3" name="晋升述职-6"/>
          <p:cNvSpPr/>
          <p:nvPr/>
        </p:nvSpPr>
        <p:spPr>
          <a:xfrm>
            <a:off x="2083271" y="5190547"/>
            <a:ext cx="139976" cy="139976"/>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4" name="晋升述职-7"/>
          <p:cNvSpPr/>
          <p:nvPr/>
        </p:nvSpPr>
        <p:spPr>
          <a:xfrm>
            <a:off x="7832518" y="5754058"/>
            <a:ext cx="280968" cy="280968"/>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5" name="晋升述职-8"/>
          <p:cNvSpPr/>
          <p:nvPr/>
        </p:nvSpPr>
        <p:spPr>
          <a:xfrm>
            <a:off x="1077942" y="2336754"/>
            <a:ext cx="69860" cy="69860"/>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6" name="晋升述职-9"/>
          <p:cNvSpPr/>
          <p:nvPr/>
        </p:nvSpPr>
        <p:spPr>
          <a:xfrm>
            <a:off x="10785358" y="2535597"/>
            <a:ext cx="63745" cy="63745"/>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8" name="晋升述职-10"/>
          <p:cNvSpPr/>
          <p:nvPr/>
        </p:nvSpPr>
        <p:spPr>
          <a:xfrm>
            <a:off x="8730008" y="2471196"/>
            <a:ext cx="1415773" cy="461665"/>
          </a:xfrm>
          <a:prstGeom prst="rect">
            <a:avLst/>
          </a:prstGeom>
        </p:spPr>
        <p:txBody>
          <a:bodyPr wrap="none">
            <a:noAutofit/>
          </a:bodyPr>
          <a:lstStyle/>
          <a:p>
            <a:pPr algn="ctr">
              <a:defRPr/>
            </a:pPr>
            <a:r>
              <a:rPr lang="zh-CN" altLang="en-US" sz="2400" b="1"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rPr>
              <a:t>市场推广</a:t>
            </a:r>
          </a:p>
        </p:txBody>
      </p:sp>
      <p:sp>
        <p:nvSpPr>
          <p:cNvPr id="19" name="晋升述职-11"/>
          <p:cNvSpPr/>
          <p:nvPr/>
        </p:nvSpPr>
        <p:spPr>
          <a:xfrm>
            <a:off x="8482155" y="2976680"/>
            <a:ext cx="1911478" cy="1056185"/>
          </a:xfrm>
          <a:prstGeom prst="rect">
            <a:avLst/>
          </a:prstGeom>
          <a:noFill/>
        </p:spPr>
        <p:txBody>
          <a:bodyPr wrap="square" lIns="45719" tIns="22859" rIns="45719" bIns="22859" rtlCol="0">
            <a:noAutofit/>
          </a:bodyPr>
          <a:lstStyle/>
          <a:p>
            <a:pPr algn="ctr">
              <a:lnSpc>
                <a:spcPct val="14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rPr>
              <a:t>请在这里输入一段文字请在这里输入一段文字请在这里输入一段文字请在这里输入一段文字</a:t>
            </a:r>
          </a:p>
        </p:txBody>
      </p:sp>
      <p:sp>
        <p:nvSpPr>
          <p:cNvPr id="20" name="晋升述职-12"/>
          <p:cNvSpPr/>
          <p:nvPr/>
        </p:nvSpPr>
        <p:spPr>
          <a:xfrm>
            <a:off x="9231971" y="1932166"/>
            <a:ext cx="411846" cy="396013"/>
          </a:xfrm>
          <a:custGeom>
            <a:avLst/>
            <a:gdLst>
              <a:gd name="connsiteX0" fmla="*/ 1279599 w 1662073"/>
              <a:gd name="connsiteY0" fmla="*/ 1598177 h 1598177"/>
              <a:gd name="connsiteX1" fmla="*/ 1273544 w 1662073"/>
              <a:gd name="connsiteY1" fmla="*/ 1597896 h 1598177"/>
              <a:gd name="connsiteX2" fmla="*/ 127823 w 1662073"/>
              <a:gd name="connsiteY2" fmla="*/ 1597677 h 1598177"/>
              <a:gd name="connsiteX3" fmla="*/ 37395 w 1662073"/>
              <a:gd name="connsiteY3" fmla="*/ 1560156 h 1598177"/>
              <a:gd name="connsiteX4" fmla="*/ 0 w 1662073"/>
              <a:gd name="connsiteY4" fmla="*/ 1469681 h 1598177"/>
              <a:gd name="connsiteX5" fmla="*/ 468 w 1662073"/>
              <a:gd name="connsiteY5" fmla="*/ 760210 h 1598177"/>
              <a:gd name="connsiteX6" fmla="*/ 112184 w 1662073"/>
              <a:gd name="connsiteY6" fmla="*/ 633433 h 1598177"/>
              <a:gd name="connsiteX7" fmla="*/ 488753 w 1662073"/>
              <a:gd name="connsiteY7" fmla="*/ 527803 h 1598177"/>
              <a:gd name="connsiteX8" fmla="*/ 638769 w 1662073"/>
              <a:gd name="connsiteY8" fmla="*/ 249824 h 1598177"/>
              <a:gd name="connsiteX9" fmla="*/ 888452 w 1662073"/>
              <a:gd name="connsiteY9" fmla="*/ 0 h 1598177"/>
              <a:gd name="connsiteX10" fmla="*/ 1128959 w 1662073"/>
              <a:gd name="connsiteY10" fmla="*/ 182729 h 1598177"/>
              <a:gd name="connsiteX11" fmla="*/ 1132736 w 1662073"/>
              <a:gd name="connsiteY11" fmla="*/ 194310 h 1598177"/>
              <a:gd name="connsiteX12" fmla="*/ 1150465 w 1662073"/>
              <a:gd name="connsiteY12" fmla="*/ 354126 h 1598177"/>
              <a:gd name="connsiteX13" fmla="*/ 1133609 w 1662073"/>
              <a:gd name="connsiteY13" fmla="*/ 511197 h 1598177"/>
              <a:gd name="connsiteX14" fmla="*/ 1406017 w 1662073"/>
              <a:gd name="connsiteY14" fmla="*/ 511416 h 1598177"/>
              <a:gd name="connsiteX15" fmla="*/ 1422061 w 1662073"/>
              <a:gd name="connsiteY15" fmla="*/ 512524 h 1598177"/>
              <a:gd name="connsiteX16" fmla="*/ 1623955 w 1662073"/>
              <a:gd name="connsiteY16" fmla="*/ 632028 h 1598177"/>
              <a:gd name="connsiteX17" fmla="*/ 1661662 w 1662073"/>
              <a:gd name="connsiteY17" fmla="*/ 779156 h 1598177"/>
              <a:gd name="connsiteX18" fmla="*/ 1657354 w 1662073"/>
              <a:gd name="connsiteY18" fmla="*/ 817144 h 1598177"/>
              <a:gd name="connsiteX19" fmla="*/ 1519855 w 1662073"/>
              <a:gd name="connsiteY19" fmla="*/ 1424450 h 1598177"/>
              <a:gd name="connsiteX20" fmla="*/ 1503435 w 1662073"/>
              <a:gd name="connsiteY20" fmla="*/ 1462797 h 1598177"/>
              <a:gd name="connsiteX21" fmla="*/ 1414943 w 1662073"/>
              <a:gd name="connsiteY21" fmla="*/ 1558999 h 1598177"/>
              <a:gd name="connsiteX22" fmla="*/ 1279599 w 1662073"/>
              <a:gd name="connsiteY22" fmla="*/ 1598177 h 1598177"/>
              <a:gd name="connsiteX23" fmla="*/ 888454 w 1662073"/>
              <a:gd name="connsiteY23" fmla="*/ 127859 h 1598177"/>
              <a:gd name="connsiteX24" fmla="*/ 766624 w 1662073"/>
              <a:gd name="connsiteY24" fmla="*/ 249829 h 1598177"/>
              <a:gd name="connsiteX25" fmla="*/ 570191 w 1662073"/>
              <a:gd name="connsiteY25" fmla="*/ 626383 h 1598177"/>
              <a:gd name="connsiteX26" fmla="*/ 128447 w 1662073"/>
              <a:gd name="connsiteY26" fmla="*/ 760262 h 1598177"/>
              <a:gd name="connsiteX27" fmla="*/ 127853 w 1662073"/>
              <a:gd name="connsiteY27" fmla="*/ 1469793 h 1598177"/>
              <a:gd name="connsiteX28" fmla="*/ 1279599 w 1662073"/>
              <a:gd name="connsiteY28" fmla="*/ 1470042 h 1598177"/>
              <a:gd name="connsiteX29" fmla="*/ 1284499 w 1662073"/>
              <a:gd name="connsiteY29" fmla="*/ 1470229 h 1598177"/>
              <a:gd name="connsiteX30" fmla="*/ 1346741 w 1662073"/>
              <a:gd name="connsiteY30" fmla="*/ 1450845 h 1598177"/>
              <a:gd name="connsiteX31" fmla="*/ 1391221 w 1662073"/>
              <a:gd name="connsiteY31" fmla="*/ 1401433 h 1598177"/>
              <a:gd name="connsiteX32" fmla="*/ 1396121 w 1662073"/>
              <a:gd name="connsiteY32" fmla="*/ 1393270 h 1598177"/>
              <a:gd name="connsiteX33" fmla="*/ 1533309 w 1662073"/>
              <a:gd name="connsiteY33" fmla="*/ 786369 h 1598177"/>
              <a:gd name="connsiteX34" fmla="*/ 1533840 w 1662073"/>
              <a:gd name="connsiteY34" fmla="*/ 774273 h 1598177"/>
              <a:gd name="connsiteX35" fmla="*/ 1515673 w 1662073"/>
              <a:gd name="connsiteY35" fmla="*/ 699982 h 1598177"/>
              <a:gd name="connsiteX36" fmla="*/ 1412821 w 1662073"/>
              <a:gd name="connsiteY36" fmla="*/ 640067 h 1598177"/>
              <a:gd name="connsiteX37" fmla="*/ 1403925 w 1662073"/>
              <a:gd name="connsiteY37" fmla="*/ 639083 h 1598177"/>
              <a:gd name="connsiteX38" fmla="*/ 1049237 w 1662073"/>
              <a:gd name="connsiteY38" fmla="*/ 638990 h 1598177"/>
              <a:gd name="connsiteX39" fmla="*/ 997173 w 1662073"/>
              <a:gd name="connsiteY39" fmla="*/ 612083 h 1598177"/>
              <a:gd name="connsiteX40" fmla="*/ 988931 w 1662073"/>
              <a:gd name="connsiteY40" fmla="*/ 554056 h 1598177"/>
              <a:gd name="connsiteX41" fmla="*/ 1022612 w 1662073"/>
              <a:gd name="connsiteY41" fmla="*/ 354128 h 1598177"/>
              <a:gd name="connsiteX42" fmla="*/ 1009846 w 1662073"/>
              <a:gd name="connsiteY42" fmla="*/ 231049 h 1598177"/>
              <a:gd name="connsiteX43" fmla="*/ 1007192 w 1662073"/>
              <a:gd name="connsiteY43" fmla="*/ 222450 h 1598177"/>
              <a:gd name="connsiteX44" fmla="*/ 888454 w 1662073"/>
              <a:gd name="connsiteY44" fmla="*/ 127859 h 159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2073" h="1598177">
                <a:moveTo>
                  <a:pt x="1279599" y="1598177"/>
                </a:moveTo>
                <a:cubicBezTo>
                  <a:pt x="1277570" y="1598177"/>
                  <a:pt x="1275541" y="1598084"/>
                  <a:pt x="1273544" y="1597896"/>
                </a:cubicBezTo>
                <a:lnTo>
                  <a:pt x="127823" y="1597677"/>
                </a:lnTo>
                <a:cubicBezTo>
                  <a:pt x="93644" y="1597677"/>
                  <a:pt x="61524" y="1584349"/>
                  <a:pt x="37395" y="1560156"/>
                </a:cubicBezTo>
                <a:cubicBezTo>
                  <a:pt x="13235" y="1535997"/>
                  <a:pt x="-30" y="1503847"/>
                  <a:pt x="0" y="1469681"/>
                </a:cubicBezTo>
                <a:lnTo>
                  <a:pt x="468" y="760210"/>
                </a:lnTo>
                <a:cubicBezTo>
                  <a:pt x="531" y="696080"/>
                  <a:pt x="48569" y="641581"/>
                  <a:pt x="112184" y="633433"/>
                </a:cubicBezTo>
                <a:cubicBezTo>
                  <a:pt x="293820" y="610131"/>
                  <a:pt x="438124" y="569662"/>
                  <a:pt x="488753" y="527803"/>
                </a:cubicBezTo>
                <a:cubicBezTo>
                  <a:pt x="568693" y="461800"/>
                  <a:pt x="638769" y="331902"/>
                  <a:pt x="638769" y="249824"/>
                </a:cubicBezTo>
                <a:cubicBezTo>
                  <a:pt x="638769" y="109734"/>
                  <a:pt x="748457" y="0"/>
                  <a:pt x="888452" y="0"/>
                </a:cubicBezTo>
                <a:cubicBezTo>
                  <a:pt x="1001541" y="0"/>
                  <a:pt x="1098899" y="74587"/>
                  <a:pt x="1128959" y="182729"/>
                </a:cubicBezTo>
                <a:cubicBezTo>
                  <a:pt x="1130604" y="186453"/>
                  <a:pt x="1131869" y="190332"/>
                  <a:pt x="1132736" y="194310"/>
                </a:cubicBezTo>
                <a:cubicBezTo>
                  <a:pt x="1144504" y="247779"/>
                  <a:pt x="1150465" y="301546"/>
                  <a:pt x="1150465" y="354126"/>
                </a:cubicBezTo>
                <a:cubicBezTo>
                  <a:pt x="1150465" y="407238"/>
                  <a:pt x="1144815" y="459803"/>
                  <a:pt x="1133609" y="511197"/>
                </a:cubicBezTo>
                <a:lnTo>
                  <a:pt x="1406017" y="511416"/>
                </a:lnTo>
                <a:cubicBezTo>
                  <a:pt x="1411604" y="511416"/>
                  <a:pt x="1416880" y="511791"/>
                  <a:pt x="1422061" y="512524"/>
                </a:cubicBezTo>
                <a:cubicBezTo>
                  <a:pt x="1505248" y="517238"/>
                  <a:pt x="1580505" y="561688"/>
                  <a:pt x="1623955" y="632028"/>
                </a:cubicBezTo>
                <a:cubicBezTo>
                  <a:pt x="1651487" y="675181"/>
                  <a:pt x="1664628" y="726200"/>
                  <a:pt x="1661662" y="779156"/>
                </a:cubicBezTo>
                <a:cubicBezTo>
                  <a:pt x="1662140" y="791963"/>
                  <a:pt x="1660688" y="804769"/>
                  <a:pt x="1657354" y="817144"/>
                </a:cubicBezTo>
                <a:lnTo>
                  <a:pt x="1519855" y="1424450"/>
                </a:lnTo>
                <a:cubicBezTo>
                  <a:pt x="1515829" y="1439589"/>
                  <a:pt x="1510460" y="1451872"/>
                  <a:pt x="1503435" y="1462797"/>
                </a:cubicBezTo>
                <a:cubicBezTo>
                  <a:pt x="1482521" y="1502564"/>
                  <a:pt x="1452026" y="1535776"/>
                  <a:pt x="1414943" y="1558999"/>
                </a:cubicBezTo>
                <a:cubicBezTo>
                  <a:pt x="1374678" y="1584568"/>
                  <a:pt x="1327763" y="1598177"/>
                  <a:pt x="1279599" y="1598177"/>
                </a:cubicBezTo>
                <a:close/>
                <a:moveTo>
                  <a:pt x="888454" y="127859"/>
                </a:moveTo>
                <a:cubicBezTo>
                  <a:pt x="819002" y="127859"/>
                  <a:pt x="766624" y="180298"/>
                  <a:pt x="766624" y="249829"/>
                </a:cubicBezTo>
                <a:cubicBezTo>
                  <a:pt x="766624" y="383972"/>
                  <a:pt x="666738" y="546631"/>
                  <a:pt x="570191" y="626383"/>
                </a:cubicBezTo>
                <a:cubicBezTo>
                  <a:pt x="478796" y="701922"/>
                  <a:pt x="279493" y="740878"/>
                  <a:pt x="128447" y="760262"/>
                </a:cubicBezTo>
                <a:lnTo>
                  <a:pt x="127853" y="1469793"/>
                </a:lnTo>
                <a:lnTo>
                  <a:pt x="1279599" y="1470042"/>
                </a:lnTo>
                <a:cubicBezTo>
                  <a:pt x="1281254" y="1470042"/>
                  <a:pt x="1282877" y="1470105"/>
                  <a:pt x="1284499" y="1470229"/>
                </a:cubicBezTo>
                <a:cubicBezTo>
                  <a:pt x="1306596" y="1469388"/>
                  <a:pt x="1328074" y="1462699"/>
                  <a:pt x="1346741" y="1450845"/>
                </a:cubicBezTo>
                <a:cubicBezTo>
                  <a:pt x="1365533" y="1439079"/>
                  <a:pt x="1380797" y="1422065"/>
                  <a:pt x="1391221" y="1401433"/>
                </a:cubicBezTo>
                <a:cubicBezTo>
                  <a:pt x="1392648" y="1398593"/>
                  <a:pt x="1394286" y="1395864"/>
                  <a:pt x="1396121" y="1393270"/>
                </a:cubicBezTo>
                <a:lnTo>
                  <a:pt x="1533309" y="786369"/>
                </a:lnTo>
                <a:cubicBezTo>
                  <a:pt x="1533027" y="783138"/>
                  <a:pt x="1533621" y="777521"/>
                  <a:pt x="1533840" y="774273"/>
                </a:cubicBezTo>
                <a:cubicBezTo>
                  <a:pt x="1535806" y="747398"/>
                  <a:pt x="1529501" y="721708"/>
                  <a:pt x="1515673" y="699982"/>
                </a:cubicBezTo>
                <a:cubicBezTo>
                  <a:pt x="1493386" y="663930"/>
                  <a:pt x="1455117" y="641815"/>
                  <a:pt x="1412821" y="640067"/>
                </a:cubicBezTo>
                <a:cubicBezTo>
                  <a:pt x="1409836" y="639950"/>
                  <a:pt x="1406863" y="639621"/>
                  <a:pt x="1403925" y="639083"/>
                </a:cubicBezTo>
                <a:lnTo>
                  <a:pt x="1049237" y="638990"/>
                </a:lnTo>
                <a:cubicBezTo>
                  <a:pt x="1028553" y="638963"/>
                  <a:pt x="1009158" y="628940"/>
                  <a:pt x="997173" y="612083"/>
                </a:cubicBezTo>
                <a:cubicBezTo>
                  <a:pt x="985207" y="595209"/>
                  <a:pt x="982137" y="573593"/>
                  <a:pt x="988931" y="554056"/>
                </a:cubicBezTo>
                <a:cubicBezTo>
                  <a:pt x="1011281" y="489817"/>
                  <a:pt x="1022612" y="422549"/>
                  <a:pt x="1022612" y="354128"/>
                </a:cubicBezTo>
                <a:cubicBezTo>
                  <a:pt x="1022612" y="313783"/>
                  <a:pt x="1018304" y="272440"/>
                  <a:pt x="1009846" y="231049"/>
                </a:cubicBezTo>
                <a:cubicBezTo>
                  <a:pt x="1008749" y="228253"/>
                  <a:pt x="1007861" y="225379"/>
                  <a:pt x="1007192" y="222450"/>
                </a:cubicBezTo>
                <a:cubicBezTo>
                  <a:pt x="994302" y="166767"/>
                  <a:pt x="945483" y="127859"/>
                  <a:pt x="888454" y="127859"/>
                </a:cubicBezTo>
                <a:close/>
              </a:path>
            </a:pathLst>
          </a:custGeom>
          <a:solidFill>
            <a:srgbClr val="000000">
              <a:lumMod val="75000"/>
              <a:lumOff val="25000"/>
            </a:srgbClr>
          </a:solidFill>
          <a:ln w="1860" cap="flat">
            <a:noFill/>
            <a:prstDash val="solid"/>
            <a:miter/>
          </a:ln>
        </p:spPr>
        <p:txBody>
          <a:bodyPr rtlCol="0" anchor="ctr">
            <a:noAutofit/>
          </a:bodyPr>
          <a:lstStyle/>
          <a:p>
            <a:pPr>
              <a:defRPr/>
            </a:pPr>
            <a:endParaRPr lang="zh-CN" altLang="en-US" sz="1600" kern="0" dirty="0">
              <a:solidFill>
                <a:srgbClr val="000000"/>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21" name="晋升述职-13"/>
          <p:cNvSpPr/>
          <p:nvPr/>
        </p:nvSpPr>
        <p:spPr>
          <a:xfrm>
            <a:off x="9295320" y="2146050"/>
            <a:ext cx="39601" cy="126724"/>
          </a:xfrm>
          <a:custGeom>
            <a:avLst/>
            <a:gdLst>
              <a:gd name="connsiteX0" fmla="*/ 108675 w 159816"/>
              <a:gd name="connsiteY0" fmla="*/ 511414 h 511414"/>
              <a:gd name="connsiteX1" fmla="*/ 0 w 159816"/>
              <a:gd name="connsiteY1" fmla="*/ 511414 h 511414"/>
              <a:gd name="connsiteX2" fmla="*/ 0 w 159816"/>
              <a:gd name="connsiteY2" fmla="*/ 0 h 511414"/>
              <a:gd name="connsiteX3" fmla="*/ 108675 w 159816"/>
              <a:gd name="connsiteY3" fmla="*/ 0 h 511414"/>
              <a:gd name="connsiteX4" fmla="*/ 159816 w 159816"/>
              <a:gd name="connsiteY4" fmla="*/ 63927 h 511414"/>
              <a:gd name="connsiteX5" fmla="*/ 159816 w 159816"/>
              <a:gd name="connsiteY5" fmla="*/ 447488 h 511414"/>
              <a:gd name="connsiteX6" fmla="*/ 108675 w 159816"/>
              <a:gd name="connsiteY6" fmla="*/ 511414 h 51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6" h="511414">
                <a:moveTo>
                  <a:pt x="108675" y="511414"/>
                </a:moveTo>
                <a:lnTo>
                  <a:pt x="0" y="511414"/>
                </a:lnTo>
                <a:lnTo>
                  <a:pt x="0" y="0"/>
                </a:lnTo>
                <a:lnTo>
                  <a:pt x="108675" y="0"/>
                </a:lnTo>
                <a:cubicBezTo>
                  <a:pt x="136920" y="0"/>
                  <a:pt x="159816" y="28620"/>
                  <a:pt x="159816" y="63927"/>
                </a:cubicBezTo>
                <a:lnTo>
                  <a:pt x="159816" y="447488"/>
                </a:lnTo>
                <a:cubicBezTo>
                  <a:pt x="159816" y="482794"/>
                  <a:pt x="136920" y="511414"/>
                  <a:pt x="108675" y="511414"/>
                </a:cubicBez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3" name="晋升述职-14"/>
          <p:cNvSpPr/>
          <p:nvPr/>
        </p:nvSpPr>
        <p:spPr>
          <a:xfrm>
            <a:off x="2046221" y="2471189"/>
            <a:ext cx="1415773" cy="461665"/>
          </a:xfrm>
          <a:prstGeom prst="rect">
            <a:avLst/>
          </a:prstGeom>
        </p:spPr>
        <p:txBody>
          <a:bodyPr wrap="none">
            <a:noAutofit/>
          </a:bodyPr>
          <a:lstStyle/>
          <a:p>
            <a:pPr algn="ctr">
              <a:defRPr/>
            </a:pPr>
            <a:r>
              <a:rPr lang="zh-CN" altLang="en-US" sz="2400" b="1"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rPr>
              <a:t>制度完善</a:t>
            </a:r>
          </a:p>
        </p:txBody>
      </p:sp>
      <p:sp>
        <p:nvSpPr>
          <p:cNvPr id="24" name="晋升述职-15"/>
          <p:cNvSpPr/>
          <p:nvPr/>
        </p:nvSpPr>
        <p:spPr>
          <a:xfrm>
            <a:off x="1826500" y="2976672"/>
            <a:ext cx="1855214" cy="1056185"/>
          </a:xfrm>
          <a:prstGeom prst="rect">
            <a:avLst/>
          </a:prstGeom>
          <a:noFill/>
        </p:spPr>
        <p:txBody>
          <a:bodyPr wrap="square" lIns="45719" tIns="22859" rIns="45719" bIns="22859" rtlCol="0">
            <a:noAutofit/>
          </a:bodyPr>
          <a:lstStyle/>
          <a:p>
            <a:pPr algn="ctr">
              <a:lnSpc>
                <a:spcPct val="14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rPr>
              <a:t>请在这里输入一段文字请在这里输入一段文字请在这里输入一段文字请在这里输入一段文字</a:t>
            </a:r>
          </a:p>
        </p:txBody>
      </p:sp>
      <p:sp>
        <p:nvSpPr>
          <p:cNvPr id="25" name="晋升述职-16"/>
          <p:cNvSpPr/>
          <p:nvPr/>
        </p:nvSpPr>
        <p:spPr>
          <a:xfrm>
            <a:off x="2548184" y="1932095"/>
            <a:ext cx="411846" cy="396141"/>
          </a:xfrm>
          <a:custGeom>
            <a:avLst/>
            <a:gdLst>
              <a:gd name="connsiteX0" fmla="*/ 831410 w 1662074"/>
              <a:gd name="connsiteY0" fmla="*/ 897467 h 1598690"/>
              <a:gd name="connsiteX1" fmla="*/ 773789 w 1662074"/>
              <a:gd name="connsiteY1" fmla="*/ 885359 h 1598690"/>
              <a:gd name="connsiteX2" fmla="*/ 79871 w 1662074"/>
              <a:gd name="connsiteY2" fmla="*/ 579595 h 1598690"/>
              <a:gd name="connsiteX3" fmla="*/ 13 w 1662074"/>
              <a:gd name="connsiteY3" fmla="*/ 461887 h 1598690"/>
              <a:gd name="connsiteX4" fmla="*/ 76365 w 1662074"/>
              <a:gd name="connsiteY4" fmla="*/ 342393 h 1598690"/>
              <a:gd name="connsiteX5" fmla="*/ 770284 w 1662074"/>
              <a:gd name="connsiteY5" fmla="*/ 13593 h 1598690"/>
              <a:gd name="connsiteX6" fmla="*/ 892603 w 1662074"/>
              <a:gd name="connsiteY6" fmla="*/ 13626 h 1598690"/>
              <a:gd name="connsiteX7" fmla="*/ 1585744 w 1662074"/>
              <a:gd name="connsiteY7" fmla="*/ 342423 h 1598690"/>
              <a:gd name="connsiteX8" fmla="*/ 1662063 w 1662074"/>
              <a:gd name="connsiteY8" fmla="*/ 461917 h 1598690"/>
              <a:gd name="connsiteX9" fmla="*/ 1582239 w 1662074"/>
              <a:gd name="connsiteY9" fmla="*/ 579561 h 1598690"/>
              <a:gd name="connsiteX10" fmla="*/ 889129 w 1662074"/>
              <a:gd name="connsiteY10" fmla="*/ 885359 h 1598690"/>
              <a:gd name="connsiteX11" fmla="*/ 831410 w 1662074"/>
              <a:gd name="connsiteY11" fmla="*/ 897467 h 1598690"/>
              <a:gd name="connsiteX12" fmla="*/ 138692 w 1662074"/>
              <a:gd name="connsiteY12" fmla="*/ 460002 h 1598690"/>
              <a:gd name="connsiteX13" fmla="*/ 827418 w 1662074"/>
              <a:gd name="connsiteY13" fmla="*/ 763689 h 1598690"/>
              <a:gd name="connsiteX14" fmla="*/ 835501 w 1662074"/>
              <a:gd name="connsiteY14" fmla="*/ 763672 h 1598690"/>
              <a:gd name="connsiteX15" fmla="*/ 1523382 w 1662074"/>
              <a:gd name="connsiteY15" fmla="*/ 460196 h 1598690"/>
              <a:gd name="connsiteX16" fmla="*/ 835598 w 1662074"/>
              <a:gd name="connsiteY16" fmla="*/ 133771 h 1598690"/>
              <a:gd name="connsiteX17" fmla="*/ 835598 w 1662074"/>
              <a:gd name="connsiteY17" fmla="*/ 133754 h 1598690"/>
              <a:gd name="connsiteX18" fmla="*/ 827224 w 1662074"/>
              <a:gd name="connsiteY18" fmla="*/ 133754 h 1598690"/>
              <a:gd name="connsiteX19" fmla="*/ 138692 w 1662074"/>
              <a:gd name="connsiteY19" fmla="*/ 460002 h 1598690"/>
              <a:gd name="connsiteX20" fmla="*/ 1530264 w 1662074"/>
              <a:gd name="connsiteY20" fmla="*/ 463459 h 1598690"/>
              <a:gd name="connsiteX21" fmla="*/ 1530589 w 1662074"/>
              <a:gd name="connsiteY21" fmla="*/ 463459 h 1598690"/>
              <a:gd name="connsiteX22" fmla="*/ 1530264 w 1662074"/>
              <a:gd name="connsiteY22" fmla="*/ 463459 h 1598690"/>
              <a:gd name="connsiteX23" fmla="*/ 831736 w 1662074"/>
              <a:gd name="connsiteY23" fmla="*/ 1598690 h 1598690"/>
              <a:gd name="connsiteX24" fmla="*/ 774927 w 1662074"/>
              <a:gd name="connsiteY24" fmla="*/ 1585673 h 1598690"/>
              <a:gd name="connsiteX25" fmla="*/ 103731 w 1662074"/>
              <a:gd name="connsiteY25" fmla="*/ 1295361 h 1598690"/>
              <a:gd name="connsiteX26" fmla="*/ 69093 w 1662074"/>
              <a:gd name="connsiteY26" fmla="*/ 1207956 h 1598690"/>
              <a:gd name="connsiteX27" fmla="*/ 156515 w 1662074"/>
              <a:gd name="connsiteY27" fmla="*/ 1173335 h 1598690"/>
              <a:gd name="connsiteX28" fmla="*/ 830112 w 1662074"/>
              <a:gd name="connsiteY28" fmla="*/ 1464719 h 1598690"/>
              <a:gd name="connsiteX29" fmla="*/ 1472416 w 1662074"/>
              <a:gd name="connsiteY29" fmla="*/ 1173822 h 1598690"/>
              <a:gd name="connsiteX30" fmla="*/ 1560455 w 1662074"/>
              <a:gd name="connsiteY30" fmla="*/ 1206837 h 1598690"/>
              <a:gd name="connsiteX31" fmla="*/ 1527473 w 1662074"/>
              <a:gd name="connsiteY31" fmla="*/ 1294876 h 1598690"/>
              <a:gd name="connsiteX32" fmla="*/ 886564 w 1662074"/>
              <a:gd name="connsiteY32" fmla="*/ 1586225 h 1598690"/>
              <a:gd name="connsiteX33" fmla="*/ 831736 w 1662074"/>
              <a:gd name="connsiteY33" fmla="*/ 1598690 h 15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62074" h="1598690">
                <a:moveTo>
                  <a:pt x="831410" y="897467"/>
                </a:moveTo>
                <a:cubicBezTo>
                  <a:pt x="811571" y="897474"/>
                  <a:pt x="791947" y="893351"/>
                  <a:pt x="773789" y="885359"/>
                </a:cubicBezTo>
                <a:lnTo>
                  <a:pt x="79871" y="579595"/>
                </a:lnTo>
                <a:cubicBezTo>
                  <a:pt x="31308" y="558186"/>
                  <a:pt x="696" y="513079"/>
                  <a:pt x="13" y="461887"/>
                </a:cubicBezTo>
                <a:cubicBezTo>
                  <a:pt x="-701" y="410839"/>
                  <a:pt x="28580" y="365051"/>
                  <a:pt x="76365" y="342393"/>
                </a:cubicBezTo>
                <a:lnTo>
                  <a:pt x="770284" y="13593"/>
                </a:lnTo>
                <a:cubicBezTo>
                  <a:pt x="808590" y="-4520"/>
                  <a:pt x="854297" y="-4553"/>
                  <a:pt x="892603" y="13626"/>
                </a:cubicBezTo>
                <a:lnTo>
                  <a:pt x="1585744" y="342423"/>
                </a:lnTo>
                <a:cubicBezTo>
                  <a:pt x="1633496" y="365098"/>
                  <a:pt x="1662745" y="410871"/>
                  <a:pt x="1662063" y="461917"/>
                </a:cubicBezTo>
                <a:cubicBezTo>
                  <a:pt x="1661349" y="513077"/>
                  <a:pt x="1630770" y="558151"/>
                  <a:pt x="1582239" y="579561"/>
                </a:cubicBezTo>
                <a:lnTo>
                  <a:pt x="889129" y="885359"/>
                </a:lnTo>
                <a:cubicBezTo>
                  <a:pt x="870934" y="893345"/>
                  <a:pt x="851280" y="897468"/>
                  <a:pt x="831410" y="897467"/>
                </a:cubicBezTo>
                <a:close/>
                <a:moveTo>
                  <a:pt x="138692" y="460002"/>
                </a:moveTo>
                <a:lnTo>
                  <a:pt x="827418" y="763689"/>
                </a:lnTo>
                <a:cubicBezTo>
                  <a:pt x="829821" y="764729"/>
                  <a:pt x="833034" y="764744"/>
                  <a:pt x="835501" y="763672"/>
                </a:cubicBezTo>
                <a:lnTo>
                  <a:pt x="1523382" y="460196"/>
                </a:lnTo>
                <a:lnTo>
                  <a:pt x="835598" y="133771"/>
                </a:lnTo>
                <a:lnTo>
                  <a:pt x="835598" y="133754"/>
                </a:lnTo>
                <a:cubicBezTo>
                  <a:pt x="833131" y="132585"/>
                  <a:pt x="829724" y="132570"/>
                  <a:pt x="827224" y="133754"/>
                </a:cubicBezTo>
                <a:lnTo>
                  <a:pt x="138692" y="460002"/>
                </a:lnTo>
                <a:close/>
                <a:moveTo>
                  <a:pt x="1530264" y="463459"/>
                </a:moveTo>
                <a:lnTo>
                  <a:pt x="1530589" y="463459"/>
                </a:lnTo>
                <a:lnTo>
                  <a:pt x="1530264" y="463459"/>
                </a:lnTo>
                <a:close/>
                <a:moveTo>
                  <a:pt x="831736" y="1598690"/>
                </a:moveTo>
                <a:cubicBezTo>
                  <a:pt x="812485" y="1598690"/>
                  <a:pt x="793041" y="1594373"/>
                  <a:pt x="774927" y="1585673"/>
                </a:cubicBezTo>
                <a:lnTo>
                  <a:pt x="103731" y="1295361"/>
                </a:lnTo>
                <a:cubicBezTo>
                  <a:pt x="70035" y="1280786"/>
                  <a:pt x="54518" y="1241652"/>
                  <a:pt x="69093" y="1207956"/>
                </a:cubicBezTo>
                <a:cubicBezTo>
                  <a:pt x="83667" y="1174260"/>
                  <a:pt x="122785" y="1158678"/>
                  <a:pt x="156515" y="1173335"/>
                </a:cubicBezTo>
                <a:lnTo>
                  <a:pt x="830112" y="1464719"/>
                </a:lnTo>
                <a:lnTo>
                  <a:pt x="1472416" y="1173822"/>
                </a:lnTo>
                <a:cubicBezTo>
                  <a:pt x="1505788" y="1158631"/>
                  <a:pt x="1545229" y="1173352"/>
                  <a:pt x="1560455" y="1206837"/>
                </a:cubicBezTo>
                <a:cubicBezTo>
                  <a:pt x="1575646" y="1240256"/>
                  <a:pt x="1560877" y="1279682"/>
                  <a:pt x="1527473" y="1294876"/>
                </a:cubicBezTo>
                <a:lnTo>
                  <a:pt x="886564" y="1586225"/>
                </a:lnTo>
                <a:cubicBezTo>
                  <a:pt x="869456" y="1594502"/>
                  <a:pt x="850693" y="1598690"/>
                  <a:pt x="831736" y="1598690"/>
                </a:cubicBezTo>
                <a:close/>
              </a:path>
            </a:pathLst>
          </a:custGeom>
          <a:solidFill>
            <a:srgbClr val="000000">
              <a:lumMod val="75000"/>
              <a:lumOff val="25000"/>
            </a:srgbClr>
          </a:solidFill>
          <a:ln w="1860" cap="flat">
            <a:noFill/>
            <a:prstDash val="solid"/>
            <a:miter/>
          </a:ln>
        </p:spPr>
        <p:txBody>
          <a:bodyPr rtlCol="0" anchor="ctr">
            <a:noAutofit/>
          </a:bodyPr>
          <a:lstStyle/>
          <a:p>
            <a:pPr>
              <a:defRPr/>
            </a:pPr>
            <a:endParaRPr lang="zh-CN" altLang="en-US" sz="1600" kern="0" dirty="0">
              <a:solidFill>
                <a:srgbClr val="000000"/>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26" name="晋升述职-17"/>
          <p:cNvSpPr/>
          <p:nvPr/>
        </p:nvSpPr>
        <p:spPr>
          <a:xfrm>
            <a:off x="2588320" y="2131755"/>
            <a:ext cx="331538" cy="112079"/>
          </a:xfrm>
          <a:custGeom>
            <a:avLst/>
            <a:gdLst>
              <a:gd name="connsiteX0" fmla="*/ 1337974 w 1337976"/>
              <a:gd name="connsiteY0" fmla="*/ 0 h 452311"/>
              <a:gd name="connsiteX1" fmla="*/ 668706 w 1337976"/>
              <a:gd name="connsiteY1" fmla="*/ 290822 h 452311"/>
              <a:gd name="connsiteX2" fmla="*/ 0 w 1337976"/>
              <a:gd name="connsiteY2" fmla="*/ 630 h 452311"/>
              <a:gd name="connsiteX3" fmla="*/ 0 w 1337976"/>
              <a:gd name="connsiteY3" fmla="*/ 137511 h 452311"/>
              <a:gd name="connsiteX4" fmla="*/ 38621 w 1337976"/>
              <a:gd name="connsiteY4" fmla="*/ 196074 h 452311"/>
              <a:gd name="connsiteX5" fmla="*/ 599550 w 1337976"/>
              <a:gd name="connsiteY5" fmla="*/ 436414 h 452311"/>
              <a:gd name="connsiteX6" fmla="*/ 668708 w 1337976"/>
              <a:gd name="connsiteY6" fmla="*/ 452312 h 452311"/>
              <a:gd name="connsiteX7" fmla="*/ 737866 w 1337976"/>
              <a:gd name="connsiteY7" fmla="*/ 436414 h 452311"/>
              <a:gd name="connsiteX8" fmla="*/ 1299384 w 1337976"/>
              <a:gd name="connsiteY8" fmla="*/ 195496 h 452311"/>
              <a:gd name="connsiteX9" fmla="*/ 1337976 w 1337976"/>
              <a:gd name="connsiteY9" fmla="*/ 136943 h 452311"/>
              <a:gd name="connsiteX10" fmla="*/ 1337976 w 1337976"/>
              <a:gd name="connsiteY10" fmla="*/ 0 h 45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976" h="452311">
                <a:moveTo>
                  <a:pt x="1337974" y="0"/>
                </a:moveTo>
                <a:lnTo>
                  <a:pt x="668706" y="290822"/>
                </a:lnTo>
                <a:lnTo>
                  <a:pt x="0" y="630"/>
                </a:lnTo>
                <a:lnTo>
                  <a:pt x="0" y="137511"/>
                </a:lnTo>
                <a:cubicBezTo>
                  <a:pt x="0" y="162999"/>
                  <a:pt x="15192" y="186036"/>
                  <a:pt x="38621" y="196074"/>
                </a:cubicBezTo>
                <a:lnTo>
                  <a:pt x="599550" y="436414"/>
                </a:lnTo>
                <a:cubicBezTo>
                  <a:pt x="621513" y="447023"/>
                  <a:pt x="645127" y="452312"/>
                  <a:pt x="668708" y="452312"/>
                </a:cubicBezTo>
                <a:cubicBezTo>
                  <a:pt x="692290" y="452312"/>
                  <a:pt x="715901" y="447023"/>
                  <a:pt x="737866" y="436414"/>
                </a:cubicBezTo>
                <a:lnTo>
                  <a:pt x="1299384" y="195496"/>
                </a:lnTo>
                <a:cubicBezTo>
                  <a:pt x="1322799" y="185450"/>
                  <a:pt x="1337977" y="162421"/>
                  <a:pt x="1337976" y="136943"/>
                </a:cubicBezTo>
                <a:lnTo>
                  <a:pt x="1337976" y="0"/>
                </a:ln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8" name="晋升述职-18"/>
          <p:cNvSpPr/>
          <p:nvPr/>
        </p:nvSpPr>
        <p:spPr>
          <a:xfrm>
            <a:off x="5388116" y="2474690"/>
            <a:ext cx="1415773" cy="461665"/>
          </a:xfrm>
          <a:prstGeom prst="rect">
            <a:avLst/>
          </a:prstGeom>
        </p:spPr>
        <p:txBody>
          <a:bodyPr wrap="none">
            <a:noAutofit/>
          </a:bodyPr>
          <a:lstStyle/>
          <a:p>
            <a:pPr algn="ctr">
              <a:defRPr/>
            </a:pPr>
            <a:r>
              <a:rPr lang="zh-CN" altLang="en-US" sz="2400" b="1"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销售推进</a:t>
            </a:r>
          </a:p>
        </p:txBody>
      </p:sp>
      <p:sp>
        <p:nvSpPr>
          <p:cNvPr id="29" name="晋升述职-19"/>
          <p:cNvSpPr/>
          <p:nvPr/>
        </p:nvSpPr>
        <p:spPr>
          <a:xfrm>
            <a:off x="5140263" y="2980173"/>
            <a:ext cx="1911476" cy="1056185"/>
          </a:xfrm>
          <a:prstGeom prst="rect">
            <a:avLst/>
          </a:prstGeom>
          <a:noFill/>
        </p:spPr>
        <p:txBody>
          <a:bodyPr wrap="square" lIns="45719" tIns="22859" rIns="45719" bIns="22859" rtlCol="0">
            <a:noAutofit/>
          </a:bodyPr>
          <a:lstStyle/>
          <a:p>
            <a:pPr algn="ctr">
              <a:lnSpc>
                <a:spcPct val="14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rPr>
              <a:t>请在这里输入一段文字请在这里输入一段文字请在这里输入一段文字请在这里输入一段文字</a:t>
            </a:r>
          </a:p>
        </p:txBody>
      </p:sp>
      <p:sp>
        <p:nvSpPr>
          <p:cNvPr id="30" name="晋升述职-20"/>
          <p:cNvSpPr/>
          <p:nvPr/>
        </p:nvSpPr>
        <p:spPr>
          <a:xfrm>
            <a:off x="6012840" y="2050503"/>
            <a:ext cx="166322" cy="166322"/>
          </a:xfrm>
          <a:custGeom>
            <a:avLst/>
            <a:gdLst>
              <a:gd name="connsiteX0" fmla="*/ 335611 w 671221"/>
              <a:gd name="connsiteY0" fmla="*/ 671221 h 671221"/>
              <a:gd name="connsiteX1" fmla="*/ 0 w 671221"/>
              <a:gd name="connsiteY1" fmla="*/ 335611 h 671221"/>
              <a:gd name="connsiteX2" fmla="*/ 335611 w 671221"/>
              <a:gd name="connsiteY2" fmla="*/ 0 h 671221"/>
              <a:gd name="connsiteX3" fmla="*/ 671221 w 671221"/>
              <a:gd name="connsiteY3" fmla="*/ 335611 h 671221"/>
              <a:gd name="connsiteX4" fmla="*/ 335611 w 671221"/>
              <a:gd name="connsiteY4" fmla="*/ 671221 h 671221"/>
              <a:gd name="connsiteX5" fmla="*/ 335611 w 671221"/>
              <a:gd name="connsiteY5" fmla="*/ 159815 h 671221"/>
              <a:gd name="connsiteX6" fmla="*/ 159815 w 671221"/>
              <a:gd name="connsiteY6" fmla="*/ 335611 h 671221"/>
              <a:gd name="connsiteX7" fmla="*/ 335611 w 671221"/>
              <a:gd name="connsiteY7" fmla="*/ 511407 h 671221"/>
              <a:gd name="connsiteX8" fmla="*/ 511407 w 671221"/>
              <a:gd name="connsiteY8" fmla="*/ 335611 h 671221"/>
              <a:gd name="connsiteX9" fmla="*/ 335611 w 671221"/>
              <a:gd name="connsiteY9" fmla="*/ 159815 h 67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221" h="671221">
                <a:moveTo>
                  <a:pt x="335611" y="671221"/>
                </a:moveTo>
                <a:cubicBezTo>
                  <a:pt x="150543" y="671221"/>
                  <a:pt x="0" y="520661"/>
                  <a:pt x="0" y="335611"/>
                </a:cubicBezTo>
                <a:cubicBezTo>
                  <a:pt x="0" y="150561"/>
                  <a:pt x="150543" y="0"/>
                  <a:pt x="335611" y="0"/>
                </a:cubicBezTo>
                <a:cubicBezTo>
                  <a:pt x="520678" y="0"/>
                  <a:pt x="671221" y="150561"/>
                  <a:pt x="671221" y="335611"/>
                </a:cubicBezTo>
                <a:cubicBezTo>
                  <a:pt x="671221" y="520661"/>
                  <a:pt x="520678" y="671221"/>
                  <a:pt x="335611" y="671221"/>
                </a:cubicBezTo>
                <a:close/>
                <a:moveTo>
                  <a:pt x="335611" y="159815"/>
                </a:moveTo>
                <a:cubicBezTo>
                  <a:pt x="238691" y="159815"/>
                  <a:pt x="159815" y="238676"/>
                  <a:pt x="159815" y="335611"/>
                </a:cubicBezTo>
                <a:cubicBezTo>
                  <a:pt x="159815" y="432546"/>
                  <a:pt x="238691" y="511407"/>
                  <a:pt x="335611" y="511407"/>
                </a:cubicBezTo>
                <a:cubicBezTo>
                  <a:pt x="432530" y="511407"/>
                  <a:pt x="511407" y="432546"/>
                  <a:pt x="511407" y="335611"/>
                </a:cubicBezTo>
                <a:cubicBezTo>
                  <a:pt x="511407" y="238676"/>
                  <a:pt x="432528" y="159815"/>
                  <a:pt x="335611" y="159815"/>
                </a:cubicBez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31" name="晋升述职-21"/>
          <p:cNvSpPr/>
          <p:nvPr/>
        </p:nvSpPr>
        <p:spPr>
          <a:xfrm>
            <a:off x="5890078" y="1967342"/>
            <a:ext cx="411846" cy="332648"/>
          </a:xfrm>
          <a:custGeom>
            <a:avLst/>
            <a:gdLst>
              <a:gd name="connsiteX0" fmla="*/ 831036 w 1662071"/>
              <a:gd name="connsiteY0" fmla="*/ 1342460 h 1342459"/>
              <a:gd name="connsiteX1" fmla="*/ 0 w 1662071"/>
              <a:gd name="connsiteY1" fmla="*/ 684020 h 1342459"/>
              <a:gd name="connsiteX2" fmla="*/ 0 w 1662071"/>
              <a:gd name="connsiteY2" fmla="*/ 658440 h 1342459"/>
              <a:gd name="connsiteX3" fmla="*/ 831036 w 1662071"/>
              <a:gd name="connsiteY3" fmla="*/ 0 h 1342459"/>
              <a:gd name="connsiteX4" fmla="*/ 1662072 w 1662071"/>
              <a:gd name="connsiteY4" fmla="*/ 657909 h 1342459"/>
              <a:gd name="connsiteX5" fmla="*/ 1662072 w 1662071"/>
              <a:gd name="connsiteY5" fmla="*/ 684020 h 1342459"/>
              <a:gd name="connsiteX6" fmla="*/ 831036 w 1662071"/>
              <a:gd name="connsiteY6" fmla="*/ 1342460 h 1342459"/>
              <a:gd name="connsiteX7" fmla="*/ 831036 w 1662071"/>
              <a:gd name="connsiteY7" fmla="*/ 127853 h 1342459"/>
              <a:gd name="connsiteX8" fmla="*/ 127851 w 1662071"/>
              <a:gd name="connsiteY8" fmla="*/ 658442 h 1342459"/>
              <a:gd name="connsiteX9" fmla="*/ 127851 w 1662071"/>
              <a:gd name="connsiteY9" fmla="*/ 684022 h 1342459"/>
              <a:gd name="connsiteX10" fmla="*/ 831036 w 1662071"/>
              <a:gd name="connsiteY10" fmla="*/ 1214595 h 1342459"/>
              <a:gd name="connsiteX11" fmla="*/ 1534220 w 1662071"/>
              <a:gd name="connsiteY11" fmla="*/ 683493 h 1342459"/>
              <a:gd name="connsiteX12" fmla="*/ 1534220 w 1662071"/>
              <a:gd name="connsiteY12" fmla="*/ 658756 h 1342459"/>
              <a:gd name="connsiteX13" fmla="*/ 831036 w 1662071"/>
              <a:gd name="connsiteY13" fmla="*/ 127853 h 134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2071" h="1342459">
                <a:moveTo>
                  <a:pt x="831036" y="1342460"/>
                </a:moveTo>
                <a:cubicBezTo>
                  <a:pt x="331209" y="1342460"/>
                  <a:pt x="0" y="873924"/>
                  <a:pt x="0" y="684020"/>
                </a:cubicBezTo>
                <a:lnTo>
                  <a:pt x="0" y="658440"/>
                </a:lnTo>
                <a:cubicBezTo>
                  <a:pt x="0" y="468535"/>
                  <a:pt x="331209" y="0"/>
                  <a:pt x="831036" y="0"/>
                </a:cubicBezTo>
                <a:cubicBezTo>
                  <a:pt x="1336200" y="0"/>
                  <a:pt x="1660450" y="462620"/>
                  <a:pt x="1662072" y="657909"/>
                </a:cubicBezTo>
                <a:lnTo>
                  <a:pt x="1662072" y="684020"/>
                </a:lnTo>
                <a:cubicBezTo>
                  <a:pt x="1660450" y="879839"/>
                  <a:pt x="1336200" y="1342460"/>
                  <a:pt x="831036" y="1342460"/>
                </a:cubicBezTo>
                <a:close/>
                <a:moveTo>
                  <a:pt x="831036" y="127853"/>
                </a:moveTo>
                <a:cubicBezTo>
                  <a:pt x="391981" y="127853"/>
                  <a:pt x="127851" y="548600"/>
                  <a:pt x="127851" y="658442"/>
                </a:cubicBezTo>
                <a:lnTo>
                  <a:pt x="127851" y="684022"/>
                </a:lnTo>
                <a:cubicBezTo>
                  <a:pt x="127851" y="793847"/>
                  <a:pt x="391983" y="1214595"/>
                  <a:pt x="831036" y="1214595"/>
                </a:cubicBezTo>
                <a:cubicBezTo>
                  <a:pt x="1275426" y="1214595"/>
                  <a:pt x="1533284" y="797203"/>
                  <a:pt x="1534220" y="683493"/>
                </a:cubicBezTo>
                <a:lnTo>
                  <a:pt x="1534220" y="658756"/>
                </a:lnTo>
                <a:cubicBezTo>
                  <a:pt x="1532972" y="544745"/>
                  <a:pt x="1275146" y="127853"/>
                  <a:pt x="831036" y="127853"/>
                </a:cubicBezTo>
                <a:close/>
              </a:path>
            </a:pathLst>
          </a:custGeom>
          <a:solidFill>
            <a:srgbClr val="000000">
              <a:lumMod val="75000"/>
              <a:lumOff val="25000"/>
            </a:srgbClr>
          </a:solidFill>
          <a:ln w="1860" cap="flat">
            <a:noFill/>
            <a:prstDash val="solid"/>
            <a:miter/>
          </a:ln>
        </p:spPr>
        <p:txBody>
          <a:bodyPr rtlCol="0" anchor="ctr">
            <a:noAutofit/>
          </a:bodyPr>
          <a:lstStyle/>
          <a:p>
            <a:pPr>
              <a:defRPr/>
            </a:pPr>
            <a:endParaRPr lang="zh-CN" altLang="en-US" sz="1600" kern="0" dirty="0">
              <a:solidFill>
                <a:srgbClr val="000000"/>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32" name="晋升述职-22"/>
          <p:cNvSpPr/>
          <p:nvPr/>
        </p:nvSpPr>
        <p:spPr>
          <a:xfrm>
            <a:off x="4498407" y="1831023"/>
            <a:ext cx="136318" cy="136318"/>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33" name="晋升述职-23"/>
          <p:cNvSpPr/>
          <p:nvPr/>
        </p:nvSpPr>
        <p:spPr>
          <a:xfrm>
            <a:off x="11497269" y="5685205"/>
            <a:ext cx="136318" cy="136318"/>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34" name="晋升述职-24"/>
          <p:cNvSpPr/>
          <p:nvPr/>
        </p:nvSpPr>
        <p:spPr>
          <a:xfrm>
            <a:off x="5878354" y="5367354"/>
            <a:ext cx="435295" cy="492095"/>
          </a:xfrm>
          <a:custGeom>
            <a:avLst/>
            <a:gdLst>
              <a:gd name="connsiteX0" fmla="*/ 1342385 w 1470230"/>
              <a:gd name="connsiteY0" fmla="*/ 1662072 h 1662072"/>
              <a:gd name="connsiteX1" fmla="*/ 127845 w 1470230"/>
              <a:gd name="connsiteY1" fmla="*/ 1662072 h 1662072"/>
              <a:gd name="connsiteX2" fmla="*/ 0 w 1470230"/>
              <a:gd name="connsiteY2" fmla="*/ 1534227 h 1662072"/>
              <a:gd name="connsiteX3" fmla="*/ 0 w 1470230"/>
              <a:gd name="connsiteY3" fmla="*/ 672233 h 1662072"/>
              <a:gd name="connsiteX4" fmla="*/ 42575 w 1470230"/>
              <a:gd name="connsiteY4" fmla="*/ 576973 h 1662072"/>
              <a:gd name="connsiteX5" fmla="*/ 650873 w 1470230"/>
              <a:gd name="connsiteY5" fmla="*/ 32642 h 1662072"/>
              <a:gd name="connsiteX6" fmla="*/ 821542 w 1470230"/>
              <a:gd name="connsiteY6" fmla="*/ 32798 h 1662072"/>
              <a:gd name="connsiteX7" fmla="*/ 1427782 w 1470230"/>
              <a:gd name="connsiteY7" fmla="*/ 577034 h 1662072"/>
              <a:gd name="connsiteX8" fmla="*/ 1470231 w 1470230"/>
              <a:gd name="connsiteY8" fmla="*/ 672170 h 1662072"/>
              <a:gd name="connsiteX9" fmla="*/ 1470231 w 1470230"/>
              <a:gd name="connsiteY9" fmla="*/ 1534227 h 1662072"/>
              <a:gd name="connsiteX10" fmla="*/ 1342385 w 1470230"/>
              <a:gd name="connsiteY10" fmla="*/ 1662072 h 1662072"/>
              <a:gd name="connsiteX11" fmla="*/ 736145 w 1470230"/>
              <a:gd name="connsiteY11" fmla="*/ 127903 h 1662072"/>
              <a:gd name="connsiteX12" fmla="*/ 127845 w 1470230"/>
              <a:gd name="connsiteY12" fmla="*/ 672233 h 1662072"/>
              <a:gd name="connsiteX13" fmla="*/ 127845 w 1470230"/>
              <a:gd name="connsiteY13" fmla="*/ 1534227 h 1662072"/>
              <a:gd name="connsiteX14" fmla="*/ 1342385 w 1470230"/>
              <a:gd name="connsiteY14" fmla="*/ 1534227 h 1662072"/>
              <a:gd name="connsiteX15" fmla="*/ 1342385 w 1470230"/>
              <a:gd name="connsiteY15" fmla="*/ 672170 h 1662072"/>
              <a:gd name="connsiteX16" fmla="*/ 736115 w 1470230"/>
              <a:gd name="connsiteY16" fmla="*/ 127919 h 1662072"/>
              <a:gd name="connsiteX17" fmla="*/ 736145 w 1470230"/>
              <a:gd name="connsiteY17" fmla="*/ 127903 h 1662072"/>
              <a:gd name="connsiteX18" fmla="*/ 693508 w 1470230"/>
              <a:gd name="connsiteY18" fmla="*/ 80273 h 1662072"/>
              <a:gd name="connsiteX19" fmla="*/ 693820 w 1470230"/>
              <a:gd name="connsiteY19" fmla="*/ 80273 h 1662072"/>
              <a:gd name="connsiteX20" fmla="*/ 693508 w 1470230"/>
              <a:gd name="connsiteY20" fmla="*/ 80273 h 166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0230" h="1662072">
                <a:moveTo>
                  <a:pt x="1342385" y="1662072"/>
                </a:moveTo>
                <a:lnTo>
                  <a:pt x="127845" y="1662072"/>
                </a:lnTo>
                <a:cubicBezTo>
                  <a:pt x="57336" y="1662072"/>
                  <a:pt x="0" y="1604719"/>
                  <a:pt x="0" y="1534227"/>
                </a:cubicBezTo>
                <a:lnTo>
                  <a:pt x="0" y="672233"/>
                </a:lnTo>
                <a:cubicBezTo>
                  <a:pt x="17" y="635874"/>
                  <a:pt x="15497" y="601238"/>
                  <a:pt x="42575" y="576973"/>
                </a:cubicBezTo>
                <a:lnTo>
                  <a:pt x="650873" y="32642"/>
                </a:lnTo>
                <a:cubicBezTo>
                  <a:pt x="699564" y="-10946"/>
                  <a:pt x="772914" y="-10868"/>
                  <a:pt x="821542" y="32798"/>
                </a:cubicBezTo>
                <a:lnTo>
                  <a:pt x="1427782" y="577034"/>
                </a:lnTo>
                <a:cubicBezTo>
                  <a:pt x="1454779" y="601294"/>
                  <a:pt x="1470208" y="635874"/>
                  <a:pt x="1470231" y="672170"/>
                </a:cubicBezTo>
                <a:lnTo>
                  <a:pt x="1470231" y="1534227"/>
                </a:lnTo>
                <a:cubicBezTo>
                  <a:pt x="1470231" y="1604719"/>
                  <a:pt x="1412893" y="1662072"/>
                  <a:pt x="1342385" y="1662072"/>
                </a:cubicBezTo>
                <a:close/>
                <a:moveTo>
                  <a:pt x="736145" y="127903"/>
                </a:moveTo>
                <a:lnTo>
                  <a:pt x="127845" y="672233"/>
                </a:lnTo>
                <a:lnTo>
                  <a:pt x="127845" y="1534227"/>
                </a:lnTo>
                <a:lnTo>
                  <a:pt x="1342385" y="1534227"/>
                </a:lnTo>
                <a:lnTo>
                  <a:pt x="1342385" y="672170"/>
                </a:lnTo>
                <a:lnTo>
                  <a:pt x="736115" y="127919"/>
                </a:lnTo>
                <a:lnTo>
                  <a:pt x="736145" y="127903"/>
                </a:lnTo>
                <a:close/>
                <a:moveTo>
                  <a:pt x="693508" y="80273"/>
                </a:moveTo>
                <a:lnTo>
                  <a:pt x="693820" y="80273"/>
                </a:lnTo>
                <a:lnTo>
                  <a:pt x="693508" y="80273"/>
                </a:lnTo>
                <a:close/>
              </a:path>
            </a:pathLst>
          </a:custGeom>
          <a:gradFill>
            <a:gsLst>
              <a:gs pos="0">
                <a:schemeClr val="accent2"/>
              </a:gs>
              <a:gs pos="100000">
                <a:schemeClr val="accent1"/>
              </a:gs>
            </a:gsLst>
            <a:lin ang="2700000" scaled="0"/>
          </a:gradFill>
          <a:ln w="1860" cap="flat">
            <a:noFill/>
            <a:prstDash val="solid"/>
            <a:miter/>
          </a:ln>
        </p:spPr>
        <p:txBody>
          <a:bodyPr rtlCol="0" anchor="ctr">
            <a:noAutofit/>
          </a:bodyPr>
          <a:lstStyle/>
          <a:p>
            <a:pPr>
              <a:defRPr/>
            </a:pPr>
            <a:endParaRPr lang="zh-CN" altLang="en-US" kern="0" dirty="0">
              <a:solidFill>
                <a:srgbClr val="000000"/>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35" name="晋升述职-25"/>
          <p:cNvSpPr/>
          <p:nvPr/>
        </p:nvSpPr>
        <p:spPr>
          <a:xfrm>
            <a:off x="6072344" y="5641861"/>
            <a:ext cx="47314" cy="151407"/>
          </a:xfrm>
          <a:custGeom>
            <a:avLst/>
            <a:gdLst>
              <a:gd name="connsiteX0" fmla="*/ 159807 w 159806"/>
              <a:gd name="connsiteY0" fmla="*/ 511384 h 511383"/>
              <a:gd name="connsiteX1" fmla="*/ 0 w 159806"/>
              <a:gd name="connsiteY1" fmla="*/ 511384 h 511383"/>
              <a:gd name="connsiteX2" fmla="*/ 0 w 159806"/>
              <a:gd name="connsiteY2" fmla="*/ 63923 h 511383"/>
              <a:gd name="connsiteX3" fmla="*/ 63923 w 159806"/>
              <a:gd name="connsiteY3" fmla="*/ 0 h 511383"/>
              <a:gd name="connsiteX4" fmla="*/ 95884 w 159806"/>
              <a:gd name="connsiteY4" fmla="*/ 0 h 511383"/>
              <a:gd name="connsiteX5" fmla="*/ 159807 w 159806"/>
              <a:gd name="connsiteY5" fmla="*/ 63923 h 511383"/>
              <a:gd name="connsiteX6" fmla="*/ 159807 w 159806"/>
              <a:gd name="connsiteY6" fmla="*/ 511384 h 51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06" h="511383">
                <a:moveTo>
                  <a:pt x="159807" y="511384"/>
                </a:moveTo>
                <a:lnTo>
                  <a:pt x="0" y="511384"/>
                </a:lnTo>
                <a:lnTo>
                  <a:pt x="0" y="63923"/>
                </a:lnTo>
                <a:cubicBezTo>
                  <a:pt x="0" y="28618"/>
                  <a:pt x="28618" y="0"/>
                  <a:pt x="63923" y="0"/>
                </a:cubicBezTo>
                <a:lnTo>
                  <a:pt x="95884" y="0"/>
                </a:lnTo>
                <a:cubicBezTo>
                  <a:pt x="131188" y="0"/>
                  <a:pt x="159807" y="28618"/>
                  <a:pt x="159807" y="63923"/>
                </a:cubicBezTo>
                <a:lnTo>
                  <a:pt x="159807" y="511384"/>
                </a:lnTo>
                <a:close/>
              </a:path>
            </a:pathLst>
          </a:custGeom>
          <a:gradFill>
            <a:gsLst>
              <a:gs pos="0">
                <a:schemeClr val="accent2"/>
              </a:gs>
              <a:gs pos="100000">
                <a:schemeClr val="accent1"/>
              </a:gs>
            </a:gsLst>
            <a:lin ang="2700000" scaled="0"/>
          </a:gradFill>
          <a:ln w="1860" cap="flat">
            <a:noFill/>
            <a:prstDash val="solid"/>
            <a:miter/>
          </a:ln>
        </p:spPr>
        <p:txBody>
          <a:bodyPr rtlCol="0" anchor="ctr">
            <a:noAutofit/>
          </a:bodyPr>
          <a:lstStyle/>
          <a:p>
            <a:pPr>
              <a:defRPr/>
            </a:pPr>
            <a:endParaRPr lang="zh-CN" altLang="en-US" kern="0" dirty="0">
              <a:solidFill>
                <a:srgbClr val="000000"/>
              </a:solidFill>
              <a:latin typeface="思源宋体 CN Heavy" panose="02020900000000000000" pitchFamily="18" charset="-122"/>
              <a:ea typeface="思源黑体 CN Light" panose="020B0300000000000000" pitchFamily="34" charset="-122"/>
              <a:cs typeface="思源宋体 CN Heavy" panose="02020900000000000000" pitchFamily="18" charset="-122"/>
            </a:endParaRPr>
          </a:p>
        </p:txBody>
      </p:sp>
      <p:sp>
        <p:nvSpPr>
          <p:cNvPr id="39" name="晋升述职-26"/>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2"/>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en-US" dirty="0"/>
          </a:p>
        </p:txBody>
      </p:sp>
      <p:sp>
        <p:nvSpPr>
          <p:cNvPr id="40" name="晋升述职-27"/>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积累经验</a:t>
            </a:r>
          </a:p>
        </p:txBody>
      </p:sp>
      <p:sp>
        <p:nvSpPr>
          <p:cNvPr id="41" name="晋升述职-28"/>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ACCUMULATE EXPERIENCE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晋升述职-1"/>
          <p:cNvSpPr/>
          <p:nvPr/>
        </p:nvSpPr>
        <p:spPr>
          <a:xfrm>
            <a:off x="786513" y="1089749"/>
            <a:ext cx="5495119" cy="5495117"/>
          </a:xfrm>
          <a:prstGeom prst="ellipse">
            <a:avLst/>
          </a:prstGeom>
          <a:noFill/>
          <a:ln w="6350" cap="flat" cmpd="sng" algn="ctr">
            <a:solidFill>
              <a:schemeClr val="accent2">
                <a:alpha val="50000"/>
              </a:schemeClr>
            </a:solidFill>
            <a:prstDash val="dash"/>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endParaRPr>
          </a:p>
        </p:txBody>
      </p:sp>
      <p:sp>
        <p:nvSpPr>
          <p:cNvPr id="34" name="晋升述职-2"/>
          <p:cNvSpPr/>
          <p:nvPr/>
        </p:nvSpPr>
        <p:spPr>
          <a:xfrm>
            <a:off x="1238730" y="1541965"/>
            <a:ext cx="4590684" cy="4590684"/>
          </a:xfrm>
          <a:prstGeom prst="ellipse">
            <a:avLst/>
          </a:prstGeom>
          <a:noFill/>
          <a:ln w="6350" cap="flat" cmpd="sng" algn="ctr">
            <a:solidFill>
              <a:schemeClr val="accent1"/>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endParaRPr>
          </a:p>
        </p:txBody>
      </p:sp>
      <p:sp>
        <p:nvSpPr>
          <p:cNvPr id="35" name="晋升述职-3"/>
          <p:cNvSpPr/>
          <p:nvPr/>
        </p:nvSpPr>
        <p:spPr>
          <a:xfrm>
            <a:off x="1735157" y="2038393"/>
            <a:ext cx="3597832" cy="3597830"/>
          </a:xfrm>
          <a:prstGeom prst="ellipse">
            <a:avLst/>
          </a:prstGeom>
          <a:gradFill>
            <a:gsLst>
              <a:gs pos="0">
                <a:schemeClr val="accent1"/>
              </a:gs>
              <a:gs pos="100000">
                <a:schemeClr val="accent2"/>
              </a:gs>
            </a:gsLst>
            <a:lin ang="2700000" scaled="1"/>
          </a:gradFill>
          <a:ln w="12700" cap="flat" cmpd="sng" algn="ctr">
            <a:noFill/>
            <a:prstDash val="solid"/>
            <a:miter lim="800000"/>
          </a:ln>
          <a:effectLst>
            <a:outerShdw blurRad="127000" dist="38100" dir="2700000" algn="tl" rotWithShape="0">
              <a:schemeClr val="accent2"/>
            </a:outerShdw>
          </a:effectLst>
        </p:spPr>
        <p:txBody>
          <a:bodyPr rtlCol="0" anchor="ctr">
            <a:noAutofit/>
          </a:bodyPr>
          <a:lstStyle/>
          <a:p>
            <a:pPr algn="ctr"/>
            <a:endParaRPr lang="zh-CN" altLang="en-US" kern="0" dirty="0">
              <a:solidFill>
                <a:prstClr val="white"/>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37" name="晋升述职-4"/>
          <p:cNvSpPr/>
          <p:nvPr/>
        </p:nvSpPr>
        <p:spPr>
          <a:xfrm>
            <a:off x="1084139" y="5364942"/>
            <a:ext cx="785760" cy="785758"/>
          </a:xfrm>
          <a:prstGeom prst="ellipse">
            <a:avLst/>
          </a:prstGeom>
          <a:gradFill>
            <a:gsLst>
              <a:gs pos="0">
                <a:schemeClr val="accent5"/>
              </a:gs>
              <a:gs pos="100000">
                <a:schemeClr val="accent6"/>
              </a:gs>
            </a:gsLst>
            <a:lin ang="2700000" scaled="1"/>
          </a:gradFill>
          <a:ln w="12700" cap="flat" cmpd="sng" algn="ctr">
            <a:noFill/>
            <a:prstDash val="solid"/>
            <a:miter lim="800000"/>
          </a:ln>
          <a:effectLst>
            <a:outerShdw blurRad="127000" dist="38100" dir="2700000" algn="tl" rotWithShape="0">
              <a:schemeClr val="accent6">
                <a:alpha val="30000"/>
              </a:schemeClr>
            </a:outerShdw>
          </a:effectLst>
        </p:spPr>
        <p:txBody>
          <a:bodyPr rtlCol="0" anchor="ctr">
            <a:noAutofit/>
          </a:bodyPr>
          <a:lstStyle/>
          <a:p>
            <a:pPr algn="ctr"/>
            <a:endParaRPr lang="zh-CN" altLang="en-US" kern="0" dirty="0">
              <a:solidFill>
                <a:prstClr val="white"/>
              </a:solidFill>
              <a:effectLst>
                <a:outerShdw blurRad="50800" dist="38100" dir="2700000" algn="t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38" name="晋升述职-5"/>
          <p:cNvSpPr/>
          <p:nvPr/>
        </p:nvSpPr>
        <p:spPr>
          <a:xfrm>
            <a:off x="1136986" y="5411720"/>
            <a:ext cx="680066" cy="680066"/>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grpSp>
        <p:nvGrpSpPr>
          <p:cNvPr id="48" name="晋升述职-9"/>
          <p:cNvGrpSpPr/>
          <p:nvPr/>
        </p:nvGrpSpPr>
        <p:grpSpPr>
          <a:xfrm>
            <a:off x="5913902" y="2697972"/>
            <a:ext cx="5560231" cy="920469"/>
            <a:chOff x="5913902" y="2647172"/>
            <a:chExt cx="5560231" cy="920469"/>
          </a:xfrm>
        </p:grpSpPr>
        <p:sp>
          <p:nvSpPr>
            <p:cNvPr id="15" name="晋升述职-9-1"/>
            <p:cNvSpPr/>
            <p:nvPr/>
          </p:nvSpPr>
          <p:spPr>
            <a:xfrm>
              <a:off x="7098315" y="2647172"/>
              <a:ext cx="4375818" cy="920469"/>
            </a:xfrm>
            <a:prstGeom prst="wedgeRectCallout">
              <a:avLst>
                <a:gd name="adj1" fmla="val -57163"/>
                <a:gd name="adj2" fmla="val -2137"/>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8" name="晋升述职-9-2"/>
            <p:cNvSpPr/>
            <p:nvPr/>
          </p:nvSpPr>
          <p:spPr>
            <a:xfrm>
              <a:off x="7263839" y="2784241"/>
              <a:ext cx="1107996" cy="646331"/>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销售</a:t>
              </a:r>
              <a:endPar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endParaRPr>
            </a:p>
            <a:p>
              <a:pPr>
                <a:defRPr/>
              </a:pP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业绩成果</a:t>
              </a:r>
            </a:p>
          </p:txBody>
        </p:sp>
        <p:sp>
          <p:nvSpPr>
            <p:cNvPr id="19" name="晋升述职-9-3"/>
            <p:cNvSpPr/>
            <p:nvPr/>
          </p:nvSpPr>
          <p:spPr>
            <a:xfrm>
              <a:off x="8371835" y="2773204"/>
              <a:ext cx="2933625" cy="61760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思源宋体 CN Heavy" panose="02020900000000000000" pitchFamily="18" charset="-122"/>
                </a:rPr>
                <a:t>请在这里输入一段文字请在这里输入一段文字请在这里输入一段文字。</a:t>
              </a:r>
            </a:p>
          </p:txBody>
        </p:sp>
        <p:sp>
          <p:nvSpPr>
            <p:cNvPr id="16" name="晋升述职-9-4"/>
            <p:cNvSpPr/>
            <p:nvPr/>
          </p:nvSpPr>
          <p:spPr>
            <a:xfrm>
              <a:off x="5913902" y="2813576"/>
              <a:ext cx="562664" cy="562664"/>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7" name="晋升述职-9-5"/>
            <p:cNvSpPr txBox="1"/>
            <p:nvPr/>
          </p:nvSpPr>
          <p:spPr>
            <a:xfrm>
              <a:off x="5936048" y="2910242"/>
              <a:ext cx="518372"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02</a:t>
              </a:r>
              <a:endParaRPr kumimoji="0" lang="zh-CN" altLang="en-US" sz="1800" b="0" i="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grpSp>
      <p:pic>
        <p:nvPicPr>
          <p:cNvPr id="46" name="晋升述职-10"/>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573657" y="1689979"/>
            <a:ext cx="3864588" cy="3946244"/>
          </a:xfrm>
          <a:prstGeom prst="rect">
            <a:avLst/>
          </a:prstGeom>
        </p:spPr>
      </p:pic>
      <p:grpSp>
        <p:nvGrpSpPr>
          <p:cNvPr id="47" name="晋升述职-11"/>
          <p:cNvGrpSpPr/>
          <p:nvPr/>
        </p:nvGrpSpPr>
        <p:grpSpPr>
          <a:xfrm>
            <a:off x="5211526" y="1403271"/>
            <a:ext cx="5538728" cy="920469"/>
            <a:chOff x="5211526" y="1352471"/>
            <a:chExt cx="5538728" cy="920469"/>
          </a:xfrm>
        </p:grpSpPr>
        <p:sp>
          <p:nvSpPr>
            <p:cNvPr id="9" name="晋升述职-11-1"/>
            <p:cNvSpPr/>
            <p:nvPr/>
          </p:nvSpPr>
          <p:spPr>
            <a:xfrm>
              <a:off x="6374436" y="1352471"/>
              <a:ext cx="4375818" cy="920469"/>
            </a:xfrm>
            <a:prstGeom prst="wedgeRectCallout">
              <a:avLst>
                <a:gd name="adj1" fmla="val -57163"/>
                <a:gd name="adj2" fmla="val -2137"/>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0" name="晋升述职-11-2"/>
            <p:cNvSpPr/>
            <p:nvPr/>
          </p:nvSpPr>
          <p:spPr>
            <a:xfrm>
              <a:off x="5211526" y="1532030"/>
              <a:ext cx="562664" cy="562664"/>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1" name="晋升述职-11-3"/>
            <p:cNvSpPr/>
            <p:nvPr/>
          </p:nvSpPr>
          <p:spPr>
            <a:xfrm>
              <a:off x="6614727" y="1489540"/>
              <a:ext cx="1107996" cy="646331"/>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产品</a:t>
              </a:r>
              <a:endParaRPr lang="en-US" altLang="zh-CN"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endParaRPr>
            </a:p>
            <a:p>
              <a:pPr>
                <a:defRPr/>
              </a:pPr>
              <a:r>
                <a:rPr lang="zh-CN" altLang="en-US"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研发成果</a:t>
              </a:r>
            </a:p>
          </p:txBody>
        </p:sp>
        <p:sp>
          <p:nvSpPr>
            <p:cNvPr id="12" name="晋升述职-11-4"/>
            <p:cNvSpPr/>
            <p:nvPr/>
          </p:nvSpPr>
          <p:spPr>
            <a:xfrm>
              <a:off x="7722723" y="1478503"/>
              <a:ext cx="2933625" cy="61760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思源宋体 CN Heavy" panose="02020900000000000000" pitchFamily="18" charset="-122"/>
                </a:rPr>
                <a:t>请在这里输入一段文字请在这里输入一段文字请在这里输入一段文字。</a:t>
              </a:r>
            </a:p>
          </p:txBody>
        </p:sp>
        <p:sp>
          <p:nvSpPr>
            <p:cNvPr id="13" name="晋升述职-11-5"/>
            <p:cNvSpPr txBox="1"/>
            <p:nvPr/>
          </p:nvSpPr>
          <p:spPr>
            <a:xfrm>
              <a:off x="5233672" y="1628696"/>
              <a:ext cx="518372"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a:ln>
                    <a:noFill/>
                  </a:ln>
                  <a:solidFill>
                    <a:prstClr val="white"/>
                  </a:solidFill>
                  <a:effectLst>
                    <a:outerShdw blurRad="508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01</a:t>
              </a:r>
              <a:endParaRPr kumimoji="0" lang="zh-CN" altLang="en-US" sz="1800" b="0" i="0" u="none" strike="noStrike" kern="0" cap="none" spc="0" normalizeH="0" baseline="0" noProof="0" dirty="0">
                <a:ln>
                  <a:noFill/>
                </a:ln>
                <a:solidFill>
                  <a:prstClr val="white"/>
                </a:solidFill>
                <a:effectLst>
                  <a:outerShdw blurRad="508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grpSp>
      <p:grpSp>
        <p:nvGrpSpPr>
          <p:cNvPr id="49" name="晋升述职-12"/>
          <p:cNvGrpSpPr/>
          <p:nvPr/>
        </p:nvGrpSpPr>
        <p:grpSpPr>
          <a:xfrm>
            <a:off x="5925374" y="3992672"/>
            <a:ext cx="5548759" cy="920469"/>
            <a:chOff x="5925374" y="3941872"/>
            <a:chExt cx="5548759" cy="920469"/>
          </a:xfrm>
        </p:grpSpPr>
        <p:sp>
          <p:nvSpPr>
            <p:cNvPr id="21" name="晋升述职-12-1"/>
            <p:cNvSpPr/>
            <p:nvPr/>
          </p:nvSpPr>
          <p:spPr>
            <a:xfrm flipV="1">
              <a:off x="7098315" y="3941872"/>
              <a:ext cx="4375818" cy="920469"/>
            </a:xfrm>
            <a:prstGeom prst="wedgeRectCallout">
              <a:avLst>
                <a:gd name="adj1" fmla="val -57163"/>
                <a:gd name="adj2" fmla="val -2137"/>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2" name="晋升述职-12-2"/>
            <p:cNvSpPr/>
            <p:nvPr/>
          </p:nvSpPr>
          <p:spPr>
            <a:xfrm>
              <a:off x="5925374" y="4201975"/>
              <a:ext cx="562664" cy="562664"/>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3" name="晋升述职-12-3"/>
            <p:cNvSpPr txBox="1"/>
            <p:nvPr/>
          </p:nvSpPr>
          <p:spPr>
            <a:xfrm>
              <a:off x="5947520" y="4298641"/>
              <a:ext cx="518372"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outerShdw blurRad="508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03</a:t>
              </a:r>
              <a:endParaRPr kumimoji="0" lang="zh-CN" altLang="en-US" sz="1800" b="0" i="0" u="none" strike="noStrike" kern="0" cap="none" spc="0" normalizeH="0" baseline="0" noProof="0" dirty="0">
                <a:ln>
                  <a:noFill/>
                </a:ln>
                <a:solidFill>
                  <a:prstClr val="white"/>
                </a:solidFill>
                <a:effectLst>
                  <a:outerShdw blurRad="508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4" name="晋升述职-12-4"/>
            <p:cNvSpPr/>
            <p:nvPr/>
          </p:nvSpPr>
          <p:spPr>
            <a:xfrm>
              <a:off x="7257361" y="4078941"/>
              <a:ext cx="1107996" cy="646331"/>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市场</a:t>
              </a:r>
              <a:endParaRPr lang="en-US" altLang="zh-CN"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endParaRPr>
            </a:p>
            <a:p>
              <a:pPr>
                <a:defRPr/>
              </a:pPr>
              <a:r>
                <a:rPr lang="zh-CN" altLang="en-US"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份额上升</a:t>
              </a:r>
            </a:p>
          </p:txBody>
        </p:sp>
        <p:sp>
          <p:nvSpPr>
            <p:cNvPr id="25" name="晋升述职-12-5"/>
            <p:cNvSpPr/>
            <p:nvPr/>
          </p:nvSpPr>
          <p:spPr>
            <a:xfrm>
              <a:off x="8365357" y="4067904"/>
              <a:ext cx="2933625" cy="61760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思源宋体 CN Heavy" panose="02020900000000000000" pitchFamily="18" charset="-122"/>
                </a:rPr>
                <a:t>请在这里输入一段文字请在这里输入一段文字请在这里输入一段文字。</a:t>
              </a:r>
            </a:p>
          </p:txBody>
        </p:sp>
      </p:grpSp>
      <p:grpSp>
        <p:nvGrpSpPr>
          <p:cNvPr id="50" name="晋升述职-13"/>
          <p:cNvGrpSpPr/>
          <p:nvPr/>
        </p:nvGrpSpPr>
        <p:grpSpPr>
          <a:xfrm>
            <a:off x="5287466" y="5287374"/>
            <a:ext cx="5637402" cy="920469"/>
            <a:chOff x="5287466" y="5236574"/>
            <a:chExt cx="5637402" cy="920469"/>
          </a:xfrm>
        </p:grpSpPr>
        <p:sp>
          <p:nvSpPr>
            <p:cNvPr id="27" name="晋升述职-13-1"/>
            <p:cNvSpPr/>
            <p:nvPr/>
          </p:nvSpPr>
          <p:spPr>
            <a:xfrm flipV="1">
              <a:off x="6549050" y="5236574"/>
              <a:ext cx="4375818" cy="920469"/>
            </a:xfrm>
            <a:prstGeom prst="wedgeRectCallout">
              <a:avLst>
                <a:gd name="adj1" fmla="val -57163"/>
                <a:gd name="adj2" fmla="val -2137"/>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30" name="晋升述职-13-2"/>
            <p:cNvSpPr/>
            <p:nvPr/>
          </p:nvSpPr>
          <p:spPr>
            <a:xfrm>
              <a:off x="6673360" y="5373643"/>
              <a:ext cx="1107996" cy="646331"/>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产品</a:t>
              </a:r>
              <a:endParaRPr lang="en-US" altLang="zh-CN"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endParaRPr>
            </a:p>
            <a:p>
              <a:pPr>
                <a:defRPr/>
              </a:pPr>
              <a:r>
                <a:rPr lang="zh-CN" altLang="en-US"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思源宋体 CN Heavy" panose="02020900000000000000" pitchFamily="18" charset="-122"/>
                </a:rPr>
                <a:t>种类完善</a:t>
              </a:r>
            </a:p>
          </p:txBody>
        </p:sp>
        <p:sp>
          <p:nvSpPr>
            <p:cNvPr id="31" name="晋升述职-13-3"/>
            <p:cNvSpPr/>
            <p:nvPr/>
          </p:nvSpPr>
          <p:spPr>
            <a:xfrm>
              <a:off x="7781356" y="5362606"/>
              <a:ext cx="2933625" cy="61760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思源宋体 CN Heavy" panose="02020900000000000000" pitchFamily="18" charset="-122"/>
                </a:rPr>
                <a:t>请在这里输入一段文字请在这里输入一段文字请在这里输入一段文字。</a:t>
              </a:r>
            </a:p>
          </p:txBody>
        </p:sp>
        <p:sp>
          <p:nvSpPr>
            <p:cNvPr id="28" name="晋升述职-13-4"/>
            <p:cNvSpPr/>
            <p:nvPr/>
          </p:nvSpPr>
          <p:spPr>
            <a:xfrm>
              <a:off x="5287466" y="5438870"/>
              <a:ext cx="562664" cy="562664"/>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9" name="晋升述职-13-5"/>
            <p:cNvSpPr txBox="1"/>
            <p:nvPr/>
          </p:nvSpPr>
          <p:spPr>
            <a:xfrm>
              <a:off x="5309612" y="5535536"/>
              <a:ext cx="518372"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rPr>
                <a:t>04</a:t>
              </a:r>
              <a:endParaRPr kumimoji="0" lang="zh-CN" altLang="en-US" sz="1800" b="0" i="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grpSp>
      <p:sp>
        <p:nvSpPr>
          <p:cNvPr id="36" name="晋升述职-9">
            <a:extLst>
              <a:ext uri="{FF2B5EF4-FFF2-40B4-BE49-F238E27FC236}">
                <a16:creationId xmlns:a16="http://schemas.microsoft.com/office/drawing/2014/main" id="{CA452C87-1E53-43A5-B7B2-C6EA5B77B619}"/>
              </a:ext>
            </a:extLst>
          </p:cNvPr>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3"/>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endParaRPr lang="en-US" dirty="0"/>
          </a:p>
        </p:txBody>
      </p:sp>
      <p:sp>
        <p:nvSpPr>
          <p:cNvPr id="39" name="晋升述职-10">
            <a:extLst>
              <a:ext uri="{FF2B5EF4-FFF2-40B4-BE49-F238E27FC236}">
                <a16:creationId xmlns:a16="http://schemas.microsoft.com/office/drawing/2014/main" id="{422587C8-F9D8-438B-900D-F7147BAFE5A6}"/>
              </a:ext>
            </a:extLst>
          </p:cNvPr>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积累经验</a:t>
            </a:r>
          </a:p>
        </p:txBody>
      </p:sp>
      <p:sp>
        <p:nvSpPr>
          <p:cNvPr id="43" name="晋升述职-11">
            <a:extLst>
              <a:ext uri="{FF2B5EF4-FFF2-40B4-BE49-F238E27FC236}">
                <a16:creationId xmlns:a16="http://schemas.microsoft.com/office/drawing/2014/main" id="{45322F88-312C-44E5-907C-FCCECF1DD6C1}"/>
              </a:ext>
            </a:extLst>
          </p:cNvPr>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ACCUMULATE EXPERIENCE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晋升述职-1"/>
          <p:cNvSpPr/>
          <p:nvPr/>
        </p:nvSpPr>
        <p:spPr>
          <a:xfrm flipH="1">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6" name="晋升述职-2"/>
          <p:cNvSpPr/>
          <p:nvPr/>
        </p:nvSpPr>
        <p:spPr>
          <a:xfrm flipH="1">
            <a:off x="372076" y="1508855"/>
            <a:ext cx="4758725"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11" name="晋升述职-3"/>
          <p:cNvPicPr>
            <a:picLocks noChangeAspect="1"/>
          </p:cNvPicPr>
          <p:nvPr/>
        </p:nvPicPr>
        <p:blipFill>
          <a:blip r:embed="rId3"/>
          <a:stretch>
            <a:fillRect/>
          </a:stretch>
        </p:blipFill>
        <p:spPr>
          <a:xfrm>
            <a:off x="0" y="999236"/>
            <a:ext cx="10931075" cy="5858764"/>
          </a:xfrm>
          <a:prstGeom prst="rect">
            <a:avLst/>
          </a:prstGeom>
        </p:spPr>
      </p:pic>
      <p:sp>
        <p:nvSpPr>
          <p:cNvPr id="10" name="晋升述职-4"/>
          <p:cNvSpPr/>
          <p:nvPr/>
        </p:nvSpPr>
        <p:spPr>
          <a:xfrm>
            <a:off x="12039598"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9" name="晋升述职-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sp>
        <p:nvSpPr>
          <p:cNvPr id="20" name="晋升述职-6"/>
          <p:cNvSpPr txBox="1"/>
          <p:nvPr/>
        </p:nvSpPr>
        <p:spPr>
          <a:xfrm>
            <a:off x="6816174" y="771988"/>
            <a:ext cx="2335896" cy="2215991"/>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04</a:t>
            </a:r>
            <a:endParaRPr kumimoji="0" lang="zh-CN" altLang="en-US"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1" name="晋升述职-7"/>
          <p:cNvSpPr/>
          <p:nvPr>
            <p:custDataLst>
              <p:tags r:id="rId1"/>
            </p:custDataLst>
          </p:nvPr>
        </p:nvSpPr>
        <p:spPr>
          <a:xfrm>
            <a:off x="6723597" y="2259857"/>
            <a:ext cx="4368635"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22" name="晋升述职-8"/>
          <p:cNvCxnSpPr/>
          <p:nvPr/>
        </p:nvCxnSpPr>
        <p:spPr>
          <a:xfrm>
            <a:off x="11092232" y="2679151"/>
            <a:ext cx="0" cy="499867"/>
          </a:xfrm>
          <a:prstGeom prst="line">
            <a:avLst/>
          </a:prstGeom>
          <a:noFill/>
          <a:ln w="28575" cap="rnd" cmpd="sng" algn="ctr">
            <a:solidFill>
              <a:schemeClr val="accent2"/>
            </a:solidFill>
            <a:prstDash val="solid"/>
            <a:miter lim="800000"/>
          </a:ln>
          <a:effectLst/>
        </p:spPr>
      </p:cxnSp>
      <p:sp>
        <p:nvSpPr>
          <p:cNvPr id="23" name="晋升述职-9"/>
          <p:cNvSpPr txBox="1"/>
          <p:nvPr/>
        </p:nvSpPr>
        <p:spPr>
          <a:xfrm>
            <a:off x="6801791" y="3682513"/>
            <a:ext cx="4252317" cy="484552"/>
          </a:xfrm>
          <a:prstGeom prst="rect">
            <a:avLst/>
          </a:prstGeom>
          <a:noFill/>
          <a:effectLst/>
        </p:spPr>
        <p:txBody>
          <a:bodyPr wrap="square" lIns="236024" tIns="118013" rIns="236024" bIns="118013" rtlCol="0">
            <a:noAutofit/>
          </a:bodyPr>
          <a:lstStyle/>
          <a:p>
            <a:pPr algn="dist">
              <a:defRPr/>
            </a:pPr>
            <a:r>
              <a:rPr lang="en-US" altLang="zh-CN" sz="16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FUTURE PLANNING</a:t>
            </a:r>
          </a:p>
        </p:txBody>
      </p:sp>
      <p:sp>
        <p:nvSpPr>
          <p:cNvPr id="24" name="晋升述职-10"/>
          <p:cNvSpPr txBox="1"/>
          <p:nvPr/>
        </p:nvSpPr>
        <p:spPr>
          <a:xfrm>
            <a:off x="6695012" y="2251897"/>
            <a:ext cx="4252317" cy="1346327"/>
          </a:xfrm>
          <a:prstGeom prst="rect">
            <a:avLst/>
          </a:prstGeom>
          <a:noFill/>
          <a:effectLst/>
        </p:spPr>
        <p:txBody>
          <a:bodyPr wrap="square" lIns="236024" tIns="118013" rIns="236024" bIns="118013"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未来规划</a:t>
            </a:r>
          </a:p>
        </p:txBody>
      </p:sp>
      <p:grpSp>
        <p:nvGrpSpPr>
          <p:cNvPr id="25" name="晋升述职-11"/>
          <p:cNvGrpSpPr/>
          <p:nvPr/>
        </p:nvGrpSpPr>
        <p:grpSpPr>
          <a:xfrm>
            <a:off x="7071179" y="4424471"/>
            <a:ext cx="739759" cy="68263"/>
            <a:chOff x="886248" y="4154143"/>
            <a:chExt cx="739759" cy="68263"/>
          </a:xfrm>
          <a:gradFill>
            <a:gsLst>
              <a:gs pos="0">
                <a:schemeClr val="accent2"/>
              </a:gs>
              <a:gs pos="100000">
                <a:schemeClr val="accent1"/>
              </a:gs>
            </a:gsLst>
            <a:lin ang="2700000" scaled="0"/>
          </a:gradFill>
        </p:grpSpPr>
        <p:sp>
          <p:nvSpPr>
            <p:cNvPr id="26" name="晋升述职-11-1"/>
            <p:cNvSpPr/>
            <p:nvPr/>
          </p:nvSpPr>
          <p:spPr>
            <a:xfrm>
              <a:off x="886248"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7" name="晋升述职-11-2"/>
            <p:cNvSpPr/>
            <p:nvPr/>
          </p:nvSpPr>
          <p:spPr>
            <a:xfrm>
              <a:off x="1020547"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8" name="晋升述职-11-3"/>
            <p:cNvSpPr/>
            <p:nvPr/>
          </p:nvSpPr>
          <p:spPr>
            <a:xfrm>
              <a:off x="11548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29" name="晋升述职-11-4"/>
            <p:cNvSpPr/>
            <p:nvPr/>
          </p:nvSpPr>
          <p:spPr>
            <a:xfrm>
              <a:off x="12891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30" name="晋升述职-11-5"/>
            <p:cNvSpPr/>
            <p:nvPr/>
          </p:nvSpPr>
          <p:spPr>
            <a:xfrm>
              <a:off x="1423445"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31" name="晋升述职-11-6"/>
            <p:cNvSpPr/>
            <p:nvPr/>
          </p:nvSpPr>
          <p:spPr>
            <a:xfrm>
              <a:off x="1557744"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晋升述职-4"/>
          <p:cNvSpPr/>
          <p:nvPr/>
        </p:nvSpPr>
        <p:spPr>
          <a:xfrm>
            <a:off x="889000" y="1668784"/>
            <a:ext cx="10498342" cy="4460558"/>
          </a:xfrm>
          <a:prstGeom prst="roundRect">
            <a:avLst>
              <a:gd name="adj" fmla="val 2199"/>
            </a:avLst>
          </a:prstGeom>
          <a:solidFill>
            <a:sysClr val="window" lastClr="FFFFFF">
              <a:alpha val="32000"/>
            </a:sysClr>
          </a:solidFill>
          <a:ln w="12700" cap="flat" cmpd="sng" algn="ctr">
            <a:noFill/>
            <a:prstDash val="solid"/>
            <a:miter lim="800000"/>
          </a:ln>
          <a:effectLst>
            <a:outerShdw blurRad="165100" dist="38100" dir="10800000" algn="r" rotWithShape="0">
              <a:srgbClr val="0C53C6">
                <a:alpha val="15000"/>
              </a:srgb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endParaRPr>
          </a:p>
        </p:txBody>
      </p:sp>
      <p:sp>
        <p:nvSpPr>
          <p:cNvPr id="6" name="晋升述职-5"/>
          <p:cNvSpPr/>
          <p:nvPr/>
        </p:nvSpPr>
        <p:spPr>
          <a:xfrm>
            <a:off x="713480" y="1728442"/>
            <a:ext cx="10765041" cy="4300971"/>
          </a:xfrm>
          <a:prstGeom prst="roundRect">
            <a:avLst>
              <a:gd name="adj" fmla="val 2199"/>
            </a:avLst>
          </a:prstGeom>
          <a:solidFill>
            <a:schemeClr val="bg1"/>
          </a:solidFill>
          <a:ln>
            <a:noFill/>
          </a:ln>
          <a:effectLst>
            <a:outerShdw blurRad="127000" dist="38100" dir="27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8" name="晋升述职-6"/>
          <p:cNvSpPr txBox="1"/>
          <p:nvPr/>
        </p:nvSpPr>
        <p:spPr>
          <a:xfrm>
            <a:off x="7726053" y="2416779"/>
            <a:ext cx="3352981" cy="894604"/>
          </a:xfrm>
          <a:prstGeom prst="rect">
            <a:avLst/>
          </a:prstGeom>
          <a:noFill/>
        </p:spPr>
        <p:txBody>
          <a:bodyPr wrap="square" rtlCol="0">
            <a:noAutofit/>
          </a:bodyPr>
          <a:lstStyle/>
          <a:p>
            <a:pPr marL="288290" indent="-288290">
              <a:lnSpc>
                <a:spcPct val="150000"/>
              </a:lnSpc>
              <a:buFont typeface="思源宋体 CN Heavy" panose="02020900000000000000" pitchFamily="18" charset="-122"/>
              <a:buChar char="l"/>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请在这里输入一段文字请在这里输入一段文字请在这里输入一段文字请在这里输入一段文字请在这里。</a:t>
            </a:r>
          </a:p>
        </p:txBody>
      </p:sp>
      <p:grpSp>
        <p:nvGrpSpPr>
          <p:cNvPr id="23" name="晋升述职-7"/>
          <p:cNvGrpSpPr/>
          <p:nvPr/>
        </p:nvGrpSpPr>
        <p:grpSpPr>
          <a:xfrm>
            <a:off x="10528248" y="5776836"/>
            <a:ext cx="359022" cy="88487"/>
            <a:chOff x="10528248" y="5776836"/>
            <a:chExt cx="359022" cy="88487"/>
          </a:xfrm>
          <a:gradFill>
            <a:gsLst>
              <a:gs pos="0">
                <a:schemeClr val="accent2"/>
              </a:gs>
              <a:gs pos="100000">
                <a:schemeClr val="accent1"/>
              </a:gs>
            </a:gsLst>
            <a:lin ang="2700000" scaled="0"/>
          </a:gradFill>
        </p:grpSpPr>
        <p:sp>
          <p:nvSpPr>
            <p:cNvPr id="9" name="晋升述职-7-1"/>
            <p:cNvSpPr/>
            <p:nvPr/>
          </p:nvSpPr>
          <p:spPr>
            <a:xfrm>
              <a:off x="10528248" y="5776836"/>
              <a:ext cx="88487" cy="88487"/>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0" name="晋升述职-7-2"/>
            <p:cNvSpPr/>
            <p:nvPr/>
          </p:nvSpPr>
          <p:spPr>
            <a:xfrm>
              <a:off x="10658566" y="5776836"/>
              <a:ext cx="88487" cy="88487"/>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1" name="晋升述职-7-3"/>
            <p:cNvSpPr/>
            <p:nvPr/>
          </p:nvSpPr>
          <p:spPr>
            <a:xfrm>
              <a:off x="10798783" y="5776836"/>
              <a:ext cx="88487" cy="88487"/>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grpSp>
      <p:sp>
        <p:nvSpPr>
          <p:cNvPr id="12" name="晋升述职-8"/>
          <p:cNvSpPr/>
          <p:nvPr/>
        </p:nvSpPr>
        <p:spPr>
          <a:xfrm rot="16200000">
            <a:off x="10868823" y="1766707"/>
            <a:ext cx="647962" cy="571433"/>
          </a:xfrm>
          <a:custGeom>
            <a:avLst/>
            <a:gdLst>
              <a:gd name="connsiteX0" fmla="*/ 1039481 w 1178693"/>
              <a:gd name="connsiteY0" fmla="*/ 0 h 1039481"/>
              <a:gd name="connsiteX1" fmla="*/ 1145762 w 1178693"/>
              <a:gd name="connsiteY1" fmla="*/ 5367 h 1039481"/>
              <a:gd name="connsiteX2" fmla="*/ 1178693 w 1178693"/>
              <a:gd name="connsiteY2" fmla="*/ 10393 h 1039481"/>
              <a:gd name="connsiteX3" fmla="*/ 1178693 w 1178693"/>
              <a:gd name="connsiteY3" fmla="*/ 942775 h 1039481"/>
              <a:gd name="connsiteX4" fmla="*/ 1081987 w 1178693"/>
              <a:gd name="connsiteY4" fmla="*/ 1039481 h 1039481"/>
              <a:gd name="connsiteX5" fmla="*/ 0 w 1178693"/>
              <a:gd name="connsiteY5" fmla="*/ 1039481 h 1039481"/>
              <a:gd name="connsiteX6" fmla="*/ 1039481 w 1178693"/>
              <a:gd name="connsiteY6" fmla="*/ 0 h 10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693" h="1039481">
                <a:moveTo>
                  <a:pt x="1039481" y="0"/>
                </a:moveTo>
                <a:cubicBezTo>
                  <a:pt x="1075362" y="0"/>
                  <a:pt x="1110818" y="1818"/>
                  <a:pt x="1145762" y="5367"/>
                </a:cubicBezTo>
                <a:lnTo>
                  <a:pt x="1178693" y="10393"/>
                </a:lnTo>
                <a:lnTo>
                  <a:pt x="1178693" y="942775"/>
                </a:lnTo>
                <a:cubicBezTo>
                  <a:pt x="1178693" y="996184"/>
                  <a:pt x="1135396" y="1039481"/>
                  <a:pt x="1081987" y="1039481"/>
                </a:cubicBezTo>
                <a:lnTo>
                  <a:pt x="0" y="1039481"/>
                </a:lnTo>
                <a:cubicBezTo>
                  <a:pt x="0" y="465391"/>
                  <a:pt x="465391" y="0"/>
                  <a:pt x="1039481" y="0"/>
                </a:cubicBez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3" name="晋升述职-9"/>
          <p:cNvSpPr txBox="1"/>
          <p:nvPr/>
        </p:nvSpPr>
        <p:spPr>
          <a:xfrm>
            <a:off x="7726053" y="3465497"/>
            <a:ext cx="3352981" cy="894604"/>
          </a:xfrm>
          <a:prstGeom prst="rect">
            <a:avLst/>
          </a:prstGeom>
          <a:noFill/>
        </p:spPr>
        <p:txBody>
          <a:bodyPr wrap="square" rtlCol="0">
            <a:noAutofit/>
          </a:bodyPr>
          <a:lstStyle/>
          <a:p>
            <a:pPr marL="288290" indent="-288290">
              <a:lnSpc>
                <a:spcPct val="150000"/>
              </a:lnSpc>
              <a:buFont typeface="思源宋体 CN Heavy" panose="02020900000000000000" pitchFamily="18" charset="-122"/>
              <a:buChar char="l"/>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请在这里输入一段文字请在这里输入一段文字请在这里输入一段文字请在这里输入一段文字请在这里。</a:t>
            </a:r>
          </a:p>
        </p:txBody>
      </p:sp>
      <p:sp>
        <p:nvSpPr>
          <p:cNvPr id="14" name="晋升述职-10"/>
          <p:cNvSpPr txBox="1"/>
          <p:nvPr/>
        </p:nvSpPr>
        <p:spPr>
          <a:xfrm>
            <a:off x="7726053" y="4514215"/>
            <a:ext cx="3352981" cy="894604"/>
          </a:xfrm>
          <a:prstGeom prst="rect">
            <a:avLst/>
          </a:prstGeom>
          <a:noFill/>
        </p:spPr>
        <p:txBody>
          <a:bodyPr wrap="square" rtlCol="0">
            <a:noAutofit/>
          </a:bodyPr>
          <a:lstStyle/>
          <a:p>
            <a:pPr marL="288290" indent="-288290">
              <a:lnSpc>
                <a:spcPct val="150000"/>
              </a:lnSpc>
              <a:buFont typeface="思源宋体 CN Heavy" panose="02020900000000000000" pitchFamily="18" charset="-122"/>
              <a:buChar char="l"/>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请在这里输入一段文字请在这里输入一段文字请在这里输入一段文字请在这里输入一段文字请在这里。</a:t>
            </a:r>
          </a:p>
        </p:txBody>
      </p:sp>
      <p:sp>
        <p:nvSpPr>
          <p:cNvPr id="16" name="晋升述职-11"/>
          <p:cNvSpPr txBox="1"/>
          <p:nvPr/>
        </p:nvSpPr>
        <p:spPr>
          <a:xfrm>
            <a:off x="1544477" y="2397586"/>
            <a:ext cx="2721144" cy="584775"/>
          </a:xfrm>
          <a:prstGeom prst="rect">
            <a:avLst/>
          </a:prstGeom>
          <a:noFill/>
          <a:ln>
            <a:noFill/>
          </a:ln>
        </p:spPr>
        <p:txBody>
          <a:bodyPr wrap="square" rtlCol="0">
            <a:noAutofit/>
          </a:bodyPr>
          <a:lstStyle/>
          <a:p>
            <a:pPr>
              <a:defRPr/>
            </a:pPr>
            <a:r>
              <a:rPr lang="zh-CN" altLang="en-US" sz="3200" dirty="0">
                <a:gradFill>
                  <a:gsLst>
                    <a:gs pos="0">
                      <a:schemeClr val="accent1"/>
                    </a:gs>
                    <a:gs pos="100000">
                      <a:schemeClr val="accent2"/>
                    </a:gs>
                  </a:gsLst>
                  <a:lin ang="2700000" scaled="1"/>
                </a:gradFill>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rPr>
              <a:t>加强团队管理</a:t>
            </a:r>
          </a:p>
        </p:txBody>
      </p:sp>
      <p:sp>
        <p:nvSpPr>
          <p:cNvPr id="17" name="晋升述职-12"/>
          <p:cNvSpPr/>
          <p:nvPr/>
        </p:nvSpPr>
        <p:spPr>
          <a:xfrm>
            <a:off x="1567686" y="3001090"/>
            <a:ext cx="2561488" cy="276999"/>
          </a:xfrm>
          <a:prstGeom prst="rect">
            <a:avLst/>
          </a:prstGeom>
          <a:noFill/>
        </p:spPr>
        <p:txBody>
          <a:bodyPr wrap="square" rtlCol="0">
            <a:noAutofit/>
          </a:bodyPr>
          <a:lstStyle/>
          <a:p>
            <a:pPr algn="dist">
              <a:defRPr/>
            </a:pPr>
            <a:r>
              <a:rPr lang="en-US" altLang="zh-CN" sz="1200" dirty="0">
                <a:solidFill>
                  <a:prstClr val="black">
                    <a:lumMod val="65000"/>
                    <a:lumOff val="35000"/>
                  </a:prst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ADD YOUR TITLE HERE</a:t>
            </a:r>
          </a:p>
        </p:txBody>
      </p:sp>
      <p:sp>
        <p:nvSpPr>
          <p:cNvPr id="18" name="晋升述职-13"/>
          <p:cNvSpPr txBox="1"/>
          <p:nvPr/>
        </p:nvSpPr>
        <p:spPr>
          <a:xfrm rot="5400000">
            <a:off x="-1318538" y="3525358"/>
            <a:ext cx="4544145" cy="830997"/>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w="0">
                  <a:gradFill flip="none" rotWithShape="1">
                    <a:gsLst>
                      <a:gs pos="100000">
                        <a:schemeClr val="accent1">
                          <a:alpha val="30000"/>
                        </a:schemeClr>
                      </a:gs>
                      <a:gs pos="0">
                        <a:schemeClr val="accent2">
                          <a:alpha val="0"/>
                        </a:schemeClr>
                      </a:gs>
                    </a:gsLst>
                    <a:lin ang="16200000" scaled="1"/>
                    <a:tileRect/>
                  </a:gradFill>
                </a:ln>
                <a:no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rPr>
              <a:t>ENTER TITLE</a:t>
            </a:r>
            <a:endParaRPr kumimoji="0" lang="zh-CN" altLang="en-US" sz="4800" b="0" i="0" u="none" strike="noStrike" kern="1200" cap="none" spc="0" normalizeH="0" baseline="0" noProof="0" dirty="0">
              <a:ln w="0">
                <a:gradFill flip="none" rotWithShape="1">
                  <a:gsLst>
                    <a:gs pos="100000">
                      <a:schemeClr val="accent1">
                        <a:alpha val="30000"/>
                      </a:schemeClr>
                    </a:gs>
                    <a:gs pos="0">
                      <a:schemeClr val="accent2">
                        <a:alpha val="0"/>
                      </a:schemeClr>
                    </a:gs>
                  </a:gsLst>
                  <a:lin ang="16200000" scaled="1"/>
                  <a:tileRect/>
                </a:gradFill>
              </a:ln>
              <a:no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endParaRPr>
          </a:p>
        </p:txBody>
      </p:sp>
      <p:sp>
        <p:nvSpPr>
          <p:cNvPr id="19" name="晋升述职-14"/>
          <p:cNvSpPr txBox="1"/>
          <p:nvPr/>
        </p:nvSpPr>
        <p:spPr>
          <a:xfrm>
            <a:off x="1538658" y="3547200"/>
            <a:ext cx="2721145" cy="1725601"/>
          </a:xfrm>
          <a:prstGeom prst="rect">
            <a:avLst/>
          </a:prstGeom>
          <a:noFill/>
        </p:spPr>
        <p:txBody>
          <a:bodyPr wrap="square" rtlCol="0">
            <a:noAutofit/>
          </a:body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请在这里输入一段文字请在这里输入一段文字请在这里输入一段文字请在这里输入一段文字请在这里输入一段文字请在这里输入一段文字请在这里输入一段文字请在这里输入一段文字请在这里输入一段文字。</a:t>
            </a:r>
          </a:p>
        </p:txBody>
      </p:sp>
      <p:cxnSp>
        <p:nvCxnSpPr>
          <p:cNvPr id="20" name="晋升述职-15"/>
          <p:cNvCxnSpPr/>
          <p:nvPr/>
        </p:nvCxnSpPr>
        <p:spPr>
          <a:xfrm>
            <a:off x="1639866" y="3386917"/>
            <a:ext cx="2619937" cy="0"/>
          </a:xfrm>
          <a:prstGeom prst="line">
            <a:avLst/>
          </a:prstGeom>
          <a:noFill/>
          <a:ln w="6350" cap="flat" cmpd="sng" algn="ctr">
            <a:solidFill>
              <a:schemeClr val="bg1">
                <a:lumMod val="75000"/>
              </a:schemeClr>
            </a:solidFill>
            <a:prstDash val="dash"/>
            <a:miter lim="800000"/>
          </a:ln>
          <a:effectLst/>
        </p:spPr>
      </p:cxnSp>
      <p:pic>
        <p:nvPicPr>
          <p:cNvPr id="27" name="晋升述职-16"/>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4520702" y="913565"/>
            <a:ext cx="2895600" cy="5944434"/>
          </a:xfrm>
          <a:prstGeom prst="rect">
            <a:avLst/>
          </a:prstGeom>
        </p:spPr>
      </p:pic>
      <p:sp>
        <p:nvSpPr>
          <p:cNvPr id="28" name="晋升述职-40">
            <a:extLst>
              <a:ext uri="{FF2B5EF4-FFF2-40B4-BE49-F238E27FC236}">
                <a16:creationId xmlns:a16="http://schemas.microsoft.com/office/drawing/2014/main" id="{2E49AEC7-9691-4246-B64F-3E0EEC19FE24}"/>
              </a:ext>
            </a:extLst>
          </p:cNvPr>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4"/>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04</a:t>
            </a:r>
            <a:endParaRPr lang="en-US" dirty="0"/>
          </a:p>
        </p:txBody>
      </p:sp>
      <p:sp>
        <p:nvSpPr>
          <p:cNvPr id="29" name="晋升述职-41">
            <a:extLst>
              <a:ext uri="{FF2B5EF4-FFF2-40B4-BE49-F238E27FC236}">
                <a16:creationId xmlns:a16="http://schemas.microsoft.com/office/drawing/2014/main" id="{47C223C7-F948-4C15-9293-6C2FC754C260}"/>
              </a:ext>
            </a:extLst>
          </p:cNvPr>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未来规划</a:t>
            </a:r>
          </a:p>
        </p:txBody>
      </p:sp>
      <p:sp>
        <p:nvSpPr>
          <p:cNvPr id="30" name="晋升述职-42">
            <a:extLst>
              <a:ext uri="{FF2B5EF4-FFF2-40B4-BE49-F238E27FC236}">
                <a16:creationId xmlns:a16="http://schemas.microsoft.com/office/drawing/2014/main" id="{48F867BB-0254-4535-A09A-6160A0F170B7}"/>
              </a:ext>
            </a:extLst>
          </p:cNvPr>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FUTURE PLANNING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晋升述职-1"/>
          <p:cNvSpPr/>
          <p:nvPr/>
        </p:nvSpPr>
        <p:spPr>
          <a:xfrm>
            <a:off x="0" y="0"/>
            <a:ext cx="12192000" cy="6858000"/>
          </a:xfrm>
          <a:prstGeom prst="rect">
            <a:avLst/>
          </a:prstGeom>
          <a:pattFill prst="lgGrid">
            <a:fgClr>
              <a:srgbClr val="F8F8F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42" name="晋升述职-2"/>
          <p:cNvSpPr/>
          <p:nvPr/>
        </p:nvSpPr>
        <p:spPr>
          <a:xfrm>
            <a:off x="-691080" y="563612"/>
            <a:ext cx="5428034"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2" name="晋升述职-3"/>
          <p:cNvPicPr>
            <a:picLocks noChangeAspect="1"/>
          </p:cNvPicPr>
          <p:nvPr/>
        </p:nvPicPr>
        <p:blipFill>
          <a:blip r:embed="rId12"/>
          <a:stretch>
            <a:fillRect/>
          </a:stretch>
        </p:blipFill>
        <p:spPr>
          <a:xfrm>
            <a:off x="0" y="2291700"/>
            <a:ext cx="9205758" cy="4566300"/>
          </a:xfrm>
          <a:prstGeom prst="rect">
            <a:avLst/>
          </a:prstGeom>
        </p:spPr>
      </p:pic>
      <p:grpSp>
        <p:nvGrpSpPr>
          <p:cNvPr id="91" name="晋升述职-4"/>
          <p:cNvGrpSpPr/>
          <p:nvPr/>
        </p:nvGrpSpPr>
        <p:grpSpPr>
          <a:xfrm>
            <a:off x="585095" y="887765"/>
            <a:ext cx="3145245" cy="957380"/>
            <a:chOff x="585095" y="887765"/>
            <a:chExt cx="3145245" cy="957380"/>
          </a:xfrm>
        </p:grpSpPr>
        <p:sp>
          <p:nvSpPr>
            <p:cNvPr id="80" name="晋升述职-4-1"/>
            <p:cNvSpPr txBox="1"/>
            <p:nvPr/>
          </p:nvSpPr>
          <p:spPr>
            <a:xfrm>
              <a:off x="585095" y="887765"/>
              <a:ext cx="3145245" cy="643561"/>
            </a:xfrm>
            <a:prstGeom prst="rect">
              <a:avLst/>
            </a:prstGeom>
            <a:noFill/>
            <a:effectLst/>
          </p:spPr>
          <p:txBody>
            <a:bodyPr wrap="square" lIns="112471" tIns="56236" rIns="112471" bIns="56236" rtlCol="0">
              <a:noAutofit/>
            </a:bodyPr>
            <a:lstStyle/>
            <a:p>
              <a:pPr>
                <a:defRPr/>
              </a:pPr>
              <a:r>
                <a:rPr lang="en-US" altLang="zh-CN" sz="3445" dirty="0">
                  <a:solidFill>
                    <a:prstClr val="white"/>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CONTENTS</a:t>
              </a:r>
            </a:p>
          </p:txBody>
        </p:sp>
        <p:sp>
          <p:nvSpPr>
            <p:cNvPr id="81" name="晋升述职-4-2"/>
            <p:cNvSpPr txBox="1"/>
            <p:nvPr>
              <p:custDataLst>
                <p:tags r:id="rId9"/>
              </p:custDataLst>
            </p:nvPr>
          </p:nvSpPr>
          <p:spPr>
            <a:xfrm>
              <a:off x="599383" y="1516131"/>
              <a:ext cx="1328761" cy="329014"/>
            </a:xfrm>
            <a:prstGeom prst="rect">
              <a:avLst/>
            </a:prstGeom>
            <a:noFill/>
            <a:effectLst/>
          </p:spPr>
          <p:txBody>
            <a:bodyPr wrap="square" lIns="112471" tIns="56236" rIns="112471" bIns="56236" rtlCol="0">
              <a:noAutofit/>
              <a:scene3d>
                <a:camera prst="orthographicFront"/>
                <a:lightRig rig="threePt" dir="t"/>
              </a:scene3d>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defRPr/>
              </a:pPr>
              <a:r>
                <a:rPr lang="en-US" altLang="zh-CN" sz="1400" dirty="0">
                  <a:solidFill>
                    <a:prstClr val="white"/>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a:t>
              </a:r>
              <a:r>
                <a:rPr lang="zh-CN" altLang="en-US" sz="1400" dirty="0">
                  <a:solidFill>
                    <a:prstClr val="white"/>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汇报目录</a:t>
              </a:r>
            </a:p>
          </p:txBody>
        </p:sp>
      </p:grpSp>
      <p:sp>
        <p:nvSpPr>
          <p:cNvPr id="83" name="晋升述职-5"/>
          <p:cNvSpPr/>
          <p:nvPr/>
        </p:nvSpPr>
        <p:spPr>
          <a:xfrm flipH="1">
            <a:off x="12039598"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152" name="晋升述职-6">
            <a:hlinkClick r:id="rId13"/>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grpSp>
        <p:nvGrpSpPr>
          <p:cNvPr id="6" name="晋升述职-7"/>
          <p:cNvGrpSpPr/>
          <p:nvPr/>
        </p:nvGrpSpPr>
        <p:grpSpPr>
          <a:xfrm>
            <a:off x="4243152" y="1602738"/>
            <a:ext cx="3312458" cy="1338455"/>
            <a:chOff x="4243152" y="1602738"/>
            <a:chExt cx="3312458" cy="1338455"/>
          </a:xfrm>
        </p:grpSpPr>
        <p:sp>
          <p:nvSpPr>
            <p:cNvPr id="43" name="晋升述职-7-1"/>
            <p:cNvSpPr/>
            <p:nvPr>
              <p:custDataLst>
                <p:tags r:id="rId7"/>
              </p:custDataLst>
            </p:nvPr>
          </p:nvSpPr>
          <p:spPr>
            <a:xfrm>
              <a:off x="4243152" y="1602738"/>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4" name="晋升述职-7-2"/>
            <p:cNvSpPr txBox="1"/>
            <p:nvPr>
              <p:custDataLst>
                <p:tags r:id="rId8"/>
              </p:custDataLst>
            </p:nvPr>
          </p:nvSpPr>
          <p:spPr>
            <a:xfrm>
              <a:off x="4245619" y="1680807"/>
              <a:ext cx="1573957" cy="1207716"/>
            </a:xfrm>
            <a:prstGeom prst="rect">
              <a:avLst/>
            </a:prstGeom>
            <a:noFill/>
            <a:effectLst/>
          </p:spPr>
          <p:txBody>
            <a:bodyPr wrap="square" lIns="98755" tIns="49378" rIns="98755" bIns="49378" rtlCol="0">
              <a:noAutofit/>
            </a:bodyPr>
            <a:lstStyle/>
            <a:p>
              <a:pPr algn="ctr">
                <a:defRPr/>
              </a:pPr>
              <a:r>
                <a:rPr lang="en-US" altLang="zh-CN"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rPr>
                <a:t>01</a:t>
              </a:r>
              <a:endParaRPr lang="zh-CN" altLang="en-US"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endParaRPr>
            </a:p>
          </p:txBody>
        </p:sp>
        <p:sp>
          <p:nvSpPr>
            <p:cNvPr id="45" name="晋升述职-7-3"/>
            <p:cNvSpPr txBox="1"/>
            <p:nvPr/>
          </p:nvSpPr>
          <p:spPr>
            <a:xfrm>
              <a:off x="5706658" y="1855982"/>
              <a:ext cx="1562996" cy="469052"/>
            </a:xfrm>
            <a:prstGeom prst="rect">
              <a:avLst/>
            </a:prstGeom>
            <a:noFill/>
            <a:effectLst/>
          </p:spPr>
          <p:txBody>
            <a:bodyPr wrap="square" lIns="98755" tIns="49378" rIns="98755" bIns="49378" rtlCol="0">
              <a:noAutofit/>
            </a:bodyPr>
            <a:lstStyle/>
            <a:p>
              <a:pPr>
                <a:defRPr/>
              </a:pPr>
              <a:r>
                <a:rPr lang="zh-CN" altLang="en-US" sz="24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晋升述职</a:t>
              </a:r>
            </a:p>
          </p:txBody>
        </p:sp>
        <p:sp>
          <p:nvSpPr>
            <p:cNvPr id="46" name="晋升述职-7-4"/>
            <p:cNvSpPr txBox="1"/>
            <p:nvPr/>
          </p:nvSpPr>
          <p:spPr>
            <a:xfrm>
              <a:off x="5743139" y="2282044"/>
              <a:ext cx="1573957" cy="222831"/>
            </a:xfrm>
            <a:prstGeom prst="rect">
              <a:avLst/>
            </a:prstGeom>
            <a:noFill/>
            <a:effectLst/>
          </p:spPr>
          <p:txBody>
            <a:bodyPr wrap="square" lIns="98755" tIns="49378" rIns="98755" bIns="49378" rtlCol="0">
              <a:noAutofit/>
            </a:bodyPr>
            <a:lstStyle/>
            <a:p>
              <a:pPr algn="dist">
                <a:defRPr/>
              </a:pPr>
              <a:r>
                <a:rPr lang="en-US" altLang="zh-CN" sz="8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PROMOTION REPORT</a:t>
              </a:r>
            </a:p>
          </p:txBody>
        </p:sp>
        <p:sp>
          <p:nvSpPr>
            <p:cNvPr id="47" name="晋升述职-7-5"/>
            <p:cNvSpPr/>
            <p:nvPr/>
          </p:nvSpPr>
          <p:spPr>
            <a:xfrm>
              <a:off x="5849659"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8" name="晋升述职-7-6"/>
            <p:cNvSpPr/>
            <p:nvPr/>
          </p:nvSpPr>
          <p:spPr>
            <a:xfrm>
              <a:off x="5900259"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9" name="晋升述职-7-7"/>
            <p:cNvSpPr/>
            <p:nvPr/>
          </p:nvSpPr>
          <p:spPr>
            <a:xfrm>
              <a:off x="5950858"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50" name="晋升述职-7-8"/>
            <p:cNvSpPr/>
            <p:nvPr/>
          </p:nvSpPr>
          <p:spPr>
            <a:xfrm>
              <a:off x="6001458"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51" name="晋升述职-7-9"/>
            <p:cNvCxnSpPr/>
            <p:nvPr/>
          </p:nvCxnSpPr>
          <p:spPr>
            <a:xfrm>
              <a:off x="7555610" y="2022032"/>
              <a:ext cx="0" cy="499867"/>
            </a:xfrm>
            <a:prstGeom prst="line">
              <a:avLst/>
            </a:prstGeom>
            <a:noFill/>
            <a:ln w="28575" cap="rnd" cmpd="sng" algn="ctr">
              <a:solidFill>
                <a:schemeClr val="accent2"/>
              </a:solidFill>
              <a:prstDash val="solid"/>
              <a:miter lim="800000"/>
            </a:ln>
            <a:effectLst/>
          </p:spPr>
        </p:cxnSp>
      </p:grpSp>
      <p:grpSp>
        <p:nvGrpSpPr>
          <p:cNvPr id="4" name="晋升述职-8"/>
          <p:cNvGrpSpPr/>
          <p:nvPr/>
        </p:nvGrpSpPr>
        <p:grpSpPr>
          <a:xfrm>
            <a:off x="8234580" y="1602738"/>
            <a:ext cx="3312458" cy="1338455"/>
            <a:chOff x="8234580" y="1602738"/>
            <a:chExt cx="3312458" cy="1338455"/>
          </a:xfrm>
        </p:grpSpPr>
        <p:sp>
          <p:nvSpPr>
            <p:cNvPr id="155" name="晋升述职-8-1"/>
            <p:cNvSpPr/>
            <p:nvPr>
              <p:custDataLst>
                <p:tags r:id="rId5"/>
              </p:custDataLst>
            </p:nvPr>
          </p:nvSpPr>
          <p:spPr>
            <a:xfrm>
              <a:off x="8234580" y="1602738"/>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56" name="晋升述职-8-2"/>
            <p:cNvSpPr txBox="1"/>
            <p:nvPr>
              <p:custDataLst>
                <p:tags r:id="rId6"/>
              </p:custDataLst>
            </p:nvPr>
          </p:nvSpPr>
          <p:spPr>
            <a:xfrm>
              <a:off x="8237047" y="1680807"/>
              <a:ext cx="1573957" cy="1207716"/>
            </a:xfrm>
            <a:prstGeom prst="rect">
              <a:avLst/>
            </a:prstGeom>
            <a:noFill/>
            <a:effectLst/>
          </p:spPr>
          <p:txBody>
            <a:bodyPr wrap="square" lIns="98755" tIns="49378" rIns="98755" bIns="49378" rtlCol="0">
              <a:noAutofit/>
            </a:bodyPr>
            <a:lstStyle/>
            <a:p>
              <a:pPr algn="ctr">
                <a:defRPr/>
              </a:pPr>
              <a:r>
                <a:rPr lang="en-US" altLang="zh-CN"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rPr>
                <a:t>02</a:t>
              </a:r>
              <a:endParaRPr lang="zh-CN" altLang="en-US"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endParaRPr>
            </a:p>
          </p:txBody>
        </p:sp>
        <p:sp>
          <p:nvSpPr>
            <p:cNvPr id="157" name="晋升述职-8-3"/>
            <p:cNvSpPr txBox="1"/>
            <p:nvPr/>
          </p:nvSpPr>
          <p:spPr>
            <a:xfrm>
              <a:off x="9698086" y="1855982"/>
              <a:ext cx="1562996" cy="469052"/>
            </a:xfrm>
            <a:prstGeom prst="rect">
              <a:avLst/>
            </a:prstGeom>
            <a:noFill/>
            <a:effectLst/>
          </p:spPr>
          <p:txBody>
            <a:bodyPr wrap="square" lIns="98755" tIns="49378" rIns="98755" bIns="49378" rtlCol="0">
              <a:noAutofit/>
            </a:bodyPr>
            <a:lstStyle/>
            <a:p>
              <a:pPr>
                <a:defRPr/>
              </a:pPr>
              <a:r>
                <a:rPr lang="zh-CN" altLang="en-US" sz="24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工作项目</a:t>
              </a:r>
            </a:p>
          </p:txBody>
        </p:sp>
        <p:sp>
          <p:nvSpPr>
            <p:cNvPr id="158" name="晋升述职-8-4"/>
            <p:cNvSpPr txBox="1"/>
            <p:nvPr/>
          </p:nvSpPr>
          <p:spPr>
            <a:xfrm>
              <a:off x="9734567" y="2282044"/>
              <a:ext cx="1573957" cy="222831"/>
            </a:xfrm>
            <a:prstGeom prst="rect">
              <a:avLst/>
            </a:prstGeom>
            <a:noFill/>
            <a:effectLst/>
          </p:spPr>
          <p:txBody>
            <a:bodyPr wrap="square" lIns="98755" tIns="49378" rIns="98755" bIns="49378" rtlCol="0">
              <a:noAutofit/>
            </a:bodyPr>
            <a:lstStyle/>
            <a:p>
              <a:pPr algn="dist">
                <a:defRPr/>
              </a:pPr>
              <a:r>
                <a:rPr lang="en-US" altLang="zh-CN" sz="8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WORK ITEMS</a:t>
              </a:r>
            </a:p>
          </p:txBody>
        </p:sp>
        <p:sp>
          <p:nvSpPr>
            <p:cNvPr id="159" name="晋升述职-8-5"/>
            <p:cNvSpPr/>
            <p:nvPr/>
          </p:nvSpPr>
          <p:spPr>
            <a:xfrm>
              <a:off x="9841087"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60" name="晋升述职-8-6"/>
            <p:cNvSpPr/>
            <p:nvPr/>
          </p:nvSpPr>
          <p:spPr>
            <a:xfrm>
              <a:off x="9891687"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61" name="晋升述职-8-7"/>
            <p:cNvSpPr/>
            <p:nvPr/>
          </p:nvSpPr>
          <p:spPr>
            <a:xfrm>
              <a:off x="9942286"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62" name="晋升述职-8-8"/>
            <p:cNvSpPr/>
            <p:nvPr/>
          </p:nvSpPr>
          <p:spPr>
            <a:xfrm>
              <a:off x="9992886" y="2609536"/>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163" name="晋升述职-8-9"/>
            <p:cNvCxnSpPr/>
            <p:nvPr/>
          </p:nvCxnSpPr>
          <p:spPr>
            <a:xfrm>
              <a:off x="11547038" y="2022032"/>
              <a:ext cx="0" cy="499867"/>
            </a:xfrm>
            <a:prstGeom prst="line">
              <a:avLst/>
            </a:prstGeom>
            <a:noFill/>
            <a:ln w="28575" cap="rnd" cmpd="sng" algn="ctr">
              <a:solidFill>
                <a:schemeClr val="accent2"/>
              </a:solidFill>
              <a:prstDash val="solid"/>
              <a:miter lim="800000"/>
            </a:ln>
            <a:effectLst/>
          </p:spPr>
        </p:cxnSp>
      </p:grpSp>
      <p:grpSp>
        <p:nvGrpSpPr>
          <p:cNvPr id="7" name="晋升述职-9"/>
          <p:cNvGrpSpPr/>
          <p:nvPr/>
        </p:nvGrpSpPr>
        <p:grpSpPr>
          <a:xfrm>
            <a:off x="4243152" y="3404199"/>
            <a:ext cx="3312458" cy="1338455"/>
            <a:chOff x="4243152" y="3404199"/>
            <a:chExt cx="3312458" cy="1338455"/>
          </a:xfrm>
        </p:grpSpPr>
        <p:sp>
          <p:nvSpPr>
            <p:cNvPr id="165" name="晋升述职-9-1"/>
            <p:cNvSpPr/>
            <p:nvPr>
              <p:custDataLst>
                <p:tags r:id="rId3"/>
              </p:custDataLst>
            </p:nvPr>
          </p:nvSpPr>
          <p:spPr>
            <a:xfrm>
              <a:off x="4243152" y="3404199"/>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66" name="晋升述职-9-2"/>
            <p:cNvSpPr txBox="1"/>
            <p:nvPr>
              <p:custDataLst>
                <p:tags r:id="rId4"/>
              </p:custDataLst>
            </p:nvPr>
          </p:nvSpPr>
          <p:spPr>
            <a:xfrm>
              <a:off x="4245619" y="3482268"/>
              <a:ext cx="1573957" cy="1207716"/>
            </a:xfrm>
            <a:prstGeom prst="rect">
              <a:avLst/>
            </a:prstGeom>
            <a:noFill/>
            <a:effectLst/>
          </p:spPr>
          <p:txBody>
            <a:bodyPr wrap="square" lIns="98755" tIns="49378" rIns="98755" bIns="49378" rtlCol="0">
              <a:noAutofit/>
            </a:bodyPr>
            <a:lstStyle/>
            <a:p>
              <a:pPr algn="ctr">
                <a:defRPr/>
              </a:pPr>
              <a:r>
                <a:rPr lang="en-US" altLang="zh-CN"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rPr>
                <a:t>03</a:t>
              </a:r>
              <a:endParaRPr lang="zh-CN" altLang="en-US"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endParaRPr>
            </a:p>
          </p:txBody>
        </p:sp>
        <p:sp>
          <p:nvSpPr>
            <p:cNvPr id="167" name="晋升述职-9-3"/>
            <p:cNvSpPr txBox="1"/>
            <p:nvPr/>
          </p:nvSpPr>
          <p:spPr>
            <a:xfrm>
              <a:off x="5706658" y="3657443"/>
              <a:ext cx="1562996" cy="469052"/>
            </a:xfrm>
            <a:prstGeom prst="rect">
              <a:avLst/>
            </a:prstGeom>
            <a:noFill/>
            <a:effectLst/>
          </p:spPr>
          <p:txBody>
            <a:bodyPr wrap="square" lIns="98755" tIns="49378" rIns="98755" bIns="49378" rtlCol="0">
              <a:noAutofit/>
            </a:bodyPr>
            <a:lstStyle/>
            <a:p>
              <a:pPr>
                <a:defRPr/>
              </a:pPr>
              <a:r>
                <a:rPr lang="zh-CN" altLang="en-US" sz="24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积累经验</a:t>
              </a:r>
            </a:p>
          </p:txBody>
        </p:sp>
        <p:sp>
          <p:nvSpPr>
            <p:cNvPr id="168" name="晋升述职-9-4"/>
            <p:cNvSpPr txBox="1"/>
            <p:nvPr/>
          </p:nvSpPr>
          <p:spPr>
            <a:xfrm>
              <a:off x="5743139" y="4083505"/>
              <a:ext cx="1573957" cy="222831"/>
            </a:xfrm>
            <a:prstGeom prst="rect">
              <a:avLst/>
            </a:prstGeom>
            <a:noFill/>
            <a:effectLst/>
          </p:spPr>
          <p:txBody>
            <a:bodyPr wrap="square" lIns="98755" tIns="49378" rIns="98755" bIns="49378" rtlCol="0">
              <a:noAutofit/>
            </a:bodyPr>
            <a:lstStyle/>
            <a:p>
              <a:pPr algn="dist">
                <a:defRPr/>
              </a:pPr>
              <a:r>
                <a:rPr lang="en-US" altLang="zh-CN" sz="8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ACCUMULATE EXPERIENCE</a:t>
              </a:r>
            </a:p>
          </p:txBody>
        </p:sp>
        <p:sp>
          <p:nvSpPr>
            <p:cNvPr id="169" name="晋升述职-9-5"/>
            <p:cNvSpPr/>
            <p:nvPr/>
          </p:nvSpPr>
          <p:spPr>
            <a:xfrm>
              <a:off x="5849659"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70" name="晋升述职-9-6"/>
            <p:cNvSpPr/>
            <p:nvPr/>
          </p:nvSpPr>
          <p:spPr>
            <a:xfrm>
              <a:off x="5900259"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71" name="晋升述职-9-7"/>
            <p:cNvSpPr/>
            <p:nvPr/>
          </p:nvSpPr>
          <p:spPr>
            <a:xfrm>
              <a:off x="5950858"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72" name="晋升述职-9-8"/>
            <p:cNvSpPr/>
            <p:nvPr/>
          </p:nvSpPr>
          <p:spPr>
            <a:xfrm>
              <a:off x="6001458"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173" name="晋升述职-9-9"/>
            <p:cNvCxnSpPr/>
            <p:nvPr/>
          </p:nvCxnSpPr>
          <p:spPr>
            <a:xfrm>
              <a:off x="7555610" y="3823493"/>
              <a:ext cx="0" cy="499867"/>
            </a:xfrm>
            <a:prstGeom prst="line">
              <a:avLst/>
            </a:prstGeom>
            <a:noFill/>
            <a:ln w="28575" cap="rnd" cmpd="sng" algn="ctr">
              <a:solidFill>
                <a:schemeClr val="accent2"/>
              </a:solidFill>
              <a:prstDash val="solid"/>
              <a:miter lim="800000"/>
            </a:ln>
            <a:effectLst/>
          </p:spPr>
        </p:cxnSp>
      </p:grpSp>
      <p:grpSp>
        <p:nvGrpSpPr>
          <p:cNvPr id="5" name="晋升述职-10"/>
          <p:cNvGrpSpPr/>
          <p:nvPr/>
        </p:nvGrpSpPr>
        <p:grpSpPr>
          <a:xfrm>
            <a:off x="8234580" y="3404199"/>
            <a:ext cx="3312458" cy="1338455"/>
            <a:chOff x="8234580" y="3404199"/>
            <a:chExt cx="3312458" cy="1338455"/>
          </a:xfrm>
        </p:grpSpPr>
        <p:sp>
          <p:nvSpPr>
            <p:cNvPr id="175" name="晋升述职-10-1"/>
            <p:cNvSpPr/>
            <p:nvPr>
              <p:custDataLst>
                <p:tags r:id="rId1"/>
              </p:custDataLst>
            </p:nvPr>
          </p:nvSpPr>
          <p:spPr>
            <a:xfrm>
              <a:off x="8234580" y="3404199"/>
              <a:ext cx="3312458"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76" name="晋升述职-10-2"/>
            <p:cNvSpPr txBox="1"/>
            <p:nvPr>
              <p:custDataLst>
                <p:tags r:id="rId2"/>
              </p:custDataLst>
            </p:nvPr>
          </p:nvSpPr>
          <p:spPr>
            <a:xfrm>
              <a:off x="8237047" y="3482268"/>
              <a:ext cx="1573957" cy="1207716"/>
            </a:xfrm>
            <a:prstGeom prst="rect">
              <a:avLst/>
            </a:prstGeom>
            <a:noFill/>
            <a:effectLst/>
          </p:spPr>
          <p:txBody>
            <a:bodyPr wrap="square" lIns="98755" tIns="49378" rIns="98755" bIns="49378" rtlCol="0">
              <a:noAutofit/>
            </a:bodyPr>
            <a:lstStyle/>
            <a:p>
              <a:pPr algn="ctr">
                <a:defRPr/>
              </a:pPr>
              <a:r>
                <a:rPr lang="en-US" altLang="zh-CN"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rPr>
                <a:t>04</a:t>
              </a:r>
              <a:endParaRPr lang="zh-CN" altLang="en-US" sz="7200" dirty="0">
                <a:blipFill dpi="0" rotWithShape="1">
                  <a:blip r:embed="rId15"/>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endParaRPr>
            </a:p>
          </p:txBody>
        </p:sp>
        <p:sp>
          <p:nvSpPr>
            <p:cNvPr id="177" name="晋升述职-10-3"/>
            <p:cNvSpPr txBox="1"/>
            <p:nvPr/>
          </p:nvSpPr>
          <p:spPr>
            <a:xfrm>
              <a:off x="9698086" y="3657443"/>
              <a:ext cx="1562996" cy="469052"/>
            </a:xfrm>
            <a:prstGeom prst="rect">
              <a:avLst/>
            </a:prstGeom>
            <a:noFill/>
            <a:effectLst/>
          </p:spPr>
          <p:txBody>
            <a:bodyPr wrap="square" lIns="98755" tIns="49378" rIns="98755" bIns="49378" rtlCol="0">
              <a:noAutofit/>
            </a:bodyPr>
            <a:lstStyle/>
            <a:p>
              <a:pPr>
                <a:defRPr/>
              </a:pPr>
              <a:r>
                <a:rPr lang="zh-CN" altLang="en-US" sz="24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未来规划</a:t>
              </a:r>
            </a:p>
          </p:txBody>
        </p:sp>
        <p:sp>
          <p:nvSpPr>
            <p:cNvPr id="178" name="晋升述职-10-4"/>
            <p:cNvSpPr txBox="1"/>
            <p:nvPr/>
          </p:nvSpPr>
          <p:spPr>
            <a:xfrm>
              <a:off x="9734567" y="4083505"/>
              <a:ext cx="1573957" cy="222831"/>
            </a:xfrm>
            <a:prstGeom prst="rect">
              <a:avLst/>
            </a:prstGeom>
            <a:noFill/>
            <a:effectLst/>
          </p:spPr>
          <p:txBody>
            <a:bodyPr wrap="square" lIns="98755" tIns="49378" rIns="98755" bIns="49378" rtlCol="0">
              <a:noAutofit/>
            </a:bodyPr>
            <a:lstStyle/>
            <a:p>
              <a:pPr algn="dist">
                <a:defRPr/>
              </a:pPr>
              <a:r>
                <a:rPr lang="en-US" altLang="zh-CN" sz="8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FUTURE PLANNING</a:t>
              </a:r>
            </a:p>
          </p:txBody>
        </p:sp>
        <p:sp>
          <p:nvSpPr>
            <p:cNvPr id="179" name="晋升述职-10-5"/>
            <p:cNvSpPr/>
            <p:nvPr/>
          </p:nvSpPr>
          <p:spPr>
            <a:xfrm>
              <a:off x="9841087"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80" name="晋升述职-10-6"/>
            <p:cNvSpPr/>
            <p:nvPr/>
          </p:nvSpPr>
          <p:spPr>
            <a:xfrm>
              <a:off x="9891687"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81" name="晋升述职-10-7"/>
            <p:cNvSpPr/>
            <p:nvPr/>
          </p:nvSpPr>
          <p:spPr>
            <a:xfrm>
              <a:off x="9942286"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82" name="晋升述职-10-8"/>
            <p:cNvSpPr/>
            <p:nvPr/>
          </p:nvSpPr>
          <p:spPr>
            <a:xfrm>
              <a:off x="9992886" y="4410997"/>
              <a:ext cx="34010" cy="34010"/>
            </a:xfrm>
            <a:prstGeom prst="ellipse">
              <a:avLst/>
            </a:pr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183" name="晋升述职-10-9"/>
            <p:cNvCxnSpPr/>
            <p:nvPr/>
          </p:nvCxnSpPr>
          <p:spPr>
            <a:xfrm>
              <a:off x="11547038" y="3823493"/>
              <a:ext cx="0" cy="499867"/>
            </a:xfrm>
            <a:prstGeom prst="line">
              <a:avLst/>
            </a:prstGeom>
            <a:noFill/>
            <a:ln w="28575" cap="rnd" cmpd="sng" algn="ctr">
              <a:solidFill>
                <a:schemeClr val="accent2"/>
              </a:solidFill>
              <a:prstDash val="solid"/>
              <a:miter lim="800000"/>
            </a:ln>
            <a:effectLst/>
          </p:spPr>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晋升述职-1"/>
          <p:cNvSpPr/>
          <p:nvPr/>
        </p:nvSpPr>
        <p:spPr>
          <a:xfrm>
            <a:off x="733425" y="1789081"/>
            <a:ext cx="10805453" cy="2061138"/>
          </a:xfrm>
          <a:prstGeom prst="roundRect">
            <a:avLst>
              <a:gd name="adj" fmla="val 2674"/>
            </a:avLst>
          </a:prstGeom>
          <a:solidFill>
            <a:schemeClr val="bg1"/>
          </a:solidFill>
          <a:ln w="12700" cap="flat" cmpd="sng" algn="ctr">
            <a:gradFill>
              <a:gsLst>
                <a:gs pos="0">
                  <a:schemeClr val="accent2">
                    <a:alpha val="20000"/>
                  </a:schemeClr>
                </a:gs>
                <a:gs pos="100000">
                  <a:schemeClr val="accent1">
                    <a:alpha val="20000"/>
                  </a:schemeClr>
                </a:gs>
              </a:gsLst>
              <a:lin ang="5400000" scaled="1"/>
            </a:gradFill>
            <a:prstDash val="solid"/>
            <a:miter lim="800000"/>
          </a:ln>
          <a:effectLst>
            <a:outerShdw blurRad="127000" dist="38100" dir="2700000" algn="tl" rotWithShape="0">
              <a:schemeClr val="tx1">
                <a:alpha val="20000"/>
              </a:schemeClr>
            </a:outerShdw>
          </a:effectLst>
        </p:spPr>
        <p:txBody>
          <a:bodyPr rtlCol="0" anchor="ctr">
            <a:noAutofit/>
          </a:bodyPr>
          <a:lstStyle/>
          <a:p>
            <a:pPr algn="ctr"/>
            <a:endParaRPr lang="zh-CN" altLang="en-US" kern="0" dirty="0">
              <a:solidFill>
                <a:prstClr val="white"/>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1" name="晋升述职-2"/>
          <p:cNvSpPr/>
          <p:nvPr/>
        </p:nvSpPr>
        <p:spPr>
          <a:xfrm rot="5400000" flipH="1">
            <a:off x="708064" y="1837475"/>
            <a:ext cx="647962" cy="571433"/>
          </a:xfrm>
          <a:custGeom>
            <a:avLst/>
            <a:gdLst>
              <a:gd name="connsiteX0" fmla="*/ 1039481 w 1178693"/>
              <a:gd name="connsiteY0" fmla="*/ 0 h 1039481"/>
              <a:gd name="connsiteX1" fmla="*/ 1145762 w 1178693"/>
              <a:gd name="connsiteY1" fmla="*/ 5367 h 1039481"/>
              <a:gd name="connsiteX2" fmla="*/ 1178693 w 1178693"/>
              <a:gd name="connsiteY2" fmla="*/ 10393 h 1039481"/>
              <a:gd name="connsiteX3" fmla="*/ 1178693 w 1178693"/>
              <a:gd name="connsiteY3" fmla="*/ 942775 h 1039481"/>
              <a:gd name="connsiteX4" fmla="*/ 1081987 w 1178693"/>
              <a:gd name="connsiteY4" fmla="*/ 1039481 h 1039481"/>
              <a:gd name="connsiteX5" fmla="*/ 0 w 1178693"/>
              <a:gd name="connsiteY5" fmla="*/ 1039481 h 1039481"/>
              <a:gd name="connsiteX6" fmla="*/ 1039481 w 1178693"/>
              <a:gd name="connsiteY6" fmla="*/ 0 h 10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693" h="1039481">
                <a:moveTo>
                  <a:pt x="1039481" y="0"/>
                </a:moveTo>
                <a:cubicBezTo>
                  <a:pt x="1075362" y="0"/>
                  <a:pt x="1110818" y="1818"/>
                  <a:pt x="1145762" y="5367"/>
                </a:cubicBezTo>
                <a:lnTo>
                  <a:pt x="1178693" y="10393"/>
                </a:lnTo>
                <a:lnTo>
                  <a:pt x="1178693" y="942775"/>
                </a:lnTo>
                <a:cubicBezTo>
                  <a:pt x="1178693" y="996184"/>
                  <a:pt x="1135396" y="1039481"/>
                  <a:pt x="1081987" y="1039481"/>
                </a:cubicBezTo>
                <a:lnTo>
                  <a:pt x="0" y="1039481"/>
                </a:lnTo>
                <a:cubicBezTo>
                  <a:pt x="0" y="465391"/>
                  <a:pt x="465391" y="0"/>
                  <a:pt x="1039481" y="0"/>
                </a:cubicBezTo>
                <a:close/>
              </a:path>
            </a:pathLst>
          </a:cu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4" name="晋升述职-3"/>
          <p:cNvSpPr/>
          <p:nvPr/>
        </p:nvSpPr>
        <p:spPr>
          <a:xfrm>
            <a:off x="733425" y="4264859"/>
            <a:ext cx="10805453" cy="2061138"/>
          </a:xfrm>
          <a:prstGeom prst="roundRect">
            <a:avLst>
              <a:gd name="adj" fmla="val 2674"/>
            </a:avLst>
          </a:prstGeom>
          <a:solidFill>
            <a:schemeClr val="bg1"/>
          </a:solidFill>
          <a:ln w="12700" cap="flat" cmpd="sng" algn="ctr">
            <a:gradFill>
              <a:gsLst>
                <a:gs pos="0">
                  <a:schemeClr val="accent2">
                    <a:alpha val="20000"/>
                  </a:schemeClr>
                </a:gs>
                <a:gs pos="100000">
                  <a:schemeClr val="accent1">
                    <a:alpha val="20000"/>
                  </a:schemeClr>
                </a:gs>
              </a:gsLst>
              <a:lin ang="5400000" scaled="1"/>
            </a:gradFill>
            <a:prstDash val="solid"/>
            <a:miter lim="800000"/>
          </a:ln>
          <a:effectLst>
            <a:outerShdw blurRad="127000" dist="38100" dir="2700000" algn="tl" rotWithShape="0">
              <a:schemeClr val="tx1">
                <a:alpha val="20000"/>
              </a:schemeClr>
            </a:outerShdw>
          </a:effectLst>
        </p:spPr>
        <p:txBody>
          <a:bodyPr rtlCol="0" anchor="ctr">
            <a:noAutofit/>
          </a:bodyPr>
          <a:lstStyle/>
          <a:p>
            <a:pPr algn="ctr"/>
            <a:endParaRPr lang="zh-CN" altLang="en-US" kern="0" dirty="0">
              <a:solidFill>
                <a:prstClr val="white"/>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5" name="晋升述职-4"/>
          <p:cNvSpPr/>
          <p:nvPr/>
        </p:nvSpPr>
        <p:spPr>
          <a:xfrm>
            <a:off x="3232150" y="4268377"/>
            <a:ext cx="153341" cy="2045264"/>
          </a:xfrm>
          <a:prstGeom prst="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6" name="晋升述职-5"/>
          <p:cNvSpPr/>
          <p:nvPr/>
        </p:nvSpPr>
        <p:spPr>
          <a:xfrm>
            <a:off x="10890916" y="5739523"/>
            <a:ext cx="647962" cy="571433"/>
          </a:xfrm>
          <a:custGeom>
            <a:avLst/>
            <a:gdLst>
              <a:gd name="connsiteX0" fmla="*/ 1039481 w 1178693"/>
              <a:gd name="connsiteY0" fmla="*/ 0 h 1039481"/>
              <a:gd name="connsiteX1" fmla="*/ 1145762 w 1178693"/>
              <a:gd name="connsiteY1" fmla="*/ 5367 h 1039481"/>
              <a:gd name="connsiteX2" fmla="*/ 1178693 w 1178693"/>
              <a:gd name="connsiteY2" fmla="*/ 10393 h 1039481"/>
              <a:gd name="connsiteX3" fmla="*/ 1178693 w 1178693"/>
              <a:gd name="connsiteY3" fmla="*/ 942775 h 1039481"/>
              <a:gd name="connsiteX4" fmla="*/ 1081987 w 1178693"/>
              <a:gd name="connsiteY4" fmla="*/ 1039481 h 1039481"/>
              <a:gd name="connsiteX5" fmla="*/ 0 w 1178693"/>
              <a:gd name="connsiteY5" fmla="*/ 1039481 h 1039481"/>
              <a:gd name="connsiteX6" fmla="*/ 1039481 w 1178693"/>
              <a:gd name="connsiteY6" fmla="*/ 0 h 10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693" h="1039481">
                <a:moveTo>
                  <a:pt x="1039481" y="0"/>
                </a:moveTo>
                <a:cubicBezTo>
                  <a:pt x="1075362" y="0"/>
                  <a:pt x="1110818" y="1818"/>
                  <a:pt x="1145762" y="5367"/>
                </a:cubicBezTo>
                <a:lnTo>
                  <a:pt x="1178693" y="10393"/>
                </a:lnTo>
                <a:lnTo>
                  <a:pt x="1178693" y="942775"/>
                </a:lnTo>
                <a:cubicBezTo>
                  <a:pt x="1178693" y="996184"/>
                  <a:pt x="1135396" y="1039481"/>
                  <a:pt x="1081987" y="1039481"/>
                </a:cubicBezTo>
                <a:lnTo>
                  <a:pt x="0" y="1039481"/>
                </a:lnTo>
                <a:cubicBezTo>
                  <a:pt x="0" y="465391"/>
                  <a:pt x="465391" y="0"/>
                  <a:pt x="1039481" y="0"/>
                </a:cubicBezTo>
                <a:close/>
              </a:path>
            </a:pathLst>
          </a:cu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9" name="晋升述职-6"/>
          <p:cNvSpPr txBox="1"/>
          <p:nvPr/>
        </p:nvSpPr>
        <p:spPr>
          <a:xfrm>
            <a:off x="1501118" y="2704632"/>
            <a:ext cx="6033722" cy="894604"/>
          </a:xfrm>
          <a:prstGeom prst="rect">
            <a:avLst/>
          </a:prstGeom>
          <a:noFill/>
          <a:ln>
            <a:noFill/>
          </a:ln>
        </p:spPr>
        <p:txBody>
          <a:bodyPr wrap="square" rtlCol="0">
            <a:noAutofit/>
          </a:bodyPr>
          <a:lstStyle/>
          <a:p>
            <a:pP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请在这里输入一段文字请在这里输入一段文字请在这里输入一段文字请在这里输入一段文字请在这里输入一段文字请在这里输入一段文字请在这里输入一段文字请在这里输入一段文字请在这里输入一段文字。</a:t>
            </a:r>
          </a:p>
        </p:txBody>
      </p:sp>
      <p:cxnSp>
        <p:nvCxnSpPr>
          <p:cNvPr id="20" name="晋升述职-7"/>
          <p:cNvCxnSpPr/>
          <p:nvPr/>
        </p:nvCxnSpPr>
        <p:spPr>
          <a:xfrm flipH="1">
            <a:off x="4506868"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1" name="晋升述职-8"/>
          <p:cNvCxnSpPr/>
          <p:nvPr/>
        </p:nvCxnSpPr>
        <p:spPr>
          <a:xfrm flipH="1">
            <a:off x="4580545"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2" name="晋升述职-9"/>
          <p:cNvCxnSpPr/>
          <p:nvPr/>
        </p:nvCxnSpPr>
        <p:spPr>
          <a:xfrm flipH="1">
            <a:off x="4654223"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3" name="晋升述职-10"/>
          <p:cNvCxnSpPr/>
          <p:nvPr/>
        </p:nvCxnSpPr>
        <p:spPr>
          <a:xfrm flipH="1">
            <a:off x="4727900"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4" name="晋升述职-11"/>
          <p:cNvCxnSpPr/>
          <p:nvPr/>
        </p:nvCxnSpPr>
        <p:spPr>
          <a:xfrm flipH="1">
            <a:off x="4801578"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5" name="晋升述职-12"/>
          <p:cNvCxnSpPr/>
          <p:nvPr/>
        </p:nvCxnSpPr>
        <p:spPr>
          <a:xfrm flipH="1">
            <a:off x="4875255"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6" name="晋升述职-13"/>
          <p:cNvCxnSpPr/>
          <p:nvPr/>
        </p:nvCxnSpPr>
        <p:spPr>
          <a:xfrm flipH="1">
            <a:off x="4948933"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7" name="晋升述职-14"/>
          <p:cNvCxnSpPr/>
          <p:nvPr/>
        </p:nvCxnSpPr>
        <p:spPr>
          <a:xfrm flipH="1">
            <a:off x="5022610"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8" name="晋升述职-15"/>
          <p:cNvCxnSpPr/>
          <p:nvPr/>
        </p:nvCxnSpPr>
        <p:spPr>
          <a:xfrm flipH="1">
            <a:off x="5096288"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29" name="晋升述职-16"/>
          <p:cNvCxnSpPr/>
          <p:nvPr/>
        </p:nvCxnSpPr>
        <p:spPr>
          <a:xfrm flipH="1">
            <a:off x="5169965"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30" name="晋升述职-17"/>
          <p:cNvCxnSpPr/>
          <p:nvPr/>
        </p:nvCxnSpPr>
        <p:spPr>
          <a:xfrm flipH="1">
            <a:off x="5243643"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31" name="晋升述职-18"/>
          <p:cNvCxnSpPr/>
          <p:nvPr/>
        </p:nvCxnSpPr>
        <p:spPr>
          <a:xfrm flipH="1">
            <a:off x="5317322" y="2349215"/>
            <a:ext cx="56011" cy="146236"/>
          </a:xfrm>
          <a:prstGeom prst="line">
            <a:avLst/>
          </a:prstGeom>
          <a:noFill/>
          <a:ln w="6350" cap="flat" cmpd="sng" algn="ctr">
            <a:gradFill>
              <a:gsLst>
                <a:gs pos="0">
                  <a:schemeClr val="accent2"/>
                </a:gs>
                <a:gs pos="100000">
                  <a:schemeClr val="accent1"/>
                </a:gs>
              </a:gsLst>
              <a:lin ang="2700000" scaled="0"/>
            </a:gradFill>
            <a:prstDash val="solid"/>
            <a:miter lim="800000"/>
          </a:ln>
          <a:effectLst/>
        </p:spPr>
      </p:cxnSp>
      <p:cxnSp>
        <p:nvCxnSpPr>
          <p:cNvPr id="32" name="晋升述职-19"/>
          <p:cNvCxnSpPr/>
          <p:nvPr/>
        </p:nvCxnSpPr>
        <p:spPr>
          <a:xfrm>
            <a:off x="2330493" y="2617709"/>
            <a:ext cx="3199050" cy="0"/>
          </a:xfrm>
          <a:prstGeom prst="line">
            <a:avLst/>
          </a:prstGeom>
          <a:noFill/>
          <a:ln w="6350" cap="flat" cmpd="sng" algn="ctr">
            <a:solidFill>
              <a:schemeClr val="bg1">
                <a:lumMod val="75000"/>
              </a:schemeClr>
            </a:solidFill>
            <a:prstDash val="dash"/>
            <a:miter lim="800000"/>
          </a:ln>
          <a:effectLst/>
        </p:spPr>
      </p:cxnSp>
      <p:sp>
        <p:nvSpPr>
          <p:cNvPr id="33" name="晋升述职-20"/>
          <p:cNvSpPr txBox="1"/>
          <p:nvPr/>
        </p:nvSpPr>
        <p:spPr>
          <a:xfrm>
            <a:off x="2262384" y="2084715"/>
            <a:ext cx="2039410" cy="461666"/>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gradFill>
                  <a:gsLst>
                    <a:gs pos="0">
                      <a:schemeClr val="accent2"/>
                    </a:gs>
                    <a:gs pos="100000">
                      <a:schemeClr val="accent1"/>
                    </a:gs>
                  </a:gsLst>
                  <a:lin ang="2700000" scaled="0"/>
                </a:gra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rPr>
              <a:t>明确执行项目</a:t>
            </a:r>
          </a:p>
        </p:txBody>
      </p:sp>
      <p:sp>
        <p:nvSpPr>
          <p:cNvPr id="34" name="晋升述职-21"/>
          <p:cNvSpPr/>
          <p:nvPr/>
        </p:nvSpPr>
        <p:spPr>
          <a:xfrm>
            <a:off x="1518628" y="2031265"/>
            <a:ext cx="647962" cy="647962"/>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35" name="晋升述职-22"/>
          <p:cNvSpPr txBox="1"/>
          <p:nvPr/>
        </p:nvSpPr>
        <p:spPr>
          <a:xfrm>
            <a:off x="1577566" y="2113924"/>
            <a:ext cx="530086" cy="482644"/>
          </a:xfrm>
          <a:prstGeom prst="rect">
            <a:avLst/>
          </a:prstGeom>
        </p:spPr>
        <p:txBody>
          <a:bodyPr vert="horz" lIns="47856" tIns="23928" rIns="47856" bIns="23928" rtlCol="0" anchor="t" anchorCtr="0">
            <a:noAutofit/>
          </a:bodyPr>
          <a:lstStyle/>
          <a:p>
            <a:pPr marL="0" marR="0" lvl="0" indent="0" algn="ctr" defTabSz="914400" eaLnBrk="1" fontAlgn="auto" latinLnBrk="0" hangingPunct="1">
              <a:lnSpc>
                <a:spcPct val="114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rPr>
              <a:t>01</a:t>
            </a:r>
            <a:endParaRPr kumimoji="0" lang="zh-CN" altLang="en-US" sz="2400" b="1" i="0" u="none" strike="noStrike" kern="0" cap="none" spc="0" normalizeH="0" baseline="0" noProof="0" dirty="0">
              <a:ln>
                <a:noFill/>
              </a:ln>
              <a:solidFill>
                <a:prstClr val="white"/>
              </a:solidFill>
              <a:effectLst>
                <a:outerShdw blurRad="127000" dist="38100" dir="2700000" algn="t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endParaRPr>
          </a:p>
        </p:txBody>
      </p:sp>
      <p:sp>
        <p:nvSpPr>
          <p:cNvPr id="37" name="晋升述职-23"/>
          <p:cNvSpPr txBox="1"/>
          <p:nvPr/>
        </p:nvSpPr>
        <p:spPr>
          <a:xfrm flipH="1">
            <a:off x="4677793" y="5184810"/>
            <a:ext cx="6033722" cy="894604"/>
          </a:xfrm>
          <a:prstGeom prst="rect">
            <a:avLst/>
          </a:prstGeom>
          <a:noFill/>
          <a:ln>
            <a:noFill/>
          </a:ln>
        </p:spPr>
        <p:txBody>
          <a:bodyPr wrap="square" rtlCol="0">
            <a:noAutofit/>
          </a:bodyPr>
          <a:lstStyle/>
          <a:p>
            <a:pPr algn="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请在这里输入一段文字请在这里输入一段文字请在这里输入一段文字请在这里输入一段文字请在这里输入一段文字请在这里输入一段文字请在这里输入一段文字请在这里输入一段文字请在这里输入一段文字</a:t>
            </a:r>
          </a:p>
        </p:txBody>
      </p:sp>
      <p:cxnSp>
        <p:nvCxnSpPr>
          <p:cNvPr id="38" name="晋升述职-24"/>
          <p:cNvCxnSpPr/>
          <p:nvPr/>
        </p:nvCxnSpPr>
        <p:spPr>
          <a:xfrm flipH="1">
            <a:off x="6839300"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39" name="晋升述职-25"/>
          <p:cNvCxnSpPr/>
          <p:nvPr/>
        </p:nvCxnSpPr>
        <p:spPr>
          <a:xfrm flipH="1">
            <a:off x="6912977"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0" name="晋升述职-26"/>
          <p:cNvCxnSpPr/>
          <p:nvPr/>
        </p:nvCxnSpPr>
        <p:spPr>
          <a:xfrm flipH="1">
            <a:off x="6986655"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1" name="晋升述职-27"/>
          <p:cNvCxnSpPr/>
          <p:nvPr/>
        </p:nvCxnSpPr>
        <p:spPr>
          <a:xfrm flipH="1">
            <a:off x="7060332"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2" name="晋升述职-28"/>
          <p:cNvCxnSpPr/>
          <p:nvPr/>
        </p:nvCxnSpPr>
        <p:spPr>
          <a:xfrm flipH="1">
            <a:off x="7134010"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3" name="晋升述职-29"/>
          <p:cNvCxnSpPr/>
          <p:nvPr/>
        </p:nvCxnSpPr>
        <p:spPr>
          <a:xfrm flipH="1">
            <a:off x="7207687"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4" name="晋升述职-30"/>
          <p:cNvCxnSpPr/>
          <p:nvPr/>
        </p:nvCxnSpPr>
        <p:spPr>
          <a:xfrm flipH="1">
            <a:off x="7281365"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5" name="晋升述职-31"/>
          <p:cNvCxnSpPr/>
          <p:nvPr/>
        </p:nvCxnSpPr>
        <p:spPr>
          <a:xfrm flipH="1">
            <a:off x="7355042"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6" name="晋升述职-32"/>
          <p:cNvCxnSpPr/>
          <p:nvPr/>
        </p:nvCxnSpPr>
        <p:spPr>
          <a:xfrm flipH="1">
            <a:off x="7428720"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7" name="晋升述职-33"/>
          <p:cNvCxnSpPr/>
          <p:nvPr/>
        </p:nvCxnSpPr>
        <p:spPr>
          <a:xfrm flipH="1">
            <a:off x="7502397"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8" name="晋升述职-34"/>
          <p:cNvCxnSpPr/>
          <p:nvPr/>
        </p:nvCxnSpPr>
        <p:spPr>
          <a:xfrm flipH="1">
            <a:off x="7576075"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49" name="晋升述职-35"/>
          <p:cNvCxnSpPr/>
          <p:nvPr/>
        </p:nvCxnSpPr>
        <p:spPr>
          <a:xfrm flipH="1">
            <a:off x="7649754" y="4829393"/>
            <a:ext cx="56011" cy="146236"/>
          </a:xfrm>
          <a:prstGeom prst="line">
            <a:avLst/>
          </a:prstGeom>
          <a:noFill/>
          <a:ln w="6350" cap="flat" cmpd="sng" algn="ctr">
            <a:solidFill>
              <a:schemeClr val="tx1">
                <a:lumMod val="75000"/>
                <a:lumOff val="25000"/>
              </a:schemeClr>
            </a:solidFill>
            <a:prstDash val="solid"/>
            <a:miter lim="800000"/>
          </a:ln>
          <a:effectLst/>
        </p:spPr>
      </p:cxnSp>
      <p:cxnSp>
        <p:nvCxnSpPr>
          <p:cNvPr id="50" name="晋升述职-36"/>
          <p:cNvCxnSpPr/>
          <p:nvPr/>
        </p:nvCxnSpPr>
        <p:spPr>
          <a:xfrm flipH="1">
            <a:off x="6683090" y="5097887"/>
            <a:ext cx="3199050" cy="0"/>
          </a:xfrm>
          <a:prstGeom prst="line">
            <a:avLst/>
          </a:prstGeom>
          <a:noFill/>
          <a:ln w="6350" cap="flat" cmpd="sng" algn="ctr">
            <a:solidFill>
              <a:schemeClr val="bg1">
                <a:lumMod val="75000"/>
              </a:schemeClr>
            </a:solidFill>
            <a:prstDash val="dash"/>
            <a:miter lim="800000"/>
          </a:ln>
          <a:effectLst/>
        </p:spPr>
      </p:cxnSp>
      <p:sp>
        <p:nvSpPr>
          <p:cNvPr id="51" name="晋升述职-37"/>
          <p:cNvSpPr txBox="1"/>
          <p:nvPr/>
        </p:nvSpPr>
        <p:spPr>
          <a:xfrm flipH="1">
            <a:off x="7910839" y="4564893"/>
            <a:ext cx="2039410" cy="461666"/>
          </a:xfrm>
          <a:prstGeom prst="rect">
            <a:avLst/>
          </a:prstGeom>
          <a:noFill/>
        </p:spPr>
        <p:txBody>
          <a:bodyPr wrap="square" rtlCol="0">
            <a:no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rPr>
              <a:t>产品开发周期</a:t>
            </a:r>
          </a:p>
        </p:txBody>
      </p:sp>
      <p:sp>
        <p:nvSpPr>
          <p:cNvPr id="52" name="晋升述职-38"/>
          <p:cNvSpPr/>
          <p:nvPr/>
        </p:nvSpPr>
        <p:spPr>
          <a:xfrm flipH="1">
            <a:off x="10046043" y="4511443"/>
            <a:ext cx="647962" cy="647962"/>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3" name="晋升述职-39"/>
          <p:cNvSpPr txBox="1"/>
          <p:nvPr/>
        </p:nvSpPr>
        <p:spPr>
          <a:xfrm flipH="1">
            <a:off x="10104981" y="4594102"/>
            <a:ext cx="530086" cy="482644"/>
          </a:xfrm>
          <a:prstGeom prst="rect">
            <a:avLst/>
          </a:prstGeom>
        </p:spPr>
        <p:txBody>
          <a:bodyPr vert="horz" lIns="47856" tIns="23928" rIns="47856" bIns="23928" rtlCol="0" anchor="t" anchorCtr="0">
            <a:noAutofit/>
          </a:bodyPr>
          <a:lstStyle/>
          <a:p>
            <a:pPr marL="0" marR="0" lvl="0" indent="0" algn="ctr" defTabSz="914400" eaLnBrk="1" fontAlgn="auto" latinLnBrk="0" hangingPunct="1">
              <a:lnSpc>
                <a:spcPct val="114000"/>
              </a:lnSpc>
              <a:spcBef>
                <a:spcPts val="0"/>
              </a:spcBef>
              <a:spcAft>
                <a:spcPts val="0"/>
              </a:spcAft>
              <a:buClrTx/>
              <a:buSzTx/>
              <a:buFontTx/>
              <a:buNone/>
              <a:defRPr/>
            </a:pPr>
            <a:r>
              <a:rPr kumimoji="0" lang="en-US" altLang="zh-CN" sz="2400" i="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rPr>
              <a:t>02</a:t>
            </a:r>
            <a:endParaRPr kumimoji="0" lang="zh-CN" altLang="en-US" sz="2400" i="0" u="none" strike="noStrike" kern="0" cap="none" spc="0" normalizeH="0" baseline="0" noProof="0" dirty="0">
              <a:ln>
                <a:noFill/>
              </a:ln>
              <a:solidFill>
                <a:schemeClr val="tx1">
                  <a:lumMod val="75000"/>
                  <a:lumOff val="25000"/>
                </a:schemeClr>
              </a:solidFill>
              <a:uLnTx/>
              <a:uFillTx/>
              <a:latin typeface="思源宋体 CN Heavy" panose="02020900000000000000" pitchFamily="18" charset="-122"/>
              <a:ea typeface="思源宋体 CN Heavy" panose="02020900000000000000" pitchFamily="18" charset="-122"/>
              <a:cs typeface="思源黑体 CN Light" panose="020B0300000000000000" pitchFamily="34" charset="-122"/>
              <a:sym typeface="+mn-lt"/>
            </a:endParaRPr>
          </a:p>
        </p:txBody>
      </p:sp>
      <p:sp>
        <p:nvSpPr>
          <p:cNvPr id="57" name="晋升述职-40"/>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2"/>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04</a:t>
            </a:r>
            <a:endParaRPr lang="en-US" dirty="0"/>
          </a:p>
        </p:txBody>
      </p:sp>
      <p:sp>
        <p:nvSpPr>
          <p:cNvPr id="58" name="晋升述职-41"/>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未来规划</a:t>
            </a:r>
          </a:p>
        </p:txBody>
      </p:sp>
      <p:sp>
        <p:nvSpPr>
          <p:cNvPr id="59" name="晋升述职-42"/>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FUTURE PLANNING</a:t>
            </a:r>
          </a:p>
        </p:txBody>
      </p:sp>
      <p:pic>
        <p:nvPicPr>
          <p:cNvPr id="60" name="晋升述职-43"/>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764279" y="3555947"/>
            <a:ext cx="3024701" cy="2752371"/>
          </a:xfrm>
          <a:prstGeom prst="rect">
            <a:avLst/>
          </a:prstGeom>
        </p:spPr>
      </p:pic>
      <p:pic>
        <p:nvPicPr>
          <p:cNvPr id="63" name="晋升述职-44" descr="图片包含 游戏机&#10;&#10;描述已自动生成"/>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l="31721" t="-1" r="10878" b="234"/>
          <a:stretch>
            <a:fillRect/>
          </a:stretch>
        </p:blipFill>
        <p:spPr>
          <a:xfrm>
            <a:off x="8376209" y="1159586"/>
            <a:ext cx="3162668" cy="2690633"/>
          </a:xfrm>
          <a:prstGeom prst="rect">
            <a:avLst/>
          </a:prstGeom>
        </p:spPr>
      </p:pic>
      <p:sp>
        <p:nvSpPr>
          <p:cNvPr id="10" name="晋升述职-45"/>
          <p:cNvSpPr/>
          <p:nvPr/>
        </p:nvSpPr>
        <p:spPr>
          <a:xfrm>
            <a:off x="8302532" y="1783427"/>
            <a:ext cx="160743" cy="2066790"/>
          </a:xfrm>
          <a:prstGeom prst="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晋升述职-1"/>
          <p:cNvSpPr/>
          <p:nvPr/>
        </p:nvSpPr>
        <p:spPr>
          <a:xfrm>
            <a:off x="5740579" y="3896524"/>
            <a:ext cx="5790361" cy="704424"/>
          </a:xfrm>
          <a:prstGeom prst="rect">
            <a:avLst/>
          </a:prstGeom>
        </p:spPr>
        <p:txBody>
          <a:bodyPr wrap="square">
            <a:noAutofit/>
          </a:bodyPr>
          <a:lstStyle/>
          <a:p>
            <a:pP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请在这里输入一段文字请在这里输入一段文字请在这里输入一段文字请在这里输入一段文字请在这里输入一段文字。</a:t>
            </a:r>
          </a:p>
        </p:txBody>
      </p:sp>
      <p:sp>
        <p:nvSpPr>
          <p:cNvPr id="9" name="晋升述职-2"/>
          <p:cNvSpPr txBox="1"/>
          <p:nvPr/>
        </p:nvSpPr>
        <p:spPr>
          <a:xfrm>
            <a:off x="5740579" y="3504796"/>
            <a:ext cx="3119968" cy="438582"/>
          </a:xfrm>
          <a:prstGeom prst="rect">
            <a:avLst/>
          </a:prstGeom>
          <a:noFill/>
        </p:spPr>
        <p:txBody>
          <a:bodyPr wrap="square" lIns="68580" tIns="34290" rIns="68580" bIns="34290" rtlCol="0">
            <a:noAutofit/>
          </a:bodyPr>
          <a:lstStyle/>
          <a:p>
            <a:pPr>
              <a:spcBef>
                <a:spcPct val="0"/>
              </a:spcBef>
              <a:defRPr/>
            </a:pPr>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mn-ea"/>
                <a:sym typeface="+mn-lt"/>
              </a:rPr>
              <a:t>提供定制化服务</a:t>
            </a:r>
          </a:p>
        </p:txBody>
      </p:sp>
      <p:sp>
        <p:nvSpPr>
          <p:cNvPr id="10" name="晋升述职-3"/>
          <p:cNvSpPr/>
          <p:nvPr/>
        </p:nvSpPr>
        <p:spPr>
          <a:xfrm>
            <a:off x="5340163" y="5534587"/>
            <a:ext cx="5790361" cy="704424"/>
          </a:xfrm>
          <a:prstGeom prst="rect">
            <a:avLst/>
          </a:prstGeom>
        </p:spPr>
        <p:txBody>
          <a:bodyPr wrap="square">
            <a:noAutofit/>
          </a:bodyPr>
          <a:lstStyle/>
          <a:p>
            <a:pP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请在这里输入一段文字请在这里输入一段文字请在这里输入一段文字请在这里输入一段文字请在这里输入一段文字。</a:t>
            </a:r>
          </a:p>
        </p:txBody>
      </p:sp>
      <p:sp>
        <p:nvSpPr>
          <p:cNvPr id="11" name="晋升述职-4"/>
          <p:cNvSpPr txBox="1"/>
          <p:nvPr/>
        </p:nvSpPr>
        <p:spPr>
          <a:xfrm>
            <a:off x="5361183" y="5142859"/>
            <a:ext cx="3119968" cy="438582"/>
          </a:xfrm>
          <a:prstGeom prst="rect">
            <a:avLst/>
          </a:prstGeom>
          <a:noFill/>
        </p:spPr>
        <p:txBody>
          <a:bodyPr wrap="square" lIns="68580" tIns="34290" rIns="68580" bIns="34290" rtlCol="0">
            <a:noAutofit/>
          </a:bodyPr>
          <a:lstStyle/>
          <a:p>
            <a:pPr>
              <a:spcBef>
                <a:spcPct val="0"/>
              </a:spcBef>
              <a:defRPr/>
            </a:pPr>
            <a:r>
              <a:rPr lang="zh-CN" altLang="en-US" sz="24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cs typeface="+mn-ea"/>
                <a:sym typeface="+mn-lt"/>
              </a:rPr>
              <a:t>完善标准化服务</a:t>
            </a:r>
          </a:p>
        </p:txBody>
      </p:sp>
      <p:sp>
        <p:nvSpPr>
          <p:cNvPr id="12" name="晋升述职-5"/>
          <p:cNvSpPr/>
          <p:nvPr/>
        </p:nvSpPr>
        <p:spPr>
          <a:xfrm>
            <a:off x="5340163" y="2345544"/>
            <a:ext cx="5790361" cy="705129"/>
          </a:xfrm>
          <a:prstGeom prst="rect">
            <a:avLst/>
          </a:prstGeom>
        </p:spPr>
        <p:txBody>
          <a:bodyPr wrap="square">
            <a:noAutofit/>
          </a:bodyPr>
          <a:lstStyle/>
          <a:p>
            <a:pP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mn-ea"/>
                <a:sym typeface="+mn-lt"/>
              </a:rPr>
              <a:t>请在这里输入一段文字请在这里输入一段文字请在这里输入一段文字请在这里输入一段文字请在这里输入一段文字。</a:t>
            </a:r>
          </a:p>
        </p:txBody>
      </p:sp>
      <p:sp>
        <p:nvSpPr>
          <p:cNvPr id="13" name="晋升述职-6"/>
          <p:cNvSpPr txBox="1"/>
          <p:nvPr/>
        </p:nvSpPr>
        <p:spPr>
          <a:xfrm>
            <a:off x="5361183" y="1953816"/>
            <a:ext cx="3119968" cy="438582"/>
          </a:xfrm>
          <a:prstGeom prst="rect">
            <a:avLst/>
          </a:prstGeom>
          <a:noFill/>
        </p:spPr>
        <p:txBody>
          <a:bodyPr wrap="square" lIns="68580" tIns="34290" rIns="68580" bIns="34290" rtlCol="0">
            <a:noAutofit/>
          </a:bodyPr>
          <a:lstStyle/>
          <a:p>
            <a:pPr>
              <a:spcBef>
                <a:spcPct val="0"/>
              </a:spcBef>
              <a:defRPr/>
            </a:pPr>
            <a:r>
              <a:rPr lang="zh-CN" altLang="en-US" sz="24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cs typeface="+mn-ea"/>
                <a:sym typeface="+mn-lt"/>
              </a:rPr>
              <a:t>增加创新性设计</a:t>
            </a:r>
          </a:p>
        </p:txBody>
      </p:sp>
      <p:sp>
        <p:nvSpPr>
          <p:cNvPr id="14" name="晋升述职-7"/>
          <p:cNvSpPr/>
          <p:nvPr/>
        </p:nvSpPr>
        <p:spPr>
          <a:xfrm>
            <a:off x="160398" y="1467150"/>
            <a:ext cx="5015646" cy="5015646"/>
          </a:xfrm>
          <a:prstGeom prst="ellipse">
            <a:avLst/>
          </a:prstGeom>
          <a:noFill/>
          <a:ln w="12700" cap="flat" cmpd="sng" algn="ctr">
            <a:gradFill flip="none" rotWithShape="1">
              <a:gsLst>
                <a:gs pos="0">
                  <a:schemeClr val="accent2">
                    <a:alpha val="0"/>
                  </a:schemeClr>
                </a:gs>
                <a:gs pos="100000">
                  <a:schemeClr val="accent1">
                    <a:alpha val="70000"/>
                  </a:schemeClr>
                </a:gs>
              </a:gsLst>
              <a:lin ang="0" scaled="1"/>
              <a:tileRect/>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15" name="晋升述职-8"/>
          <p:cNvSpPr/>
          <p:nvPr/>
        </p:nvSpPr>
        <p:spPr>
          <a:xfrm>
            <a:off x="869082" y="2175834"/>
            <a:ext cx="3598278" cy="3598278"/>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6" name="晋升述职-9"/>
          <p:cNvSpPr/>
          <p:nvPr/>
        </p:nvSpPr>
        <p:spPr>
          <a:xfrm>
            <a:off x="4402516" y="5217286"/>
            <a:ext cx="532435" cy="532435"/>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7" name="晋升述职-10"/>
          <p:cNvSpPr/>
          <p:nvPr/>
        </p:nvSpPr>
        <p:spPr>
          <a:xfrm>
            <a:off x="4394872" y="2080983"/>
            <a:ext cx="532435" cy="532435"/>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18" name="晋升述职-11"/>
          <p:cNvSpPr/>
          <p:nvPr/>
        </p:nvSpPr>
        <p:spPr>
          <a:xfrm>
            <a:off x="4924167" y="3608491"/>
            <a:ext cx="532435" cy="532435"/>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21" name="晋升述职-12"/>
          <p:cNvSpPr/>
          <p:nvPr/>
        </p:nvSpPr>
        <p:spPr>
          <a:xfrm>
            <a:off x="4537824" y="2201095"/>
            <a:ext cx="246530" cy="292210"/>
          </a:xfrm>
          <a:custGeom>
            <a:avLst/>
            <a:gdLst>
              <a:gd name="connsiteX0" fmla="*/ 663824 w 1168363"/>
              <a:gd name="connsiteY0" fmla="*/ 179717 h 1384846"/>
              <a:gd name="connsiteX1" fmla="*/ 751180 w 1168363"/>
              <a:gd name="connsiteY1" fmla="*/ 267072 h 1384846"/>
              <a:gd name="connsiteX2" fmla="*/ 663959 w 1168363"/>
              <a:gd name="connsiteY2" fmla="*/ 354292 h 1384846"/>
              <a:gd name="connsiteX3" fmla="*/ 585258 w 1168363"/>
              <a:gd name="connsiteY3" fmla="*/ 304259 h 1384846"/>
              <a:gd name="connsiteX4" fmla="*/ 405138 w 1168363"/>
              <a:gd name="connsiteY4" fmla="*/ 383771 h 1384846"/>
              <a:gd name="connsiteX5" fmla="*/ 414063 w 1168363"/>
              <a:gd name="connsiteY5" fmla="*/ 407977 h 1384846"/>
              <a:gd name="connsiteX6" fmla="*/ 457470 w 1168363"/>
              <a:gd name="connsiteY6" fmla="*/ 406760 h 1384846"/>
              <a:gd name="connsiteX7" fmla="*/ 503447 w 1168363"/>
              <a:gd name="connsiteY7" fmla="*/ 370925 h 1384846"/>
              <a:gd name="connsiteX8" fmla="*/ 550776 w 1168363"/>
              <a:gd name="connsiteY8" fmla="*/ 418254 h 1384846"/>
              <a:gd name="connsiteX9" fmla="*/ 503447 w 1168363"/>
              <a:gd name="connsiteY9" fmla="*/ 465583 h 1384846"/>
              <a:gd name="connsiteX10" fmla="*/ 457199 w 1168363"/>
              <a:gd name="connsiteY10" fmla="*/ 428396 h 1384846"/>
              <a:gd name="connsiteX11" fmla="*/ 417849 w 1168363"/>
              <a:gd name="connsiteY11" fmla="*/ 429478 h 1384846"/>
              <a:gd name="connsiteX12" fmla="*/ 418254 w 1168363"/>
              <a:gd name="connsiteY12" fmla="*/ 439890 h 1384846"/>
              <a:gd name="connsiteX13" fmla="*/ 396213 w 1168363"/>
              <a:gd name="connsiteY13" fmla="*/ 512641 h 1384846"/>
              <a:gd name="connsiteX14" fmla="*/ 518457 w 1168363"/>
              <a:gd name="connsiteY14" fmla="*/ 583229 h 1384846"/>
              <a:gd name="connsiteX15" fmla="*/ 549018 w 1168363"/>
              <a:gd name="connsiteY15" fmla="*/ 570518 h 1384846"/>
              <a:gd name="connsiteX16" fmla="*/ 592560 w 1168363"/>
              <a:gd name="connsiteY16" fmla="*/ 614061 h 1384846"/>
              <a:gd name="connsiteX17" fmla="*/ 549018 w 1168363"/>
              <a:gd name="connsiteY17" fmla="*/ 657604 h 1384846"/>
              <a:gd name="connsiteX18" fmla="*/ 505610 w 1168363"/>
              <a:gd name="connsiteY18" fmla="*/ 614061 h 1384846"/>
              <a:gd name="connsiteX19" fmla="*/ 508045 w 1168363"/>
              <a:gd name="connsiteY19" fmla="*/ 602026 h 1384846"/>
              <a:gd name="connsiteX20" fmla="*/ 382285 w 1168363"/>
              <a:gd name="connsiteY20" fmla="*/ 529409 h 1384846"/>
              <a:gd name="connsiteX21" fmla="*/ 287491 w 1168363"/>
              <a:gd name="connsiteY21" fmla="*/ 570383 h 1384846"/>
              <a:gd name="connsiteX22" fmla="*/ 156729 w 1168363"/>
              <a:gd name="connsiteY22" fmla="*/ 439620 h 1384846"/>
              <a:gd name="connsiteX23" fmla="*/ 287491 w 1168363"/>
              <a:gd name="connsiteY23" fmla="*/ 308857 h 1384846"/>
              <a:gd name="connsiteX24" fmla="*/ 394319 w 1168363"/>
              <a:gd name="connsiteY24" fmla="*/ 364570 h 1384846"/>
              <a:gd name="connsiteX25" fmla="*/ 578362 w 1168363"/>
              <a:gd name="connsiteY25" fmla="*/ 282758 h 1384846"/>
              <a:gd name="connsiteX26" fmla="*/ 576603 w 1168363"/>
              <a:gd name="connsiteY26" fmla="*/ 266936 h 1384846"/>
              <a:gd name="connsiteX27" fmla="*/ 663824 w 1168363"/>
              <a:gd name="connsiteY27" fmla="*/ 179717 h 1384846"/>
              <a:gd name="connsiteX28" fmla="*/ 530626 w 1168363"/>
              <a:gd name="connsiteY28" fmla="*/ 86544 h 1384846"/>
              <a:gd name="connsiteX29" fmla="*/ 355373 w 1168363"/>
              <a:gd name="connsiteY29" fmla="*/ 118322 h 1384846"/>
              <a:gd name="connsiteX30" fmla="*/ 213927 w 1168363"/>
              <a:gd name="connsiteY30" fmla="*/ 205002 h 1384846"/>
              <a:gd name="connsiteX31" fmla="*/ 120486 w 1168363"/>
              <a:gd name="connsiteY31" fmla="*/ 331032 h 1384846"/>
              <a:gd name="connsiteX32" fmla="*/ 86815 w 1168363"/>
              <a:gd name="connsiteY32" fmla="*/ 482620 h 1384846"/>
              <a:gd name="connsiteX33" fmla="*/ 89114 w 1168363"/>
              <a:gd name="connsiteY33" fmla="*/ 529543 h 1384846"/>
              <a:gd name="connsiteX34" fmla="*/ 89249 w 1168363"/>
              <a:gd name="connsiteY34" fmla="*/ 531977 h 1384846"/>
              <a:gd name="connsiteX35" fmla="*/ 89249 w 1168363"/>
              <a:gd name="connsiteY35" fmla="*/ 534412 h 1384846"/>
              <a:gd name="connsiteX36" fmla="*/ 218119 w 1168363"/>
              <a:gd name="connsiteY36" fmla="*/ 895329 h 1384846"/>
              <a:gd name="connsiteX37" fmla="*/ 218119 w 1168363"/>
              <a:gd name="connsiteY37" fmla="*/ 895599 h 1384846"/>
              <a:gd name="connsiteX38" fmla="*/ 222176 w 1168363"/>
              <a:gd name="connsiteY38" fmla="*/ 902225 h 1384846"/>
              <a:gd name="connsiteX39" fmla="*/ 250303 w 1168363"/>
              <a:gd name="connsiteY39" fmla="*/ 1141169 h 1384846"/>
              <a:gd name="connsiteX40" fmla="*/ 212845 w 1168363"/>
              <a:gd name="connsiteY40" fmla="*/ 1216489 h 1384846"/>
              <a:gd name="connsiteX41" fmla="*/ 333466 w 1168363"/>
              <a:gd name="connsiteY41" fmla="*/ 1269092 h 1384846"/>
              <a:gd name="connsiteX42" fmla="*/ 491275 w 1168363"/>
              <a:gd name="connsiteY42" fmla="*/ 1297895 h 1384846"/>
              <a:gd name="connsiteX43" fmla="*/ 559294 w 1168363"/>
              <a:gd name="connsiteY43" fmla="*/ 1298031 h 1384846"/>
              <a:gd name="connsiteX44" fmla="*/ 583364 w 1168363"/>
              <a:gd name="connsiteY44" fmla="*/ 1296407 h 1384846"/>
              <a:gd name="connsiteX45" fmla="*/ 813383 w 1168363"/>
              <a:gd name="connsiteY45" fmla="*/ 1115070 h 1384846"/>
              <a:gd name="connsiteX46" fmla="*/ 939548 w 1168363"/>
              <a:gd name="connsiteY46" fmla="*/ 1115070 h 1384846"/>
              <a:gd name="connsiteX47" fmla="*/ 948743 w 1168363"/>
              <a:gd name="connsiteY47" fmla="*/ 1042454 h 1384846"/>
              <a:gd name="connsiteX48" fmla="*/ 926702 w 1168363"/>
              <a:gd name="connsiteY48" fmla="*/ 973083 h 1384846"/>
              <a:gd name="connsiteX49" fmla="*/ 977140 w 1168363"/>
              <a:gd name="connsiteY49" fmla="*/ 903577 h 1384846"/>
              <a:gd name="connsiteX50" fmla="*/ 979575 w 1168363"/>
              <a:gd name="connsiteY50" fmla="*/ 889784 h 1384846"/>
              <a:gd name="connsiteX51" fmla="*/ 993232 w 1168363"/>
              <a:gd name="connsiteY51" fmla="*/ 828663 h 1384846"/>
              <a:gd name="connsiteX52" fmla="*/ 1000535 w 1168363"/>
              <a:gd name="connsiteY52" fmla="*/ 800941 h 1384846"/>
              <a:gd name="connsiteX53" fmla="*/ 1045159 w 1168363"/>
              <a:gd name="connsiteY53" fmla="*/ 740360 h 1384846"/>
              <a:gd name="connsiteX54" fmla="*/ 1014463 w 1168363"/>
              <a:gd name="connsiteY54" fmla="*/ 677886 h 1384846"/>
              <a:gd name="connsiteX55" fmla="*/ 986065 w 1168363"/>
              <a:gd name="connsiteY55" fmla="*/ 498982 h 1384846"/>
              <a:gd name="connsiteX56" fmla="*/ 985930 w 1168363"/>
              <a:gd name="connsiteY56" fmla="*/ 474642 h 1384846"/>
              <a:gd name="connsiteX57" fmla="*/ 960508 w 1168363"/>
              <a:gd name="connsiteY57" fmla="*/ 353074 h 1384846"/>
              <a:gd name="connsiteX58" fmla="*/ 853409 w 1168363"/>
              <a:gd name="connsiteY58" fmla="*/ 210546 h 1384846"/>
              <a:gd name="connsiteX59" fmla="*/ 848811 w 1168363"/>
              <a:gd name="connsiteY59" fmla="*/ 207031 h 1384846"/>
              <a:gd name="connsiteX60" fmla="*/ 846513 w 1168363"/>
              <a:gd name="connsiteY60" fmla="*/ 204731 h 1384846"/>
              <a:gd name="connsiteX61" fmla="*/ 706554 w 1168363"/>
              <a:gd name="connsiteY61" fmla="*/ 118998 h 1384846"/>
              <a:gd name="connsiteX62" fmla="*/ 530626 w 1168363"/>
              <a:gd name="connsiteY62" fmla="*/ 86544 h 1384846"/>
              <a:gd name="connsiteX63" fmla="*/ 530626 w 1168363"/>
              <a:gd name="connsiteY63" fmla="*/ 0 h 1384846"/>
              <a:gd name="connsiteX64" fmla="*/ 906688 w 1168363"/>
              <a:gd name="connsiteY64" fmla="*/ 142257 h 1384846"/>
              <a:gd name="connsiteX65" fmla="*/ 1041643 w 1168363"/>
              <a:gd name="connsiteY65" fmla="*/ 323054 h 1384846"/>
              <a:gd name="connsiteX66" fmla="*/ 1072475 w 1168363"/>
              <a:gd name="connsiteY66" fmla="*/ 473290 h 1384846"/>
              <a:gd name="connsiteX67" fmla="*/ 1093976 w 1168363"/>
              <a:gd name="connsiteY67" fmla="*/ 643538 h 1384846"/>
              <a:gd name="connsiteX68" fmla="*/ 1159289 w 1168363"/>
              <a:gd name="connsiteY68" fmla="*/ 752666 h 1384846"/>
              <a:gd name="connsiteX69" fmla="*/ 1162130 w 1168363"/>
              <a:gd name="connsiteY69" fmla="*/ 756452 h 1384846"/>
              <a:gd name="connsiteX70" fmla="*/ 1087485 w 1168363"/>
              <a:gd name="connsiteY70" fmla="*/ 816222 h 1384846"/>
              <a:gd name="connsiteX71" fmla="*/ 1064226 w 1168363"/>
              <a:gd name="connsiteY71" fmla="*/ 908175 h 1384846"/>
              <a:gd name="connsiteX72" fmla="*/ 1063550 w 1168363"/>
              <a:gd name="connsiteY72" fmla="*/ 943334 h 1384846"/>
              <a:gd name="connsiteX73" fmla="*/ 1063820 w 1168363"/>
              <a:gd name="connsiteY73" fmla="*/ 946579 h 1384846"/>
              <a:gd name="connsiteX74" fmla="*/ 1063820 w 1168363"/>
              <a:gd name="connsiteY74" fmla="*/ 949013 h 1384846"/>
              <a:gd name="connsiteX75" fmla="*/ 1049216 w 1168363"/>
              <a:gd name="connsiteY75" fmla="*/ 972407 h 1384846"/>
              <a:gd name="connsiteX76" fmla="*/ 1014328 w 1168363"/>
              <a:gd name="connsiteY76" fmla="*/ 982008 h 1384846"/>
              <a:gd name="connsiteX77" fmla="*/ 1013922 w 1168363"/>
              <a:gd name="connsiteY77" fmla="*/ 985118 h 1384846"/>
              <a:gd name="connsiteX78" fmla="*/ 1059629 w 1168363"/>
              <a:gd name="connsiteY78" fmla="*/ 1018655 h 1384846"/>
              <a:gd name="connsiteX79" fmla="*/ 1059629 w 1168363"/>
              <a:gd name="connsiteY79" fmla="*/ 1021629 h 1384846"/>
              <a:gd name="connsiteX80" fmla="*/ 1047999 w 1168363"/>
              <a:gd name="connsiteY80" fmla="*/ 1044212 h 1384846"/>
              <a:gd name="connsiteX81" fmla="*/ 1026092 w 1168363"/>
              <a:gd name="connsiteY81" fmla="*/ 1108444 h 1384846"/>
              <a:gd name="connsiteX82" fmla="*/ 1005944 w 1168363"/>
              <a:gd name="connsiteY82" fmla="*/ 1190796 h 1384846"/>
              <a:gd name="connsiteX83" fmla="*/ 1000940 w 1168363"/>
              <a:gd name="connsiteY83" fmla="*/ 1193096 h 1384846"/>
              <a:gd name="connsiteX84" fmla="*/ 954964 w 1168363"/>
              <a:gd name="connsiteY84" fmla="*/ 1201885 h 1384846"/>
              <a:gd name="connsiteX85" fmla="*/ 813653 w 1168363"/>
              <a:gd name="connsiteY85" fmla="*/ 1201885 h 1384846"/>
              <a:gd name="connsiteX86" fmla="*/ 651517 w 1168363"/>
              <a:gd name="connsiteY86" fmla="*/ 1360234 h 1384846"/>
              <a:gd name="connsiteX87" fmla="*/ 629205 w 1168363"/>
              <a:gd name="connsiteY87" fmla="*/ 1378490 h 1384846"/>
              <a:gd name="connsiteX88" fmla="*/ 561592 w 1168363"/>
              <a:gd name="connsiteY88" fmla="*/ 1384846 h 1384846"/>
              <a:gd name="connsiteX89" fmla="*/ 489111 w 1168363"/>
              <a:gd name="connsiteY89" fmla="*/ 1384710 h 1384846"/>
              <a:gd name="connsiteX90" fmla="*/ 144692 w 1168363"/>
              <a:gd name="connsiteY90" fmla="*/ 1276800 h 1384846"/>
              <a:gd name="connsiteX91" fmla="*/ 130763 w 1168363"/>
              <a:gd name="connsiteY91" fmla="*/ 1180519 h 1384846"/>
              <a:gd name="connsiteX92" fmla="*/ 165651 w 1168363"/>
              <a:gd name="connsiteY92" fmla="*/ 1123590 h 1384846"/>
              <a:gd name="connsiteX93" fmla="*/ 146449 w 1168363"/>
              <a:gd name="connsiteY93" fmla="*/ 944280 h 1384846"/>
              <a:gd name="connsiteX94" fmla="*/ 146314 w 1168363"/>
              <a:gd name="connsiteY94" fmla="*/ 944145 h 1384846"/>
              <a:gd name="connsiteX95" fmla="*/ 2569 w 1168363"/>
              <a:gd name="connsiteY95" fmla="*/ 536305 h 1384846"/>
              <a:gd name="connsiteX96" fmla="*/ 0 w 1168363"/>
              <a:gd name="connsiteY96" fmla="*/ 483026 h 1384846"/>
              <a:gd name="connsiteX97" fmla="*/ 530626 w 1168363"/>
              <a:gd name="connsiteY97" fmla="*/ 0 h 138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68363" h="1384846">
                <a:moveTo>
                  <a:pt x="663824" y="179717"/>
                </a:moveTo>
                <a:cubicBezTo>
                  <a:pt x="712099" y="179852"/>
                  <a:pt x="751180" y="218796"/>
                  <a:pt x="751180" y="267072"/>
                </a:cubicBezTo>
                <a:cubicBezTo>
                  <a:pt x="751180" y="315213"/>
                  <a:pt x="712235" y="354292"/>
                  <a:pt x="663959" y="354292"/>
                </a:cubicBezTo>
                <a:cubicBezTo>
                  <a:pt x="629071" y="354292"/>
                  <a:pt x="599321" y="333738"/>
                  <a:pt x="585258" y="304259"/>
                </a:cubicBezTo>
                <a:lnTo>
                  <a:pt x="405138" y="383771"/>
                </a:lnTo>
                <a:cubicBezTo>
                  <a:pt x="408924" y="391479"/>
                  <a:pt x="411899" y="399593"/>
                  <a:pt x="414063" y="407977"/>
                </a:cubicBezTo>
                <a:lnTo>
                  <a:pt x="457470" y="406760"/>
                </a:lnTo>
                <a:cubicBezTo>
                  <a:pt x="462609" y="386205"/>
                  <a:pt x="481269" y="370925"/>
                  <a:pt x="503447" y="370925"/>
                </a:cubicBezTo>
                <a:cubicBezTo>
                  <a:pt x="529545" y="370925"/>
                  <a:pt x="550776" y="392155"/>
                  <a:pt x="550776" y="418254"/>
                </a:cubicBezTo>
                <a:cubicBezTo>
                  <a:pt x="550776" y="444353"/>
                  <a:pt x="529545" y="465583"/>
                  <a:pt x="503447" y="465583"/>
                </a:cubicBezTo>
                <a:cubicBezTo>
                  <a:pt x="480729" y="465583"/>
                  <a:pt x="461797" y="449626"/>
                  <a:pt x="457199" y="428396"/>
                </a:cubicBezTo>
                <a:lnTo>
                  <a:pt x="417849" y="429478"/>
                </a:lnTo>
                <a:cubicBezTo>
                  <a:pt x="418119" y="432858"/>
                  <a:pt x="418254" y="436375"/>
                  <a:pt x="418254" y="439890"/>
                </a:cubicBezTo>
                <a:cubicBezTo>
                  <a:pt x="418254" y="466800"/>
                  <a:pt x="410005" y="491817"/>
                  <a:pt x="396213" y="512641"/>
                </a:cubicBezTo>
                <a:lnTo>
                  <a:pt x="518457" y="583229"/>
                </a:lnTo>
                <a:cubicBezTo>
                  <a:pt x="526435" y="575386"/>
                  <a:pt x="537118" y="570518"/>
                  <a:pt x="549018" y="570518"/>
                </a:cubicBezTo>
                <a:cubicBezTo>
                  <a:pt x="573088" y="570518"/>
                  <a:pt x="592560" y="589991"/>
                  <a:pt x="592560" y="614061"/>
                </a:cubicBezTo>
                <a:cubicBezTo>
                  <a:pt x="592560" y="638131"/>
                  <a:pt x="573088" y="657604"/>
                  <a:pt x="549018" y="657604"/>
                </a:cubicBezTo>
                <a:cubicBezTo>
                  <a:pt x="524948" y="657604"/>
                  <a:pt x="505610" y="638131"/>
                  <a:pt x="505610" y="614061"/>
                </a:cubicBezTo>
                <a:cubicBezTo>
                  <a:pt x="505610" y="609734"/>
                  <a:pt x="506827" y="606082"/>
                  <a:pt x="508045" y="602026"/>
                </a:cubicBezTo>
                <a:lnTo>
                  <a:pt x="382285" y="529409"/>
                </a:lnTo>
                <a:cubicBezTo>
                  <a:pt x="358350" y="554427"/>
                  <a:pt x="325084" y="570383"/>
                  <a:pt x="287491" y="570383"/>
                </a:cubicBezTo>
                <a:cubicBezTo>
                  <a:pt x="215281" y="570383"/>
                  <a:pt x="156729" y="511830"/>
                  <a:pt x="156729" y="439620"/>
                </a:cubicBezTo>
                <a:cubicBezTo>
                  <a:pt x="156729" y="367409"/>
                  <a:pt x="215281" y="308857"/>
                  <a:pt x="287491" y="308857"/>
                </a:cubicBezTo>
                <a:cubicBezTo>
                  <a:pt x="331846" y="308857"/>
                  <a:pt x="370655" y="330899"/>
                  <a:pt x="394319" y="364570"/>
                </a:cubicBezTo>
                <a:lnTo>
                  <a:pt x="578362" y="282758"/>
                </a:lnTo>
                <a:cubicBezTo>
                  <a:pt x="577415" y="277484"/>
                  <a:pt x="576603" y="272346"/>
                  <a:pt x="576603" y="266936"/>
                </a:cubicBezTo>
                <a:cubicBezTo>
                  <a:pt x="576603" y="218796"/>
                  <a:pt x="615549" y="179717"/>
                  <a:pt x="663824" y="179717"/>
                </a:cubicBezTo>
                <a:close/>
                <a:moveTo>
                  <a:pt x="530626" y="86544"/>
                </a:moveTo>
                <a:cubicBezTo>
                  <a:pt x="469639" y="86544"/>
                  <a:pt x="410545" y="97362"/>
                  <a:pt x="355373" y="118322"/>
                </a:cubicBezTo>
                <a:cubicBezTo>
                  <a:pt x="302229" y="138741"/>
                  <a:pt x="254630" y="167950"/>
                  <a:pt x="213927" y="205002"/>
                </a:cubicBezTo>
                <a:cubicBezTo>
                  <a:pt x="173765" y="241648"/>
                  <a:pt x="142392" y="283974"/>
                  <a:pt x="120486" y="331032"/>
                </a:cubicBezTo>
                <a:cubicBezTo>
                  <a:pt x="98174" y="379172"/>
                  <a:pt x="86815" y="430153"/>
                  <a:pt x="86815" y="482620"/>
                </a:cubicBezTo>
                <a:cubicBezTo>
                  <a:pt x="86815" y="493439"/>
                  <a:pt x="88167" y="517103"/>
                  <a:pt x="89114" y="529543"/>
                </a:cubicBezTo>
                <a:lnTo>
                  <a:pt x="89249" y="531977"/>
                </a:lnTo>
                <a:lnTo>
                  <a:pt x="89249" y="534412"/>
                </a:lnTo>
                <a:cubicBezTo>
                  <a:pt x="91277" y="650570"/>
                  <a:pt x="134549" y="771868"/>
                  <a:pt x="218119" y="895329"/>
                </a:cubicBezTo>
                <a:lnTo>
                  <a:pt x="218119" y="895599"/>
                </a:lnTo>
                <a:cubicBezTo>
                  <a:pt x="219607" y="897762"/>
                  <a:pt x="220959" y="899927"/>
                  <a:pt x="222176" y="902225"/>
                </a:cubicBezTo>
                <a:cubicBezTo>
                  <a:pt x="239756" y="932786"/>
                  <a:pt x="276807" y="1015950"/>
                  <a:pt x="250303" y="1141169"/>
                </a:cubicBezTo>
                <a:cubicBezTo>
                  <a:pt x="244353" y="1169431"/>
                  <a:pt x="227991" y="1196341"/>
                  <a:pt x="212845" y="1216489"/>
                </a:cubicBezTo>
                <a:cubicBezTo>
                  <a:pt x="251114" y="1238125"/>
                  <a:pt x="291547" y="1255840"/>
                  <a:pt x="333466" y="1269092"/>
                </a:cubicBezTo>
                <a:cubicBezTo>
                  <a:pt x="384447" y="1285319"/>
                  <a:pt x="437455" y="1294920"/>
                  <a:pt x="491275" y="1297895"/>
                </a:cubicBezTo>
                <a:lnTo>
                  <a:pt x="559294" y="1298031"/>
                </a:lnTo>
                <a:cubicBezTo>
                  <a:pt x="567272" y="1297625"/>
                  <a:pt x="575385" y="1297084"/>
                  <a:pt x="583364" y="1296407"/>
                </a:cubicBezTo>
                <a:cubicBezTo>
                  <a:pt x="633803" y="1180655"/>
                  <a:pt x="716290" y="1115070"/>
                  <a:pt x="813383" y="1115070"/>
                </a:cubicBezTo>
                <a:lnTo>
                  <a:pt x="939548" y="1115070"/>
                </a:lnTo>
                <a:cubicBezTo>
                  <a:pt x="937114" y="1090189"/>
                  <a:pt x="940360" y="1065442"/>
                  <a:pt x="948743" y="1042454"/>
                </a:cubicBezTo>
                <a:cubicBezTo>
                  <a:pt x="932246" y="1024063"/>
                  <a:pt x="923592" y="999047"/>
                  <a:pt x="926702" y="973083"/>
                </a:cubicBezTo>
                <a:cubicBezTo>
                  <a:pt x="930488" y="941982"/>
                  <a:pt x="950231" y="916154"/>
                  <a:pt x="977140" y="903577"/>
                </a:cubicBezTo>
                <a:cubicBezTo>
                  <a:pt x="977817" y="898844"/>
                  <a:pt x="978629" y="894247"/>
                  <a:pt x="979575" y="889784"/>
                </a:cubicBezTo>
                <a:cubicBezTo>
                  <a:pt x="984037" y="869095"/>
                  <a:pt x="988770" y="847188"/>
                  <a:pt x="993232" y="828663"/>
                </a:cubicBezTo>
                <a:cubicBezTo>
                  <a:pt x="996072" y="817033"/>
                  <a:pt x="998506" y="807838"/>
                  <a:pt x="1000535" y="800941"/>
                </a:cubicBezTo>
                <a:cubicBezTo>
                  <a:pt x="1010271" y="767946"/>
                  <a:pt x="1027715" y="749961"/>
                  <a:pt x="1045159" y="740360"/>
                </a:cubicBezTo>
                <a:cubicBezTo>
                  <a:pt x="1034477" y="721564"/>
                  <a:pt x="1024334" y="700874"/>
                  <a:pt x="1014463" y="677886"/>
                </a:cubicBezTo>
                <a:cubicBezTo>
                  <a:pt x="986336" y="612436"/>
                  <a:pt x="986201" y="552126"/>
                  <a:pt x="986065" y="498982"/>
                </a:cubicBezTo>
                <a:cubicBezTo>
                  <a:pt x="986065" y="491004"/>
                  <a:pt x="986065" y="482620"/>
                  <a:pt x="985930" y="474642"/>
                </a:cubicBezTo>
                <a:cubicBezTo>
                  <a:pt x="985524" y="442052"/>
                  <a:pt x="975247" y="393236"/>
                  <a:pt x="960508" y="353074"/>
                </a:cubicBezTo>
                <a:cubicBezTo>
                  <a:pt x="940360" y="298443"/>
                  <a:pt x="904389" y="250438"/>
                  <a:pt x="853409" y="210546"/>
                </a:cubicBezTo>
                <a:lnTo>
                  <a:pt x="848811" y="207031"/>
                </a:lnTo>
                <a:lnTo>
                  <a:pt x="846513" y="204731"/>
                </a:lnTo>
                <a:cubicBezTo>
                  <a:pt x="806080" y="168086"/>
                  <a:pt x="759022" y="139282"/>
                  <a:pt x="706554" y="118998"/>
                </a:cubicBezTo>
                <a:cubicBezTo>
                  <a:pt x="650976" y="97498"/>
                  <a:pt x="591748" y="86544"/>
                  <a:pt x="530626" y="86544"/>
                </a:cubicBezTo>
                <a:close/>
                <a:moveTo>
                  <a:pt x="530626" y="0"/>
                </a:moveTo>
                <a:cubicBezTo>
                  <a:pt x="677616" y="0"/>
                  <a:pt x="810678" y="54495"/>
                  <a:pt x="906688" y="142257"/>
                </a:cubicBezTo>
                <a:cubicBezTo>
                  <a:pt x="965917" y="188775"/>
                  <a:pt x="1014328" y="248951"/>
                  <a:pt x="1041643" y="323054"/>
                </a:cubicBezTo>
                <a:cubicBezTo>
                  <a:pt x="1057871" y="367003"/>
                  <a:pt x="1071799" y="425961"/>
                  <a:pt x="1072475" y="473290"/>
                </a:cubicBezTo>
                <a:cubicBezTo>
                  <a:pt x="1073286" y="532518"/>
                  <a:pt x="1069229" y="585932"/>
                  <a:pt x="1093976" y="643538"/>
                </a:cubicBezTo>
                <a:cubicBezTo>
                  <a:pt x="1111014" y="683159"/>
                  <a:pt x="1131163" y="720888"/>
                  <a:pt x="1159289" y="752666"/>
                </a:cubicBezTo>
                <a:cubicBezTo>
                  <a:pt x="1160371" y="753882"/>
                  <a:pt x="1161318" y="755099"/>
                  <a:pt x="1162130" y="756452"/>
                </a:cubicBezTo>
                <a:cubicBezTo>
                  <a:pt x="1168755" y="767540"/>
                  <a:pt x="1189310" y="812300"/>
                  <a:pt x="1087485" y="816222"/>
                </a:cubicBezTo>
                <a:cubicBezTo>
                  <a:pt x="1084240" y="816492"/>
                  <a:pt x="1071934" y="872611"/>
                  <a:pt x="1064226" y="908175"/>
                </a:cubicBezTo>
                <a:cubicBezTo>
                  <a:pt x="1061657" y="919804"/>
                  <a:pt x="1061927" y="931569"/>
                  <a:pt x="1063550" y="943334"/>
                </a:cubicBezTo>
                <a:cubicBezTo>
                  <a:pt x="1063685" y="944415"/>
                  <a:pt x="1063820" y="945497"/>
                  <a:pt x="1063820" y="946579"/>
                </a:cubicBezTo>
                <a:lnTo>
                  <a:pt x="1063820" y="949013"/>
                </a:lnTo>
                <a:cubicBezTo>
                  <a:pt x="1063820" y="958208"/>
                  <a:pt x="1058141" y="966457"/>
                  <a:pt x="1049216" y="972407"/>
                </a:cubicBezTo>
                <a:cubicBezTo>
                  <a:pt x="1040291" y="978357"/>
                  <a:pt x="1027851" y="982008"/>
                  <a:pt x="1014328" y="982008"/>
                </a:cubicBezTo>
                <a:cubicBezTo>
                  <a:pt x="1012435" y="982008"/>
                  <a:pt x="1012164" y="984712"/>
                  <a:pt x="1013922" y="985118"/>
                </a:cubicBezTo>
                <a:cubicBezTo>
                  <a:pt x="1041237" y="991744"/>
                  <a:pt x="1059629" y="1004185"/>
                  <a:pt x="1059629" y="1018655"/>
                </a:cubicBezTo>
                <a:lnTo>
                  <a:pt x="1059629" y="1021629"/>
                </a:lnTo>
                <a:cubicBezTo>
                  <a:pt x="1059629" y="1028526"/>
                  <a:pt x="1055436" y="1036504"/>
                  <a:pt x="1047999" y="1044212"/>
                </a:cubicBezTo>
                <a:cubicBezTo>
                  <a:pt x="1031366" y="1061386"/>
                  <a:pt x="1023117" y="1084780"/>
                  <a:pt x="1026092" y="1108444"/>
                </a:cubicBezTo>
                <a:cubicBezTo>
                  <a:pt x="1029879" y="1139005"/>
                  <a:pt x="1029067" y="1176598"/>
                  <a:pt x="1005944" y="1190796"/>
                </a:cubicBezTo>
                <a:cubicBezTo>
                  <a:pt x="1004321" y="1191743"/>
                  <a:pt x="1002699" y="1192419"/>
                  <a:pt x="1000940" y="1193096"/>
                </a:cubicBezTo>
                <a:cubicBezTo>
                  <a:pt x="994315" y="1195394"/>
                  <a:pt x="974301" y="1201885"/>
                  <a:pt x="954964" y="1201885"/>
                </a:cubicBezTo>
                <a:lnTo>
                  <a:pt x="813653" y="1201885"/>
                </a:lnTo>
                <a:cubicBezTo>
                  <a:pt x="718454" y="1201885"/>
                  <a:pt x="669232" y="1310200"/>
                  <a:pt x="651517" y="1360234"/>
                </a:cubicBezTo>
                <a:cubicBezTo>
                  <a:pt x="648002" y="1370106"/>
                  <a:pt x="639482" y="1377002"/>
                  <a:pt x="629205" y="1378490"/>
                </a:cubicBezTo>
                <a:cubicBezTo>
                  <a:pt x="607028" y="1381600"/>
                  <a:pt x="584445" y="1383763"/>
                  <a:pt x="561592" y="1384846"/>
                </a:cubicBezTo>
                <a:lnTo>
                  <a:pt x="489111" y="1384710"/>
                </a:lnTo>
                <a:cubicBezTo>
                  <a:pt x="363081" y="1378219"/>
                  <a:pt x="245435" y="1339545"/>
                  <a:pt x="144692" y="1276800"/>
                </a:cubicBezTo>
                <a:cubicBezTo>
                  <a:pt x="111155" y="1255975"/>
                  <a:pt x="104394" y="1209864"/>
                  <a:pt x="130763" y="1180519"/>
                </a:cubicBezTo>
                <a:cubicBezTo>
                  <a:pt x="149019" y="1160100"/>
                  <a:pt x="162677" y="1137652"/>
                  <a:pt x="165651" y="1123590"/>
                </a:cubicBezTo>
                <a:cubicBezTo>
                  <a:pt x="189586" y="1010541"/>
                  <a:pt x="148072" y="947526"/>
                  <a:pt x="146449" y="944280"/>
                </a:cubicBezTo>
                <a:cubicBezTo>
                  <a:pt x="146314" y="944280"/>
                  <a:pt x="146314" y="944145"/>
                  <a:pt x="146314" y="944145"/>
                </a:cubicBezTo>
                <a:cubicBezTo>
                  <a:pt x="41650" y="789582"/>
                  <a:pt x="4598" y="651922"/>
                  <a:pt x="2569" y="536305"/>
                </a:cubicBezTo>
                <a:cubicBezTo>
                  <a:pt x="2569" y="536305"/>
                  <a:pt x="0" y="500875"/>
                  <a:pt x="0" y="483026"/>
                </a:cubicBezTo>
                <a:cubicBezTo>
                  <a:pt x="0" y="216226"/>
                  <a:pt x="237456" y="0"/>
                  <a:pt x="530626" y="0"/>
                </a:cubicBezTo>
                <a:close/>
              </a:path>
            </a:pathLst>
          </a:custGeom>
          <a:solidFill>
            <a:schemeClr val="bg1"/>
          </a:solidFill>
          <a:ln w="1860"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2" name="晋升述职-13"/>
          <p:cNvSpPr/>
          <p:nvPr/>
        </p:nvSpPr>
        <p:spPr>
          <a:xfrm>
            <a:off x="5063333" y="3728603"/>
            <a:ext cx="292202" cy="292210"/>
          </a:xfrm>
          <a:custGeom>
            <a:avLst/>
            <a:gdLst>
              <a:gd name="connsiteX0" fmla="*/ 378660 w 1384815"/>
              <a:gd name="connsiteY0" fmla="*/ 1146819 h 1384844"/>
              <a:gd name="connsiteX1" fmla="*/ 350261 w 1384815"/>
              <a:gd name="connsiteY1" fmla="*/ 1152363 h 1384844"/>
              <a:gd name="connsiteX2" fmla="*/ 302928 w 1384815"/>
              <a:gd name="connsiteY2" fmla="*/ 1222550 h 1384844"/>
              <a:gd name="connsiteX3" fmla="*/ 302928 w 1384815"/>
              <a:gd name="connsiteY3" fmla="*/ 1224850 h 1384844"/>
              <a:gd name="connsiteX4" fmla="*/ 378660 w 1384815"/>
              <a:gd name="connsiteY4" fmla="*/ 1298282 h 1384844"/>
              <a:gd name="connsiteX5" fmla="*/ 424100 w 1384815"/>
              <a:gd name="connsiteY5" fmla="*/ 1283136 h 1384844"/>
              <a:gd name="connsiteX6" fmla="*/ 454393 w 1384815"/>
              <a:gd name="connsiteY6" fmla="*/ 1222550 h 1384844"/>
              <a:gd name="connsiteX7" fmla="*/ 451147 w 1384815"/>
              <a:gd name="connsiteY7" fmla="*/ 1200913 h 1384844"/>
              <a:gd name="connsiteX8" fmla="*/ 378660 w 1384815"/>
              <a:gd name="connsiteY8" fmla="*/ 1146819 h 1384844"/>
              <a:gd name="connsiteX9" fmla="*/ 1222532 w 1384815"/>
              <a:gd name="connsiteY9" fmla="*/ 627513 h 1384844"/>
              <a:gd name="connsiteX10" fmla="*/ 1188182 w 1384815"/>
              <a:gd name="connsiteY10" fmla="*/ 635762 h 1384844"/>
              <a:gd name="connsiteX11" fmla="*/ 1146800 w 1384815"/>
              <a:gd name="connsiteY11" fmla="*/ 703245 h 1384844"/>
              <a:gd name="connsiteX12" fmla="*/ 1183313 w 1384815"/>
              <a:gd name="connsiteY12" fmla="*/ 768023 h 1384844"/>
              <a:gd name="connsiteX13" fmla="*/ 1222532 w 1384815"/>
              <a:gd name="connsiteY13" fmla="*/ 778977 h 1384844"/>
              <a:gd name="connsiteX14" fmla="*/ 1271758 w 1384815"/>
              <a:gd name="connsiteY14" fmla="*/ 760720 h 1384844"/>
              <a:gd name="connsiteX15" fmla="*/ 1298264 w 1384815"/>
              <a:gd name="connsiteY15" fmla="*/ 703245 h 1384844"/>
              <a:gd name="connsiteX16" fmla="*/ 1275815 w 1384815"/>
              <a:gd name="connsiteY16" fmla="*/ 649556 h 1384844"/>
              <a:gd name="connsiteX17" fmla="*/ 1222532 w 1384815"/>
              <a:gd name="connsiteY17" fmla="*/ 627513 h 1384844"/>
              <a:gd name="connsiteX18" fmla="*/ 649672 w 1384815"/>
              <a:gd name="connsiteY18" fmla="*/ 476049 h 1384844"/>
              <a:gd name="connsiteX19" fmla="*/ 496720 w 1384815"/>
              <a:gd name="connsiteY19" fmla="*/ 539475 h 1384844"/>
              <a:gd name="connsiteX20" fmla="*/ 433294 w 1384815"/>
              <a:gd name="connsiteY20" fmla="*/ 692427 h 1384844"/>
              <a:gd name="connsiteX21" fmla="*/ 496720 w 1384815"/>
              <a:gd name="connsiteY21" fmla="*/ 845378 h 1384844"/>
              <a:gd name="connsiteX22" fmla="*/ 649672 w 1384815"/>
              <a:gd name="connsiteY22" fmla="*/ 908804 h 1384844"/>
              <a:gd name="connsiteX23" fmla="*/ 802624 w 1384815"/>
              <a:gd name="connsiteY23" fmla="*/ 845378 h 1384844"/>
              <a:gd name="connsiteX24" fmla="*/ 866050 w 1384815"/>
              <a:gd name="connsiteY24" fmla="*/ 692427 h 1384844"/>
              <a:gd name="connsiteX25" fmla="*/ 802624 w 1384815"/>
              <a:gd name="connsiteY25" fmla="*/ 539475 h 1384844"/>
              <a:gd name="connsiteX26" fmla="*/ 649672 w 1384815"/>
              <a:gd name="connsiteY26" fmla="*/ 476049 h 1384844"/>
              <a:gd name="connsiteX27" fmla="*/ 649672 w 1384815"/>
              <a:gd name="connsiteY27" fmla="*/ 389498 h 1384844"/>
              <a:gd name="connsiteX28" fmla="*/ 952601 w 1384815"/>
              <a:gd name="connsiteY28" fmla="*/ 692427 h 1384844"/>
              <a:gd name="connsiteX29" fmla="*/ 649672 w 1384815"/>
              <a:gd name="connsiteY29" fmla="*/ 995355 h 1384844"/>
              <a:gd name="connsiteX30" fmla="*/ 346744 w 1384815"/>
              <a:gd name="connsiteY30" fmla="*/ 692427 h 1384844"/>
              <a:gd name="connsiteX31" fmla="*/ 649672 w 1384815"/>
              <a:gd name="connsiteY31" fmla="*/ 389498 h 1384844"/>
              <a:gd name="connsiteX32" fmla="*/ 638178 w 1384815"/>
              <a:gd name="connsiteY32" fmla="*/ 129845 h 1384844"/>
              <a:gd name="connsiteX33" fmla="*/ 536887 w 1384815"/>
              <a:gd name="connsiteY33" fmla="*/ 139041 h 1384844"/>
              <a:gd name="connsiteX34" fmla="*/ 519171 w 1384815"/>
              <a:gd name="connsiteY34" fmla="*/ 160814 h 1384844"/>
              <a:gd name="connsiteX35" fmla="*/ 519171 w 1384815"/>
              <a:gd name="connsiteY35" fmla="*/ 164600 h 1384844"/>
              <a:gd name="connsiteX36" fmla="*/ 358375 w 1384815"/>
              <a:gd name="connsiteY36" fmla="*/ 324585 h 1384844"/>
              <a:gd name="connsiteX37" fmla="*/ 267091 w 1384815"/>
              <a:gd name="connsiteY37" fmla="*/ 297403 h 1384844"/>
              <a:gd name="connsiteX38" fmla="*/ 239503 w 1384815"/>
              <a:gd name="connsiteY38" fmla="*/ 300377 h 1384844"/>
              <a:gd name="connsiteX39" fmla="*/ 238556 w 1384815"/>
              <a:gd name="connsiteY39" fmla="*/ 301324 h 1384844"/>
              <a:gd name="connsiteX40" fmla="*/ 129826 w 1384815"/>
              <a:gd name="connsiteY40" fmla="*/ 466852 h 1384844"/>
              <a:gd name="connsiteX41" fmla="*/ 86550 w 1384815"/>
              <a:gd name="connsiteY41" fmla="*/ 681607 h 1384844"/>
              <a:gd name="connsiteX42" fmla="*/ 129826 w 1384815"/>
              <a:gd name="connsiteY42" fmla="*/ 896362 h 1384844"/>
              <a:gd name="connsiteX43" fmla="*/ 248158 w 1384815"/>
              <a:gd name="connsiteY43" fmla="*/ 1071762 h 1384844"/>
              <a:gd name="connsiteX44" fmla="*/ 262087 w 1384815"/>
              <a:gd name="connsiteY44" fmla="*/ 1085150 h 1384844"/>
              <a:gd name="connsiteX45" fmla="*/ 288728 w 1384815"/>
              <a:gd name="connsiteY45" fmla="*/ 1087450 h 1384844"/>
              <a:gd name="connsiteX46" fmla="*/ 378660 w 1384815"/>
              <a:gd name="connsiteY46" fmla="*/ 1060268 h 1384844"/>
              <a:gd name="connsiteX47" fmla="*/ 540944 w 1384815"/>
              <a:gd name="connsiteY47" fmla="*/ 1222550 h 1384844"/>
              <a:gd name="connsiteX48" fmla="*/ 543242 w 1384815"/>
              <a:gd name="connsiteY48" fmla="*/ 1225255 h 1384844"/>
              <a:gd name="connsiteX49" fmla="*/ 638313 w 1384815"/>
              <a:gd name="connsiteY49" fmla="*/ 1233370 h 1384844"/>
              <a:gd name="connsiteX50" fmla="*/ 853068 w 1384815"/>
              <a:gd name="connsiteY50" fmla="*/ 1190094 h 1384844"/>
              <a:gd name="connsiteX51" fmla="*/ 1028334 w 1384815"/>
              <a:gd name="connsiteY51" fmla="*/ 1071762 h 1384844"/>
              <a:gd name="connsiteX52" fmla="*/ 1146665 w 1384815"/>
              <a:gd name="connsiteY52" fmla="*/ 896362 h 1384844"/>
              <a:gd name="connsiteX53" fmla="*/ 1155861 w 1384815"/>
              <a:gd name="connsiteY53" fmla="*/ 872696 h 1384844"/>
              <a:gd name="connsiteX54" fmla="*/ 1145718 w 1384815"/>
              <a:gd name="connsiteY54" fmla="*/ 846189 h 1384844"/>
              <a:gd name="connsiteX55" fmla="*/ 1060114 w 1384815"/>
              <a:gd name="connsiteY55" fmla="*/ 703110 h 1384844"/>
              <a:gd name="connsiteX56" fmla="*/ 1156537 w 1384815"/>
              <a:gd name="connsiteY56" fmla="*/ 554756 h 1384844"/>
              <a:gd name="connsiteX57" fmla="*/ 1168708 w 1384815"/>
              <a:gd name="connsiteY57" fmla="*/ 529332 h 1384844"/>
              <a:gd name="connsiteX58" fmla="*/ 1146665 w 1384815"/>
              <a:gd name="connsiteY58" fmla="*/ 466852 h 1384844"/>
              <a:gd name="connsiteX59" fmla="*/ 1028334 w 1384815"/>
              <a:gd name="connsiteY59" fmla="*/ 291452 h 1384844"/>
              <a:gd name="connsiteX60" fmla="*/ 852932 w 1384815"/>
              <a:gd name="connsiteY60" fmla="*/ 173120 h 1384844"/>
              <a:gd name="connsiteX61" fmla="*/ 638178 w 1384815"/>
              <a:gd name="connsiteY61" fmla="*/ 129845 h 1384844"/>
              <a:gd name="connsiteX62" fmla="*/ 357023 w 1384815"/>
              <a:gd name="connsiteY62" fmla="*/ 86569 h 1384844"/>
              <a:gd name="connsiteX63" fmla="*/ 281966 w 1384815"/>
              <a:gd name="connsiteY63" fmla="*/ 151888 h 1384844"/>
              <a:gd name="connsiteX64" fmla="*/ 281290 w 1384815"/>
              <a:gd name="connsiteY64" fmla="*/ 162301 h 1384844"/>
              <a:gd name="connsiteX65" fmla="*/ 321996 w 1384815"/>
              <a:gd name="connsiteY65" fmla="*/ 229379 h 1384844"/>
              <a:gd name="connsiteX66" fmla="*/ 357023 w 1384815"/>
              <a:gd name="connsiteY66" fmla="*/ 238034 h 1384844"/>
              <a:gd name="connsiteX67" fmla="*/ 432349 w 1384815"/>
              <a:gd name="connsiteY67" fmla="*/ 169469 h 1384844"/>
              <a:gd name="connsiteX68" fmla="*/ 432755 w 1384815"/>
              <a:gd name="connsiteY68" fmla="*/ 162301 h 1384844"/>
              <a:gd name="connsiteX69" fmla="*/ 389209 w 1384815"/>
              <a:gd name="connsiteY69" fmla="*/ 93737 h 1384844"/>
              <a:gd name="connsiteX70" fmla="*/ 357023 w 1384815"/>
              <a:gd name="connsiteY70" fmla="*/ 86569 h 1384844"/>
              <a:gd name="connsiteX71" fmla="*/ 359592 w 1384815"/>
              <a:gd name="connsiteY71" fmla="*/ 18 h 1384844"/>
              <a:gd name="connsiteX72" fmla="*/ 476571 w 1384815"/>
              <a:gd name="connsiteY72" fmla="*/ 52625 h 1384844"/>
              <a:gd name="connsiteX73" fmla="*/ 497263 w 1384815"/>
              <a:gd name="connsiteY73" fmla="*/ 58982 h 1384844"/>
              <a:gd name="connsiteX74" fmla="*/ 638313 w 1384815"/>
              <a:gd name="connsiteY74" fmla="*/ 43294 h 1384844"/>
              <a:gd name="connsiteX75" fmla="*/ 1259316 w 1384815"/>
              <a:gd name="connsiteY75" fmla="*/ 533524 h 1384844"/>
              <a:gd name="connsiteX76" fmla="*/ 1273381 w 1384815"/>
              <a:gd name="connsiteY76" fmla="*/ 549076 h 1384844"/>
              <a:gd name="connsiteX77" fmla="*/ 1384815 w 1384815"/>
              <a:gd name="connsiteY77" fmla="*/ 703110 h 1384844"/>
              <a:gd name="connsiteX78" fmla="*/ 1262020 w 1384815"/>
              <a:gd name="connsiteY78" fmla="*/ 860524 h 1384844"/>
              <a:gd name="connsiteX79" fmla="*/ 1246739 w 1384815"/>
              <a:gd name="connsiteY79" fmla="*/ 874994 h 1384844"/>
              <a:gd name="connsiteX80" fmla="*/ 638313 w 1384815"/>
              <a:gd name="connsiteY80" fmla="*/ 1319785 h 1384844"/>
              <a:gd name="connsiteX81" fmla="*/ 518224 w 1384815"/>
              <a:gd name="connsiteY81" fmla="*/ 1308560 h 1384844"/>
              <a:gd name="connsiteX82" fmla="*/ 515519 w 1384815"/>
              <a:gd name="connsiteY82" fmla="*/ 1309777 h 1384844"/>
              <a:gd name="connsiteX83" fmla="*/ 380689 w 1384815"/>
              <a:gd name="connsiteY83" fmla="*/ 1384833 h 1384844"/>
              <a:gd name="connsiteX84" fmla="*/ 216377 w 1384815"/>
              <a:gd name="connsiteY84" fmla="*/ 1222686 h 1384844"/>
              <a:gd name="connsiteX85" fmla="*/ 221651 w 1384815"/>
              <a:gd name="connsiteY85" fmla="*/ 1181304 h 1384844"/>
              <a:gd name="connsiteX86" fmla="*/ 215025 w 1384815"/>
              <a:gd name="connsiteY86" fmla="*/ 1159396 h 1384844"/>
              <a:gd name="connsiteX87" fmla="*/ 0 w 1384815"/>
              <a:gd name="connsiteY87" fmla="*/ 681607 h 1384844"/>
              <a:gd name="connsiteX88" fmla="*/ 193928 w 1384815"/>
              <a:gd name="connsiteY88" fmla="*/ 223429 h 1384844"/>
              <a:gd name="connsiteX89" fmla="*/ 199878 w 1384815"/>
              <a:gd name="connsiteY89" fmla="*/ 202737 h 1384844"/>
              <a:gd name="connsiteX90" fmla="*/ 194739 w 1384815"/>
              <a:gd name="connsiteY90" fmla="*/ 160273 h 1384844"/>
              <a:gd name="connsiteX91" fmla="*/ 359592 w 1384815"/>
              <a:gd name="connsiteY91" fmla="*/ 18 h 13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84815" h="1384844">
                <a:moveTo>
                  <a:pt x="378660" y="1146819"/>
                </a:moveTo>
                <a:cubicBezTo>
                  <a:pt x="368653" y="1146819"/>
                  <a:pt x="359051" y="1148847"/>
                  <a:pt x="350261" y="1152363"/>
                </a:cubicBezTo>
                <a:cubicBezTo>
                  <a:pt x="322538" y="1163587"/>
                  <a:pt x="302928" y="1190770"/>
                  <a:pt x="302928" y="1222550"/>
                </a:cubicBezTo>
                <a:lnTo>
                  <a:pt x="302928" y="1224850"/>
                </a:lnTo>
                <a:cubicBezTo>
                  <a:pt x="304145" y="1265555"/>
                  <a:pt x="337684" y="1298282"/>
                  <a:pt x="378660" y="1298282"/>
                </a:cubicBezTo>
                <a:cubicBezTo>
                  <a:pt x="395700" y="1298282"/>
                  <a:pt x="411388" y="1292738"/>
                  <a:pt x="424100" y="1283136"/>
                </a:cubicBezTo>
                <a:cubicBezTo>
                  <a:pt x="442492" y="1269207"/>
                  <a:pt x="454393" y="1247299"/>
                  <a:pt x="454393" y="1222550"/>
                </a:cubicBezTo>
                <a:cubicBezTo>
                  <a:pt x="454393" y="1215112"/>
                  <a:pt x="453176" y="1207810"/>
                  <a:pt x="451147" y="1200913"/>
                </a:cubicBezTo>
                <a:cubicBezTo>
                  <a:pt x="441951" y="1169673"/>
                  <a:pt x="412875" y="1146819"/>
                  <a:pt x="378660" y="1146819"/>
                </a:cubicBezTo>
                <a:close/>
                <a:moveTo>
                  <a:pt x="1222532" y="627513"/>
                </a:moveTo>
                <a:cubicBezTo>
                  <a:pt x="1210226" y="627513"/>
                  <a:pt x="1198460" y="630488"/>
                  <a:pt x="1188182" y="635762"/>
                </a:cubicBezTo>
                <a:cubicBezTo>
                  <a:pt x="1163704" y="648339"/>
                  <a:pt x="1146800" y="673899"/>
                  <a:pt x="1146800" y="703245"/>
                </a:cubicBezTo>
                <a:cubicBezTo>
                  <a:pt x="1146800" y="730698"/>
                  <a:pt x="1161405" y="754770"/>
                  <a:pt x="1183313" y="768023"/>
                </a:cubicBezTo>
                <a:cubicBezTo>
                  <a:pt x="1194809" y="774920"/>
                  <a:pt x="1208197" y="778977"/>
                  <a:pt x="1222532" y="778977"/>
                </a:cubicBezTo>
                <a:cubicBezTo>
                  <a:pt x="1241330" y="778977"/>
                  <a:pt x="1258505" y="772080"/>
                  <a:pt x="1271758" y="760720"/>
                </a:cubicBezTo>
                <a:cubicBezTo>
                  <a:pt x="1287986" y="746926"/>
                  <a:pt x="1298264" y="726235"/>
                  <a:pt x="1298264" y="703245"/>
                </a:cubicBezTo>
                <a:cubicBezTo>
                  <a:pt x="1298264" y="682283"/>
                  <a:pt x="1289609" y="663215"/>
                  <a:pt x="1275815" y="649556"/>
                </a:cubicBezTo>
                <a:cubicBezTo>
                  <a:pt x="1262156" y="635897"/>
                  <a:pt x="1243223" y="627513"/>
                  <a:pt x="1222532" y="627513"/>
                </a:cubicBezTo>
                <a:close/>
                <a:moveTo>
                  <a:pt x="649672" y="476049"/>
                </a:moveTo>
                <a:cubicBezTo>
                  <a:pt x="591926" y="476049"/>
                  <a:pt x="537696" y="498634"/>
                  <a:pt x="496720" y="539475"/>
                </a:cubicBezTo>
                <a:cubicBezTo>
                  <a:pt x="455744" y="580316"/>
                  <a:pt x="433294" y="634681"/>
                  <a:pt x="433294" y="692427"/>
                </a:cubicBezTo>
                <a:cubicBezTo>
                  <a:pt x="433294" y="750172"/>
                  <a:pt x="455744" y="804537"/>
                  <a:pt x="496720" y="845378"/>
                </a:cubicBezTo>
                <a:cubicBezTo>
                  <a:pt x="537561" y="886355"/>
                  <a:pt x="591926" y="908804"/>
                  <a:pt x="649672" y="908804"/>
                </a:cubicBezTo>
                <a:cubicBezTo>
                  <a:pt x="707417" y="908804"/>
                  <a:pt x="761783" y="886355"/>
                  <a:pt x="802624" y="845378"/>
                </a:cubicBezTo>
                <a:cubicBezTo>
                  <a:pt x="843600" y="804537"/>
                  <a:pt x="866050" y="750172"/>
                  <a:pt x="866050" y="692427"/>
                </a:cubicBezTo>
                <a:cubicBezTo>
                  <a:pt x="866050" y="634681"/>
                  <a:pt x="843600" y="580316"/>
                  <a:pt x="802624" y="539475"/>
                </a:cubicBezTo>
                <a:cubicBezTo>
                  <a:pt x="761783" y="498499"/>
                  <a:pt x="707417" y="476049"/>
                  <a:pt x="649672" y="476049"/>
                </a:cubicBezTo>
                <a:close/>
                <a:moveTo>
                  <a:pt x="649672" y="389498"/>
                </a:moveTo>
                <a:cubicBezTo>
                  <a:pt x="816958" y="389498"/>
                  <a:pt x="952601" y="525140"/>
                  <a:pt x="952601" y="692427"/>
                </a:cubicBezTo>
                <a:cubicBezTo>
                  <a:pt x="952601" y="859714"/>
                  <a:pt x="816958" y="995355"/>
                  <a:pt x="649672" y="995355"/>
                </a:cubicBezTo>
                <a:cubicBezTo>
                  <a:pt x="482385" y="995355"/>
                  <a:pt x="346744" y="859714"/>
                  <a:pt x="346744" y="692427"/>
                </a:cubicBezTo>
                <a:cubicBezTo>
                  <a:pt x="346744" y="525140"/>
                  <a:pt x="482385" y="389498"/>
                  <a:pt x="649672" y="389498"/>
                </a:cubicBezTo>
                <a:close/>
                <a:moveTo>
                  <a:pt x="638178" y="129845"/>
                </a:moveTo>
                <a:cubicBezTo>
                  <a:pt x="603828" y="129845"/>
                  <a:pt x="570019" y="132956"/>
                  <a:pt x="536887" y="139041"/>
                </a:cubicBezTo>
                <a:cubicBezTo>
                  <a:pt x="526473" y="141070"/>
                  <a:pt x="519036" y="150266"/>
                  <a:pt x="519171" y="160814"/>
                </a:cubicBezTo>
                <a:lnTo>
                  <a:pt x="519171" y="164600"/>
                </a:lnTo>
                <a:cubicBezTo>
                  <a:pt x="518089" y="252369"/>
                  <a:pt x="446143" y="323909"/>
                  <a:pt x="358375" y="324585"/>
                </a:cubicBezTo>
                <a:cubicBezTo>
                  <a:pt x="324701" y="324855"/>
                  <a:pt x="293191" y="314848"/>
                  <a:pt x="267091" y="297403"/>
                </a:cubicBezTo>
                <a:cubicBezTo>
                  <a:pt x="258436" y="291722"/>
                  <a:pt x="246805" y="292804"/>
                  <a:pt x="239503" y="300377"/>
                </a:cubicBezTo>
                <a:lnTo>
                  <a:pt x="238556" y="301324"/>
                </a:lnTo>
                <a:cubicBezTo>
                  <a:pt x="192305" y="349739"/>
                  <a:pt x="155791" y="405320"/>
                  <a:pt x="129826" y="466852"/>
                </a:cubicBezTo>
                <a:cubicBezTo>
                  <a:pt x="101156" y="534876"/>
                  <a:pt x="86550" y="607092"/>
                  <a:pt x="86550" y="681607"/>
                </a:cubicBezTo>
                <a:cubicBezTo>
                  <a:pt x="86550" y="756122"/>
                  <a:pt x="101021" y="828338"/>
                  <a:pt x="129826" y="896362"/>
                </a:cubicBezTo>
                <a:cubicBezTo>
                  <a:pt x="157685" y="962086"/>
                  <a:pt x="197444" y="1021049"/>
                  <a:pt x="248158" y="1071762"/>
                </a:cubicBezTo>
                <a:cubicBezTo>
                  <a:pt x="252756" y="1076225"/>
                  <a:pt x="257354" y="1080824"/>
                  <a:pt x="262087" y="1085150"/>
                </a:cubicBezTo>
                <a:cubicBezTo>
                  <a:pt x="269389" y="1092048"/>
                  <a:pt x="280479" y="1092994"/>
                  <a:pt x="288728" y="1087450"/>
                </a:cubicBezTo>
                <a:cubicBezTo>
                  <a:pt x="314423" y="1070275"/>
                  <a:pt x="345392" y="1060268"/>
                  <a:pt x="378660" y="1060268"/>
                </a:cubicBezTo>
                <a:cubicBezTo>
                  <a:pt x="468322" y="1060268"/>
                  <a:pt x="540944" y="1132889"/>
                  <a:pt x="540944" y="1222550"/>
                </a:cubicBezTo>
                <a:cubicBezTo>
                  <a:pt x="540944" y="1223902"/>
                  <a:pt x="541890" y="1224985"/>
                  <a:pt x="543242" y="1225255"/>
                </a:cubicBezTo>
                <a:cubicBezTo>
                  <a:pt x="574346" y="1230665"/>
                  <a:pt x="606127" y="1233370"/>
                  <a:pt x="638313" y="1233370"/>
                </a:cubicBezTo>
                <a:cubicBezTo>
                  <a:pt x="712828" y="1233370"/>
                  <a:pt x="785044" y="1218899"/>
                  <a:pt x="853068" y="1190094"/>
                </a:cubicBezTo>
                <a:cubicBezTo>
                  <a:pt x="918793" y="1162235"/>
                  <a:pt x="977755" y="1122476"/>
                  <a:pt x="1028334" y="1071762"/>
                </a:cubicBezTo>
                <a:cubicBezTo>
                  <a:pt x="1079046" y="1021049"/>
                  <a:pt x="1118942" y="962086"/>
                  <a:pt x="1146665" y="896362"/>
                </a:cubicBezTo>
                <a:cubicBezTo>
                  <a:pt x="1150046" y="888518"/>
                  <a:pt x="1153156" y="880810"/>
                  <a:pt x="1155861" y="872696"/>
                </a:cubicBezTo>
                <a:cubicBezTo>
                  <a:pt x="1159647" y="862552"/>
                  <a:pt x="1155185" y="851328"/>
                  <a:pt x="1145718" y="846189"/>
                </a:cubicBezTo>
                <a:cubicBezTo>
                  <a:pt x="1094734" y="818871"/>
                  <a:pt x="1060114" y="765048"/>
                  <a:pt x="1060114" y="703110"/>
                </a:cubicBezTo>
                <a:cubicBezTo>
                  <a:pt x="1060114" y="636980"/>
                  <a:pt x="1099738" y="580045"/>
                  <a:pt x="1156537" y="554756"/>
                </a:cubicBezTo>
                <a:cubicBezTo>
                  <a:pt x="1166409" y="550429"/>
                  <a:pt x="1171683" y="539610"/>
                  <a:pt x="1168708" y="529332"/>
                </a:cubicBezTo>
                <a:cubicBezTo>
                  <a:pt x="1162758" y="508235"/>
                  <a:pt x="1155320" y="487273"/>
                  <a:pt x="1146665" y="466852"/>
                </a:cubicBezTo>
                <a:cubicBezTo>
                  <a:pt x="1118806" y="401128"/>
                  <a:pt x="1079046" y="342166"/>
                  <a:pt x="1028334" y="291452"/>
                </a:cubicBezTo>
                <a:cubicBezTo>
                  <a:pt x="977620" y="240739"/>
                  <a:pt x="918657" y="200844"/>
                  <a:pt x="852932" y="173120"/>
                </a:cubicBezTo>
                <a:cubicBezTo>
                  <a:pt x="784909" y="144450"/>
                  <a:pt x="712693" y="129845"/>
                  <a:pt x="638178" y="129845"/>
                </a:cubicBezTo>
                <a:close/>
                <a:moveTo>
                  <a:pt x="357023" y="86569"/>
                </a:moveTo>
                <a:cubicBezTo>
                  <a:pt x="318751" y="86569"/>
                  <a:pt x="287105" y="114969"/>
                  <a:pt x="281966" y="151888"/>
                </a:cubicBezTo>
                <a:cubicBezTo>
                  <a:pt x="281561" y="155269"/>
                  <a:pt x="281290" y="158786"/>
                  <a:pt x="281290" y="162301"/>
                </a:cubicBezTo>
                <a:cubicBezTo>
                  <a:pt x="281290" y="191377"/>
                  <a:pt x="297789" y="216667"/>
                  <a:pt x="321996" y="229379"/>
                </a:cubicBezTo>
                <a:cubicBezTo>
                  <a:pt x="332410" y="234923"/>
                  <a:pt x="344310" y="238034"/>
                  <a:pt x="357023" y="238034"/>
                </a:cubicBezTo>
                <a:cubicBezTo>
                  <a:pt x="396242" y="238034"/>
                  <a:pt x="428698" y="207876"/>
                  <a:pt x="432349" y="169469"/>
                </a:cubicBezTo>
                <a:cubicBezTo>
                  <a:pt x="432620" y="167170"/>
                  <a:pt x="432755" y="164736"/>
                  <a:pt x="432755" y="162301"/>
                </a:cubicBezTo>
                <a:cubicBezTo>
                  <a:pt x="432755" y="132009"/>
                  <a:pt x="414904" y="105909"/>
                  <a:pt x="389209" y="93737"/>
                </a:cubicBezTo>
                <a:cubicBezTo>
                  <a:pt x="379472" y="89139"/>
                  <a:pt x="368518" y="86569"/>
                  <a:pt x="357023" y="86569"/>
                </a:cubicBezTo>
                <a:close/>
                <a:moveTo>
                  <a:pt x="359592" y="18"/>
                </a:moveTo>
                <a:cubicBezTo>
                  <a:pt x="405843" y="694"/>
                  <a:pt x="447495" y="20845"/>
                  <a:pt x="476571" y="52625"/>
                </a:cubicBezTo>
                <a:cubicBezTo>
                  <a:pt x="481845" y="58305"/>
                  <a:pt x="489689" y="60739"/>
                  <a:pt x="497263" y="58982"/>
                </a:cubicBezTo>
                <a:cubicBezTo>
                  <a:pt x="542566" y="48703"/>
                  <a:pt x="589899" y="43294"/>
                  <a:pt x="638313" y="43294"/>
                </a:cubicBezTo>
                <a:cubicBezTo>
                  <a:pt x="939889" y="43294"/>
                  <a:pt x="1192644" y="252369"/>
                  <a:pt x="1259316" y="533524"/>
                </a:cubicBezTo>
                <a:cubicBezTo>
                  <a:pt x="1261074" y="540826"/>
                  <a:pt x="1266348" y="546777"/>
                  <a:pt x="1273381" y="549076"/>
                </a:cubicBezTo>
                <a:cubicBezTo>
                  <a:pt x="1338159" y="570443"/>
                  <a:pt x="1384815" y="631434"/>
                  <a:pt x="1384815" y="703110"/>
                </a:cubicBezTo>
                <a:cubicBezTo>
                  <a:pt x="1384815" y="779112"/>
                  <a:pt x="1332614" y="842944"/>
                  <a:pt x="1262020" y="860524"/>
                </a:cubicBezTo>
                <a:cubicBezTo>
                  <a:pt x="1254718" y="862282"/>
                  <a:pt x="1249038" y="867827"/>
                  <a:pt x="1246739" y="874994"/>
                </a:cubicBezTo>
                <a:cubicBezTo>
                  <a:pt x="1164786" y="1132889"/>
                  <a:pt x="923391" y="1319785"/>
                  <a:pt x="638313" y="1319785"/>
                </a:cubicBezTo>
                <a:cubicBezTo>
                  <a:pt x="597202" y="1319785"/>
                  <a:pt x="557172" y="1315999"/>
                  <a:pt x="518224" y="1308560"/>
                </a:cubicBezTo>
                <a:cubicBezTo>
                  <a:pt x="517142" y="1308425"/>
                  <a:pt x="516060" y="1308831"/>
                  <a:pt x="515519" y="1309777"/>
                </a:cubicBezTo>
                <a:cubicBezTo>
                  <a:pt x="486984" y="1354405"/>
                  <a:pt x="437353" y="1384157"/>
                  <a:pt x="380689" y="1384833"/>
                </a:cubicBezTo>
                <a:cubicBezTo>
                  <a:pt x="290757" y="1385916"/>
                  <a:pt x="216512" y="1312618"/>
                  <a:pt x="216377" y="1222686"/>
                </a:cubicBezTo>
                <a:cubicBezTo>
                  <a:pt x="216377" y="1208351"/>
                  <a:pt x="218135" y="1194557"/>
                  <a:pt x="221651" y="1181304"/>
                </a:cubicBezTo>
                <a:cubicBezTo>
                  <a:pt x="223680" y="1173325"/>
                  <a:pt x="221245" y="1164940"/>
                  <a:pt x="215025" y="1159396"/>
                </a:cubicBezTo>
                <a:cubicBezTo>
                  <a:pt x="83170" y="1042552"/>
                  <a:pt x="0" y="871748"/>
                  <a:pt x="0" y="681607"/>
                </a:cubicBezTo>
                <a:cubicBezTo>
                  <a:pt x="0" y="501879"/>
                  <a:pt x="74245" y="339460"/>
                  <a:pt x="193928" y="223429"/>
                </a:cubicBezTo>
                <a:cubicBezTo>
                  <a:pt x="199337" y="218019"/>
                  <a:pt x="201772" y="210176"/>
                  <a:pt x="199878" y="202737"/>
                </a:cubicBezTo>
                <a:cubicBezTo>
                  <a:pt x="196363" y="189214"/>
                  <a:pt x="194604" y="175013"/>
                  <a:pt x="194739" y="160273"/>
                </a:cubicBezTo>
                <a:cubicBezTo>
                  <a:pt x="195821" y="70882"/>
                  <a:pt x="270201" y="-1334"/>
                  <a:pt x="359592" y="18"/>
                </a:cubicBezTo>
                <a:close/>
              </a:path>
            </a:pathLst>
          </a:custGeom>
          <a:solidFill>
            <a:schemeClr val="tx1">
              <a:lumMod val="75000"/>
              <a:lumOff val="25000"/>
            </a:schemeClr>
          </a:solidFill>
          <a:ln w="1860"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3" name="晋升述职-14"/>
          <p:cNvSpPr/>
          <p:nvPr/>
        </p:nvSpPr>
        <p:spPr>
          <a:xfrm>
            <a:off x="4507938" y="5335113"/>
            <a:ext cx="321590" cy="296780"/>
          </a:xfrm>
          <a:custGeom>
            <a:avLst/>
            <a:gdLst>
              <a:gd name="connsiteX0" fmla="*/ 1884884 w 1905000"/>
              <a:gd name="connsiteY0" fmla="*/ 922277 h 1758032"/>
              <a:gd name="connsiteX1" fmla="*/ 1661270 w 1905000"/>
              <a:gd name="connsiteY1" fmla="*/ 307989 h 1758032"/>
              <a:gd name="connsiteX2" fmla="*/ 1668339 w 1905000"/>
              <a:gd name="connsiteY2" fmla="*/ 297944 h 1758032"/>
              <a:gd name="connsiteX3" fmla="*/ 1811028 w 1905000"/>
              <a:gd name="connsiteY3" fmla="*/ 297944 h 1758032"/>
              <a:gd name="connsiteX4" fmla="*/ 1818469 w 1905000"/>
              <a:gd name="connsiteY4" fmla="*/ 290316 h 1758032"/>
              <a:gd name="connsiteX5" fmla="*/ 1785727 w 1905000"/>
              <a:gd name="connsiteY5" fmla="*/ 211437 h 1758032"/>
              <a:gd name="connsiteX6" fmla="*/ 1706848 w 1905000"/>
              <a:gd name="connsiteY6" fmla="*/ 178695 h 1758032"/>
              <a:gd name="connsiteX7" fmla="*/ 1042703 w 1905000"/>
              <a:gd name="connsiteY7" fmla="*/ 178695 h 1758032"/>
              <a:gd name="connsiteX8" fmla="*/ 1012937 w 1905000"/>
              <a:gd name="connsiteY8" fmla="*/ 148929 h 1758032"/>
              <a:gd name="connsiteX9" fmla="*/ 1012937 w 1905000"/>
              <a:gd name="connsiteY9" fmla="*/ 60935 h 1758032"/>
              <a:gd name="connsiteX10" fmla="*/ 954708 w 1905000"/>
              <a:gd name="connsiteY10" fmla="*/ 287 h 1758032"/>
              <a:gd name="connsiteX11" fmla="*/ 911176 w 1905000"/>
              <a:gd name="connsiteY11" fmla="*/ 17775 h 1758032"/>
              <a:gd name="connsiteX12" fmla="*/ 893688 w 1905000"/>
              <a:gd name="connsiteY12" fmla="*/ 59818 h 1758032"/>
              <a:gd name="connsiteX13" fmla="*/ 893688 w 1905000"/>
              <a:gd name="connsiteY13" fmla="*/ 149115 h 1758032"/>
              <a:gd name="connsiteX14" fmla="*/ 863923 w 1905000"/>
              <a:gd name="connsiteY14" fmla="*/ 178881 h 1758032"/>
              <a:gd name="connsiteX15" fmla="*/ 201824 w 1905000"/>
              <a:gd name="connsiteY15" fmla="*/ 178881 h 1758032"/>
              <a:gd name="connsiteX16" fmla="*/ 90203 w 1905000"/>
              <a:gd name="connsiteY16" fmla="*/ 290502 h 1758032"/>
              <a:gd name="connsiteX17" fmla="*/ 92435 w 1905000"/>
              <a:gd name="connsiteY17" fmla="*/ 295711 h 1758032"/>
              <a:gd name="connsiteX18" fmla="*/ 97644 w 1905000"/>
              <a:gd name="connsiteY18" fmla="*/ 297944 h 1758032"/>
              <a:gd name="connsiteX19" fmla="*/ 234752 w 1905000"/>
              <a:gd name="connsiteY19" fmla="*/ 297944 h 1758032"/>
              <a:gd name="connsiteX20" fmla="*/ 241821 w 1905000"/>
              <a:gd name="connsiteY20" fmla="*/ 307989 h 1758032"/>
              <a:gd name="connsiteX21" fmla="*/ 18207 w 1905000"/>
              <a:gd name="connsiteY21" fmla="*/ 922277 h 1758032"/>
              <a:gd name="connsiteX22" fmla="*/ 16347 w 1905000"/>
              <a:gd name="connsiteY22" fmla="*/ 926742 h 1758032"/>
              <a:gd name="connsiteX23" fmla="*/ 23230 w 1905000"/>
              <a:gd name="connsiteY23" fmla="*/ 1074082 h 1758032"/>
              <a:gd name="connsiteX24" fmla="*/ 106946 w 1905000"/>
              <a:gd name="connsiteY24" fmla="*/ 1165053 h 1758032"/>
              <a:gd name="connsiteX25" fmla="*/ 361814 w 1905000"/>
              <a:gd name="connsiteY25" fmla="*/ 1250630 h 1758032"/>
              <a:gd name="connsiteX26" fmla="*/ 710072 w 1905000"/>
              <a:gd name="connsiteY26" fmla="*/ 1058269 h 1758032"/>
              <a:gd name="connsiteX27" fmla="*/ 706351 w 1905000"/>
              <a:gd name="connsiteY27" fmla="*/ 924138 h 1758032"/>
              <a:gd name="connsiteX28" fmla="*/ 705607 w 1905000"/>
              <a:gd name="connsiteY28" fmla="*/ 922464 h 1758032"/>
              <a:gd name="connsiteX29" fmla="*/ 481807 w 1905000"/>
              <a:gd name="connsiteY29" fmla="*/ 307989 h 1758032"/>
              <a:gd name="connsiteX30" fmla="*/ 488876 w 1905000"/>
              <a:gd name="connsiteY30" fmla="*/ 297944 h 1758032"/>
              <a:gd name="connsiteX31" fmla="*/ 715281 w 1905000"/>
              <a:gd name="connsiteY31" fmla="*/ 297944 h 1758032"/>
              <a:gd name="connsiteX32" fmla="*/ 893875 w 1905000"/>
              <a:gd name="connsiteY32" fmla="*/ 476537 h 1758032"/>
              <a:gd name="connsiteX33" fmla="*/ 893875 w 1905000"/>
              <a:gd name="connsiteY33" fmla="*/ 1562238 h 1758032"/>
              <a:gd name="connsiteX34" fmla="*/ 818530 w 1905000"/>
              <a:gd name="connsiteY34" fmla="*/ 1650419 h 1758032"/>
              <a:gd name="connsiteX35" fmla="*/ 551384 w 1905000"/>
              <a:gd name="connsiteY35" fmla="*/ 1758320 h 1758032"/>
              <a:gd name="connsiteX36" fmla="*/ 1385379 w 1905000"/>
              <a:gd name="connsiteY36" fmla="*/ 1758320 h 1758032"/>
              <a:gd name="connsiteX37" fmla="*/ 1091630 w 1905000"/>
              <a:gd name="connsiteY37" fmla="*/ 1646698 h 1758032"/>
              <a:gd name="connsiteX38" fmla="*/ 1013123 w 1905000"/>
              <a:gd name="connsiteY38" fmla="*/ 1558146 h 1758032"/>
              <a:gd name="connsiteX39" fmla="*/ 1013123 w 1905000"/>
              <a:gd name="connsiteY39" fmla="*/ 476537 h 1758032"/>
              <a:gd name="connsiteX40" fmla="*/ 1191717 w 1905000"/>
              <a:gd name="connsiteY40" fmla="*/ 297944 h 1758032"/>
              <a:gd name="connsiteX41" fmla="*/ 1415889 w 1905000"/>
              <a:gd name="connsiteY41" fmla="*/ 297944 h 1758032"/>
              <a:gd name="connsiteX42" fmla="*/ 1422959 w 1905000"/>
              <a:gd name="connsiteY42" fmla="*/ 307989 h 1758032"/>
              <a:gd name="connsiteX43" fmla="*/ 1198972 w 1905000"/>
              <a:gd name="connsiteY43" fmla="*/ 922277 h 1758032"/>
              <a:gd name="connsiteX44" fmla="*/ 1197670 w 1905000"/>
              <a:gd name="connsiteY44" fmla="*/ 925068 h 1758032"/>
              <a:gd name="connsiteX45" fmla="*/ 1199158 w 1905000"/>
              <a:gd name="connsiteY45" fmla="*/ 1068687 h 1758032"/>
              <a:gd name="connsiteX46" fmla="*/ 1541277 w 1905000"/>
              <a:gd name="connsiteY46" fmla="*/ 1250630 h 1758032"/>
              <a:gd name="connsiteX47" fmla="*/ 1889163 w 1905000"/>
              <a:gd name="connsiteY47" fmla="*/ 1058827 h 1758032"/>
              <a:gd name="connsiteX48" fmla="*/ 1885442 w 1905000"/>
              <a:gd name="connsiteY48" fmla="*/ 923952 h 1758032"/>
              <a:gd name="connsiteX49" fmla="*/ 1884884 w 1905000"/>
              <a:gd name="connsiteY49" fmla="*/ 922277 h 1758032"/>
              <a:gd name="connsiteX50" fmla="*/ 361628 w 1905000"/>
              <a:gd name="connsiteY50" fmla="*/ 1131381 h 1758032"/>
              <a:gd name="connsiteX51" fmla="*/ 180988 w 1905000"/>
              <a:gd name="connsiteY51" fmla="*/ 1071850 h 1758032"/>
              <a:gd name="connsiteX52" fmla="*/ 542268 w 1905000"/>
              <a:gd name="connsiteY52" fmla="*/ 1071850 h 1758032"/>
              <a:gd name="connsiteX53" fmla="*/ 361628 w 1905000"/>
              <a:gd name="connsiteY53" fmla="*/ 1131381 h 1758032"/>
              <a:gd name="connsiteX54" fmla="*/ 589707 w 1905000"/>
              <a:gd name="connsiteY54" fmla="*/ 952787 h 1758032"/>
              <a:gd name="connsiteX55" fmla="*/ 133921 w 1905000"/>
              <a:gd name="connsiteY55" fmla="*/ 952787 h 1758032"/>
              <a:gd name="connsiteX56" fmla="*/ 354931 w 1905000"/>
              <a:gd name="connsiteY56" fmla="*/ 345569 h 1758032"/>
              <a:gd name="connsiteX57" fmla="*/ 368883 w 1905000"/>
              <a:gd name="connsiteY57" fmla="*/ 345569 h 1758032"/>
              <a:gd name="connsiteX58" fmla="*/ 589707 w 1905000"/>
              <a:gd name="connsiteY58" fmla="*/ 952787 h 1758032"/>
              <a:gd name="connsiteX59" fmla="*/ 1541463 w 1905000"/>
              <a:gd name="connsiteY59" fmla="*/ 1131381 h 1758032"/>
              <a:gd name="connsiteX60" fmla="*/ 1360823 w 1905000"/>
              <a:gd name="connsiteY60" fmla="*/ 1071850 h 1758032"/>
              <a:gd name="connsiteX61" fmla="*/ 1721917 w 1905000"/>
              <a:gd name="connsiteY61" fmla="*/ 1071850 h 1758032"/>
              <a:gd name="connsiteX62" fmla="*/ 1541463 w 1905000"/>
              <a:gd name="connsiteY62" fmla="*/ 1131381 h 1758032"/>
              <a:gd name="connsiteX63" fmla="*/ 1314686 w 1905000"/>
              <a:gd name="connsiteY63" fmla="*/ 952787 h 1758032"/>
              <a:gd name="connsiteX64" fmla="*/ 1534952 w 1905000"/>
              <a:gd name="connsiteY64" fmla="*/ 347429 h 1758032"/>
              <a:gd name="connsiteX65" fmla="*/ 1548904 w 1905000"/>
              <a:gd name="connsiteY65" fmla="*/ 347429 h 1758032"/>
              <a:gd name="connsiteX66" fmla="*/ 1769170 w 1905000"/>
              <a:gd name="connsiteY66" fmla="*/ 952787 h 1758032"/>
              <a:gd name="connsiteX67" fmla="*/ 1314686 w 1905000"/>
              <a:gd name="connsiteY67" fmla="*/ 952787 h 175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5000" h="1758032">
                <a:moveTo>
                  <a:pt x="1884884" y="922277"/>
                </a:moveTo>
                <a:lnTo>
                  <a:pt x="1661270" y="307989"/>
                </a:lnTo>
                <a:cubicBezTo>
                  <a:pt x="1659595" y="303153"/>
                  <a:pt x="1663130" y="297944"/>
                  <a:pt x="1668339" y="297944"/>
                </a:cubicBezTo>
                <a:lnTo>
                  <a:pt x="1811028" y="297944"/>
                </a:lnTo>
                <a:cubicBezTo>
                  <a:pt x="1815121" y="297944"/>
                  <a:pt x="1818469" y="294595"/>
                  <a:pt x="1818469" y="290316"/>
                </a:cubicBezTo>
                <a:cubicBezTo>
                  <a:pt x="1818469" y="259620"/>
                  <a:pt x="1806005" y="231715"/>
                  <a:pt x="1785727" y="211437"/>
                </a:cubicBezTo>
                <a:cubicBezTo>
                  <a:pt x="1765449" y="191159"/>
                  <a:pt x="1737544" y="178695"/>
                  <a:pt x="1706848" y="178695"/>
                </a:cubicBezTo>
                <a:lnTo>
                  <a:pt x="1042703" y="178695"/>
                </a:lnTo>
                <a:cubicBezTo>
                  <a:pt x="1026332" y="178695"/>
                  <a:pt x="1012937" y="165300"/>
                  <a:pt x="1012937" y="148929"/>
                </a:cubicBezTo>
                <a:lnTo>
                  <a:pt x="1012937" y="60935"/>
                </a:lnTo>
                <a:cubicBezTo>
                  <a:pt x="1012937" y="28379"/>
                  <a:pt x="987264" y="1031"/>
                  <a:pt x="954708" y="287"/>
                </a:cubicBezTo>
                <a:cubicBezTo>
                  <a:pt x="937779" y="-85"/>
                  <a:pt x="922338" y="6612"/>
                  <a:pt x="911176" y="17775"/>
                </a:cubicBezTo>
                <a:cubicBezTo>
                  <a:pt x="900386" y="28565"/>
                  <a:pt x="893688" y="43447"/>
                  <a:pt x="893688" y="59818"/>
                </a:cubicBezTo>
                <a:lnTo>
                  <a:pt x="893688" y="149115"/>
                </a:lnTo>
                <a:cubicBezTo>
                  <a:pt x="893688" y="165486"/>
                  <a:pt x="880294" y="178881"/>
                  <a:pt x="863923" y="178881"/>
                </a:cubicBezTo>
                <a:lnTo>
                  <a:pt x="201824" y="178881"/>
                </a:lnTo>
                <a:cubicBezTo>
                  <a:pt x="140246" y="178881"/>
                  <a:pt x="90203" y="228924"/>
                  <a:pt x="90203" y="290502"/>
                </a:cubicBezTo>
                <a:cubicBezTo>
                  <a:pt x="90203" y="292549"/>
                  <a:pt x="91133" y="294409"/>
                  <a:pt x="92435" y="295711"/>
                </a:cubicBezTo>
                <a:cubicBezTo>
                  <a:pt x="93737" y="297013"/>
                  <a:pt x="95598" y="297944"/>
                  <a:pt x="97644" y="297944"/>
                </a:cubicBezTo>
                <a:lnTo>
                  <a:pt x="234752" y="297944"/>
                </a:lnTo>
                <a:cubicBezTo>
                  <a:pt x="239961" y="297944"/>
                  <a:pt x="243496" y="303153"/>
                  <a:pt x="241821" y="307989"/>
                </a:cubicBezTo>
                <a:lnTo>
                  <a:pt x="18207" y="922277"/>
                </a:lnTo>
                <a:cubicBezTo>
                  <a:pt x="17649" y="923766"/>
                  <a:pt x="17091" y="925254"/>
                  <a:pt x="16347" y="926742"/>
                </a:cubicBezTo>
                <a:cubicBezTo>
                  <a:pt x="-6722" y="974181"/>
                  <a:pt x="-5419" y="1029806"/>
                  <a:pt x="23230" y="1074082"/>
                </a:cubicBezTo>
                <a:cubicBezTo>
                  <a:pt x="45368" y="1108499"/>
                  <a:pt x="73832" y="1139195"/>
                  <a:pt x="106946" y="1165053"/>
                </a:cubicBezTo>
                <a:cubicBezTo>
                  <a:pt x="175593" y="1218445"/>
                  <a:pt x="264518" y="1250630"/>
                  <a:pt x="361814" y="1250630"/>
                </a:cubicBezTo>
                <a:cubicBezTo>
                  <a:pt x="513247" y="1250630"/>
                  <a:pt x="644587" y="1172681"/>
                  <a:pt x="710072" y="1058269"/>
                </a:cubicBezTo>
                <a:cubicBezTo>
                  <a:pt x="734070" y="1016411"/>
                  <a:pt x="731094" y="965624"/>
                  <a:pt x="706351" y="924138"/>
                </a:cubicBezTo>
                <a:cubicBezTo>
                  <a:pt x="705979" y="923580"/>
                  <a:pt x="705793" y="923022"/>
                  <a:pt x="705607" y="922464"/>
                </a:cubicBezTo>
                <a:lnTo>
                  <a:pt x="481807" y="307989"/>
                </a:lnTo>
                <a:cubicBezTo>
                  <a:pt x="480132" y="303153"/>
                  <a:pt x="483667" y="297944"/>
                  <a:pt x="488876" y="297944"/>
                </a:cubicBezTo>
                <a:lnTo>
                  <a:pt x="715281" y="297944"/>
                </a:lnTo>
                <a:cubicBezTo>
                  <a:pt x="813879" y="297944"/>
                  <a:pt x="893875" y="377939"/>
                  <a:pt x="893875" y="476537"/>
                </a:cubicBezTo>
                <a:lnTo>
                  <a:pt x="893875" y="1562238"/>
                </a:lnTo>
                <a:cubicBezTo>
                  <a:pt x="893875" y="1606143"/>
                  <a:pt x="861876" y="1643722"/>
                  <a:pt x="818530" y="1650419"/>
                </a:cubicBezTo>
                <a:cubicBezTo>
                  <a:pt x="700584" y="1668651"/>
                  <a:pt x="604218" y="1707904"/>
                  <a:pt x="551384" y="1758320"/>
                </a:cubicBezTo>
                <a:lnTo>
                  <a:pt x="1385379" y="1758320"/>
                </a:lnTo>
                <a:cubicBezTo>
                  <a:pt x="1328453" y="1704183"/>
                  <a:pt x="1221669" y="1663070"/>
                  <a:pt x="1091630" y="1646698"/>
                </a:cubicBezTo>
                <a:cubicBezTo>
                  <a:pt x="1046795" y="1641117"/>
                  <a:pt x="1013123" y="1603166"/>
                  <a:pt x="1013123" y="1558146"/>
                </a:cubicBezTo>
                <a:lnTo>
                  <a:pt x="1013123" y="476537"/>
                </a:lnTo>
                <a:cubicBezTo>
                  <a:pt x="1013123" y="377939"/>
                  <a:pt x="1093118" y="297944"/>
                  <a:pt x="1191717" y="297944"/>
                </a:cubicBezTo>
                <a:lnTo>
                  <a:pt x="1415889" y="297944"/>
                </a:lnTo>
                <a:cubicBezTo>
                  <a:pt x="1421098" y="297944"/>
                  <a:pt x="1424633" y="303153"/>
                  <a:pt x="1422959" y="307989"/>
                </a:cubicBezTo>
                <a:lnTo>
                  <a:pt x="1198972" y="922277"/>
                </a:lnTo>
                <a:cubicBezTo>
                  <a:pt x="1198600" y="923208"/>
                  <a:pt x="1198228" y="924138"/>
                  <a:pt x="1197670" y="925068"/>
                </a:cubicBezTo>
                <a:cubicBezTo>
                  <a:pt x="1172927" y="970275"/>
                  <a:pt x="1171997" y="1024783"/>
                  <a:pt x="1199158" y="1068687"/>
                </a:cubicBezTo>
                <a:cubicBezTo>
                  <a:pt x="1266503" y="1177332"/>
                  <a:pt x="1394495" y="1250630"/>
                  <a:pt x="1541277" y="1250630"/>
                </a:cubicBezTo>
                <a:cubicBezTo>
                  <a:pt x="1692523" y="1250630"/>
                  <a:pt x="1823678" y="1172867"/>
                  <a:pt x="1889163" y="1058827"/>
                </a:cubicBezTo>
                <a:cubicBezTo>
                  <a:pt x="1913347" y="1016783"/>
                  <a:pt x="1910185" y="965624"/>
                  <a:pt x="1885442" y="923952"/>
                </a:cubicBezTo>
                <a:cubicBezTo>
                  <a:pt x="1885256" y="923208"/>
                  <a:pt x="1885070" y="922836"/>
                  <a:pt x="1884884" y="922277"/>
                </a:cubicBezTo>
                <a:close/>
                <a:moveTo>
                  <a:pt x="361628" y="1131381"/>
                </a:moveTo>
                <a:cubicBezTo>
                  <a:pt x="295027" y="1131381"/>
                  <a:pt x="231031" y="1110173"/>
                  <a:pt x="180988" y="1071850"/>
                </a:cubicBezTo>
                <a:lnTo>
                  <a:pt x="542268" y="1071850"/>
                </a:lnTo>
                <a:cubicBezTo>
                  <a:pt x="492411" y="1110173"/>
                  <a:pt x="428229" y="1131381"/>
                  <a:pt x="361628" y="1131381"/>
                </a:cubicBezTo>
                <a:close/>
                <a:moveTo>
                  <a:pt x="589707" y="952787"/>
                </a:moveTo>
                <a:lnTo>
                  <a:pt x="133921" y="952787"/>
                </a:lnTo>
                <a:lnTo>
                  <a:pt x="354931" y="345569"/>
                </a:lnTo>
                <a:cubicBezTo>
                  <a:pt x="357349" y="339057"/>
                  <a:pt x="366465" y="339057"/>
                  <a:pt x="368883" y="345569"/>
                </a:cubicBezTo>
                <a:lnTo>
                  <a:pt x="589707" y="952787"/>
                </a:lnTo>
                <a:close/>
                <a:moveTo>
                  <a:pt x="1541463" y="1131381"/>
                </a:moveTo>
                <a:cubicBezTo>
                  <a:pt x="1474862" y="1131381"/>
                  <a:pt x="1410866" y="1110173"/>
                  <a:pt x="1360823" y="1071850"/>
                </a:cubicBezTo>
                <a:lnTo>
                  <a:pt x="1721917" y="1071850"/>
                </a:lnTo>
                <a:cubicBezTo>
                  <a:pt x="1672060" y="1110173"/>
                  <a:pt x="1607877" y="1131381"/>
                  <a:pt x="1541463" y="1131381"/>
                </a:cubicBezTo>
                <a:close/>
                <a:moveTo>
                  <a:pt x="1314686" y="952787"/>
                </a:moveTo>
                <a:lnTo>
                  <a:pt x="1534952" y="347429"/>
                </a:lnTo>
                <a:cubicBezTo>
                  <a:pt x="1537370" y="340918"/>
                  <a:pt x="1546486" y="340918"/>
                  <a:pt x="1548904" y="347429"/>
                </a:cubicBezTo>
                <a:lnTo>
                  <a:pt x="1769170" y="952787"/>
                </a:lnTo>
                <a:lnTo>
                  <a:pt x="1314686" y="952787"/>
                </a:lnTo>
                <a:close/>
              </a:path>
            </a:pathLst>
          </a:custGeom>
          <a:solidFill>
            <a:schemeClr val="bg1"/>
          </a:solidFill>
          <a:ln w="1860"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30" name="晋升述职-18"/>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rcRect l="1849" b="39"/>
          <a:stretch>
            <a:fillRect/>
          </a:stretch>
        </p:blipFill>
        <p:spPr>
          <a:xfrm>
            <a:off x="858339" y="1643428"/>
            <a:ext cx="4456871" cy="4130087"/>
          </a:xfrm>
          <a:custGeom>
            <a:avLst/>
            <a:gdLst>
              <a:gd name="connsiteX0" fmla="*/ 0 w 3247549"/>
              <a:gd name="connsiteY0" fmla="*/ 0 h 3009434"/>
              <a:gd name="connsiteX1" fmla="*/ 3247549 w 3247549"/>
              <a:gd name="connsiteY1" fmla="*/ 0 h 3009434"/>
              <a:gd name="connsiteX2" fmla="*/ 3247549 w 3247549"/>
              <a:gd name="connsiteY2" fmla="*/ 517224 h 3009434"/>
              <a:gd name="connsiteX3" fmla="*/ 1892521 w 3247549"/>
              <a:gd name="connsiteY3" fmla="*/ 517224 h 3009434"/>
              <a:gd name="connsiteX4" fmla="*/ 1940331 w 3247549"/>
              <a:gd name="connsiteY4" fmla="*/ 540253 h 3009434"/>
              <a:gd name="connsiteX5" fmla="*/ 2628001 w 3247549"/>
              <a:gd name="connsiteY5" fmla="*/ 1695555 h 3009434"/>
              <a:gd name="connsiteX6" fmla="*/ 1448350 w 3247549"/>
              <a:gd name="connsiteY6" fmla="*/ 3002652 h 3009434"/>
              <a:gd name="connsiteX7" fmla="*/ 1314022 w 3247549"/>
              <a:gd name="connsiteY7" fmla="*/ 3009434 h 3009434"/>
              <a:gd name="connsiteX8" fmla="*/ 1313981 w 3247549"/>
              <a:gd name="connsiteY8" fmla="*/ 3009434 h 3009434"/>
              <a:gd name="connsiteX9" fmla="*/ 1179652 w 3247549"/>
              <a:gd name="connsiteY9" fmla="*/ 3002652 h 3009434"/>
              <a:gd name="connsiteX10" fmla="*/ 1 w 3247549"/>
              <a:gd name="connsiteY10" fmla="*/ 1695555 h 3009434"/>
              <a:gd name="connsiteX11" fmla="*/ 687671 w 3247549"/>
              <a:gd name="connsiteY11" fmla="*/ 540253 h 3009434"/>
              <a:gd name="connsiteX12" fmla="*/ 735481 w 3247549"/>
              <a:gd name="connsiteY12" fmla="*/ 517224 h 3009434"/>
              <a:gd name="connsiteX13" fmla="*/ 0 w 3247549"/>
              <a:gd name="connsiteY13" fmla="*/ 517224 h 30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7549" h="3009434">
                <a:moveTo>
                  <a:pt x="0" y="0"/>
                </a:moveTo>
                <a:lnTo>
                  <a:pt x="3247549" y="0"/>
                </a:lnTo>
                <a:lnTo>
                  <a:pt x="3247549" y="517224"/>
                </a:lnTo>
                <a:lnTo>
                  <a:pt x="1892521" y="517224"/>
                </a:lnTo>
                <a:lnTo>
                  <a:pt x="1940331" y="540253"/>
                </a:lnTo>
                <a:cubicBezTo>
                  <a:pt x="2349938" y="762745"/>
                  <a:pt x="2628001" y="1196680"/>
                  <a:pt x="2628001" y="1695555"/>
                </a:cubicBezTo>
                <a:cubicBezTo>
                  <a:pt x="2628001" y="2375839"/>
                  <a:pt x="2110942" y="2935368"/>
                  <a:pt x="1448350" y="3002652"/>
                </a:cubicBezTo>
                <a:lnTo>
                  <a:pt x="1314022" y="3009434"/>
                </a:lnTo>
                <a:lnTo>
                  <a:pt x="1313981" y="3009434"/>
                </a:lnTo>
                <a:lnTo>
                  <a:pt x="1179652" y="3002652"/>
                </a:lnTo>
                <a:cubicBezTo>
                  <a:pt x="517060" y="2935368"/>
                  <a:pt x="1" y="2375839"/>
                  <a:pt x="1" y="1695555"/>
                </a:cubicBezTo>
                <a:cubicBezTo>
                  <a:pt x="1" y="1196680"/>
                  <a:pt x="278064" y="762745"/>
                  <a:pt x="687671" y="540253"/>
                </a:cubicBezTo>
                <a:lnTo>
                  <a:pt x="735481" y="517224"/>
                </a:lnTo>
                <a:lnTo>
                  <a:pt x="0" y="517224"/>
                </a:lnTo>
                <a:close/>
              </a:path>
            </a:pathLst>
          </a:custGeom>
        </p:spPr>
      </p:pic>
      <p:sp>
        <p:nvSpPr>
          <p:cNvPr id="27" name="晋升述职-40">
            <a:extLst>
              <a:ext uri="{FF2B5EF4-FFF2-40B4-BE49-F238E27FC236}">
                <a16:creationId xmlns:a16="http://schemas.microsoft.com/office/drawing/2014/main" id="{91C800BF-6EB7-4BE8-88C4-EFED820F7FF2}"/>
              </a:ext>
            </a:extLst>
          </p:cNvPr>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4"/>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04</a:t>
            </a:r>
            <a:endParaRPr lang="en-US" dirty="0"/>
          </a:p>
        </p:txBody>
      </p:sp>
      <p:sp>
        <p:nvSpPr>
          <p:cNvPr id="28" name="晋升述职-41">
            <a:extLst>
              <a:ext uri="{FF2B5EF4-FFF2-40B4-BE49-F238E27FC236}">
                <a16:creationId xmlns:a16="http://schemas.microsoft.com/office/drawing/2014/main" id="{58074465-498B-4787-A5EA-8C0DEE7DD918}"/>
              </a:ext>
            </a:extLst>
          </p:cNvPr>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未来规划</a:t>
            </a:r>
          </a:p>
        </p:txBody>
      </p:sp>
      <p:sp>
        <p:nvSpPr>
          <p:cNvPr id="29" name="晋升述职-42">
            <a:extLst>
              <a:ext uri="{FF2B5EF4-FFF2-40B4-BE49-F238E27FC236}">
                <a16:creationId xmlns:a16="http://schemas.microsoft.com/office/drawing/2014/main" id="{D58F2B90-D309-4437-B707-AEBD8FC2DD93}"/>
              </a:ext>
            </a:extLst>
          </p:cNvPr>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FUTURE PLANNING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晋升述职-1"/>
          <p:cNvSpPr/>
          <p:nvPr/>
        </p:nvSpPr>
        <p:spPr>
          <a:xfrm>
            <a:off x="1459611" y="1934796"/>
            <a:ext cx="9272777" cy="3919876"/>
          </a:xfrm>
          <a:prstGeom prst="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cxnSp>
        <p:nvCxnSpPr>
          <p:cNvPr id="9" name="晋升述职-2"/>
          <p:cNvCxnSpPr/>
          <p:nvPr/>
        </p:nvCxnSpPr>
        <p:spPr>
          <a:xfrm>
            <a:off x="1097280" y="3894734"/>
            <a:ext cx="9997440" cy="0"/>
          </a:xfrm>
          <a:prstGeom prst="straightConnector1">
            <a:avLst/>
          </a:prstGeom>
          <a:noFill/>
          <a:ln w="50800" cap="flat" cmpd="sng" algn="ctr">
            <a:gradFill>
              <a:gsLst>
                <a:gs pos="0">
                  <a:schemeClr val="accent1"/>
                </a:gs>
                <a:gs pos="100000">
                  <a:schemeClr val="accent2"/>
                </a:gs>
              </a:gsLst>
              <a:lin ang="0" scaled="0"/>
            </a:gradFill>
            <a:prstDash val="solid"/>
            <a:miter lim="800000"/>
            <a:headEnd type="stealth" w="lg" len="lg"/>
            <a:tailEnd type="stealth" w="lg" len="lg"/>
          </a:ln>
          <a:effectLst/>
          <a:scene3d>
            <a:camera prst="orthographicFront"/>
            <a:lightRig rig="contrasting" dir="t"/>
          </a:scene3d>
        </p:spPr>
      </p:cxnSp>
      <p:cxnSp>
        <p:nvCxnSpPr>
          <p:cNvPr id="10" name="晋升述职-3"/>
          <p:cNvCxnSpPr/>
          <p:nvPr/>
        </p:nvCxnSpPr>
        <p:spPr>
          <a:xfrm>
            <a:off x="6096000" y="1435614"/>
            <a:ext cx="0" cy="4918240"/>
          </a:xfrm>
          <a:prstGeom prst="straightConnector1">
            <a:avLst/>
          </a:prstGeom>
          <a:noFill/>
          <a:ln w="50800" cap="flat" cmpd="sng" algn="ctr">
            <a:gradFill>
              <a:gsLst>
                <a:gs pos="0">
                  <a:schemeClr val="accent2"/>
                </a:gs>
                <a:gs pos="100000">
                  <a:schemeClr val="accent1"/>
                </a:gs>
              </a:gsLst>
              <a:lin ang="2700000" scaled="0"/>
            </a:gradFill>
            <a:prstDash val="solid"/>
            <a:miter lim="800000"/>
            <a:headEnd type="stealth" w="lg" len="lg"/>
            <a:tailEnd type="stealth" w="lg" len="lg"/>
          </a:ln>
          <a:effectLst/>
          <a:scene3d>
            <a:camera prst="orthographicFront"/>
            <a:lightRig rig="contrasting" dir="t"/>
          </a:scene3d>
        </p:spPr>
      </p:cxnSp>
      <p:sp useBgFill="1">
        <p:nvSpPr>
          <p:cNvPr id="11" name="晋升述职-4"/>
          <p:cNvSpPr/>
          <p:nvPr/>
        </p:nvSpPr>
        <p:spPr>
          <a:xfrm>
            <a:off x="5901506" y="3700240"/>
            <a:ext cx="388988" cy="388988"/>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2" name="晋升述职-5"/>
          <p:cNvSpPr txBox="1"/>
          <p:nvPr/>
        </p:nvSpPr>
        <p:spPr>
          <a:xfrm>
            <a:off x="2078349" y="1917771"/>
            <a:ext cx="2990163" cy="769441"/>
          </a:xfrm>
          <a:prstGeom prst="rect">
            <a:avLst/>
          </a:prstGeom>
          <a:noFill/>
        </p:spPr>
        <p:txBody>
          <a:bodyPr wrap="square" rtlCol="0" anchor="ctr">
            <a:noAutofit/>
          </a:bodyPr>
          <a:lstStyle/>
          <a:p>
            <a:pPr>
              <a:defRPr/>
            </a:pPr>
            <a:r>
              <a:rPr lang="en-US" altLang="zh-CN" sz="4400" dirty="0">
                <a:gradFill>
                  <a:gsLst>
                    <a:gs pos="0">
                      <a:schemeClr val="accent1"/>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S</a:t>
            </a:r>
            <a:r>
              <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trengths</a:t>
            </a:r>
            <a:endParaRPr lang="zh-CN" altLang="en-US" sz="4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3" name="晋升述职-6"/>
          <p:cNvSpPr txBox="1"/>
          <p:nvPr/>
        </p:nvSpPr>
        <p:spPr>
          <a:xfrm>
            <a:off x="6621774" y="1917771"/>
            <a:ext cx="2990163" cy="769441"/>
          </a:xfrm>
          <a:prstGeom prst="rect">
            <a:avLst/>
          </a:prstGeom>
          <a:noFill/>
        </p:spPr>
        <p:txBody>
          <a:bodyPr wrap="square" rtlCol="0" anchor="ctr">
            <a:noAutofit/>
          </a:bodyPr>
          <a:lstStyle/>
          <a:p>
            <a:pPr>
              <a:defRPr/>
            </a:pPr>
            <a:r>
              <a:rPr lang="en-US" altLang="zh-CN" sz="4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W</a:t>
            </a:r>
            <a:r>
              <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eaknesses</a:t>
            </a:r>
            <a:endParaRPr lang="zh-CN" altLang="en-US" sz="4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4" name="晋升述职-7"/>
          <p:cNvSpPr txBox="1"/>
          <p:nvPr/>
        </p:nvSpPr>
        <p:spPr>
          <a:xfrm>
            <a:off x="2078349" y="3927546"/>
            <a:ext cx="2990163" cy="769441"/>
          </a:xfrm>
          <a:prstGeom prst="rect">
            <a:avLst/>
          </a:prstGeom>
          <a:noFill/>
        </p:spPr>
        <p:txBody>
          <a:bodyPr wrap="square" rtlCol="0" anchor="ctr">
            <a:noAutofit/>
          </a:bodyPr>
          <a:lstStyle/>
          <a:p>
            <a:pPr>
              <a:defRPr/>
            </a:pPr>
            <a:r>
              <a:rPr lang="en-US" altLang="zh-CN" sz="4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O</a:t>
            </a:r>
            <a:r>
              <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pportunities</a:t>
            </a:r>
            <a:endParaRPr lang="zh-CN" altLang="en-US" sz="4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5" name="晋升述职-8"/>
          <p:cNvSpPr txBox="1"/>
          <p:nvPr/>
        </p:nvSpPr>
        <p:spPr>
          <a:xfrm>
            <a:off x="6621774" y="3927546"/>
            <a:ext cx="2990163" cy="769441"/>
          </a:xfrm>
          <a:prstGeom prst="rect">
            <a:avLst/>
          </a:prstGeom>
          <a:noFill/>
        </p:spPr>
        <p:txBody>
          <a:bodyPr wrap="square" rtlCol="0" anchor="ctr">
            <a:noAutofit/>
          </a:bodyPr>
          <a:lstStyle/>
          <a:p>
            <a:pPr>
              <a:defRPr/>
            </a:pPr>
            <a:r>
              <a:rPr lang="en-US" altLang="zh-CN" sz="44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T</a:t>
            </a:r>
            <a:r>
              <a:rPr lang="en-US" altLang="zh-CN" sz="28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hreats</a:t>
            </a:r>
            <a:endParaRPr lang="zh-CN" altLang="en-US" sz="4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16" name="晋升述职-9"/>
          <p:cNvSpPr/>
          <p:nvPr/>
        </p:nvSpPr>
        <p:spPr>
          <a:xfrm>
            <a:off x="6715125" y="4614355"/>
            <a:ext cx="3076575" cy="308049"/>
          </a:xfrm>
          <a:prstGeom prst="round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457200">
              <a:lnSpc>
                <a:spcPct val="120000"/>
              </a:lnSpc>
            </a:pPr>
            <a:r>
              <a:rPr lang="zh-CN" altLang="en-US" sz="12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17" name="晋升述职-10"/>
          <p:cNvSpPr/>
          <p:nvPr/>
        </p:nvSpPr>
        <p:spPr>
          <a:xfrm>
            <a:off x="2171700" y="2604580"/>
            <a:ext cx="3076575" cy="308049"/>
          </a:xfrm>
          <a:prstGeom prst="round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457200">
              <a:lnSpc>
                <a:spcPct val="120000"/>
              </a:lnSpc>
            </a:pPr>
            <a:r>
              <a:rPr lang="zh-CN" altLang="en-US" sz="12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18" name="晋升述职-11"/>
          <p:cNvSpPr/>
          <p:nvPr/>
        </p:nvSpPr>
        <p:spPr>
          <a:xfrm>
            <a:off x="6715125" y="2604580"/>
            <a:ext cx="3076575" cy="30804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19" name="晋升述职-12"/>
          <p:cNvSpPr/>
          <p:nvPr/>
        </p:nvSpPr>
        <p:spPr>
          <a:xfrm>
            <a:off x="2171700" y="4614355"/>
            <a:ext cx="3076575" cy="30804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0" name="晋升述职-13"/>
          <p:cNvSpPr/>
          <p:nvPr/>
        </p:nvSpPr>
        <p:spPr>
          <a:xfrm>
            <a:off x="6715125" y="4989005"/>
            <a:ext cx="3076575" cy="308049"/>
          </a:xfrm>
          <a:prstGeom prst="round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457200">
              <a:lnSpc>
                <a:spcPct val="120000"/>
              </a:lnSpc>
            </a:pPr>
            <a:r>
              <a:rPr lang="zh-CN" altLang="en-US" sz="12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1" name="晋升述职-14"/>
          <p:cNvSpPr/>
          <p:nvPr/>
        </p:nvSpPr>
        <p:spPr>
          <a:xfrm>
            <a:off x="2171700" y="2979230"/>
            <a:ext cx="3076575" cy="308049"/>
          </a:xfrm>
          <a:prstGeom prst="round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457200">
              <a:lnSpc>
                <a:spcPct val="120000"/>
              </a:lnSpc>
            </a:pPr>
            <a:r>
              <a:rPr lang="zh-CN" altLang="en-US" sz="12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2" name="晋升述职-15"/>
          <p:cNvSpPr/>
          <p:nvPr/>
        </p:nvSpPr>
        <p:spPr>
          <a:xfrm>
            <a:off x="6715125" y="2979230"/>
            <a:ext cx="3076575" cy="30804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3" name="晋升述职-16"/>
          <p:cNvSpPr/>
          <p:nvPr/>
        </p:nvSpPr>
        <p:spPr>
          <a:xfrm>
            <a:off x="2171700" y="4989005"/>
            <a:ext cx="3076575" cy="30804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4" name="晋升述职-17"/>
          <p:cNvSpPr/>
          <p:nvPr/>
        </p:nvSpPr>
        <p:spPr>
          <a:xfrm>
            <a:off x="6715125" y="5363655"/>
            <a:ext cx="3076575" cy="308049"/>
          </a:xfrm>
          <a:prstGeom prst="round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457200">
              <a:lnSpc>
                <a:spcPct val="120000"/>
              </a:lnSpc>
            </a:pPr>
            <a:r>
              <a:rPr lang="zh-CN" altLang="en-US" sz="12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5" name="晋升述职-18"/>
          <p:cNvSpPr/>
          <p:nvPr/>
        </p:nvSpPr>
        <p:spPr>
          <a:xfrm>
            <a:off x="2171700" y="3353880"/>
            <a:ext cx="3076575" cy="308049"/>
          </a:xfrm>
          <a:prstGeom prst="roundRect">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457200">
              <a:lnSpc>
                <a:spcPct val="120000"/>
              </a:lnSpc>
            </a:pPr>
            <a:r>
              <a:rPr lang="zh-CN" altLang="en-US" sz="1200" dirty="0">
                <a:solidFill>
                  <a:schemeClr val="bg1"/>
                </a:solidFill>
                <a:effectLst>
                  <a:outerShdw blurRad="38100" dist="38100" dir="2700000" algn="tl">
                    <a:srgbClr val="000000">
                      <a:alpha val="43137"/>
                    </a:srgbClr>
                  </a:outerShdw>
                </a:effectLst>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6" name="晋升述职-19"/>
          <p:cNvSpPr/>
          <p:nvPr/>
        </p:nvSpPr>
        <p:spPr>
          <a:xfrm>
            <a:off x="6715125" y="3353880"/>
            <a:ext cx="3076575" cy="30804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27" name="晋升述职-20"/>
          <p:cNvSpPr/>
          <p:nvPr/>
        </p:nvSpPr>
        <p:spPr>
          <a:xfrm>
            <a:off x="2171700" y="5363655"/>
            <a:ext cx="3076575" cy="30804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请在这里输入一段文字请在输入一段文字</a:t>
            </a:r>
          </a:p>
        </p:txBody>
      </p:sp>
      <p:sp>
        <p:nvSpPr>
          <p:cNvPr id="31" name="晋升述职-21"/>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2"/>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04</a:t>
            </a:r>
            <a:endParaRPr lang="en-US" dirty="0"/>
          </a:p>
        </p:txBody>
      </p:sp>
      <p:sp>
        <p:nvSpPr>
          <p:cNvPr id="32" name="晋升述职-22"/>
          <p:cNvSpPr txBox="1"/>
          <p:nvPr/>
        </p:nvSpPr>
        <p:spPr>
          <a:xfrm>
            <a:off x="1704556" y="370520"/>
            <a:ext cx="1527594" cy="376719"/>
          </a:xfrm>
          <a:prstGeom prst="rect">
            <a:avLst/>
          </a:prstGeom>
          <a:noFill/>
          <a:effectLst/>
        </p:spPr>
        <p:txBody>
          <a:bodyPr wrap="square" lIns="98755" tIns="49378" rIns="98755" bIns="49378" rtlCol="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noProof="0" dirty="0">
                <a:solidFill>
                  <a:sysClr val="windowText" lastClr="000000"/>
                </a:soli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dirty="0">
                <a:gradFill flip="none" rotWithShape="1">
                  <a:gsLst>
                    <a:gs pos="0">
                      <a:schemeClr val="accent2"/>
                    </a:gs>
                    <a:gs pos="100000">
                      <a:schemeClr val="accent1"/>
                    </a:gs>
                  </a:gsLst>
                  <a:lin ang="0" scaled="1"/>
                  <a:tileRect/>
                </a:gradFill>
              </a:rPr>
              <a:t>未来规划</a:t>
            </a:r>
          </a:p>
        </p:txBody>
      </p:sp>
      <p:sp>
        <p:nvSpPr>
          <p:cNvPr id="33" name="晋升述职-23"/>
          <p:cNvSpPr txBox="1"/>
          <p:nvPr/>
        </p:nvSpPr>
        <p:spPr>
          <a:xfrm>
            <a:off x="1735036" y="729206"/>
            <a:ext cx="1421991" cy="196670"/>
          </a:xfrm>
          <a:prstGeom prst="rect">
            <a:avLst/>
          </a:prstGeom>
          <a:noFill/>
          <a:effectLst/>
        </p:spPr>
        <p:txBody>
          <a:bodyPr wrap="square" lIns="98755" tIns="49378" rIns="98755" bIns="49378" rtlCol="0">
            <a:noAutofit/>
          </a:bodyPr>
          <a:lstStyle>
            <a:lvl1pPr marL="0" indent="0" algn="dist" defTabSz="914400" rtl="0" eaLnBrk="1" latinLnBrk="0" hangingPunct="1">
              <a:lnSpc>
                <a:spcPct val="90000"/>
              </a:lnSpc>
              <a:spcBef>
                <a:spcPts val="1000"/>
              </a:spcBef>
              <a:buFont typeface="Arial" panose="020B0604020202020204" pitchFamily="34" charset="0"/>
              <a:buNone/>
              <a:defRPr lang="en-US" altLang="zh-CN" sz="600" kern="1200" noProof="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defRPr/>
            </a:pPr>
            <a:r>
              <a:rPr lang="en-US" altLang="zh-CN" sz="700" dirty="0">
                <a:solidFill>
                  <a:prstClr val="black">
                    <a:lumMod val="75000"/>
                    <a:lumOff val="25000"/>
                  </a:prstClr>
                </a:solidFill>
              </a:rPr>
              <a:t>FUTURE PLANNING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晋升述职-1"/>
          <p:cNvSpPr/>
          <p:nvPr/>
        </p:nvSpPr>
        <p:spPr>
          <a:xfrm>
            <a:off x="0" y="0"/>
            <a:ext cx="12192000" cy="6858000"/>
          </a:xfrm>
          <a:prstGeom prst="rect">
            <a:avLst/>
          </a:prstGeom>
          <a:pattFill prst="lgGrid">
            <a:fgClr>
              <a:srgbClr val="F8F8F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21" name="晋升述职-3"/>
          <p:cNvSpPr txBox="1"/>
          <p:nvPr/>
        </p:nvSpPr>
        <p:spPr>
          <a:xfrm>
            <a:off x="7286091" y="12462"/>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谢</a:t>
            </a:r>
          </a:p>
        </p:txBody>
      </p:sp>
      <p:sp>
        <p:nvSpPr>
          <p:cNvPr id="22" name="晋升述职-4"/>
          <p:cNvSpPr txBox="1"/>
          <p:nvPr/>
        </p:nvSpPr>
        <p:spPr>
          <a:xfrm>
            <a:off x="9271461" y="1101211"/>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谢</a:t>
            </a:r>
          </a:p>
        </p:txBody>
      </p:sp>
      <p:sp>
        <p:nvSpPr>
          <p:cNvPr id="26" name="晋升述职-5"/>
          <p:cNvSpPr txBox="1"/>
          <p:nvPr/>
        </p:nvSpPr>
        <p:spPr>
          <a:xfrm>
            <a:off x="9045527" y="3215604"/>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看</a:t>
            </a:r>
          </a:p>
        </p:txBody>
      </p:sp>
      <p:sp>
        <p:nvSpPr>
          <p:cNvPr id="27" name="晋升述职-6"/>
          <p:cNvSpPr txBox="1"/>
          <p:nvPr/>
        </p:nvSpPr>
        <p:spPr>
          <a:xfrm>
            <a:off x="7002398" y="2315445"/>
            <a:ext cx="2313454" cy="2646878"/>
          </a:xfrm>
          <a:prstGeom prst="rect">
            <a:avLst/>
          </a:prstGeom>
          <a:noFill/>
        </p:spPr>
        <p:txBody>
          <a:bodyPr wrap="none" rtlCol="0">
            <a:noAutofit/>
          </a:bodyPr>
          <a:lstStyle/>
          <a:p>
            <a:r>
              <a:rPr lang="zh-CN" altLang="en-US" sz="16600" dirty="0">
                <a:solidFill>
                  <a:schemeClr val="bg1">
                    <a:lumMod val="9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观</a:t>
            </a:r>
          </a:p>
        </p:txBody>
      </p:sp>
      <p:pic>
        <p:nvPicPr>
          <p:cNvPr id="2" name="晋升述职-2"/>
          <p:cNvPicPr>
            <a:picLocks noChangeAspect="1"/>
          </p:cNvPicPr>
          <p:nvPr/>
        </p:nvPicPr>
        <p:blipFill>
          <a:blip r:embed="rId2"/>
          <a:stretch>
            <a:fillRect/>
          </a:stretch>
        </p:blipFill>
        <p:spPr>
          <a:xfrm>
            <a:off x="0" y="286512"/>
            <a:ext cx="12192000" cy="6571488"/>
          </a:xfrm>
          <a:prstGeom prst="rect">
            <a:avLst/>
          </a:prstGeom>
        </p:spPr>
      </p:pic>
      <p:pic>
        <p:nvPicPr>
          <p:cNvPr id="25" name="晋升述职-7">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sp>
        <p:nvSpPr>
          <p:cNvPr id="23" name="晋升述职-9"/>
          <p:cNvSpPr/>
          <p:nvPr/>
        </p:nvSpPr>
        <p:spPr>
          <a:xfrm>
            <a:off x="0"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1" name="晋升述职-10"/>
          <p:cNvSpPr txBox="1"/>
          <p:nvPr/>
        </p:nvSpPr>
        <p:spPr>
          <a:xfrm>
            <a:off x="10186071" y="1254237"/>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看</a:t>
            </a:r>
          </a:p>
        </p:txBody>
      </p:sp>
      <p:sp>
        <p:nvSpPr>
          <p:cNvPr id="40" name="晋升述职-11"/>
          <p:cNvSpPr txBox="1"/>
          <p:nvPr/>
        </p:nvSpPr>
        <p:spPr>
          <a:xfrm>
            <a:off x="9566173" y="1254237"/>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观</a:t>
            </a:r>
          </a:p>
        </p:txBody>
      </p:sp>
      <p:sp>
        <p:nvSpPr>
          <p:cNvPr id="39" name="晋升述职-12"/>
          <p:cNvSpPr txBox="1"/>
          <p:nvPr/>
        </p:nvSpPr>
        <p:spPr>
          <a:xfrm>
            <a:off x="8946274" y="1254237"/>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谢</a:t>
            </a:r>
          </a:p>
        </p:txBody>
      </p:sp>
      <p:sp>
        <p:nvSpPr>
          <p:cNvPr id="38" name="晋升述职-13"/>
          <p:cNvSpPr txBox="1"/>
          <p:nvPr/>
        </p:nvSpPr>
        <p:spPr>
          <a:xfrm>
            <a:off x="8326376" y="1254237"/>
            <a:ext cx="954107" cy="1015663"/>
          </a:xfrm>
          <a:prstGeom prst="rect">
            <a:avLst/>
          </a:prstGeom>
          <a:noFill/>
        </p:spPr>
        <p:txBody>
          <a:bodyPr wrap="none" rtlCol="0">
            <a:noAutofit/>
          </a:bodyPr>
          <a:lstStyle/>
          <a:p>
            <a:r>
              <a:rPr lang="zh-CN" altLang="en-US" sz="6000" dirty="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谢</a:t>
            </a:r>
          </a:p>
        </p:txBody>
      </p:sp>
      <p:sp>
        <p:nvSpPr>
          <p:cNvPr id="48" name="晋升述职-14"/>
          <p:cNvSpPr txBox="1"/>
          <p:nvPr/>
        </p:nvSpPr>
        <p:spPr>
          <a:xfrm>
            <a:off x="8364214" y="2135747"/>
            <a:ext cx="3570208" cy="769441"/>
          </a:xfrm>
          <a:prstGeom prst="rect">
            <a:avLst/>
          </a:prstGeom>
          <a:noFill/>
        </p:spPr>
        <p:txBody>
          <a:bodyPr wrap="none" rtlCol="0">
            <a:noAutofit/>
          </a:bodyPr>
          <a:lstStyle/>
          <a:p>
            <a:r>
              <a:rPr lang="zh-CN" altLang="en-US" sz="4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职业生涯发展</a:t>
            </a:r>
          </a:p>
        </p:txBody>
      </p:sp>
      <p:cxnSp>
        <p:nvCxnSpPr>
          <p:cNvPr id="50" name="晋升述职-15"/>
          <p:cNvCxnSpPr/>
          <p:nvPr/>
        </p:nvCxnSpPr>
        <p:spPr>
          <a:xfrm>
            <a:off x="8241561" y="1402044"/>
            <a:ext cx="0" cy="1401417"/>
          </a:xfrm>
          <a:prstGeom prst="line">
            <a:avLst/>
          </a:prstGeom>
          <a:ln w="28575">
            <a:gradFill>
              <a:gsLst>
                <a:gs pos="0">
                  <a:schemeClr val="accent2"/>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51" name="晋升述职-16"/>
          <p:cNvSpPr txBox="1"/>
          <p:nvPr/>
        </p:nvSpPr>
        <p:spPr>
          <a:xfrm>
            <a:off x="5751439" y="1440561"/>
            <a:ext cx="2325253" cy="1384995"/>
          </a:xfrm>
          <a:prstGeom prst="rect">
            <a:avLst/>
          </a:prstGeom>
          <a:noFill/>
        </p:spPr>
        <p:txBody>
          <a:bodyPr wrap="none" rtlCol="0">
            <a:noAutofit/>
          </a:bodyPr>
          <a:lstStyle/>
          <a:p>
            <a:pPr algn="r"/>
            <a:r>
              <a:rPr lang="en-US" altLang="zh-CN" sz="28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THANKS</a:t>
            </a:r>
          </a:p>
          <a:p>
            <a:pPr algn="r"/>
            <a:r>
              <a:rPr lang="en-US" altLang="zh-CN" sz="28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FOR</a:t>
            </a:r>
          </a:p>
          <a:p>
            <a:pPr algn="r"/>
            <a:r>
              <a:rPr lang="en-US" altLang="zh-CN" sz="28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WATCHING</a:t>
            </a:r>
            <a:endParaRPr lang="zh-CN" altLang="en-US" sz="2800" dirty="0">
              <a:solidFill>
                <a:schemeClr val="bg1">
                  <a:lumMod val="50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8" name="晋升述职-17"/>
          <p:cNvSpPr/>
          <p:nvPr/>
        </p:nvSpPr>
        <p:spPr>
          <a:xfrm>
            <a:off x="10347925" y="2922492"/>
            <a:ext cx="1460124" cy="324615"/>
          </a:xfrm>
          <a:prstGeom prst="roundRect">
            <a:avLst>
              <a:gd name="adj" fmla="val 24446"/>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33" name="晋升述职-18"/>
          <p:cNvSpPr/>
          <p:nvPr/>
        </p:nvSpPr>
        <p:spPr>
          <a:xfrm>
            <a:off x="8472919" y="2922492"/>
            <a:ext cx="1769561" cy="324615"/>
          </a:xfrm>
          <a:prstGeom prst="roundRect">
            <a:avLst>
              <a:gd name="adj" fmla="val 24446"/>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34" name="晋升述职-19"/>
          <p:cNvSpPr/>
          <p:nvPr/>
        </p:nvSpPr>
        <p:spPr>
          <a:xfrm>
            <a:off x="8500753" y="2953994"/>
            <a:ext cx="1713893" cy="261610"/>
          </a:xfrm>
          <a:prstGeom prst="rect">
            <a:avLst/>
          </a:prstGeom>
          <a:ln w="6350">
            <a:noFill/>
          </a:ln>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汇报人：</a:t>
            </a:r>
            <a:r>
              <a:rPr lang="en-US" altLang="zh-CN" sz="11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OfficePLUS</a:t>
            </a:r>
            <a:endPar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35" name="晋升述职-20"/>
          <p:cNvSpPr txBox="1"/>
          <p:nvPr/>
        </p:nvSpPr>
        <p:spPr>
          <a:xfrm>
            <a:off x="10408150" y="2953994"/>
            <a:ext cx="1339675" cy="261610"/>
          </a:xfrm>
          <a:prstGeom prst="rect">
            <a:avLst/>
          </a:prstGeom>
          <a:noFill/>
          <a:ln w="6350">
            <a:noFill/>
          </a:ln>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汇报</a:t>
            </a:r>
            <a:r>
              <a:rPr lang="zh-CN" altLang="en-US" sz="11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时间</a:t>
            </a:r>
            <a:r>
              <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a:t>
            </a:r>
            <a:r>
              <a:rPr kumimoji="0" lang="en-US" altLang="zh-CN"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20XX</a:t>
            </a:r>
            <a:endParaRPr kumimoji="0" lang="zh-CN" altLang="en-US" sz="1100"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晋升述职-1"/>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6" name="晋升述职-2"/>
          <p:cNvSpPr/>
          <p:nvPr/>
        </p:nvSpPr>
        <p:spPr>
          <a:xfrm>
            <a:off x="7061199" y="1508855"/>
            <a:ext cx="4758725"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20" name="晋升述职-3"/>
          <p:cNvPicPr>
            <a:picLocks noChangeAspect="1"/>
          </p:cNvPicPr>
          <p:nvPr/>
        </p:nvPicPr>
        <p:blipFill>
          <a:blip r:embed="rId3"/>
          <a:stretch>
            <a:fillRect/>
          </a:stretch>
        </p:blipFill>
        <p:spPr>
          <a:xfrm>
            <a:off x="1260925" y="999236"/>
            <a:ext cx="10931075" cy="5858764"/>
          </a:xfrm>
          <a:prstGeom prst="rect">
            <a:avLst/>
          </a:prstGeom>
        </p:spPr>
      </p:pic>
      <p:pic>
        <p:nvPicPr>
          <p:cNvPr id="9" name="晋升述职-4">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sp>
        <p:nvSpPr>
          <p:cNvPr id="10" name="晋升述职-5"/>
          <p:cNvSpPr/>
          <p:nvPr/>
        </p:nvSpPr>
        <p:spPr>
          <a:xfrm flipH="1">
            <a:off x="0"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0" name="晋升述职-6"/>
          <p:cNvSpPr txBox="1"/>
          <p:nvPr/>
        </p:nvSpPr>
        <p:spPr>
          <a:xfrm>
            <a:off x="736471" y="721188"/>
            <a:ext cx="2335896" cy="2215991"/>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01</a:t>
            </a:r>
            <a:endParaRPr kumimoji="0" lang="zh-CN" altLang="en-US"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2" name="晋升述职-7"/>
          <p:cNvSpPr/>
          <p:nvPr>
            <p:custDataLst>
              <p:tags r:id="rId1"/>
            </p:custDataLst>
          </p:nvPr>
        </p:nvSpPr>
        <p:spPr>
          <a:xfrm>
            <a:off x="643894" y="2209057"/>
            <a:ext cx="4368635"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60" name="晋升述职-8"/>
          <p:cNvCxnSpPr/>
          <p:nvPr/>
        </p:nvCxnSpPr>
        <p:spPr>
          <a:xfrm>
            <a:off x="5012529" y="2628351"/>
            <a:ext cx="0" cy="499867"/>
          </a:xfrm>
          <a:prstGeom prst="line">
            <a:avLst/>
          </a:prstGeom>
          <a:noFill/>
          <a:ln w="28575" cap="rnd" cmpd="sng" algn="ctr">
            <a:solidFill>
              <a:schemeClr val="accent2"/>
            </a:solidFill>
            <a:prstDash val="solid"/>
            <a:miter lim="800000"/>
          </a:ln>
          <a:effectLst/>
        </p:spPr>
      </p:cxnSp>
      <p:sp>
        <p:nvSpPr>
          <p:cNvPr id="41" name="晋升述职-9"/>
          <p:cNvSpPr txBox="1"/>
          <p:nvPr/>
        </p:nvSpPr>
        <p:spPr>
          <a:xfrm>
            <a:off x="722088" y="3631713"/>
            <a:ext cx="4252317" cy="484552"/>
          </a:xfrm>
          <a:prstGeom prst="rect">
            <a:avLst/>
          </a:prstGeom>
          <a:noFill/>
          <a:effectLst/>
        </p:spPr>
        <p:txBody>
          <a:bodyPr wrap="square" lIns="236024" tIns="118013" rIns="236024" bIns="118013" rtlCol="0">
            <a:noAutofit/>
          </a:bodyPr>
          <a:lstStyle/>
          <a:p>
            <a:pPr algn="dist">
              <a:defRPr/>
            </a:pPr>
            <a:r>
              <a:rPr lang="en-US" altLang="zh-CN" sz="16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PROMOTION REPORT</a:t>
            </a:r>
          </a:p>
        </p:txBody>
      </p:sp>
      <p:sp>
        <p:nvSpPr>
          <p:cNvPr id="42" name="晋升述职-10"/>
          <p:cNvSpPr txBox="1"/>
          <p:nvPr/>
        </p:nvSpPr>
        <p:spPr>
          <a:xfrm>
            <a:off x="615309" y="2201097"/>
            <a:ext cx="4252317" cy="1346327"/>
          </a:xfrm>
          <a:prstGeom prst="rect">
            <a:avLst/>
          </a:prstGeom>
          <a:noFill/>
          <a:effectLst/>
        </p:spPr>
        <p:txBody>
          <a:bodyPr wrap="square" lIns="236024" tIns="118013" rIns="236024" bIns="118013"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晋升述职</a:t>
            </a:r>
          </a:p>
        </p:txBody>
      </p:sp>
      <p:grpSp>
        <p:nvGrpSpPr>
          <p:cNvPr id="50" name="晋升述职-11"/>
          <p:cNvGrpSpPr/>
          <p:nvPr/>
        </p:nvGrpSpPr>
        <p:grpSpPr>
          <a:xfrm>
            <a:off x="991476" y="4373671"/>
            <a:ext cx="739759" cy="68263"/>
            <a:chOff x="886248" y="4154143"/>
            <a:chExt cx="739759" cy="68263"/>
          </a:xfrm>
          <a:gradFill>
            <a:gsLst>
              <a:gs pos="0">
                <a:schemeClr val="accent2"/>
              </a:gs>
              <a:gs pos="100000">
                <a:schemeClr val="accent1"/>
              </a:gs>
            </a:gsLst>
            <a:lin ang="2700000" scaled="0"/>
          </a:gradFill>
        </p:grpSpPr>
        <p:sp>
          <p:nvSpPr>
            <p:cNvPr id="44" name="晋升述职-11-1"/>
            <p:cNvSpPr/>
            <p:nvPr/>
          </p:nvSpPr>
          <p:spPr>
            <a:xfrm>
              <a:off x="886248"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5" name="晋升述职-11-2"/>
            <p:cNvSpPr/>
            <p:nvPr/>
          </p:nvSpPr>
          <p:spPr>
            <a:xfrm>
              <a:off x="1020547"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6" name="晋升述职-11-3"/>
            <p:cNvSpPr/>
            <p:nvPr/>
          </p:nvSpPr>
          <p:spPr>
            <a:xfrm>
              <a:off x="11548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7" name="晋升述职-11-4"/>
            <p:cNvSpPr/>
            <p:nvPr/>
          </p:nvSpPr>
          <p:spPr>
            <a:xfrm>
              <a:off x="12891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8" name="晋升述职-11-5"/>
            <p:cNvSpPr/>
            <p:nvPr/>
          </p:nvSpPr>
          <p:spPr>
            <a:xfrm>
              <a:off x="1423445"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49" name="晋升述职-11-6"/>
            <p:cNvSpPr/>
            <p:nvPr/>
          </p:nvSpPr>
          <p:spPr>
            <a:xfrm>
              <a:off x="1557744"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晋升述职-1"/>
          <p:cNvSpPr>
            <a:spLocks noGrp="1"/>
          </p:cNvSpPr>
          <p:nvPr>
            <p:ph type="body" sz="quarter" idx="10"/>
          </p:nvPr>
        </p:nvSpPr>
        <p:spPr/>
        <p:txBody>
          <a:bodyPr>
            <a:noAutofit/>
          </a:bodyPr>
          <a:lstStyle/>
          <a:p>
            <a:r>
              <a:rPr lang="en-US" altLang="zh-CN" dirty="0"/>
              <a:t>01</a:t>
            </a:r>
            <a:endParaRPr lang="zh-CN" altLang="en-US" dirty="0"/>
          </a:p>
        </p:txBody>
      </p:sp>
      <p:sp>
        <p:nvSpPr>
          <p:cNvPr id="42" name="晋升述职-2"/>
          <p:cNvSpPr/>
          <p:nvPr/>
        </p:nvSpPr>
        <p:spPr>
          <a:xfrm rot="19552948">
            <a:off x="5287970" y="5450295"/>
            <a:ext cx="1309219" cy="10187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cs typeface="+mn-ea"/>
              <a:sym typeface="+mn-lt"/>
            </a:endParaRPr>
          </a:p>
        </p:txBody>
      </p:sp>
      <p:sp>
        <p:nvSpPr>
          <p:cNvPr id="3" name="晋升述职-3"/>
          <p:cNvSpPr>
            <a:spLocks noGrp="1"/>
          </p:cNvSpPr>
          <p:nvPr>
            <p:ph type="body" sz="quarter" idx="11"/>
          </p:nvPr>
        </p:nvSpPr>
        <p:spPr>
          <a:noFill/>
          <a:effectLst/>
        </p:spPr>
        <p:txBody>
          <a:bodyPr wrap="square" lIns="98755" tIns="49378" rIns="98755" bIns="49378" rtlCol="0">
            <a:noAutofit/>
          </a:bodyPr>
          <a:lstStyle/>
          <a:p>
            <a:r>
              <a:rPr lang="zh-CN" altLang="en-US" dirty="0">
                <a:gradFill flip="none" rotWithShape="1">
                  <a:gsLst>
                    <a:gs pos="0">
                      <a:schemeClr val="accent2"/>
                    </a:gs>
                    <a:gs pos="100000">
                      <a:schemeClr val="accent1"/>
                    </a:gs>
                  </a:gsLst>
                  <a:lin ang="0" scaled="1"/>
                  <a:tileRect/>
                </a:gradFill>
              </a:rPr>
              <a:t>晋升述职</a:t>
            </a:r>
          </a:p>
        </p:txBody>
      </p:sp>
      <p:sp>
        <p:nvSpPr>
          <p:cNvPr id="4" name="晋升述职-4"/>
          <p:cNvSpPr>
            <a:spLocks noGrp="1"/>
          </p:cNvSpPr>
          <p:nvPr>
            <p:ph type="body" sz="quarter" idx="4294967295"/>
          </p:nvPr>
        </p:nvSpPr>
        <p:spPr>
          <a:xfrm>
            <a:off x="1735036" y="729206"/>
            <a:ext cx="1421991" cy="184359"/>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PROMOTION REPORT</a:t>
            </a:r>
          </a:p>
        </p:txBody>
      </p:sp>
      <p:sp>
        <p:nvSpPr>
          <p:cNvPr id="43" name="晋升述职-5"/>
          <p:cNvSpPr/>
          <p:nvPr/>
        </p:nvSpPr>
        <p:spPr>
          <a:xfrm rot="19487601">
            <a:off x="10345344" y="3172220"/>
            <a:ext cx="1115151" cy="10187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cs typeface="+mn-ea"/>
              <a:sym typeface="+mn-lt"/>
            </a:endParaRPr>
          </a:p>
        </p:txBody>
      </p:sp>
      <p:sp>
        <p:nvSpPr>
          <p:cNvPr id="44" name="晋升述职-6"/>
          <p:cNvSpPr/>
          <p:nvPr/>
        </p:nvSpPr>
        <p:spPr>
          <a:xfrm rot="16200000">
            <a:off x="11113963" y="2829317"/>
            <a:ext cx="304753" cy="304754"/>
          </a:xfrm>
          <a:custGeom>
            <a:avLst/>
            <a:gdLst>
              <a:gd name="connsiteX0" fmla="*/ 741836 w 741836"/>
              <a:gd name="connsiteY0" fmla="*/ 91490 h 741836"/>
              <a:gd name="connsiteX1" fmla="*/ 741836 w 741836"/>
              <a:gd name="connsiteY1" fmla="*/ 650346 h 741836"/>
              <a:gd name="connsiteX2" fmla="*/ 650346 w 741836"/>
              <a:gd name="connsiteY2" fmla="*/ 741836 h 741836"/>
              <a:gd name="connsiteX3" fmla="*/ 91490 w 741836"/>
              <a:gd name="connsiteY3" fmla="*/ 741836 h 741836"/>
              <a:gd name="connsiteX4" fmla="*/ 0 w 741836"/>
              <a:gd name="connsiteY4" fmla="*/ 650346 h 741836"/>
              <a:gd name="connsiteX5" fmla="*/ 91490 w 741836"/>
              <a:gd name="connsiteY5" fmla="*/ 558856 h 741836"/>
              <a:gd name="connsiteX6" fmla="*/ 558856 w 741836"/>
              <a:gd name="connsiteY6" fmla="*/ 558856 h 741836"/>
              <a:gd name="connsiteX7" fmla="*/ 558856 w 741836"/>
              <a:gd name="connsiteY7" fmla="*/ 91490 h 741836"/>
              <a:gd name="connsiteX8" fmla="*/ 650346 w 741836"/>
              <a:gd name="connsiteY8" fmla="*/ 0 h 741836"/>
              <a:gd name="connsiteX9" fmla="*/ 741836 w 741836"/>
              <a:gd name="connsiteY9" fmla="*/ 91490 h 74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6" h="741836">
                <a:moveTo>
                  <a:pt x="741836" y="91490"/>
                </a:moveTo>
                <a:lnTo>
                  <a:pt x="741836" y="650346"/>
                </a:lnTo>
                <a:cubicBezTo>
                  <a:pt x="741836" y="700875"/>
                  <a:pt x="700875" y="741836"/>
                  <a:pt x="650346" y="741836"/>
                </a:cubicBezTo>
                <a:lnTo>
                  <a:pt x="91490" y="741836"/>
                </a:lnTo>
                <a:cubicBezTo>
                  <a:pt x="40961" y="741836"/>
                  <a:pt x="0" y="700875"/>
                  <a:pt x="0" y="650346"/>
                </a:cubicBezTo>
                <a:cubicBezTo>
                  <a:pt x="0" y="599817"/>
                  <a:pt x="40961" y="558856"/>
                  <a:pt x="91490" y="558856"/>
                </a:cubicBezTo>
                <a:lnTo>
                  <a:pt x="558856" y="558856"/>
                </a:lnTo>
                <a:lnTo>
                  <a:pt x="558856" y="91490"/>
                </a:lnTo>
                <a:cubicBezTo>
                  <a:pt x="558856" y="40961"/>
                  <a:pt x="599817" y="0"/>
                  <a:pt x="650346" y="0"/>
                </a:cubicBezTo>
                <a:cubicBezTo>
                  <a:pt x="700875" y="0"/>
                  <a:pt x="741836" y="40961"/>
                  <a:pt x="741836" y="91490"/>
                </a:cubicBezTo>
                <a:close/>
              </a:path>
            </a:pathLst>
          </a:cu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cs typeface="+mn-ea"/>
              <a:sym typeface="+mn-lt"/>
            </a:endParaRPr>
          </a:p>
        </p:txBody>
      </p:sp>
      <p:sp>
        <p:nvSpPr>
          <p:cNvPr id="62" name="晋升述职-7"/>
          <p:cNvSpPr/>
          <p:nvPr/>
        </p:nvSpPr>
        <p:spPr>
          <a:xfrm>
            <a:off x="5163098" y="1070916"/>
            <a:ext cx="2040739" cy="461665"/>
          </a:xfrm>
          <a:prstGeom prst="rect">
            <a:avLst/>
          </a:prstGeom>
        </p:spPr>
        <p:txBody>
          <a:bodyPr wrap="square">
            <a:noAutofit/>
            <a:scene3d>
              <a:camera prst="orthographicFront"/>
              <a:lightRig rig="threePt" dir="t"/>
            </a:scene3d>
            <a:sp3d contourW="12700"/>
          </a:bodyPr>
          <a:lstStyle/>
          <a:p>
            <a:pPr defTabSz="457200"/>
            <a:r>
              <a:rPr lang="zh-CN" altLang="en-US" sz="24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年度工作回顾</a:t>
            </a:r>
          </a:p>
        </p:txBody>
      </p:sp>
      <p:sp>
        <p:nvSpPr>
          <p:cNvPr id="63" name="晋升述职-8"/>
          <p:cNvSpPr txBox="1"/>
          <p:nvPr/>
        </p:nvSpPr>
        <p:spPr>
          <a:xfrm>
            <a:off x="5163098" y="1566687"/>
            <a:ext cx="5755957" cy="894604"/>
          </a:xfrm>
          <a:prstGeom prst="rect">
            <a:avLst/>
          </a:prstGeom>
          <a:noFill/>
        </p:spPr>
        <p:txBody>
          <a:bodyPr wrap="square" rtlCol="0">
            <a:noAutofit/>
            <a:scene3d>
              <a:camera prst="orthographicFront"/>
              <a:lightRig rig="threePt" dir="t"/>
            </a:scene3d>
            <a:sp3d contourW="12700"/>
          </a:bodyPr>
          <a:lstStyle/>
          <a:p>
            <a:pPr defTabSz="457200">
              <a:lnSpc>
                <a:spcPct val="15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请在这里输入一段文字请在这里输入一段文字请在这里输入一段文字请在这里输入一段文字请在这里输入一段文字请在这里输入一段文字请在这里输入</a:t>
            </a:r>
            <a:endParaRPr lang="en-US" altLang="zh-CN"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defTabSz="457200">
              <a:lnSpc>
                <a:spcPct val="15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a:t>
            </a:r>
          </a:p>
        </p:txBody>
      </p:sp>
      <p:pic>
        <p:nvPicPr>
          <p:cNvPr id="64" name="晋升述职-9" descr="图片包含 游戏机&#10;&#10;描述已自动生成"/>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
                    </a14:imgEffect>
                  </a14:imgLayer>
                </a14:imgProps>
              </a:ext>
            </a:extLst>
          </a:blip>
          <a:srcRect/>
          <a:stretch>
            <a:fillRect/>
          </a:stretch>
        </p:blipFill>
        <p:spPr>
          <a:xfrm flipH="1">
            <a:off x="-2" y="2200373"/>
            <a:ext cx="9182102" cy="4657628"/>
          </a:xfrm>
          <a:prstGeom prst="rect">
            <a:avLst/>
          </a:prstGeom>
        </p:spPr>
      </p:pic>
      <p:sp>
        <p:nvSpPr>
          <p:cNvPr id="39" name="晋升述职-10"/>
          <p:cNvSpPr/>
          <p:nvPr/>
        </p:nvSpPr>
        <p:spPr>
          <a:xfrm rot="20616625">
            <a:off x="9058247" y="3692424"/>
            <a:ext cx="1309219" cy="10187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cs typeface="+mn-ea"/>
              <a:sym typeface="+mn-lt"/>
            </a:endParaRPr>
          </a:p>
        </p:txBody>
      </p:sp>
      <p:sp>
        <p:nvSpPr>
          <p:cNvPr id="40" name="晋升述职-11"/>
          <p:cNvSpPr/>
          <p:nvPr/>
        </p:nvSpPr>
        <p:spPr>
          <a:xfrm rot="19453894">
            <a:off x="7843670" y="4292231"/>
            <a:ext cx="1309219" cy="10187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cs typeface="+mn-ea"/>
              <a:sym typeface="+mn-lt"/>
            </a:endParaRPr>
          </a:p>
        </p:txBody>
      </p:sp>
      <p:sp>
        <p:nvSpPr>
          <p:cNvPr id="41" name="晋升述职-12"/>
          <p:cNvSpPr/>
          <p:nvPr/>
        </p:nvSpPr>
        <p:spPr>
          <a:xfrm rot="20673045">
            <a:off x="6561862" y="4870443"/>
            <a:ext cx="1309219" cy="101871"/>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cs typeface="+mn-ea"/>
              <a:sym typeface="+mn-lt"/>
            </a:endParaRPr>
          </a:p>
        </p:txBody>
      </p:sp>
      <p:sp>
        <p:nvSpPr>
          <p:cNvPr id="45" name="晋升述职-13"/>
          <p:cNvSpPr/>
          <p:nvPr/>
        </p:nvSpPr>
        <p:spPr>
          <a:xfrm>
            <a:off x="6444684" y="4950264"/>
            <a:ext cx="266321" cy="266319"/>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latin typeface="思源宋体 CN Heavy" panose="02020900000000000000" pitchFamily="18" charset="-122"/>
              <a:cs typeface="+mn-ea"/>
              <a:sym typeface="+mn-lt"/>
            </a:endParaRPr>
          </a:p>
        </p:txBody>
      </p:sp>
      <p:sp>
        <p:nvSpPr>
          <p:cNvPr id="46" name="晋升述职-14"/>
          <p:cNvSpPr/>
          <p:nvPr/>
        </p:nvSpPr>
        <p:spPr>
          <a:xfrm>
            <a:off x="7804205" y="4599351"/>
            <a:ext cx="266321" cy="266319"/>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defTabSz="457200"/>
            <a:endParaRPr lang="id-ID"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sp>
        <p:nvSpPr>
          <p:cNvPr id="47" name="晋升述职-15"/>
          <p:cNvSpPr/>
          <p:nvPr/>
        </p:nvSpPr>
        <p:spPr>
          <a:xfrm>
            <a:off x="8969841" y="3798567"/>
            <a:ext cx="266321" cy="266319"/>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latin typeface="思源宋体 CN Heavy" panose="02020900000000000000" pitchFamily="18" charset="-122"/>
              <a:cs typeface="+mn-ea"/>
              <a:sym typeface="+mn-lt"/>
            </a:endParaRPr>
          </a:p>
        </p:txBody>
      </p:sp>
      <p:sp>
        <p:nvSpPr>
          <p:cNvPr id="48" name="晋升述职-16"/>
          <p:cNvSpPr/>
          <p:nvPr/>
        </p:nvSpPr>
        <p:spPr>
          <a:xfrm>
            <a:off x="10284811" y="3421833"/>
            <a:ext cx="266321" cy="266319"/>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defTabSz="457200"/>
            <a:endParaRPr lang="id-ID"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mn-lt"/>
            </a:endParaRPr>
          </a:p>
        </p:txBody>
      </p:sp>
      <p:grpSp>
        <p:nvGrpSpPr>
          <p:cNvPr id="7" name="组合 6">
            <a:extLst>
              <a:ext uri="{FF2B5EF4-FFF2-40B4-BE49-F238E27FC236}">
                <a16:creationId xmlns:a16="http://schemas.microsoft.com/office/drawing/2014/main" id="{BB3CBBAB-9D51-4EBC-A3BE-195A1AB7C0D8}"/>
              </a:ext>
            </a:extLst>
          </p:cNvPr>
          <p:cNvGrpSpPr/>
          <p:nvPr/>
        </p:nvGrpSpPr>
        <p:grpSpPr>
          <a:xfrm>
            <a:off x="7248054" y="5064997"/>
            <a:ext cx="1474970" cy="449271"/>
            <a:chOff x="7248054" y="5064997"/>
            <a:chExt cx="1474970" cy="449271"/>
          </a:xfrm>
        </p:grpSpPr>
        <p:sp>
          <p:nvSpPr>
            <p:cNvPr id="50" name="晋升述职-17"/>
            <p:cNvSpPr/>
            <p:nvPr/>
          </p:nvSpPr>
          <p:spPr>
            <a:xfrm>
              <a:off x="7248054" y="5166652"/>
              <a:ext cx="1474970" cy="347616"/>
            </a:xfrm>
            <a:prstGeom prst="roundRect">
              <a:avLst>
                <a:gd name="adj" fmla="val 11905"/>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457200"/>
              <a:r>
                <a:rPr lang="zh-CN" altLang="en-US" sz="1400" dirty="0">
                  <a:solidFill>
                    <a:prstClr val="white"/>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开拓进取</a:t>
              </a:r>
            </a:p>
          </p:txBody>
        </p:sp>
        <p:sp>
          <p:nvSpPr>
            <p:cNvPr id="51" name="晋升述职-18"/>
            <p:cNvSpPr/>
            <p:nvPr/>
          </p:nvSpPr>
          <p:spPr>
            <a:xfrm>
              <a:off x="7890289" y="5064997"/>
              <a:ext cx="190500" cy="101655"/>
            </a:xfrm>
            <a:prstGeom prst="triangl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effectLst>
                  <a:outerShdw blurRad="38100" dist="38100" dir="2700000" algn="tl">
                    <a:srgbClr val="000000">
                      <a:alpha val="43137"/>
                    </a:srgbClr>
                  </a:outerShdw>
                </a:effectLst>
                <a:latin typeface="思源宋体 CN Heavy" panose="02020900000000000000" pitchFamily="18" charset="-122"/>
                <a:cs typeface="+mn-ea"/>
                <a:sym typeface="+mn-lt"/>
              </a:endParaRPr>
            </a:p>
          </p:txBody>
        </p:sp>
      </p:grpSp>
      <p:grpSp>
        <p:nvGrpSpPr>
          <p:cNvPr id="8" name="组合 7">
            <a:extLst>
              <a:ext uri="{FF2B5EF4-FFF2-40B4-BE49-F238E27FC236}">
                <a16:creationId xmlns:a16="http://schemas.microsoft.com/office/drawing/2014/main" id="{D299A614-0A00-4FC3-8D52-330BB9613F04}"/>
              </a:ext>
            </a:extLst>
          </p:cNvPr>
          <p:cNvGrpSpPr/>
          <p:nvPr/>
        </p:nvGrpSpPr>
        <p:grpSpPr>
          <a:xfrm>
            <a:off x="5809748" y="4322779"/>
            <a:ext cx="1474970" cy="449271"/>
            <a:chOff x="5809748" y="4322779"/>
            <a:chExt cx="1474970" cy="449271"/>
          </a:xfrm>
        </p:grpSpPr>
        <p:sp>
          <p:nvSpPr>
            <p:cNvPr id="53" name="晋升述职-19"/>
            <p:cNvSpPr/>
            <p:nvPr/>
          </p:nvSpPr>
          <p:spPr>
            <a:xfrm>
              <a:off x="5809748" y="4322779"/>
              <a:ext cx="1474970" cy="347616"/>
            </a:xfrm>
            <a:prstGeom prst="roundRect">
              <a:avLst>
                <a:gd name="adj" fmla="val 11905"/>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457200"/>
              <a:r>
                <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业务拓展</a:t>
              </a:r>
            </a:p>
          </p:txBody>
        </p:sp>
        <p:sp>
          <p:nvSpPr>
            <p:cNvPr id="54" name="晋升述职-20"/>
            <p:cNvSpPr/>
            <p:nvPr/>
          </p:nvSpPr>
          <p:spPr>
            <a:xfrm flipV="1">
              <a:off x="6451983" y="4670395"/>
              <a:ext cx="190500" cy="101655"/>
            </a:xfrm>
            <a:prstGeom prst="triangl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effectLst>
                  <a:outerShdw blurRad="38100" dist="38100" dir="2700000" algn="tl">
                    <a:srgbClr val="000000">
                      <a:alpha val="43137"/>
                    </a:srgbClr>
                  </a:outerShdw>
                </a:effectLst>
                <a:latin typeface="思源宋体 CN Heavy" panose="02020900000000000000" pitchFamily="18" charset="-122"/>
                <a:cs typeface="+mn-ea"/>
                <a:sym typeface="+mn-lt"/>
              </a:endParaRPr>
            </a:p>
          </p:txBody>
        </p:sp>
      </p:grpSp>
      <p:grpSp>
        <p:nvGrpSpPr>
          <p:cNvPr id="5" name="组合 4">
            <a:extLst>
              <a:ext uri="{FF2B5EF4-FFF2-40B4-BE49-F238E27FC236}">
                <a16:creationId xmlns:a16="http://schemas.microsoft.com/office/drawing/2014/main" id="{E66B0EC5-1B93-4379-820A-16391CFDF633}"/>
              </a:ext>
            </a:extLst>
          </p:cNvPr>
          <p:cNvGrpSpPr/>
          <p:nvPr/>
        </p:nvGrpSpPr>
        <p:grpSpPr>
          <a:xfrm>
            <a:off x="9696052" y="3925409"/>
            <a:ext cx="1474970" cy="449271"/>
            <a:chOff x="9696052" y="3925409"/>
            <a:chExt cx="1474970" cy="449271"/>
          </a:xfrm>
        </p:grpSpPr>
        <p:sp>
          <p:nvSpPr>
            <p:cNvPr id="56" name="晋升述职-21"/>
            <p:cNvSpPr/>
            <p:nvPr/>
          </p:nvSpPr>
          <p:spPr>
            <a:xfrm>
              <a:off x="9696052" y="4027064"/>
              <a:ext cx="1474970" cy="347616"/>
            </a:xfrm>
            <a:prstGeom prst="roundRect">
              <a:avLst>
                <a:gd name="adj" fmla="val 11905"/>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457200"/>
              <a:r>
                <a:rPr lang="zh-CN" altLang="en-US" sz="1400" dirty="0">
                  <a:solidFill>
                    <a:prstClr val="white"/>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不断攀升</a:t>
              </a:r>
            </a:p>
          </p:txBody>
        </p:sp>
        <p:sp>
          <p:nvSpPr>
            <p:cNvPr id="57" name="晋升述职-22"/>
            <p:cNvSpPr/>
            <p:nvPr/>
          </p:nvSpPr>
          <p:spPr>
            <a:xfrm>
              <a:off x="10338287" y="3925409"/>
              <a:ext cx="190500" cy="101655"/>
            </a:xfrm>
            <a:prstGeom prst="triangl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effectLst>
                  <a:outerShdw blurRad="38100" dist="38100" dir="2700000" algn="tl">
                    <a:srgbClr val="000000">
                      <a:alpha val="43137"/>
                    </a:srgbClr>
                  </a:outerShdw>
                </a:effectLst>
                <a:latin typeface="思源宋体 CN Heavy" panose="02020900000000000000" pitchFamily="18" charset="-122"/>
                <a:cs typeface="+mn-ea"/>
                <a:sym typeface="+mn-lt"/>
              </a:endParaRPr>
            </a:p>
          </p:txBody>
        </p:sp>
      </p:grpSp>
      <p:grpSp>
        <p:nvGrpSpPr>
          <p:cNvPr id="6" name="组合 5">
            <a:extLst>
              <a:ext uri="{FF2B5EF4-FFF2-40B4-BE49-F238E27FC236}">
                <a16:creationId xmlns:a16="http://schemas.microsoft.com/office/drawing/2014/main" id="{DE24C530-9615-4E16-93E5-780C858C1C3C}"/>
              </a:ext>
            </a:extLst>
          </p:cNvPr>
          <p:cNvGrpSpPr/>
          <p:nvPr/>
        </p:nvGrpSpPr>
        <p:grpSpPr>
          <a:xfrm>
            <a:off x="8349941" y="3219208"/>
            <a:ext cx="1474970" cy="449271"/>
            <a:chOff x="8349941" y="3219208"/>
            <a:chExt cx="1474970" cy="449271"/>
          </a:xfrm>
        </p:grpSpPr>
        <p:sp>
          <p:nvSpPr>
            <p:cNvPr id="59" name="晋升述职-23"/>
            <p:cNvSpPr/>
            <p:nvPr/>
          </p:nvSpPr>
          <p:spPr>
            <a:xfrm>
              <a:off x="8349941" y="3219208"/>
              <a:ext cx="1474970" cy="347616"/>
            </a:xfrm>
            <a:prstGeom prst="roundRect">
              <a:avLst>
                <a:gd name="adj" fmla="val 11905"/>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457200"/>
              <a:r>
                <a:rPr lang="zh-CN" altLang="en-US" sz="1400" dirty="0">
                  <a:solidFill>
                    <a:prstClr val="white"/>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利润增长</a:t>
              </a:r>
            </a:p>
          </p:txBody>
        </p:sp>
        <p:sp>
          <p:nvSpPr>
            <p:cNvPr id="60" name="晋升述职-24"/>
            <p:cNvSpPr/>
            <p:nvPr/>
          </p:nvSpPr>
          <p:spPr>
            <a:xfrm flipV="1">
              <a:off x="8992176" y="3566824"/>
              <a:ext cx="190500" cy="101655"/>
            </a:xfrm>
            <a:prstGeom prst="triangl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effectLst>
                  <a:outerShdw blurRad="38100" dist="38100" dir="2700000" algn="tl">
                    <a:srgbClr val="000000">
                      <a:alpha val="43137"/>
                    </a:srgbClr>
                  </a:outerShdw>
                </a:effectLst>
                <a:latin typeface="思源宋体 CN Heavy" panose="02020900000000000000" pitchFamily="18" charset="-122"/>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晋升述职-1"/>
          <p:cNvPicPr>
            <a:picLocks noChangeAspect="1"/>
          </p:cNvPicPr>
          <p:nvPr/>
        </p:nvPicPr>
        <p:blipFill>
          <a:blip r:embed="rId2"/>
          <a:stretch>
            <a:fillRect/>
          </a:stretch>
        </p:blipFill>
        <p:spPr>
          <a:xfrm>
            <a:off x="0" y="579120"/>
            <a:ext cx="12192000" cy="6278880"/>
          </a:xfrm>
          <a:prstGeom prst="rect">
            <a:avLst/>
          </a:prstGeom>
        </p:spPr>
      </p:pic>
      <p:grpSp>
        <p:nvGrpSpPr>
          <p:cNvPr id="2" name="组合 1">
            <a:extLst>
              <a:ext uri="{FF2B5EF4-FFF2-40B4-BE49-F238E27FC236}">
                <a16:creationId xmlns:a16="http://schemas.microsoft.com/office/drawing/2014/main" id="{3A014398-E657-4583-8F11-4475AB50F609}"/>
              </a:ext>
            </a:extLst>
          </p:cNvPr>
          <p:cNvGrpSpPr/>
          <p:nvPr/>
        </p:nvGrpSpPr>
        <p:grpSpPr>
          <a:xfrm>
            <a:off x="850425" y="4248183"/>
            <a:ext cx="1012825" cy="1014412"/>
            <a:chOff x="850425" y="4248183"/>
            <a:chExt cx="1012825" cy="1014412"/>
          </a:xfrm>
        </p:grpSpPr>
        <p:sp>
          <p:nvSpPr>
            <p:cNvPr id="10" name="晋升述职-2"/>
            <p:cNvSpPr>
              <a:spLocks noChangeArrowheads="1"/>
            </p:cNvSpPr>
            <p:nvPr/>
          </p:nvSpPr>
          <p:spPr bwMode="auto">
            <a:xfrm>
              <a:off x="850425" y="4248183"/>
              <a:ext cx="1012825" cy="1014412"/>
            </a:xfrm>
            <a:prstGeom prst="roundRect">
              <a:avLst>
                <a:gd name="adj" fmla="val 16667"/>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defTabSz="457200">
                <a:lnSpc>
                  <a:spcPct val="120000"/>
                </a:lnSpc>
              </a:pPr>
              <a:endParaRPr lang="zh-CN" altLang="zh-CN"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1" name="晋升述职-3"/>
            <p:cNvSpPr>
              <a:spLocks noChangeAspect="1" noEditPoints="1" noChangeArrowheads="1"/>
            </p:cNvSpPr>
            <p:nvPr/>
          </p:nvSpPr>
          <p:spPr bwMode="auto">
            <a:xfrm flipH="1">
              <a:off x="1206818" y="4398995"/>
              <a:ext cx="300038" cy="369888"/>
            </a:xfrm>
            <a:custGeom>
              <a:avLst/>
              <a:gdLst>
                <a:gd name="T0" fmla="*/ 41 w 41"/>
                <a:gd name="T1" fmla="*/ 47 h 51"/>
                <a:gd name="T2" fmla="*/ 37 w 41"/>
                <a:gd name="T3" fmla="*/ 51 h 51"/>
                <a:gd name="T4" fmla="*/ 3 w 41"/>
                <a:gd name="T5" fmla="*/ 51 h 51"/>
                <a:gd name="T6" fmla="*/ 0 w 41"/>
                <a:gd name="T7" fmla="*/ 47 h 51"/>
                <a:gd name="T8" fmla="*/ 0 w 41"/>
                <a:gd name="T9" fmla="*/ 27 h 51"/>
                <a:gd name="T10" fmla="*/ 3 w 41"/>
                <a:gd name="T11" fmla="*/ 23 h 51"/>
                <a:gd name="T12" fmla="*/ 4 w 41"/>
                <a:gd name="T13" fmla="*/ 23 h 51"/>
                <a:gd name="T14" fmla="*/ 4 w 41"/>
                <a:gd name="T15" fmla="*/ 16 h 51"/>
                <a:gd name="T16" fmla="*/ 20 w 41"/>
                <a:gd name="T17" fmla="*/ 0 h 51"/>
                <a:gd name="T18" fmla="*/ 36 w 41"/>
                <a:gd name="T19" fmla="*/ 16 h 51"/>
                <a:gd name="T20" fmla="*/ 36 w 41"/>
                <a:gd name="T21" fmla="*/ 23 h 51"/>
                <a:gd name="T22" fmla="*/ 37 w 41"/>
                <a:gd name="T23" fmla="*/ 23 h 51"/>
                <a:gd name="T24" fmla="*/ 41 w 41"/>
                <a:gd name="T25" fmla="*/ 27 h 51"/>
                <a:gd name="T26" fmla="*/ 41 w 41"/>
                <a:gd name="T27" fmla="*/ 47 h 51"/>
                <a:gd name="T28" fmla="*/ 29 w 41"/>
                <a:gd name="T29" fmla="*/ 23 h 51"/>
                <a:gd name="T30" fmla="*/ 29 w 41"/>
                <a:gd name="T31" fmla="*/ 16 h 51"/>
                <a:gd name="T32" fmla="*/ 20 w 41"/>
                <a:gd name="T33" fmla="*/ 7 h 51"/>
                <a:gd name="T34" fmla="*/ 11 w 41"/>
                <a:gd name="T35" fmla="*/ 16 h 51"/>
                <a:gd name="T36" fmla="*/ 11 w 41"/>
                <a:gd name="T37" fmla="*/ 23 h 51"/>
                <a:gd name="T38" fmla="*/ 29 w 41"/>
                <a:gd name="T39" fmla="*/ 23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51"/>
                <a:gd name="T62" fmla="*/ 41 w 41"/>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51">
                  <a:moveTo>
                    <a:pt x="41" y="47"/>
                  </a:moveTo>
                  <a:cubicBezTo>
                    <a:pt x="41" y="49"/>
                    <a:pt x="39" y="51"/>
                    <a:pt x="37" y="51"/>
                  </a:cubicBezTo>
                  <a:cubicBezTo>
                    <a:pt x="3" y="51"/>
                    <a:pt x="3" y="51"/>
                    <a:pt x="3" y="51"/>
                  </a:cubicBezTo>
                  <a:cubicBezTo>
                    <a:pt x="1" y="51"/>
                    <a:pt x="0" y="49"/>
                    <a:pt x="0" y="47"/>
                  </a:cubicBezTo>
                  <a:cubicBezTo>
                    <a:pt x="0" y="27"/>
                    <a:pt x="0" y="27"/>
                    <a:pt x="0" y="27"/>
                  </a:cubicBezTo>
                  <a:cubicBezTo>
                    <a:pt x="0" y="25"/>
                    <a:pt x="1" y="23"/>
                    <a:pt x="3" y="23"/>
                  </a:cubicBezTo>
                  <a:cubicBezTo>
                    <a:pt x="4" y="23"/>
                    <a:pt x="4" y="23"/>
                    <a:pt x="4" y="23"/>
                  </a:cubicBezTo>
                  <a:cubicBezTo>
                    <a:pt x="4" y="16"/>
                    <a:pt x="4" y="16"/>
                    <a:pt x="4" y="16"/>
                  </a:cubicBezTo>
                  <a:cubicBezTo>
                    <a:pt x="4" y="8"/>
                    <a:pt x="12" y="0"/>
                    <a:pt x="20" y="0"/>
                  </a:cubicBezTo>
                  <a:cubicBezTo>
                    <a:pt x="29" y="0"/>
                    <a:pt x="36" y="8"/>
                    <a:pt x="36" y="16"/>
                  </a:cubicBezTo>
                  <a:cubicBezTo>
                    <a:pt x="36" y="23"/>
                    <a:pt x="36" y="23"/>
                    <a:pt x="36" y="23"/>
                  </a:cubicBezTo>
                  <a:cubicBezTo>
                    <a:pt x="37" y="23"/>
                    <a:pt x="37" y="23"/>
                    <a:pt x="37" y="23"/>
                  </a:cubicBezTo>
                  <a:cubicBezTo>
                    <a:pt x="39" y="23"/>
                    <a:pt x="41" y="25"/>
                    <a:pt x="41" y="27"/>
                  </a:cubicBezTo>
                  <a:lnTo>
                    <a:pt x="41" y="47"/>
                  </a:lnTo>
                  <a:close/>
                  <a:moveTo>
                    <a:pt x="29" y="23"/>
                  </a:moveTo>
                  <a:cubicBezTo>
                    <a:pt x="29" y="16"/>
                    <a:pt x="29" y="16"/>
                    <a:pt x="29" y="16"/>
                  </a:cubicBezTo>
                  <a:cubicBezTo>
                    <a:pt x="29" y="11"/>
                    <a:pt x="25" y="7"/>
                    <a:pt x="20" y="7"/>
                  </a:cubicBezTo>
                  <a:cubicBezTo>
                    <a:pt x="15" y="7"/>
                    <a:pt x="11" y="11"/>
                    <a:pt x="11" y="16"/>
                  </a:cubicBezTo>
                  <a:cubicBezTo>
                    <a:pt x="11" y="23"/>
                    <a:pt x="11" y="23"/>
                    <a:pt x="11" y="23"/>
                  </a:cubicBezTo>
                  <a:lnTo>
                    <a:pt x="29" y="23"/>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3100" dirty="0">
                <a:solidFill>
                  <a:srgbClr val="262626"/>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p:txBody>
        </p:sp>
        <p:sp>
          <p:nvSpPr>
            <p:cNvPr id="12" name="晋升述职-4"/>
            <p:cNvSpPr>
              <a:spLocks noChangeArrowheads="1"/>
            </p:cNvSpPr>
            <p:nvPr/>
          </p:nvSpPr>
          <p:spPr bwMode="auto">
            <a:xfrm>
              <a:off x="929006" y="4886358"/>
              <a:ext cx="8556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p>
              <a:pPr algn="ctr">
                <a:spcBef>
                  <a:spcPct val="20000"/>
                </a:spcBef>
              </a:pPr>
              <a:r>
                <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rPr>
                <a:t>市场发展</a:t>
              </a:r>
              <a:endParaRPr lang="en-US" altLang="zh-CN"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endParaRPr>
            </a:p>
          </p:txBody>
        </p:sp>
      </p:grpSp>
      <p:grpSp>
        <p:nvGrpSpPr>
          <p:cNvPr id="3" name="组合 2">
            <a:extLst>
              <a:ext uri="{FF2B5EF4-FFF2-40B4-BE49-F238E27FC236}">
                <a16:creationId xmlns:a16="http://schemas.microsoft.com/office/drawing/2014/main" id="{E228E370-840B-4E8B-BE1C-18E178F4AE16}"/>
              </a:ext>
            </a:extLst>
          </p:cNvPr>
          <p:cNvGrpSpPr/>
          <p:nvPr/>
        </p:nvGrpSpPr>
        <p:grpSpPr>
          <a:xfrm>
            <a:off x="2133125" y="4248183"/>
            <a:ext cx="1014413" cy="1014412"/>
            <a:chOff x="2133125" y="4248183"/>
            <a:chExt cx="1014413" cy="1014412"/>
          </a:xfrm>
        </p:grpSpPr>
        <p:sp>
          <p:nvSpPr>
            <p:cNvPr id="14" name="晋升述职-5"/>
            <p:cNvSpPr>
              <a:spLocks noChangeArrowheads="1"/>
            </p:cNvSpPr>
            <p:nvPr/>
          </p:nvSpPr>
          <p:spPr bwMode="auto">
            <a:xfrm>
              <a:off x="2133125" y="4248183"/>
              <a:ext cx="1014413" cy="1014412"/>
            </a:xfrm>
            <a:prstGeom prst="roundRect">
              <a:avLst>
                <a:gd name="adj" fmla="val 16667"/>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5" name="晋升述职-6"/>
            <p:cNvSpPr>
              <a:spLocks noChangeAspect="1" noEditPoints="1" noChangeArrowheads="1"/>
            </p:cNvSpPr>
            <p:nvPr/>
          </p:nvSpPr>
          <p:spPr bwMode="auto">
            <a:xfrm>
              <a:off x="2414113" y="4405345"/>
              <a:ext cx="452437" cy="355600"/>
            </a:xfrm>
            <a:custGeom>
              <a:avLst/>
              <a:gdLst>
                <a:gd name="T0" fmla="*/ 63 w 64"/>
                <a:gd name="T1" fmla="*/ 20 h 50"/>
                <a:gd name="T2" fmla="*/ 44 w 64"/>
                <a:gd name="T3" fmla="*/ 43 h 50"/>
                <a:gd name="T4" fmla="*/ 28 w 64"/>
                <a:gd name="T5" fmla="*/ 47 h 50"/>
                <a:gd name="T6" fmla="*/ 18 w 64"/>
                <a:gd name="T7" fmla="*/ 46 h 50"/>
                <a:gd name="T8" fmla="*/ 11 w 64"/>
                <a:gd name="T9" fmla="*/ 43 h 50"/>
                <a:gd name="T10" fmla="*/ 4 w 64"/>
                <a:gd name="T11" fmla="*/ 50 h 50"/>
                <a:gd name="T12" fmla="*/ 0 w 64"/>
                <a:gd name="T13" fmla="*/ 47 h 50"/>
                <a:gd name="T14" fmla="*/ 0 w 64"/>
                <a:gd name="T15" fmla="*/ 46 h 50"/>
                <a:gd name="T16" fmla="*/ 7 w 64"/>
                <a:gd name="T17" fmla="*/ 37 h 50"/>
                <a:gd name="T18" fmla="*/ 6 w 64"/>
                <a:gd name="T19" fmla="*/ 34 h 50"/>
                <a:gd name="T20" fmla="*/ 5 w 64"/>
                <a:gd name="T21" fmla="*/ 30 h 50"/>
                <a:gd name="T22" fmla="*/ 25 w 64"/>
                <a:gd name="T23" fmla="*/ 8 h 50"/>
                <a:gd name="T24" fmla="*/ 52 w 64"/>
                <a:gd name="T25" fmla="*/ 3 h 50"/>
                <a:gd name="T26" fmla="*/ 58 w 64"/>
                <a:gd name="T27" fmla="*/ 0 h 50"/>
                <a:gd name="T28" fmla="*/ 64 w 64"/>
                <a:gd name="T29" fmla="*/ 13 h 50"/>
                <a:gd name="T30" fmla="*/ 63 w 64"/>
                <a:gd name="T31" fmla="*/ 20 h 50"/>
                <a:gd name="T32" fmla="*/ 43 w 64"/>
                <a:gd name="T33" fmla="*/ 18 h 50"/>
                <a:gd name="T34" fmla="*/ 14 w 64"/>
                <a:gd name="T35" fmla="*/ 32 h 50"/>
                <a:gd name="T36" fmla="*/ 13 w 64"/>
                <a:gd name="T37" fmla="*/ 34 h 50"/>
                <a:gd name="T38" fmla="*/ 16 w 64"/>
                <a:gd name="T39" fmla="*/ 36 h 50"/>
                <a:gd name="T40" fmla="*/ 17 w 64"/>
                <a:gd name="T41" fmla="*/ 36 h 50"/>
                <a:gd name="T42" fmla="*/ 22 w 64"/>
                <a:gd name="T43" fmla="*/ 31 h 50"/>
                <a:gd name="T44" fmla="*/ 43 w 64"/>
                <a:gd name="T45" fmla="*/ 23 h 50"/>
                <a:gd name="T46" fmla="*/ 45 w 64"/>
                <a:gd name="T47" fmla="*/ 20 h 50"/>
                <a:gd name="T48" fmla="*/ 43 w 64"/>
                <a:gd name="T49" fmla="*/ 18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0"/>
                <a:gd name="T77" fmla="*/ 64 w 64"/>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0">
                  <a:moveTo>
                    <a:pt x="63" y="20"/>
                  </a:moveTo>
                  <a:cubicBezTo>
                    <a:pt x="61" y="31"/>
                    <a:pt x="54" y="38"/>
                    <a:pt x="44" y="43"/>
                  </a:cubicBezTo>
                  <a:cubicBezTo>
                    <a:pt x="39" y="46"/>
                    <a:pt x="33" y="47"/>
                    <a:pt x="28" y="47"/>
                  </a:cubicBezTo>
                  <a:cubicBezTo>
                    <a:pt x="25" y="47"/>
                    <a:pt x="21" y="47"/>
                    <a:pt x="18" y="46"/>
                  </a:cubicBezTo>
                  <a:cubicBezTo>
                    <a:pt x="16" y="45"/>
                    <a:pt x="13" y="43"/>
                    <a:pt x="11" y="43"/>
                  </a:cubicBezTo>
                  <a:cubicBezTo>
                    <a:pt x="9" y="43"/>
                    <a:pt x="7" y="50"/>
                    <a:pt x="4" y="50"/>
                  </a:cubicBezTo>
                  <a:cubicBezTo>
                    <a:pt x="2" y="50"/>
                    <a:pt x="1" y="49"/>
                    <a:pt x="0" y="47"/>
                  </a:cubicBezTo>
                  <a:cubicBezTo>
                    <a:pt x="0" y="47"/>
                    <a:pt x="0" y="46"/>
                    <a:pt x="0" y="46"/>
                  </a:cubicBezTo>
                  <a:cubicBezTo>
                    <a:pt x="0" y="42"/>
                    <a:pt x="7" y="39"/>
                    <a:pt x="7" y="37"/>
                  </a:cubicBezTo>
                  <a:cubicBezTo>
                    <a:pt x="7" y="37"/>
                    <a:pt x="6" y="35"/>
                    <a:pt x="6" y="34"/>
                  </a:cubicBezTo>
                  <a:cubicBezTo>
                    <a:pt x="6" y="33"/>
                    <a:pt x="5" y="32"/>
                    <a:pt x="5" y="30"/>
                  </a:cubicBezTo>
                  <a:cubicBezTo>
                    <a:pt x="5" y="19"/>
                    <a:pt x="14" y="11"/>
                    <a:pt x="25" y="8"/>
                  </a:cubicBezTo>
                  <a:cubicBezTo>
                    <a:pt x="32" y="5"/>
                    <a:pt x="47" y="8"/>
                    <a:pt x="52" y="3"/>
                  </a:cubicBezTo>
                  <a:cubicBezTo>
                    <a:pt x="54" y="1"/>
                    <a:pt x="55" y="0"/>
                    <a:pt x="58" y="0"/>
                  </a:cubicBezTo>
                  <a:cubicBezTo>
                    <a:pt x="62" y="0"/>
                    <a:pt x="64" y="10"/>
                    <a:pt x="64" y="13"/>
                  </a:cubicBezTo>
                  <a:cubicBezTo>
                    <a:pt x="64" y="16"/>
                    <a:pt x="63" y="18"/>
                    <a:pt x="63" y="20"/>
                  </a:cubicBezTo>
                  <a:close/>
                  <a:moveTo>
                    <a:pt x="43" y="18"/>
                  </a:moveTo>
                  <a:cubicBezTo>
                    <a:pt x="31" y="18"/>
                    <a:pt x="22" y="23"/>
                    <a:pt x="14" y="32"/>
                  </a:cubicBezTo>
                  <a:cubicBezTo>
                    <a:pt x="14" y="33"/>
                    <a:pt x="13" y="33"/>
                    <a:pt x="13" y="34"/>
                  </a:cubicBezTo>
                  <a:cubicBezTo>
                    <a:pt x="13" y="35"/>
                    <a:pt x="15" y="36"/>
                    <a:pt x="16" y="36"/>
                  </a:cubicBezTo>
                  <a:cubicBezTo>
                    <a:pt x="16" y="36"/>
                    <a:pt x="17" y="36"/>
                    <a:pt x="17" y="36"/>
                  </a:cubicBezTo>
                  <a:cubicBezTo>
                    <a:pt x="19" y="34"/>
                    <a:pt x="21" y="32"/>
                    <a:pt x="22" y="31"/>
                  </a:cubicBezTo>
                  <a:cubicBezTo>
                    <a:pt x="29" y="25"/>
                    <a:pt x="34" y="23"/>
                    <a:pt x="43" y="23"/>
                  </a:cubicBezTo>
                  <a:cubicBezTo>
                    <a:pt x="44" y="23"/>
                    <a:pt x="45" y="22"/>
                    <a:pt x="45" y="20"/>
                  </a:cubicBezTo>
                  <a:cubicBezTo>
                    <a:pt x="45" y="19"/>
                    <a:pt x="44" y="18"/>
                    <a:pt x="43" y="18"/>
                  </a:cubicBezTo>
                  <a:close/>
                </a:path>
              </a:pathLst>
            </a:custGeom>
            <a:solidFill>
              <a:schemeClr val="tx1">
                <a:lumMod val="75000"/>
                <a:lumOff val="25000"/>
              </a:schemeClr>
            </a:solidFill>
            <a:ln>
              <a:noFill/>
            </a:ln>
          </p:spPr>
          <p:txBody>
            <a:bodyPr lIns="121682" tIns="60841" rIns="121682" bIns="60841">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3100" dirty="0">
                <a:solidFill>
                  <a:srgbClr val="262626"/>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p:txBody>
        </p:sp>
        <p:sp>
          <p:nvSpPr>
            <p:cNvPr id="16" name="晋升述职-7"/>
            <p:cNvSpPr>
              <a:spLocks noChangeArrowheads="1"/>
            </p:cNvSpPr>
            <p:nvPr/>
          </p:nvSpPr>
          <p:spPr bwMode="auto">
            <a:xfrm>
              <a:off x="2212500" y="4886358"/>
              <a:ext cx="8556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p>
              <a:pPr algn="ctr">
                <a:spcBef>
                  <a:spcPct val="20000"/>
                </a:spcBef>
              </a:pPr>
              <a:r>
                <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rPr>
                <a:t>业绩发展</a:t>
              </a:r>
              <a:endParaRPr lang="en-US" altLang="zh-CN" sz="1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endParaRPr>
            </a:p>
          </p:txBody>
        </p:sp>
      </p:grpSp>
      <p:grpSp>
        <p:nvGrpSpPr>
          <p:cNvPr id="4" name="组合 3">
            <a:extLst>
              <a:ext uri="{FF2B5EF4-FFF2-40B4-BE49-F238E27FC236}">
                <a16:creationId xmlns:a16="http://schemas.microsoft.com/office/drawing/2014/main" id="{6856CAF3-AD5E-4624-A137-46382BF083F5}"/>
              </a:ext>
            </a:extLst>
          </p:cNvPr>
          <p:cNvGrpSpPr/>
          <p:nvPr/>
        </p:nvGrpSpPr>
        <p:grpSpPr>
          <a:xfrm>
            <a:off x="3419000" y="4248183"/>
            <a:ext cx="1012825" cy="1014412"/>
            <a:chOff x="3419000" y="4248183"/>
            <a:chExt cx="1012825" cy="1014412"/>
          </a:xfrm>
        </p:grpSpPr>
        <p:sp>
          <p:nvSpPr>
            <p:cNvPr id="18" name="晋升述职-8"/>
            <p:cNvSpPr>
              <a:spLocks noChangeArrowheads="1"/>
            </p:cNvSpPr>
            <p:nvPr/>
          </p:nvSpPr>
          <p:spPr bwMode="auto">
            <a:xfrm>
              <a:off x="3419000" y="4248183"/>
              <a:ext cx="1012825" cy="1014412"/>
            </a:xfrm>
            <a:prstGeom prst="roundRect">
              <a:avLst>
                <a:gd name="adj" fmla="val 16667"/>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defTabSz="457200">
                <a:lnSpc>
                  <a:spcPct val="120000"/>
                </a:lnSpc>
              </a:pPr>
              <a:endParaRPr lang="zh-CN" altLang="zh-CN"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19" name="晋升述职-9"/>
            <p:cNvSpPr>
              <a:spLocks noChangeAspect="1" noChangeArrowheads="1"/>
            </p:cNvSpPr>
            <p:nvPr/>
          </p:nvSpPr>
          <p:spPr bwMode="auto">
            <a:xfrm>
              <a:off x="3704750" y="4383120"/>
              <a:ext cx="441325" cy="381000"/>
            </a:xfrm>
            <a:custGeom>
              <a:avLst/>
              <a:gdLst>
                <a:gd name="T0" fmla="*/ 64 w 64"/>
                <a:gd name="T1" fmla="*/ 51 h 55"/>
                <a:gd name="T2" fmla="*/ 60 w 64"/>
                <a:gd name="T3" fmla="*/ 55 h 55"/>
                <a:gd name="T4" fmla="*/ 49 w 64"/>
                <a:gd name="T5" fmla="*/ 55 h 55"/>
                <a:gd name="T6" fmla="*/ 45 w 64"/>
                <a:gd name="T7" fmla="*/ 51 h 55"/>
                <a:gd name="T8" fmla="*/ 45 w 64"/>
                <a:gd name="T9" fmla="*/ 40 h 55"/>
                <a:gd name="T10" fmla="*/ 49 w 64"/>
                <a:gd name="T11" fmla="*/ 36 h 55"/>
                <a:gd name="T12" fmla="*/ 52 w 64"/>
                <a:gd name="T13" fmla="*/ 36 h 55"/>
                <a:gd name="T14" fmla="*/ 52 w 64"/>
                <a:gd name="T15" fmla="*/ 30 h 55"/>
                <a:gd name="T16" fmla="*/ 34 w 64"/>
                <a:gd name="T17" fmla="*/ 30 h 55"/>
                <a:gd name="T18" fmla="*/ 34 w 64"/>
                <a:gd name="T19" fmla="*/ 36 h 55"/>
                <a:gd name="T20" fmla="*/ 37 w 64"/>
                <a:gd name="T21" fmla="*/ 36 h 55"/>
                <a:gd name="T22" fmla="*/ 41 w 64"/>
                <a:gd name="T23" fmla="*/ 40 h 55"/>
                <a:gd name="T24" fmla="*/ 41 w 64"/>
                <a:gd name="T25" fmla="*/ 51 h 55"/>
                <a:gd name="T26" fmla="*/ 37 w 64"/>
                <a:gd name="T27" fmla="*/ 55 h 55"/>
                <a:gd name="T28" fmla="*/ 26 w 64"/>
                <a:gd name="T29" fmla="*/ 55 h 55"/>
                <a:gd name="T30" fmla="*/ 23 w 64"/>
                <a:gd name="T31" fmla="*/ 51 h 55"/>
                <a:gd name="T32" fmla="*/ 23 w 64"/>
                <a:gd name="T33" fmla="*/ 40 h 55"/>
                <a:gd name="T34" fmla="*/ 26 w 64"/>
                <a:gd name="T35" fmla="*/ 36 h 55"/>
                <a:gd name="T36" fmla="*/ 29 w 64"/>
                <a:gd name="T37" fmla="*/ 36 h 55"/>
                <a:gd name="T38" fmla="*/ 29 w 64"/>
                <a:gd name="T39" fmla="*/ 30 h 55"/>
                <a:gd name="T40" fmla="*/ 11 w 64"/>
                <a:gd name="T41" fmla="*/ 30 h 55"/>
                <a:gd name="T42" fmla="*/ 11 w 64"/>
                <a:gd name="T43" fmla="*/ 36 h 55"/>
                <a:gd name="T44" fmla="*/ 15 w 64"/>
                <a:gd name="T45" fmla="*/ 36 h 55"/>
                <a:gd name="T46" fmla="*/ 18 w 64"/>
                <a:gd name="T47" fmla="*/ 40 h 55"/>
                <a:gd name="T48" fmla="*/ 18 w 64"/>
                <a:gd name="T49" fmla="*/ 51 h 55"/>
                <a:gd name="T50" fmla="*/ 15 w 64"/>
                <a:gd name="T51" fmla="*/ 55 h 55"/>
                <a:gd name="T52" fmla="*/ 3 w 64"/>
                <a:gd name="T53" fmla="*/ 55 h 55"/>
                <a:gd name="T54" fmla="*/ 0 w 64"/>
                <a:gd name="T55" fmla="*/ 51 h 55"/>
                <a:gd name="T56" fmla="*/ 0 w 64"/>
                <a:gd name="T57" fmla="*/ 40 h 55"/>
                <a:gd name="T58" fmla="*/ 3 w 64"/>
                <a:gd name="T59" fmla="*/ 36 h 55"/>
                <a:gd name="T60" fmla="*/ 7 w 64"/>
                <a:gd name="T61" fmla="*/ 36 h 55"/>
                <a:gd name="T62" fmla="*/ 7 w 64"/>
                <a:gd name="T63" fmla="*/ 30 h 55"/>
                <a:gd name="T64" fmla="*/ 11 w 64"/>
                <a:gd name="T65" fmla="*/ 25 h 55"/>
                <a:gd name="T66" fmla="*/ 29 w 64"/>
                <a:gd name="T67" fmla="*/ 25 h 55"/>
                <a:gd name="T68" fmla="*/ 29 w 64"/>
                <a:gd name="T69" fmla="*/ 18 h 55"/>
                <a:gd name="T70" fmla="*/ 26 w 64"/>
                <a:gd name="T71" fmla="*/ 18 h 55"/>
                <a:gd name="T72" fmla="*/ 23 w 64"/>
                <a:gd name="T73" fmla="*/ 15 h 55"/>
                <a:gd name="T74" fmla="*/ 23 w 64"/>
                <a:gd name="T75" fmla="*/ 3 h 55"/>
                <a:gd name="T76" fmla="*/ 26 w 64"/>
                <a:gd name="T77" fmla="*/ 0 h 55"/>
                <a:gd name="T78" fmla="*/ 37 w 64"/>
                <a:gd name="T79" fmla="*/ 0 h 55"/>
                <a:gd name="T80" fmla="*/ 41 w 64"/>
                <a:gd name="T81" fmla="*/ 3 h 55"/>
                <a:gd name="T82" fmla="*/ 41 w 64"/>
                <a:gd name="T83" fmla="*/ 15 h 55"/>
                <a:gd name="T84" fmla="*/ 37 w 64"/>
                <a:gd name="T85" fmla="*/ 18 h 55"/>
                <a:gd name="T86" fmla="*/ 34 w 64"/>
                <a:gd name="T87" fmla="*/ 18 h 55"/>
                <a:gd name="T88" fmla="*/ 34 w 64"/>
                <a:gd name="T89" fmla="*/ 25 h 55"/>
                <a:gd name="T90" fmla="*/ 52 w 64"/>
                <a:gd name="T91" fmla="*/ 25 h 55"/>
                <a:gd name="T92" fmla="*/ 57 w 64"/>
                <a:gd name="T93" fmla="*/ 30 h 55"/>
                <a:gd name="T94" fmla="*/ 57 w 64"/>
                <a:gd name="T95" fmla="*/ 36 h 55"/>
                <a:gd name="T96" fmla="*/ 60 w 64"/>
                <a:gd name="T97" fmla="*/ 36 h 55"/>
                <a:gd name="T98" fmla="*/ 64 w 64"/>
                <a:gd name="T99" fmla="*/ 40 h 55"/>
                <a:gd name="T100" fmla="*/ 64 w 64"/>
                <a:gd name="T101" fmla="*/ 51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4"/>
                <a:gd name="T154" fmla="*/ 0 h 55"/>
                <a:gd name="T155" fmla="*/ 64 w 64"/>
                <a:gd name="T156" fmla="*/ 55 h 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3100" dirty="0">
                <a:solidFill>
                  <a:srgbClr val="262626"/>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p:txBody>
        </p:sp>
        <p:sp>
          <p:nvSpPr>
            <p:cNvPr id="20" name="晋升述职-10"/>
            <p:cNvSpPr>
              <a:spLocks noChangeArrowheads="1"/>
            </p:cNvSpPr>
            <p:nvPr/>
          </p:nvSpPr>
          <p:spPr bwMode="auto">
            <a:xfrm>
              <a:off x="3497581" y="4886358"/>
              <a:ext cx="8556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p>
              <a:pPr algn="ctr">
                <a:spcBef>
                  <a:spcPct val="20000"/>
                </a:spcBef>
              </a:pPr>
              <a:r>
                <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rPr>
                <a:t>数据展示</a:t>
              </a:r>
              <a:endParaRPr lang="en-US" altLang="zh-CN"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endParaRPr>
            </a:p>
          </p:txBody>
        </p:sp>
      </p:grpSp>
      <p:grpSp>
        <p:nvGrpSpPr>
          <p:cNvPr id="5" name="组合 4">
            <a:extLst>
              <a:ext uri="{FF2B5EF4-FFF2-40B4-BE49-F238E27FC236}">
                <a16:creationId xmlns:a16="http://schemas.microsoft.com/office/drawing/2014/main" id="{6CB73025-E093-4D4E-BA79-B524EB0ACA05}"/>
              </a:ext>
            </a:extLst>
          </p:cNvPr>
          <p:cNvGrpSpPr/>
          <p:nvPr/>
        </p:nvGrpSpPr>
        <p:grpSpPr>
          <a:xfrm>
            <a:off x="4703287" y="4248183"/>
            <a:ext cx="1014412" cy="1014412"/>
            <a:chOff x="4703287" y="4248183"/>
            <a:chExt cx="1014412" cy="1014412"/>
          </a:xfrm>
        </p:grpSpPr>
        <p:sp>
          <p:nvSpPr>
            <p:cNvPr id="22" name="晋升述职-11"/>
            <p:cNvSpPr>
              <a:spLocks noChangeArrowheads="1"/>
            </p:cNvSpPr>
            <p:nvPr/>
          </p:nvSpPr>
          <p:spPr bwMode="auto">
            <a:xfrm>
              <a:off x="4703287" y="4248183"/>
              <a:ext cx="1014412" cy="1014412"/>
            </a:xfrm>
            <a:prstGeom prst="roundRect">
              <a:avLst>
                <a:gd name="adj" fmla="val 16667"/>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思源宋体 CN Heavy" panose="02020900000000000000" pitchFamily="18" charset="-122"/>
              </a:endParaRPr>
            </a:p>
          </p:txBody>
        </p:sp>
        <p:sp>
          <p:nvSpPr>
            <p:cNvPr id="23" name="晋升述职-12"/>
            <p:cNvSpPr>
              <a:spLocks noChangeAspect="1" noEditPoints="1" noChangeArrowheads="1"/>
            </p:cNvSpPr>
            <p:nvPr/>
          </p:nvSpPr>
          <p:spPr bwMode="auto">
            <a:xfrm>
              <a:off x="4983481" y="4356134"/>
              <a:ext cx="454025" cy="434975"/>
            </a:xfrm>
            <a:custGeom>
              <a:avLst/>
              <a:gdLst>
                <a:gd name="T0" fmla="*/ 63 w 67"/>
                <a:gd name="T1" fmla="*/ 49 h 64"/>
                <a:gd name="T2" fmla="*/ 58 w 67"/>
                <a:gd name="T3" fmla="*/ 44 h 64"/>
                <a:gd name="T4" fmla="*/ 54 w 67"/>
                <a:gd name="T5" fmla="*/ 48 h 64"/>
                <a:gd name="T6" fmla="*/ 63 w 67"/>
                <a:gd name="T7" fmla="*/ 57 h 64"/>
                <a:gd name="T8" fmla="*/ 64 w 67"/>
                <a:gd name="T9" fmla="*/ 60 h 64"/>
                <a:gd name="T10" fmla="*/ 59 w 67"/>
                <a:gd name="T11" fmla="*/ 64 h 64"/>
                <a:gd name="T12" fmla="*/ 56 w 67"/>
                <a:gd name="T13" fmla="*/ 63 h 64"/>
                <a:gd name="T14" fmla="*/ 29 w 67"/>
                <a:gd name="T15" fmla="*/ 36 h 64"/>
                <a:gd name="T16" fmla="*/ 15 w 67"/>
                <a:gd name="T17" fmla="*/ 42 h 64"/>
                <a:gd name="T18" fmla="*/ 0 w 67"/>
                <a:gd name="T19" fmla="*/ 27 h 64"/>
                <a:gd name="T20" fmla="*/ 26 w 67"/>
                <a:gd name="T21" fmla="*/ 0 h 64"/>
                <a:gd name="T22" fmla="*/ 41 w 67"/>
                <a:gd name="T23" fmla="*/ 15 h 64"/>
                <a:gd name="T24" fmla="*/ 36 w 67"/>
                <a:gd name="T25" fmla="*/ 30 h 64"/>
                <a:gd name="T26" fmla="*/ 50 w 67"/>
                <a:gd name="T27" fmla="*/ 44 h 64"/>
                <a:gd name="T28" fmla="*/ 54 w 67"/>
                <a:gd name="T29" fmla="*/ 40 h 64"/>
                <a:gd name="T30" fmla="*/ 49 w 67"/>
                <a:gd name="T31" fmla="*/ 35 h 64"/>
                <a:gd name="T32" fmla="*/ 54 w 67"/>
                <a:gd name="T33" fmla="*/ 31 h 64"/>
                <a:gd name="T34" fmla="*/ 55 w 67"/>
                <a:gd name="T35" fmla="*/ 31 h 64"/>
                <a:gd name="T36" fmla="*/ 67 w 67"/>
                <a:gd name="T37" fmla="*/ 44 h 64"/>
                <a:gd name="T38" fmla="*/ 63 w 67"/>
                <a:gd name="T39" fmla="*/ 49 h 64"/>
                <a:gd name="T40" fmla="*/ 25 w 67"/>
                <a:gd name="T41" fmla="*/ 8 h 64"/>
                <a:gd name="T42" fmla="*/ 18 w 67"/>
                <a:gd name="T43" fmla="*/ 16 h 64"/>
                <a:gd name="T44" fmla="*/ 19 w 67"/>
                <a:gd name="T45" fmla="*/ 19 h 64"/>
                <a:gd name="T46" fmla="*/ 15 w 67"/>
                <a:gd name="T47" fmla="*/ 18 h 64"/>
                <a:gd name="T48" fmla="*/ 7 w 67"/>
                <a:gd name="T49" fmla="*/ 26 h 64"/>
                <a:gd name="T50" fmla="*/ 15 w 67"/>
                <a:gd name="T51" fmla="*/ 34 h 64"/>
                <a:gd name="T52" fmla="*/ 23 w 67"/>
                <a:gd name="T53" fmla="*/ 26 h 64"/>
                <a:gd name="T54" fmla="*/ 22 w 67"/>
                <a:gd name="T55" fmla="*/ 23 h 64"/>
                <a:gd name="T56" fmla="*/ 25 w 67"/>
                <a:gd name="T57" fmla="*/ 24 h 64"/>
                <a:gd name="T58" fmla="*/ 33 w 67"/>
                <a:gd name="T59" fmla="*/ 16 h 64"/>
                <a:gd name="T60" fmla="*/ 25 w 67"/>
                <a:gd name="T61" fmla="*/ 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7"/>
                <a:gd name="T94" fmla="*/ 0 h 64"/>
                <a:gd name="T95" fmla="*/ 67 w 67"/>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tx1">
                <a:lumMod val="75000"/>
                <a:lumOff val="25000"/>
              </a:schemeClr>
            </a:solidFill>
            <a:ln>
              <a:noFill/>
            </a:ln>
          </p:spPr>
          <p:txBody>
            <a:bodyPr lIns="121682" tIns="60841" rIns="121682" bIns="60841">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endParaRPr lang="zh-CN" altLang="zh-CN" sz="3100" dirty="0">
                <a:solidFill>
                  <a:srgbClr val="262626"/>
                </a:solidFill>
                <a:latin typeface="思源黑体 CN Light" panose="020B0300000000000000" pitchFamily="34" charset="-122"/>
                <a:ea typeface="思源黑体 CN Light" panose="020B0300000000000000" pitchFamily="34" charset="-122"/>
                <a:cs typeface="思源宋体 CN Heavy" panose="02020900000000000000" pitchFamily="18" charset="-122"/>
                <a:sym typeface="思源宋体 CN Heavy" panose="02020900000000000000" pitchFamily="18" charset="-122"/>
              </a:endParaRPr>
            </a:p>
          </p:txBody>
        </p:sp>
        <p:sp>
          <p:nvSpPr>
            <p:cNvPr id="24" name="晋升述职-13"/>
            <p:cNvSpPr>
              <a:spLocks noChangeArrowheads="1"/>
            </p:cNvSpPr>
            <p:nvPr/>
          </p:nvSpPr>
          <p:spPr bwMode="auto">
            <a:xfrm>
              <a:off x="4783456" y="4886358"/>
              <a:ext cx="854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p>
              <a:pPr algn="ctr">
                <a:spcBef>
                  <a:spcPct val="20000"/>
                </a:spcBef>
              </a:pPr>
              <a:r>
                <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rPr>
                <a:t>成果展示</a:t>
              </a:r>
              <a:endParaRPr lang="en-US" altLang="zh-CN" sz="1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sym typeface="Arial" panose="020B0604020202020204" pitchFamily="34" charset="0"/>
              </a:endParaRPr>
            </a:p>
          </p:txBody>
        </p:sp>
      </p:grpSp>
      <p:sp>
        <p:nvSpPr>
          <p:cNvPr id="28" name="晋升述职-14"/>
          <p:cNvSpPr/>
          <p:nvPr/>
        </p:nvSpPr>
        <p:spPr>
          <a:xfrm>
            <a:off x="808299" y="1886336"/>
            <a:ext cx="2954258" cy="530050"/>
          </a:xfrm>
          <a:prstGeom prst="homePlate">
            <a:avLst>
              <a:gd name="adj" fmla="val 21873"/>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9" name="晋升述职-15"/>
          <p:cNvSpPr txBox="1"/>
          <p:nvPr/>
        </p:nvSpPr>
        <p:spPr>
          <a:xfrm>
            <a:off x="1113867" y="1920529"/>
            <a:ext cx="2383713" cy="461665"/>
          </a:xfrm>
          <a:prstGeom prst="rect">
            <a:avLst/>
          </a:prstGeom>
          <a:noFill/>
        </p:spPr>
        <p:txBody>
          <a:bodyPr wrap="square" rtlCol="0">
            <a:noAutofit/>
          </a:bodyPr>
          <a:lstStyle/>
          <a:p>
            <a:pPr>
              <a:spcBef>
                <a:spcPct val="0"/>
              </a:spcBef>
              <a:buClr>
                <a:schemeClr val="tx1">
                  <a:lumMod val="85000"/>
                  <a:lumOff val="15000"/>
                </a:schemeClr>
              </a:buClr>
              <a:buSzPct val="105000"/>
              <a:defRPr/>
            </a:pPr>
            <a:r>
              <a:rPr lang="zh-CN" altLang="en-US" sz="2400" kern="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在职工作亮点</a:t>
            </a:r>
          </a:p>
        </p:txBody>
      </p:sp>
      <p:sp>
        <p:nvSpPr>
          <p:cNvPr id="27" name="晋升述职-16"/>
          <p:cNvSpPr txBox="1"/>
          <p:nvPr/>
        </p:nvSpPr>
        <p:spPr>
          <a:xfrm>
            <a:off x="1113867" y="2581266"/>
            <a:ext cx="4603831" cy="1171603"/>
          </a:xfrm>
          <a:prstGeom prst="rect">
            <a:avLst/>
          </a:prstGeom>
          <a:noFill/>
        </p:spPr>
        <p:txBody>
          <a:bodyPr wrap="square" rtlCol="0">
            <a:noAutofit/>
          </a:bodyPr>
          <a:lstStyle/>
          <a:p>
            <a:pPr>
              <a:lnSpc>
                <a:spcPct val="150000"/>
              </a:lnSpc>
            </a:pPr>
            <a:r>
              <a:rPr lang="zh-CN" altLang="en-US" sz="1200" kern="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请在这里输入一段文字请在这里输入一段文字请在这里输入一段文字请在这里输入一段文字请在这里输入一段文字请在这里输入一段文字。</a:t>
            </a:r>
          </a:p>
        </p:txBody>
      </p:sp>
      <p:sp>
        <p:nvSpPr>
          <p:cNvPr id="30" name="晋升述职-1">
            <a:extLst>
              <a:ext uri="{FF2B5EF4-FFF2-40B4-BE49-F238E27FC236}">
                <a16:creationId xmlns:a16="http://schemas.microsoft.com/office/drawing/2014/main" id="{5E658A89-5CF9-4CE7-ACC0-B310C8CD4611}"/>
              </a:ext>
            </a:extLst>
          </p:cNvPr>
          <p:cNvSpPr txBox="1">
            <a:spLocks/>
          </p:cNvSpPr>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3"/>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01</a:t>
            </a:r>
            <a:endParaRPr lang="en-US"/>
          </a:p>
        </p:txBody>
      </p:sp>
      <p:sp>
        <p:nvSpPr>
          <p:cNvPr id="31" name="晋升述职-3">
            <a:extLst>
              <a:ext uri="{FF2B5EF4-FFF2-40B4-BE49-F238E27FC236}">
                <a16:creationId xmlns:a16="http://schemas.microsoft.com/office/drawing/2014/main" id="{F21B5DBE-D159-4351-BA02-4FAA04A9D6B8}"/>
              </a:ext>
            </a:extLst>
          </p:cNvPr>
          <p:cNvSpPr txBox="1">
            <a:spLocks/>
          </p:cNvSpPr>
          <p:nvPr/>
        </p:nvSpPr>
        <p:spPr>
          <a:xfrm>
            <a:off x="1704556" y="370520"/>
            <a:ext cx="1527594" cy="407497"/>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晋升述职</a:t>
            </a:r>
          </a:p>
        </p:txBody>
      </p:sp>
      <p:sp>
        <p:nvSpPr>
          <p:cNvPr id="32" name="晋升述职-4">
            <a:extLst>
              <a:ext uri="{FF2B5EF4-FFF2-40B4-BE49-F238E27FC236}">
                <a16:creationId xmlns:a16="http://schemas.microsoft.com/office/drawing/2014/main" id="{2152DCD8-5F59-42FA-9A0E-0521A2BBCF7A}"/>
              </a:ext>
            </a:extLst>
          </p:cNvPr>
          <p:cNvSpPr>
            <a:spLocks noGrp="1"/>
          </p:cNvSpPr>
          <p:nvPr>
            <p:ph type="body" sz="quarter" idx="4294967295"/>
          </p:nvPr>
        </p:nvSpPr>
        <p:spPr>
          <a:xfrm>
            <a:off x="1735036" y="729206"/>
            <a:ext cx="1421991" cy="184359"/>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PROMOTION REPORT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晋升述职-1"/>
          <p:cNvSpPr/>
          <p:nvPr/>
        </p:nvSpPr>
        <p:spPr>
          <a:xfrm>
            <a:off x="7905749" y="1348449"/>
            <a:ext cx="3728757" cy="5509551"/>
          </a:xfrm>
          <a:prstGeom prst="roundRect">
            <a:avLst>
              <a:gd name="adj" fmla="val 9596"/>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38" name="晋升述职-2"/>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3381375" y="1612132"/>
            <a:ext cx="8810625" cy="5245867"/>
          </a:xfrm>
          <a:prstGeom prst="rect">
            <a:avLst/>
          </a:prstGeom>
        </p:spPr>
      </p:pic>
      <p:sp>
        <p:nvSpPr>
          <p:cNvPr id="2" name="晋升述职-3"/>
          <p:cNvSpPr>
            <a:spLocks noGrp="1"/>
          </p:cNvSpPr>
          <p:nvPr>
            <p:ph type="body" sz="quarter" idx="10"/>
          </p:nvPr>
        </p:nvSpPr>
        <p:spPr/>
        <p:txBody>
          <a:bodyPr>
            <a:noAutofit/>
          </a:bodyPr>
          <a:lstStyle/>
          <a:p>
            <a:r>
              <a:rPr lang="en-US" altLang="zh-CN" dirty="0"/>
              <a:t>01</a:t>
            </a:r>
            <a:endParaRPr lang="zh-CN" altLang="en-US" dirty="0"/>
          </a:p>
        </p:txBody>
      </p:sp>
      <p:sp>
        <p:nvSpPr>
          <p:cNvPr id="3" name="晋升述职-4"/>
          <p:cNvSpPr>
            <a:spLocks noGrp="1"/>
          </p:cNvSpPr>
          <p:nvPr>
            <p:ph type="body" sz="quarter" idx="11"/>
          </p:nvPr>
        </p:nvSpPr>
        <p:spPr>
          <a:noFill/>
          <a:effectLst/>
        </p:spPr>
        <p:txBody>
          <a:bodyPr wrap="square" lIns="98755" tIns="49378" rIns="98755" bIns="49378" rtlCol="0">
            <a:noAutofit/>
          </a:bodyPr>
          <a:lstStyle/>
          <a:p>
            <a:r>
              <a:rPr lang="zh-CN" altLang="en-US" dirty="0">
                <a:gradFill flip="none" rotWithShape="1">
                  <a:gsLst>
                    <a:gs pos="0">
                      <a:schemeClr val="accent2"/>
                    </a:gs>
                    <a:gs pos="100000">
                      <a:schemeClr val="accent1"/>
                    </a:gs>
                  </a:gsLst>
                  <a:lin ang="0" scaled="1"/>
                  <a:tileRect/>
                </a:gradFill>
              </a:rPr>
              <a:t>晋升述职</a:t>
            </a:r>
          </a:p>
        </p:txBody>
      </p:sp>
      <p:sp>
        <p:nvSpPr>
          <p:cNvPr id="4" name="晋升述职-5"/>
          <p:cNvSpPr>
            <a:spLocks noGrp="1"/>
          </p:cNvSpPr>
          <p:nvPr>
            <p:ph type="body" sz="quarter" idx="4294967295"/>
          </p:nvPr>
        </p:nvSpPr>
        <p:spPr>
          <a:xfrm>
            <a:off x="1735036" y="729206"/>
            <a:ext cx="1421991" cy="184359"/>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PROMOTION REPORT</a:t>
            </a:r>
          </a:p>
        </p:txBody>
      </p:sp>
      <p:sp>
        <p:nvSpPr>
          <p:cNvPr id="35" name="晋升述职-6"/>
          <p:cNvSpPr/>
          <p:nvPr/>
        </p:nvSpPr>
        <p:spPr>
          <a:xfrm flipH="1">
            <a:off x="7347448" y="4593133"/>
            <a:ext cx="916418" cy="91641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8" name="晋升述职-7"/>
          <p:cNvSpPr/>
          <p:nvPr/>
        </p:nvSpPr>
        <p:spPr>
          <a:xfrm>
            <a:off x="1051664" y="1923360"/>
            <a:ext cx="387039" cy="387039"/>
          </a:xfrm>
          <a:prstGeom prst="roundRect">
            <a:avLst/>
          </a:prstGeom>
          <a:gradFill>
            <a:gsLst>
              <a:gs pos="0">
                <a:schemeClr val="accent2"/>
              </a:gs>
              <a:gs pos="100000">
                <a:schemeClr val="accent1"/>
              </a:gs>
            </a:gsLst>
            <a:lin ang="2700000" scaled="0"/>
          </a:gra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0" name="晋升述职-8"/>
          <p:cNvSpPr txBox="1"/>
          <p:nvPr/>
        </p:nvSpPr>
        <p:spPr>
          <a:xfrm>
            <a:off x="1089625" y="1909895"/>
            <a:ext cx="844814" cy="707886"/>
          </a:xfrm>
          <a:prstGeom prst="rect">
            <a:avLst/>
          </a:prstGeom>
          <a:noFill/>
        </p:spPr>
        <p:txBody>
          <a:bodyPr wrap="square" rtlCol="0">
            <a:noAutofit/>
          </a:bodyPr>
          <a:lstStyle/>
          <a:p>
            <a:r>
              <a:rPr lang="en-US" altLang="zh-CN" sz="4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01</a:t>
            </a:r>
            <a:endParaRPr lang="zh-CN" altLang="en-US" sz="4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1" name="晋升述职-9"/>
          <p:cNvSpPr txBox="1"/>
          <p:nvPr/>
        </p:nvSpPr>
        <p:spPr>
          <a:xfrm>
            <a:off x="1868707" y="2033006"/>
            <a:ext cx="1552838" cy="461665"/>
          </a:xfrm>
          <a:prstGeom prst="rect">
            <a:avLst/>
          </a:prstGeom>
          <a:noFill/>
        </p:spPr>
        <p:txBody>
          <a:bodyPr wrap="square" rtlCol="0">
            <a:noAutofit/>
          </a:bodyPr>
          <a:lstStyle/>
          <a:p>
            <a:r>
              <a:rPr lang="zh-CN" altLang="en-US" sz="24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业绩发展</a:t>
            </a:r>
          </a:p>
        </p:txBody>
      </p:sp>
      <p:sp>
        <p:nvSpPr>
          <p:cNvPr id="12" name="晋升述职-10"/>
          <p:cNvSpPr txBox="1"/>
          <p:nvPr/>
        </p:nvSpPr>
        <p:spPr>
          <a:xfrm>
            <a:off x="1126416" y="2682487"/>
            <a:ext cx="2358380" cy="893771"/>
          </a:xfrm>
          <a:prstGeom prst="rect">
            <a:avLst/>
          </a:prstGeom>
          <a:noFill/>
        </p:spPr>
        <p:txBody>
          <a:bodyPr wrap="square" rtlCol="0">
            <a:noAutofit/>
          </a:bodyPr>
          <a:lstStyle/>
          <a:p>
            <a:pPr>
              <a:lnSpc>
                <a:spcPct val="15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a:t>
            </a:r>
            <a:endParaRPr lang="en-US" altLang="zh-CN" sz="1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cxnSp>
        <p:nvCxnSpPr>
          <p:cNvPr id="36" name="晋升述职-11"/>
          <p:cNvCxnSpPr/>
          <p:nvPr/>
        </p:nvCxnSpPr>
        <p:spPr>
          <a:xfrm>
            <a:off x="1228016" y="2617781"/>
            <a:ext cx="2509387" cy="0"/>
          </a:xfrm>
          <a:prstGeom prst="line">
            <a:avLst/>
          </a:prstGeom>
          <a:noFill/>
          <a:ln w="6350" cap="flat" cmpd="sng" algn="ctr">
            <a:solidFill>
              <a:schemeClr val="bg1">
                <a:lumMod val="75000"/>
              </a:schemeClr>
            </a:solidFill>
            <a:prstDash val="dash"/>
            <a:miter lim="800000"/>
          </a:ln>
          <a:effectLst/>
        </p:spPr>
      </p:cxnSp>
      <p:sp>
        <p:nvSpPr>
          <p:cNvPr id="14" name="晋升述职-12"/>
          <p:cNvSpPr/>
          <p:nvPr/>
        </p:nvSpPr>
        <p:spPr>
          <a:xfrm>
            <a:off x="4242523" y="1923360"/>
            <a:ext cx="387039" cy="38703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6" name="晋升述职-13"/>
          <p:cNvSpPr txBox="1"/>
          <p:nvPr/>
        </p:nvSpPr>
        <p:spPr>
          <a:xfrm>
            <a:off x="4280484" y="1909895"/>
            <a:ext cx="844814" cy="707886"/>
          </a:xfrm>
          <a:prstGeom prst="rect">
            <a:avLst/>
          </a:prstGeom>
          <a:noFill/>
        </p:spPr>
        <p:txBody>
          <a:bodyPr wrap="square" rtlCol="0">
            <a:noAutofit/>
          </a:bodyPr>
          <a:lstStyle/>
          <a:p>
            <a:r>
              <a:rPr lang="en-US" altLang="zh-CN" sz="400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02</a:t>
            </a:r>
            <a:endParaRPr lang="zh-CN" altLang="en-US" sz="4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7" name="晋升述职-14"/>
          <p:cNvSpPr txBox="1"/>
          <p:nvPr/>
        </p:nvSpPr>
        <p:spPr>
          <a:xfrm>
            <a:off x="5059566" y="2033006"/>
            <a:ext cx="1552838" cy="461665"/>
          </a:xfrm>
          <a:prstGeom prst="rect">
            <a:avLst/>
          </a:prstGeom>
          <a:noFill/>
        </p:spPr>
        <p:txBody>
          <a:bodyPr wrap="square" rtlCol="0">
            <a:noAutofit/>
          </a:body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数据展示</a:t>
            </a:r>
          </a:p>
        </p:txBody>
      </p:sp>
      <p:sp>
        <p:nvSpPr>
          <p:cNvPr id="18" name="晋升述职-15"/>
          <p:cNvSpPr txBox="1"/>
          <p:nvPr/>
        </p:nvSpPr>
        <p:spPr>
          <a:xfrm>
            <a:off x="4317275" y="2682487"/>
            <a:ext cx="2358380" cy="893771"/>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cxnSp>
        <p:nvCxnSpPr>
          <p:cNvPr id="39" name="晋升述职-16"/>
          <p:cNvCxnSpPr/>
          <p:nvPr/>
        </p:nvCxnSpPr>
        <p:spPr>
          <a:xfrm>
            <a:off x="4422552" y="2617781"/>
            <a:ext cx="2509387" cy="0"/>
          </a:xfrm>
          <a:prstGeom prst="line">
            <a:avLst/>
          </a:prstGeom>
          <a:noFill/>
          <a:ln w="6350" cap="flat" cmpd="sng" algn="ctr">
            <a:solidFill>
              <a:schemeClr val="bg1">
                <a:lumMod val="75000"/>
              </a:schemeClr>
            </a:solidFill>
            <a:prstDash val="dash"/>
            <a:miter lim="800000"/>
          </a:ln>
          <a:effectLst/>
        </p:spPr>
      </p:cxnSp>
      <p:sp>
        <p:nvSpPr>
          <p:cNvPr id="42" name="晋升述职-17"/>
          <p:cNvSpPr/>
          <p:nvPr/>
        </p:nvSpPr>
        <p:spPr>
          <a:xfrm>
            <a:off x="1051664" y="3987213"/>
            <a:ext cx="387039" cy="387039"/>
          </a:xfrm>
          <a:prstGeom prst="roundRect">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3" name="晋升述职-18"/>
          <p:cNvSpPr txBox="1"/>
          <p:nvPr/>
        </p:nvSpPr>
        <p:spPr>
          <a:xfrm>
            <a:off x="1089625" y="3973748"/>
            <a:ext cx="844814" cy="707886"/>
          </a:xfrm>
          <a:prstGeom prst="rect">
            <a:avLst/>
          </a:prstGeom>
          <a:noFill/>
        </p:spPr>
        <p:txBody>
          <a:bodyPr wrap="square" rtlCol="0">
            <a:noAutofit/>
          </a:bodyPr>
          <a:lstStyle/>
          <a:p>
            <a:r>
              <a:rPr lang="en-US" altLang="zh-CN" sz="400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03</a:t>
            </a:r>
            <a:endParaRPr lang="zh-CN" altLang="en-US" sz="4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4" name="晋升述职-19"/>
          <p:cNvSpPr txBox="1"/>
          <p:nvPr/>
        </p:nvSpPr>
        <p:spPr>
          <a:xfrm>
            <a:off x="1868707" y="4096859"/>
            <a:ext cx="1552838" cy="461665"/>
          </a:xfrm>
          <a:prstGeom prst="rect">
            <a:avLst/>
          </a:prstGeom>
          <a:noFill/>
        </p:spPr>
        <p:txBody>
          <a:bodyPr wrap="square" rtlCol="0">
            <a:noAutofit/>
          </a:body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成果展示</a:t>
            </a:r>
          </a:p>
        </p:txBody>
      </p:sp>
      <p:sp>
        <p:nvSpPr>
          <p:cNvPr id="45" name="晋升述职-20"/>
          <p:cNvSpPr txBox="1"/>
          <p:nvPr/>
        </p:nvSpPr>
        <p:spPr>
          <a:xfrm>
            <a:off x="1126416" y="4746340"/>
            <a:ext cx="2358380" cy="893771"/>
          </a:xfrm>
          <a:prstGeom prst="rect">
            <a:avLst/>
          </a:prstGeom>
          <a:noFill/>
        </p:spPr>
        <p:txBody>
          <a:bodyPr wrap="square" rtlCol="0">
            <a:noAutofit/>
          </a:bodyPr>
          <a:lstStyle/>
          <a:p>
            <a:pPr>
              <a:lnSpc>
                <a:spcPct val="150000"/>
              </a:lnSpc>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a:t>
            </a:r>
            <a:endParaRPr lang="en-US" altLang="zh-CN" sz="12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cxnSp>
        <p:nvCxnSpPr>
          <p:cNvPr id="46" name="晋升述职-21"/>
          <p:cNvCxnSpPr/>
          <p:nvPr/>
        </p:nvCxnSpPr>
        <p:spPr>
          <a:xfrm>
            <a:off x="1228016" y="4681634"/>
            <a:ext cx="2509387" cy="0"/>
          </a:xfrm>
          <a:prstGeom prst="line">
            <a:avLst/>
          </a:prstGeom>
          <a:noFill/>
          <a:ln w="6350" cap="flat" cmpd="sng" algn="ctr">
            <a:solidFill>
              <a:schemeClr val="bg1">
                <a:lumMod val="75000"/>
              </a:schemeClr>
            </a:solidFill>
            <a:prstDash val="dash"/>
            <a:miter lim="800000"/>
          </a:ln>
          <a:effectLst/>
        </p:spPr>
      </p:cxnSp>
      <p:sp>
        <p:nvSpPr>
          <p:cNvPr id="48" name="晋升述职-22"/>
          <p:cNvSpPr/>
          <p:nvPr/>
        </p:nvSpPr>
        <p:spPr>
          <a:xfrm>
            <a:off x="4242523" y="3987213"/>
            <a:ext cx="387039" cy="387039"/>
          </a:xfrm>
          <a:prstGeom prst="roundRect">
            <a:avLst/>
          </a:prstGeom>
          <a:gradFill>
            <a:gsLst>
              <a:gs pos="0">
                <a:schemeClr val="accent2"/>
              </a:gs>
              <a:gs pos="100000">
                <a:schemeClr val="accent1"/>
              </a:gs>
            </a:gsLst>
            <a:lin ang="2700000" scaled="0"/>
          </a:gra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49" name="晋升述职-23"/>
          <p:cNvSpPr txBox="1"/>
          <p:nvPr/>
        </p:nvSpPr>
        <p:spPr>
          <a:xfrm>
            <a:off x="4280484" y="3973748"/>
            <a:ext cx="844814" cy="707886"/>
          </a:xfrm>
          <a:prstGeom prst="rect">
            <a:avLst/>
          </a:prstGeom>
          <a:noFill/>
        </p:spPr>
        <p:txBody>
          <a:bodyPr wrap="square" rtlCol="0">
            <a:noAutofit/>
          </a:bodyPr>
          <a:lstStyle/>
          <a:p>
            <a:r>
              <a:rPr lang="en-US" altLang="zh-CN" sz="400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rPr>
              <a:t>04</a:t>
            </a:r>
            <a:endParaRPr lang="zh-CN" altLang="en-US" sz="4000" dirty="0">
              <a:solidFill>
                <a:schemeClr val="tx1">
                  <a:lumMod val="75000"/>
                  <a:lumOff val="25000"/>
                </a:schemeClr>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50" name="晋升述职-24"/>
          <p:cNvSpPr txBox="1"/>
          <p:nvPr/>
        </p:nvSpPr>
        <p:spPr>
          <a:xfrm>
            <a:off x="5059566" y="4096859"/>
            <a:ext cx="1552838" cy="461665"/>
          </a:xfrm>
          <a:prstGeom prst="rect">
            <a:avLst/>
          </a:prstGeom>
          <a:noFill/>
        </p:spPr>
        <p:txBody>
          <a:bodyPr wrap="square" rtlCol="0">
            <a:noAutofit/>
          </a:bodyPr>
          <a:lstStyle/>
          <a:p>
            <a:r>
              <a:rPr lang="zh-CN" altLang="en-US" sz="2400"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cs typeface="思源宋体 CN Heavy" panose="02020900000000000000" pitchFamily="18" charset="-122"/>
              </a:rPr>
              <a:t>未来计划</a:t>
            </a:r>
          </a:p>
        </p:txBody>
      </p:sp>
      <p:sp>
        <p:nvSpPr>
          <p:cNvPr id="51" name="晋升述职-25"/>
          <p:cNvSpPr txBox="1"/>
          <p:nvPr/>
        </p:nvSpPr>
        <p:spPr>
          <a:xfrm>
            <a:off x="4317275" y="4746340"/>
            <a:ext cx="2358380" cy="893771"/>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sym typeface="+mn-lt"/>
              </a:rPr>
              <a:t>请在这里输入一段文字请在这里输入一段文字请在这里输入一段文字请在这里输入一段文字</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cxnSp>
        <p:nvCxnSpPr>
          <p:cNvPr id="52" name="晋升述职-26"/>
          <p:cNvCxnSpPr/>
          <p:nvPr/>
        </p:nvCxnSpPr>
        <p:spPr>
          <a:xfrm>
            <a:off x="4422552" y="4681634"/>
            <a:ext cx="2509387" cy="0"/>
          </a:xfrm>
          <a:prstGeom prst="line">
            <a:avLst/>
          </a:prstGeom>
          <a:noFill/>
          <a:ln w="6350" cap="flat" cmpd="sng" algn="ctr">
            <a:solidFill>
              <a:schemeClr val="bg1">
                <a:lumMod val="75000"/>
              </a:schemeClr>
            </a:solidFill>
            <a:prstDash val="dash"/>
            <a:miter lim="800000"/>
          </a:ln>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晋升述职-1"/>
          <p:cNvSpPr/>
          <p:nvPr/>
        </p:nvSpPr>
        <p:spPr>
          <a:xfrm>
            <a:off x="3840208" y="1573662"/>
            <a:ext cx="4511585" cy="4511585"/>
          </a:xfrm>
          <a:prstGeom prst="donut">
            <a:avLst>
              <a:gd name="adj" fmla="val 14402"/>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grpSp>
        <p:nvGrpSpPr>
          <p:cNvPr id="2" name="组合 1">
            <a:extLst>
              <a:ext uri="{FF2B5EF4-FFF2-40B4-BE49-F238E27FC236}">
                <a16:creationId xmlns:a16="http://schemas.microsoft.com/office/drawing/2014/main" id="{E7E72DF1-30CB-4845-A019-A883A6BA0FA7}"/>
              </a:ext>
            </a:extLst>
          </p:cNvPr>
          <p:cNvGrpSpPr/>
          <p:nvPr/>
        </p:nvGrpSpPr>
        <p:grpSpPr>
          <a:xfrm>
            <a:off x="1279900" y="1876143"/>
            <a:ext cx="1748464" cy="400735"/>
            <a:chOff x="1279900" y="1876143"/>
            <a:chExt cx="1748464" cy="400735"/>
          </a:xfrm>
        </p:grpSpPr>
        <p:sp>
          <p:nvSpPr>
            <p:cNvPr id="13" name="晋升述职-2"/>
            <p:cNvSpPr/>
            <p:nvPr/>
          </p:nvSpPr>
          <p:spPr>
            <a:xfrm>
              <a:off x="1279900" y="1876769"/>
              <a:ext cx="1748464" cy="400109"/>
            </a:xfrm>
            <a:prstGeom prst="roundRect">
              <a:avLst>
                <a:gd name="adj" fmla="val 5000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4" name="晋升述职-3"/>
            <p:cNvSpPr/>
            <p:nvPr/>
          </p:nvSpPr>
          <p:spPr>
            <a:xfrm>
              <a:off x="1548838" y="1876143"/>
              <a:ext cx="1210588" cy="400110"/>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相互扶持</a:t>
              </a:r>
            </a:p>
          </p:txBody>
        </p:sp>
      </p:grpSp>
      <p:sp>
        <p:nvSpPr>
          <p:cNvPr id="15" name="晋升述职-4"/>
          <p:cNvSpPr/>
          <p:nvPr/>
        </p:nvSpPr>
        <p:spPr>
          <a:xfrm>
            <a:off x="608755" y="2389707"/>
            <a:ext cx="3090755" cy="1028295"/>
          </a:xfrm>
          <a:prstGeom prst="rect">
            <a:avLst/>
          </a:prstGeom>
        </p:spPr>
        <p:txBody>
          <a:bodyPr wrap="square">
            <a:noAutofit/>
          </a:bodyPr>
          <a:lstStyle/>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3" name="组合 2">
            <a:extLst>
              <a:ext uri="{FF2B5EF4-FFF2-40B4-BE49-F238E27FC236}">
                <a16:creationId xmlns:a16="http://schemas.microsoft.com/office/drawing/2014/main" id="{33B062B1-9D6B-4AB0-8E4F-7294E60162C8}"/>
              </a:ext>
            </a:extLst>
          </p:cNvPr>
          <p:cNvGrpSpPr/>
          <p:nvPr/>
        </p:nvGrpSpPr>
        <p:grpSpPr>
          <a:xfrm>
            <a:off x="1279900" y="4284929"/>
            <a:ext cx="1748464" cy="400735"/>
            <a:chOff x="1279900" y="4284929"/>
            <a:chExt cx="1748464" cy="400735"/>
          </a:xfrm>
        </p:grpSpPr>
        <p:sp>
          <p:nvSpPr>
            <p:cNvPr id="17" name="晋升述职-5"/>
            <p:cNvSpPr/>
            <p:nvPr/>
          </p:nvSpPr>
          <p:spPr>
            <a:xfrm>
              <a:off x="1279900" y="4285555"/>
              <a:ext cx="1748464" cy="400109"/>
            </a:xfrm>
            <a:prstGeom prst="roundRect">
              <a:avLst>
                <a:gd name="adj" fmla="val 5000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8" name="晋升述职-6"/>
            <p:cNvSpPr/>
            <p:nvPr/>
          </p:nvSpPr>
          <p:spPr>
            <a:xfrm>
              <a:off x="1548838" y="4284929"/>
              <a:ext cx="1210588" cy="400110"/>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协调发展</a:t>
              </a:r>
            </a:p>
          </p:txBody>
        </p:sp>
      </p:grpSp>
      <p:sp>
        <p:nvSpPr>
          <p:cNvPr id="19" name="晋升述职-7"/>
          <p:cNvSpPr/>
          <p:nvPr/>
        </p:nvSpPr>
        <p:spPr>
          <a:xfrm>
            <a:off x="608755" y="4798493"/>
            <a:ext cx="3090755" cy="1028295"/>
          </a:xfrm>
          <a:prstGeom prst="rect">
            <a:avLst/>
          </a:prstGeom>
        </p:spPr>
        <p:txBody>
          <a:bodyPr wrap="square">
            <a:noAutofit/>
          </a:bodyPr>
          <a:lstStyle/>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5" name="组合 4">
            <a:extLst>
              <a:ext uri="{FF2B5EF4-FFF2-40B4-BE49-F238E27FC236}">
                <a16:creationId xmlns:a16="http://schemas.microsoft.com/office/drawing/2014/main" id="{7D5C3D7C-7415-4A97-B251-87747730D9BF}"/>
              </a:ext>
            </a:extLst>
          </p:cNvPr>
          <p:cNvGrpSpPr/>
          <p:nvPr/>
        </p:nvGrpSpPr>
        <p:grpSpPr>
          <a:xfrm>
            <a:off x="9078811" y="1876143"/>
            <a:ext cx="1748464" cy="400735"/>
            <a:chOff x="9078811" y="1876143"/>
            <a:chExt cx="1748464" cy="400735"/>
          </a:xfrm>
        </p:grpSpPr>
        <p:sp>
          <p:nvSpPr>
            <p:cNvPr id="21" name="晋升述职-8"/>
            <p:cNvSpPr/>
            <p:nvPr/>
          </p:nvSpPr>
          <p:spPr>
            <a:xfrm>
              <a:off x="9078811" y="1876769"/>
              <a:ext cx="1748464" cy="400109"/>
            </a:xfrm>
            <a:prstGeom prst="roundRect">
              <a:avLst>
                <a:gd name="adj" fmla="val 50000"/>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algn="ctr"/>
              <a:endParaRPr lang="zh-CN" altLang="en-US" kern="0" dirty="0">
                <a:solidFill>
                  <a:srgbClr val="FFFFFF"/>
                </a:soli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2" name="晋升述职-9"/>
            <p:cNvSpPr/>
            <p:nvPr/>
          </p:nvSpPr>
          <p:spPr>
            <a:xfrm>
              <a:off x="9347749" y="1876143"/>
              <a:ext cx="1210588" cy="400110"/>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市场发展</a:t>
              </a:r>
            </a:p>
          </p:txBody>
        </p:sp>
      </p:grpSp>
      <p:sp>
        <p:nvSpPr>
          <p:cNvPr id="23" name="晋升述职-10"/>
          <p:cNvSpPr/>
          <p:nvPr/>
        </p:nvSpPr>
        <p:spPr>
          <a:xfrm>
            <a:off x="8407666" y="2389707"/>
            <a:ext cx="3090755" cy="1028295"/>
          </a:xfrm>
          <a:prstGeom prst="rect">
            <a:avLst/>
          </a:prstGeom>
        </p:spPr>
        <p:txBody>
          <a:bodyPr wrap="square">
            <a:noAutofit/>
          </a:bodyPr>
          <a:lstStyle/>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grpSp>
        <p:nvGrpSpPr>
          <p:cNvPr id="4" name="组合 3">
            <a:extLst>
              <a:ext uri="{FF2B5EF4-FFF2-40B4-BE49-F238E27FC236}">
                <a16:creationId xmlns:a16="http://schemas.microsoft.com/office/drawing/2014/main" id="{7B00DD5E-2134-425E-955E-C2B77D02DFCE}"/>
              </a:ext>
            </a:extLst>
          </p:cNvPr>
          <p:cNvGrpSpPr/>
          <p:nvPr/>
        </p:nvGrpSpPr>
        <p:grpSpPr>
          <a:xfrm>
            <a:off x="9078811" y="4284929"/>
            <a:ext cx="1748464" cy="400735"/>
            <a:chOff x="9078811" y="4284929"/>
            <a:chExt cx="1748464" cy="400735"/>
          </a:xfrm>
        </p:grpSpPr>
        <p:sp>
          <p:nvSpPr>
            <p:cNvPr id="25" name="晋升述职-11"/>
            <p:cNvSpPr/>
            <p:nvPr/>
          </p:nvSpPr>
          <p:spPr>
            <a:xfrm>
              <a:off x="9078811" y="4285555"/>
              <a:ext cx="1748464" cy="400109"/>
            </a:xfrm>
            <a:prstGeom prst="roundRect">
              <a:avLst>
                <a:gd name="adj" fmla="val 5000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lnSpc>
                  <a:spcPct val="120000"/>
                </a:lnSpc>
              </a:pPr>
              <a:endParaRPr lang="zh-CN" altLang="en-US" sz="14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6" name="晋升述职-12"/>
            <p:cNvSpPr/>
            <p:nvPr/>
          </p:nvSpPr>
          <p:spPr>
            <a:xfrm>
              <a:off x="9347749" y="4284929"/>
              <a:ext cx="1210588" cy="400110"/>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亮点不断</a:t>
              </a:r>
            </a:p>
          </p:txBody>
        </p:sp>
      </p:grpSp>
      <p:sp>
        <p:nvSpPr>
          <p:cNvPr id="27" name="晋升述职-13"/>
          <p:cNvSpPr/>
          <p:nvPr/>
        </p:nvSpPr>
        <p:spPr>
          <a:xfrm>
            <a:off x="8407666" y="4798493"/>
            <a:ext cx="3090755" cy="1028295"/>
          </a:xfrm>
          <a:prstGeom prst="rect">
            <a:avLst/>
          </a:prstGeom>
        </p:spPr>
        <p:txBody>
          <a:bodyPr wrap="square">
            <a:noAutofit/>
          </a:bodyPr>
          <a:lstStyle/>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4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输入一段文字请在这里输入一段文字请在这里输入一段文字</a:t>
            </a:r>
          </a:p>
        </p:txBody>
      </p:sp>
      <p:pic>
        <p:nvPicPr>
          <p:cNvPr id="34" name="晋升述职-17"/>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4520702" y="913565"/>
            <a:ext cx="2895600" cy="5944434"/>
          </a:xfrm>
          <a:prstGeom prst="rect">
            <a:avLst/>
          </a:prstGeom>
        </p:spPr>
      </p:pic>
      <p:sp>
        <p:nvSpPr>
          <p:cNvPr id="24" name="晋升述职-1">
            <a:extLst>
              <a:ext uri="{FF2B5EF4-FFF2-40B4-BE49-F238E27FC236}">
                <a16:creationId xmlns:a16="http://schemas.microsoft.com/office/drawing/2014/main" id="{394ED08F-0B0C-4F48-8E59-77BDB97DF5CA}"/>
              </a:ext>
            </a:extLst>
          </p:cNvPr>
          <p:cNvSpPr txBox="1">
            <a:spLocks/>
          </p:cNvSpPr>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4"/>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01</a:t>
            </a:r>
            <a:endParaRPr lang="en-US"/>
          </a:p>
        </p:txBody>
      </p:sp>
      <p:sp>
        <p:nvSpPr>
          <p:cNvPr id="28" name="晋升述职-3">
            <a:extLst>
              <a:ext uri="{FF2B5EF4-FFF2-40B4-BE49-F238E27FC236}">
                <a16:creationId xmlns:a16="http://schemas.microsoft.com/office/drawing/2014/main" id="{A9EF5CE7-1EB4-4D90-A5C5-B5C8BBEE7DD1}"/>
              </a:ext>
            </a:extLst>
          </p:cNvPr>
          <p:cNvSpPr txBox="1">
            <a:spLocks/>
          </p:cNvSpPr>
          <p:nvPr/>
        </p:nvSpPr>
        <p:spPr>
          <a:xfrm>
            <a:off x="1704556" y="370520"/>
            <a:ext cx="1527594" cy="407497"/>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a:t>晋升述职</a:t>
            </a:r>
          </a:p>
        </p:txBody>
      </p:sp>
      <p:sp>
        <p:nvSpPr>
          <p:cNvPr id="29" name="晋升述职-4">
            <a:extLst>
              <a:ext uri="{FF2B5EF4-FFF2-40B4-BE49-F238E27FC236}">
                <a16:creationId xmlns:a16="http://schemas.microsoft.com/office/drawing/2014/main" id="{CDD38AAA-2DD9-495A-A5FB-2E2EB71D19EE}"/>
              </a:ext>
            </a:extLst>
          </p:cNvPr>
          <p:cNvSpPr>
            <a:spLocks noGrp="1"/>
          </p:cNvSpPr>
          <p:nvPr>
            <p:ph type="body" sz="quarter" idx="4294967295"/>
          </p:nvPr>
        </p:nvSpPr>
        <p:spPr>
          <a:xfrm>
            <a:off x="1735036" y="729206"/>
            <a:ext cx="1421991" cy="184359"/>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PROMOTION REPORT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晋升述职-1"/>
          <p:cNvSpPr/>
          <p:nvPr/>
        </p:nvSpPr>
        <p:spPr>
          <a:xfrm flipH="1">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cs typeface="思源宋体 CN Heavy" panose="02020900000000000000" pitchFamily="18" charset="-122"/>
            </a:endParaRPr>
          </a:p>
        </p:txBody>
      </p:sp>
      <p:sp>
        <p:nvSpPr>
          <p:cNvPr id="72" name="晋升述职-2"/>
          <p:cNvSpPr/>
          <p:nvPr/>
        </p:nvSpPr>
        <p:spPr>
          <a:xfrm flipH="1">
            <a:off x="372076" y="1508855"/>
            <a:ext cx="4758725" cy="6903879"/>
          </a:xfrm>
          <a:prstGeom prst="roundRect">
            <a:avLst>
              <a:gd name="adj" fmla="val 6840"/>
            </a:avLst>
          </a:prstGeom>
          <a:gradFill>
            <a:gsLst>
              <a:gs pos="0">
                <a:schemeClr val="accent2"/>
              </a:gs>
              <a:gs pos="100000">
                <a:schemeClr val="accent1"/>
              </a:gs>
            </a:gsLst>
            <a:lin ang="2700000" scaled="0"/>
          </a:gradFill>
          <a:ln w="12700" cap="flat" cmpd="sng" algn="ctr">
            <a:noFill/>
            <a:prstDash val="solid"/>
            <a:miter lim="800000"/>
          </a:ln>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945" b="0" i="0" u="none" strike="noStrike" kern="0" cap="none" spc="0" normalizeH="0" baseline="0" noProof="0" dirty="0">
              <a:ln>
                <a:noFill/>
              </a:ln>
              <a:gradFill>
                <a:gsLst>
                  <a:gs pos="0">
                    <a:srgbClr val="00BCF6"/>
                  </a:gs>
                  <a:gs pos="100000">
                    <a:srgbClr val="3792E9"/>
                  </a:gs>
                </a:gsLst>
                <a:lin ang="2700000" scaled="0"/>
              </a:gra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pic>
        <p:nvPicPr>
          <p:cNvPr id="88" name="晋升述职-3"/>
          <p:cNvPicPr>
            <a:picLocks noChangeAspect="1"/>
          </p:cNvPicPr>
          <p:nvPr/>
        </p:nvPicPr>
        <p:blipFill>
          <a:blip r:embed="rId3"/>
          <a:stretch>
            <a:fillRect/>
          </a:stretch>
        </p:blipFill>
        <p:spPr>
          <a:xfrm>
            <a:off x="0" y="999236"/>
            <a:ext cx="10931075" cy="5858764"/>
          </a:xfrm>
          <a:prstGeom prst="rect">
            <a:avLst/>
          </a:prstGeom>
        </p:spPr>
      </p:pic>
      <p:sp>
        <p:nvSpPr>
          <p:cNvPr id="73" name="晋升述职-4"/>
          <p:cNvSpPr/>
          <p:nvPr/>
        </p:nvSpPr>
        <p:spPr>
          <a:xfrm>
            <a:off x="12039598" y="0"/>
            <a:ext cx="152402" cy="6858000"/>
          </a:xfrm>
          <a:prstGeom prst="rect">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rgbClr val="36637E"/>
                  </a:gs>
                  <a:gs pos="100000">
                    <a:srgbClr val="1CB4C7"/>
                  </a:gs>
                </a:gsLst>
                <a:lin ang="0" scaled="1"/>
              </a:gradFill>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pic>
        <p:nvPicPr>
          <p:cNvPr id="75" name="晋升述职-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4497" y="473659"/>
            <a:ext cx="1875225" cy="247529"/>
          </a:xfrm>
          <a:prstGeom prst="rect">
            <a:avLst/>
          </a:prstGeom>
        </p:spPr>
      </p:pic>
      <p:sp>
        <p:nvSpPr>
          <p:cNvPr id="76" name="晋升述职-6"/>
          <p:cNvSpPr txBox="1"/>
          <p:nvPr/>
        </p:nvSpPr>
        <p:spPr>
          <a:xfrm>
            <a:off x="6816174" y="771988"/>
            <a:ext cx="2335896" cy="2215991"/>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02</a:t>
            </a:r>
            <a:endParaRPr kumimoji="0" lang="zh-CN" altLang="en-US" sz="13800" b="0" i="0" u="none" strike="noStrike" kern="1200" cap="none" spc="0" normalizeH="0" baseline="0" noProof="0" dirty="0">
              <a:ln>
                <a:noFill/>
              </a:ln>
              <a:solidFill>
                <a:prstClr val="white">
                  <a:lumMod val="75000"/>
                  <a:alpha val="30000"/>
                </a:prst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7" name="晋升述职-7"/>
          <p:cNvSpPr/>
          <p:nvPr>
            <p:custDataLst>
              <p:tags r:id="rId1"/>
            </p:custDataLst>
          </p:nvPr>
        </p:nvSpPr>
        <p:spPr>
          <a:xfrm>
            <a:off x="6723597" y="2259857"/>
            <a:ext cx="4368635" cy="1338455"/>
          </a:xfrm>
          <a:prstGeom prst="roundRect">
            <a:avLst>
              <a:gd name="adj" fmla="val 7800"/>
            </a:avLst>
          </a:prstGeom>
          <a:solidFill>
            <a:sysClr val="window" lastClr="FFFFFF"/>
          </a:solidFill>
          <a:ln w="12700" cap="flat" cmpd="sng" algn="ctr">
            <a:noFill/>
            <a:prstDash val="solid"/>
            <a:miter lim="800000"/>
          </a:ln>
          <a:effectLst>
            <a:outerShdw blurRad="825500" dist="381000" dir="2700000" algn="ctr" rotWithShape="0">
              <a:srgbClr val="2B2B2B">
                <a:alpha val="15000"/>
              </a:srgbClr>
            </a:outerShdw>
          </a:effectLst>
        </p:spPr>
        <p:txBody>
          <a:bodyPr lIns="98755" tIns="49378" rIns="98755" bIns="49378"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cxnSp>
        <p:nvCxnSpPr>
          <p:cNvPr id="78" name="晋升述职-8"/>
          <p:cNvCxnSpPr/>
          <p:nvPr/>
        </p:nvCxnSpPr>
        <p:spPr>
          <a:xfrm>
            <a:off x="11092232" y="2679151"/>
            <a:ext cx="0" cy="499867"/>
          </a:xfrm>
          <a:prstGeom prst="line">
            <a:avLst/>
          </a:prstGeom>
          <a:noFill/>
          <a:ln w="28575" cap="rnd" cmpd="sng" algn="ctr">
            <a:solidFill>
              <a:schemeClr val="accent2"/>
            </a:solidFill>
            <a:prstDash val="solid"/>
            <a:miter lim="800000"/>
          </a:ln>
          <a:effectLst/>
        </p:spPr>
      </p:cxnSp>
      <p:sp>
        <p:nvSpPr>
          <p:cNvPr id="79" name="晋升述职-9"/>
          <p:cNvSpPr txBox="1"/>
          <p:nvPr/>
        </p:nvSpPr>
        <p:spPr>
          <a:xfrm>
            <a:off x="6801791" y="3682513"/>
            <a:ext cx="4252317" cy="484552"/>
          </a:xfrm>
          <a:prstGeom prst="rect">
            <a:avLst/>
          </a:prstGeom>
          <a:noFill/>
          <a:effectLst/>
        </p:spPr>
        <p:txBody>
          <a:bodyPr wrap="square" lIns="236024" tIns="118013" rIns="236024" bIns="118013" rtlCol="0">
            <a:noAutofit/>
          </a:bodyPr>
          <a:lstStyle/>
          <a:p>
            <a:pPr algn="dist">
              <a:defRPr/>
            </a:pPr>
            <a:r>
              <a:rPr lang="en-US" altLang="zh-CN" sz="1600" dirty="0">
                <a:solidFill>
                  <a:prstClr val="black">
                    <a:lumMod val="75000"/>
                    <a:lumOff val="25000"/>
                  </a:prst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WORK ITEMS</a:t>
            </a:r>
          </a:p>
        </p:txBody>
      </p:sp>
      <p:sp>
        <p:nvSpPr>
          <p:cNvPr id="80" name="晋升述职-10"/>
          <p:cNvSpPr txBox="1"/>
          <p:nvPr/>
        </p:nvSpPr>
        <p:spPr>
          <a:xfrm>
            <a:off x="6695012" y="2251897"/>
            <a:ext cx="4252317" cy="1346327"/>
          </a:xfrm>
          <a:prstGeom prst="rect">
            <a:avLst/>
          </a:prstGeom>
          <a:noFill/>
          <a:effectLst/>
        </p:spPr>
        <p:txBody>
          <a:bodyPr wrap="square" lIns="236024" tIns="118013" rIns="236024" bIns="118013"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200" b="0" i="0" u="none" strike="noStrike" kern="1200" cap="none" spc="0" normalizeH="0" baseline="0" noProof="0" dirty="0">
                <a:ln>
                  <a:noFill/>
                </a:ln>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工作项目</a:t>
            </a:r>
          </a:p>
        </p:txBody>
      </p:sp>
      <p:grpSp>
        <p:nvGrpSpPr>
          <p:cNvPr id="81" name="晋升述职-11"/>
          <p:cNvGrpSpPr/>
          <p:nvPr/>
        </p:nvGrpSpPr>
        <p:grpSpPr>
          <a:xfrm>
            <a:off x="7071179" y="4424471"/>
            <a:ext cx="739759" cy="68263"/>
            <a:chOff x="886248" y="4154143"/>
            <a:chExt cx="739759" cy="68263"/>
          </a:xfrm>
          <a:gradFill>
            <a:gsLst>
              <a:gs pos="0">
                <a:schemeClr val="accent2"/>
              </a:gs>
              <a:gs pos="100000">
                <a:schemeClr val="accent1"/>
              </a:gs>
            </a:gsLst>
            <a:lin ang="2700000" scaled="0"/>
          </a:gradFill>
        </p:grpSpPr>
        <p:sp>
          <p:nvSpPr>
            <p:cNvPr id="82" name="晋升述职-11-1"/>
            <p:cNvSpPr/>
            <p:nvPr/>
          </p:nvSpPr>
          <p:spPr>
            <a:xfrm>
              <a:off x="886248"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3" name="晋升述职-11-2"/>
            <p:cNvSpPr/>
            <p:nvPr/>
          </p:nvSpPr>
          <p:spPr>
            <a:xfrm>
              <a:off x="1020547"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4" name="晋升述职-11-3"/>
            <p:cNvSpPr/>
            <p:nvPr/>
          </p:nvSpPr>
          <p:spPr>
            <a:xfrm>
              <a:off x="11548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5" name="晋升述职-11-4"/>
            <p:cNvSpPr/>
            <p:nvPr/>
          </p:nvSpPr>
          <p:spPr>
            <a:xfrm>
              <a:off x="1289146"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6" name="晋升述职-11-5"/>
            <p:cNvSpPr/>
            <p:nvPr/>
          </p:nvSpPr>
          <p:spPr>
            <a:xfrm>
              <a:off x="1423445"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sp>
          <p:nvSpPr>
            <p:cNvPr id="87" name="晋升述职-11-6"/>
            <p:cNvSpPr/>
            <p:nvPr/>
          </p:nvSpPr>
          <p:spPr>
            <a:xfrm>
              <a:off x="1557744" y="4154143"/>
              <a:ext cx="68263" cy="682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544"/>
                </a:solidFill>
                <a:effectLst/>
                <a:uLnTx/>
                <a:uFillTx/>
                <a:latin typeface="思源黑体 CN Light" panose="020B0300000000000000" pitchFamily="34" charset="-122"/>
                <a:ea typeface="思源黑体 CN Light" panose="020B0300000000000000" pitchFamily="34" charset="-122"/>
                <a:cs typeface="思源宋体 CN Heavy" panose="02020900000000000000"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晋升述职-4"/>
          <p:cNvSpPr/>
          <p:nvPr/>
        </p:nvSpPr>
        <p:spPr>
          <a:xfrm>
            <a:off x="947621" y="2056423"/>
            <a:ext cx="2628000" cy="2627759"/>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endParaRPr lang="zh-CN" altLang="en-US" sz="16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7" name="晋升述职-5"/>
          <p:cNvSpPr txBox="1"/>
          <p:nvPr/>
        </p:nvSpPr>
        <p:spPr>
          <a:xfrm>
            <a:off x="1045763" y="5369061"/>
            <a:ext cx="2378732" cy="894604"/>
          </a:xfrm>
          <a:prstGeom prst="rect">
            <a:avLst/>
          </a:prstGeom>
          <a:noFill/>
        </p:spPr>
        <p:txBody>
          <a:bodyPr wrap="square" rtlCol="0">
            <a:noAutofit/>
            <a:scene3d>
              <a:camera prst="orthographicFront"/>
              <a:lightRig rig="threePt" dir="t"/>
            </a:scene3d>
            <a:sp3d contourW="12700"/>
          </a:bodyPr>
          <a:lstStyle/>
          <a:p>
            <a:pPr algn="ct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a:t>
            </a:r>
          </a:p>
        </p:txBody>
      </p:sp>
      <p:sp>
        <p:nvSpPr>
          <p:cNvPr id="8" name="晋升述职-6"/>
          <p:cNvSpPr/>
          <p:nvPr/>
        </p:nvSpPr>
        <p:spPr>
          <a:xfrm>
            <a:off x="1465119" y="4807364"/>
            <a:ext cx="1540020" cy="385300"/>
          </a:xfrm>
          <a:prstGeom prst="roundRect">
            <a:avLst>
              <a:gd name="adj" fmla="val 5000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r>
              <a:rPr lang="zh-CN" altLang="en-US" sz="16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整体打造</a:t>
            </a:r>
          </a:p>
        </p:txBody>
      </p:sp>
      <p:cxnSp>
        <p:nvCxnSpPr>
          <p:cNvPr id="9" name="晋升述职-7"/>
          <p:cNvCxnSpPr/>
          <p:nvPr/>
        </p:nvCxnSpPr>
        <p:spPr>
          <a:xfrm flipH="1">
            <a:off x="3615920" y="3370302"/>
            <a:ext cx="689544" cy="0"/>
          </a:xfrm>
          <a:prstGeom prst="straightConnector1">
            <a:avLst/>
          </a:prstGeom>
          <a:noFill/>
          <a:ln w="6350" cap="flat" cmpd="sng" algn="ctr">
            <a:solidFill>
              <a:schemeClr val="accent2"/>
            </a:solidFill>
            <a:prstDash val="dash"/>
            <a:miter lim="800000"/>
            <a:tailEnd type="triangle"/>
          </a:ln>
          <a:effectLst/>
        </p:spPr>
      </p:cxnSp>
      <p:sp>
        <p:nvSpPr>
          <p:cNvPr id="12" name="晋升述职-8"/>
          <p:cNvSpPr/>
          <p:nvPr/>
        </p:nvSpPr>
        <p:spPr>
          <a:xfrm>
            <a:off x="4384803" y="1684432"/>
            <a:ext cx="3422391" cy="3422391"/>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19" name="晋升述职-9"/>
          <p:cNvSpPr/>
          <p:nvPr/>
        </p:nvSpPr>
        <p:spPr>
          <a:xfrm>
            <a:off x="8542932" y="2062650"/>
            <a:ext cx="2628000" cy="2627759"/>
          </a:xfrm>
          <a:prstGeom prst="ellipse">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endParaRPr lang="zh-CN" altLang="en-US" sz="16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endParaRPr>
          </a:p>
        </p:txBody>
      </p:sp>
      <p:sp>
        <p:nvSpPr>
          <p:cNvPr id="20" name="晋升述职-10"/>
          <p:cNvSpPr txBox="1"/>
          <p:nvPr/>
        </p:nvSpPr>
        <p:spPr>
          <a:xfrm>
            <a:off x="8763520" y="5369061"/>
            <a:ext cx="2378732" cy="894604"/>
          </a:xfrm>
          <a:prstGeom prst="rect">
            <a:avLst/>
          </a:prstGeom>
          <a:noFill/>
        </p:spPr>
        <p:txBody>
          <a:bodyPr wrap="square" rtlCol="0">
            <a:noAutofit/>
            <a:scene3d>
              <a:camera prst="orthographicFront"/>
              <a:lightRig rig="threePt" dir="t"/>
            </a:scene3d>
            <a:sp3d contourW="12700"/>
          </a:bodyPr>
          <a:lstStyle/>
          <a:p>
            <a:pPr algn="ct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请在这里输入一段文字请在这里输入一段文字请在这里输入一段文字请在这里输入一段文字</a:t>
            </a:r>
          </a:p>
        </p:txBody>
      </p:sp>
      <p:sp>
        <p:nvSpPr>
          <p:cNvPr id="21" name="晋升述职-11"/>
          <p:cNvSpPr/>
          <p:nvPr/>
        </p:nvSpPr>
        <p:spPr>
          <a:xfrm>
            <a:off x="9182876" y="4807364"/>
            <a:ext cx="1540020" cy="385300"/>
          </a:xfrm>
          <a:prstGeom prst="roundRect">
            <a:avLst>
              <a:gd name="adj" fmla="val 50000"/>
            </a:avLst>
          </a:prstGeom>
          <a:gradFill>
            <a:gsLst>
              <a:gs pos="0">
                <a:schemeClr val="accent2"/>
              </a:gs>
              <a:gs pos="100000">
                <a:schemeClr val="accent1"/>
              </a:gs>
            </a:gsLst>
            <a:lin ang="27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r>
              <a:rPr lang="zh-CN" altLang="en-US" sz="1600" dirty="0">
                <a:solidFill>
                  <a:schemeClr val="bg1"/>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rPr>
              <a:t>项目执行</a:t>
            </a:r>
          </a:p>
        </p:txBody>
      </p:sp>
      <p:cxnSp>
        <p:nvCxnSpPr>
          <p:cNvPr id="22" name="晋升述职-12"/>
          <p:cNvCxnSpPr/>
          <p:nvPr/>
        </p:nvCxnSpPr>
        <p:spPr>
          <a:xfrm>
            <a:off x="7827988" y="3370302"/>
            <a:ext cx="689544" cy="0"/>
          </a:xfrm>
          <a:prstGeom prst="straightConnector1">
            <a:avLst/>
          </a:prstGeom>
          <a:noFill/>
          <a:ln w="6350" cap="flat" cmpd="sng" algn="ctr">
            <a:solidFill>
              <a:schemeClr val="accent2"/>
            </a:solidFill>
            <a:prstDash val="dash"/>
            <a:miter lim="800000"/>
            <a:tailEnd type="triangle"/>
          </a:ln>
          <a:effectLst/>
        </p:spPr>
      </p:cxnSp>
      <p:pic>
        <p:nvPicPr>
          <p:cNvPr id="35" name="晋升述职-14"/>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4305464" y="1501109"/>
            <a:ext cx="3522524" cy="3596952"/>
          </a:xfrm>
          <a:prstGeom prst="rect">
            <a:avLst/>
          </a:prstGeom>
        </p:spPr>
      </p:pic>
      <p:sp>
        <p:nvSpPr>
          <p:cNvPr id="14" name="晋升述职-15"/>
          <p:cNvSpPr txBox="1"/>
          <p:nvPr/>
        </p:nvSpPr>
        <p:spPr>
          <a:xfrm>
            <a:off x="4600575" y="5510738"/>
            <a:ext cx="2990850" cy="894604"/>
          </a:xfrm>
          <a:prstGeom prst="rect">
            <a:avLst/>
          </a:prstGeom>
          <a:noFill/>
        </p:spPr>
        <p:txBody>
          <a:bodyPr wrap="square">
            <a:noAutofit/>
          </a:bodyPr>
          <a:lstStyle/>
          <a:p>
            <a:pPr algn="ct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请在这里输入一段文字请在这里</a:t>
            </a:r>
            <a:endParaRPr lang="en-US" altLang="zh-CN"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输入段文字请在这里输入一段文字请</a:t>
            </a:r>
            <a:endParaRPr lang="en-US" altLang="zh-CN"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endParaRPr>
          </a:p>
          <a:p>
            <a:pPr algn="ctr">
              <a:lnSpc>
                <a:spcPct val="150000"/>
              </a:lnSpc>
              <a:defRPr/>
            </a:pPr>
            <a:r>
              <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宋体 CN Heavy" panose="02020900000000000000" pitchFamily="18" charset="-122"/>
              </a:rPr>
              <a:t>在这里输入在这里文字</a:t>
            </a:r>
          </a:p>
        </p:txBody>
      </p:sp>
      <p:sp>
        <p:nvSpPr>
          <p:cNvPr id="15" name="晋升述职-16"/>
          <p:cNvSpPr/>
          <p:nvPr/>
        </p:nvSpPr>
        <p:spPr>
          <a:xfrm>
            <a:off x="4886253" y="4914737"/>
            <a:ext cx="2419494" cy="422150"/>
          </a:xfrm>
          <a:prstGeom prst="roundRect">
            <a:avLst>
              <a:gd name="adj" fmla="val 50000"/>
            </a:avLst>
          </a:prstGeom>
          <a:solidFill>
            <a:srgbClr val="FFFFFF"/>
          </a:solidFill>
          <a:ln w="12700" cap="flat" cmpd="sng" algn="ctr">
            <a:solidFill>
              <a:srgbClr val="FFFFFF">
                <a:lumMod val="85000"/>
              </a:srgb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chemeClr val="tx1">
                    <a:lumMod val="75000"/>
                    <a:lumOff val="25000"/>
                  </a:schemeClr>
                </a:solidFill>
                <a:effectLst/>
                <a:uLnTx/>
                <a:uFillTx/>
                <a:latin typeface="思源宋体 CN Heavy" panose="02020900000000000000" pitchFamily="18" charset="-122"/>
                <a:ea typeface="思源宋体 CN Heavy" panose="02020900000000000000" pitchFamily="18" charset="-122"/>
                <a:cs typeface="思源宋体 CN Heavy" panose="02020900000000000000" pitchFamily="18" charset="-122"/>
              </a:rPr>
              <a:t>业绩指标完成</a:t>
            </a:r>
          </a:p>
        </p:txBody>
      </p:sp>
      <p:pic>
        <p:nvPicPr>
          <p:cNvPr id="40" name="晋升述职-17"/>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t="153" b="25814"/>
          <a:stretch>
            <a:fillRect/>
          </a:stretch>
        </p:blipFill>
        <p:spPr>
          <a:xfrm>
            <a:off x="8763520" y="1665336"/>
            <a:ext cx="1988261" cy="3018846"/>
          </a:xfrm>
          <a:custGeom>
            <a:avLst/>
            <a:gdLst>
              <a:gd name="connsiteX0" fmla="*/ 0 w 1988261"/>
              <a:gd name="connsiteY0" fmla="*/ 0 h 3018846"/>
              <a:gd name="connsiteX1" fmla="*/ 1988261 w 1988261"/>
              <a:gd name="connsiteY1" fmla="*/ 0 h 3018846"/>
              <a:gd name="connsiteX2" fmla="*/ 1988261 w 1988261"/>
              <a:gd name="connsiteY2" fmla="*/ 744751 h 3018846"/>
              <a:gd name="connsiteX3" fmla="*/ 1988261 w 1988261"/>
              <a:gd name="connsiteY3" fmla="*/ 2220864 h 3018846"/>
              <a:gd name="connsiteX4" fmla="*/ 1988261 w 1988261"/>
              <a:gd name="connsiteY4" fmla="*/ 2665181 h 3018846"/>
              <a:gd name="connsiteX5" fmla="*/ 1929238 w 1988261"/>
              <a:gd name="connsiteY5" fmla="*/ 2718820 h 3018846"/>
              <a:gd name="connsiteX6" fmla="*/ 1093412 w 1988261"/>
              <a:gd name="connsiteY6" fmla="*/ 3018846 h 3018846"/>
              <a:gd name="connsiteX7" fmla="*/ 3823 w 1988261"/>
              <a:gd name="connsiteY7" fmla="*/ 2439569 h 3018846"/>
              <a:gd name="connsiteX8" fmla="*/ 0 w 1988261"/>
              <a:gd name="connsiteY8" fmla="*/ 2433278 h 3018846"/>
              <a:gd name="connsiteX9" fmla="*/ 0 w 1988261"/>
              <a:gd name="connsiteY9" fmla="*/ 2220864 h 3018846"/>
              <a:gd name="connsiteX10" fmla="*/ 0 w 1988261"/>
              <a:gd name="connsiteY10" fmla="*/ 976655 h 30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8261" h="3018846">
                <a:moveTo>
                  <a:pt x="0" y="0"/>
                </a:moveTo>
                <a:lnTo>
                  <a:pt x="1988261" y="0"/>
                </a:lnTo>
                <a:lnTo>
                  <a:pt x="1988261" y="744751"/>
                </a:lnTo>
                <a:lnTo>
                  <a:pt x="1988261" y="2220864"/>
                </a:lnTo>
                <a:lnTo>
                  <a:pt x="1988261" y="2665181"/>
                </a:lnTo>
                <a:lnTo>
                  <a:pt x="1929238" y="2718820"/>
                </a:lnTo>
                <a:cubicBezTo>
                  <a:pt x="1702101" y="2906253"/>
                  <a:pt x="1410907" y="3018846"/>
                  <a:pt x="1093412" y="3018846"/>
                </a:cubicBezTo>
                <a:cubicBezTo>
                  <a:pt x="639848" y="3018846"/>
                  <a:pt x="239958" y="2789063"/>
                  <a:pt x="3823" y="2439569"/>
                </a:cubicBezTo>
                <a:lnTo>
                  <a:pt x="0" y="2433278"/>
                </a:lnTo>
                <a:lnTo>
                  <a:pt x="0" y="2220864"/>
                </a:lnTo>
                <a:lnTo>
                  <a:pt x="0" y="976655"/>
                </a:lnTo>
                <a:close/>
              </a:path>
            </a:pathLst>
          </a:custGeom>
        </p:spPr>
      </p:pic>
      <p:pic>
        <p:nvPicPr>
          <p:cNvPr id="47" name="晋升述职-18"/>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rcRect l="1849" b="39"/>
          <a:stretch>
            <a:fillRect/>
          </a:stretch>
        </p:blipFill>
        <p:spPr>
          <a:xfrm>
            <a:off x="947620" y="1673377"/>
            <a:ext cx="3247549" cy="3009434"/>
          </a:xfrm>
          <a:custGeom>
            <a:avLst/>
            <a:gdLst>
              <a:gd name="connsiteX0" fmla="*/ 0 w 3247549"/>
              <a:gd name="connsiteY0" fmla="*/ 0 h 3009434"/>
              <a:gd name="connsiteX1" fmla="*/ 3247549 w 3247549"/>
              <a:gd name="connsiteY1" fmla="*/ 0 h 3009434"/>
              <a:gd name="connsiteX2" fmla="*/ 3247549 w 3247549"/>
              <a:gd name="connsiteY2" fmla="*/ 517224 h 3009434"/>
              <a:gd name="connsiteX3" fmla="*/ 1892521 w 3247549"/>
              <a:gd name="connsiteY3" fmla="*/ 517224 h 3009434"/>
              <a:gd name="connsiteX4" fmla="*/ 1940331 w 3247549"/>
              <a:gd name="connsiteY4" fmla="*/ 540253 h 3009434"/>
              <a:gd name="connsiteX5" fmla="*/ 2628001 w 3247549"/>
              <a:gd name="connsiteY5" fmla="*/ 1695555 h 3009434"/>
              <a:gd name="connsiteX6" fmla="*/ 1448350 w 3247549"/>
              <a:gd name="connsiteY6" fmla="*/ 3002652 h 3009434"/>
              <a:gd name="connsiteX7" fmla="*/ 1314022 w 3247549"/>
              <a:gd name="connsiteY7" fmla="*/ 3009434 h 3009434"/>
              <a:gd name="connsiteX8" fmla="*/ 1313981 w 3247549"/>
              <a:gd name="connsiteY8" fmla="*/ 3009434 h 3009434"/>
              <a:gd name="connsiteX9" fmla="*/ 1179652 w 3247549"/>
              <a:gd name="connsiteY9" fmla="*/ 3002652 h 3009434"/>
              <a:gd name="connsiteX10" fmla="*/ 1 w 3247549"/>
              <a:gd name="connsiteY10" fmla="*/ 1695555 h 3009434"/>
              <a:gd name="connsiteX11" fmla="*/ 687671 w 3247549"/>
              <a:gd name="connsiteY11" fmla="*/ 540253 h 3009434"/>
              <a:gd name="connsiteX12" fmla="*/ 735481 w 3247549"/>
              <a:gd name="connsiteY12" fmla="*/ 517224 h 3009434"/>
              <a:gd name="connsiteX13" fmla="*/ 0 w 3247549"/>
              <a:gd name="connsiteY13" fmla="*/ 517224 h 30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7549" h="3009434">
                <a:moveTo>
                  <a:pt x="0" y="0"/>
                </a:moveTo>
                <a:lnTo>
                  <a:pt x="3247549" y="0"/>
                </a:lnTo>
                <a:lnTo>
                  <a:pt x="3247549" y="517224"/>
                </a:lnTo>
                <a:lnTo>
                  <a:pt x="1892521" y="517224"/>
                </a:lnTo>
                <a:lnTo>
                  <a:pt x="1940331" y="540253"/>
                </a:lnTo>
                <a:cubicBezTo>
                  <a:pt x="2349938" y="762745"/>
                  <a:pt x="2628001" y="1196680"/>
                  <a:pt x="2628001" y="1695555"/>
                </a:cubicBezTo>
                <a:cubicBezTo>
                  <a:pt x="2628001" y="2375839"/>
                  <a:pt x="2110942" y="2935368"/>
                  <a:pt x="1448350" y="3002652"/>
                </a:cubicBezTo>
                <a:lnTo>
                  <a:pt x="1314022" y="3009434"/>
                </a:lnTo>
                <a:lnTo>
                  <a:pt x="1313981" y="3009434"/>
                </a:lnTo>
                <a:lnTo>
                  <a:pt x="1179652" y="3002652"/>
                </a:lnTo>
                <a:cubicBezTo>
                  <a:pt x="517060" y="2935368"/>
                  <a:pt x="1" y="2375839"/>
                  <a:pt x="1" y="1695555"/>
                </a:cubicBezTo>
                <a:cubicBezTo>
                  <a:pt x="1" y="1196680"/>
                  <a:pt x="278064" y="762745"/>
                  <a:pt x="687671" y="540253"/>
                </a:cubicBezTo>
                <a:lnTo>
                  <a:pt x="735481" y="517224"/>
                </a:lnTo>
                <a:lnTo>
                  <a:pt x="0" y="517224"/>
                </a:lnTo>
                <a:close/>
              </a:path>
            </a:pathLst>
          </a:custGeom>
        </p:spPr>
      </p:pic>
      <p:sp>
        <p:nvSpPr>
          <p:cNvPr id="26" name="晋升述职-19">
            <a:extLst>
              <a:ext uri="{FF2B5EF4-FFF2-40B4-BE49-F238E27FC236}">
                <a16:creationId xmlns:a16="http://schemas.microsoft.com/office/drawing/2014/main" id="{FFB8132D-4240-4FA4-B4EB-AEC5CC039037}"/>
              </a:ext>
            </a:extLst>
          </p:cNvPr>
          <p:cNvSpPr txBox="1"/>
          <p:nvPr/>
        </p:nvSpPr>
        <p:spPr>
          <a:xfrm>
            <a:off x="237378" y="303316"/>
            <a:ext cx="1799166" cy="930717"/>
          </a:xfrm>
          <a:prstGeom prst="rect">
            <a:avLst/>
          </a:prstGeom>
          <a:noFill/>
          <a:effectLst/>
        </p:spPr>
        <p:txBody>
          <a:bodyPr wrap="square" lIns="98755" tIns="49378" rIns="98755" bIns="49378" rtlCol="0">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6000" kern="1200" noProof="0" dirty="0">
                <a:blipFill dpi="0" rotWithShape="1">
                  <a:blip r:embed="rId7"/>
                  <a:srcRect/>
                  <a:tile tx="0" ty="0" sx="50000" sy="50000" flip="none" algn="l"/>
                </a:blipFill>
                <a:latin typeface="思源宋体 CN Heavy" panose="02020900000000000000" pitchFamily="18" charset="-122"/>
                <a:ea typeface="思源宋体 CN Heavy" panose="02020900000000000000" pitchFamily="18"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02</a:t>
            </a:r>
            <a:endParaRPr lang="en-US"/>
          </a:p>
        </p:txBody>
      </p:sp>
      <p:sp>
        <p:nvSpPr>
          <p:cNvPr id="27" name="晋升述职-20">
            <a:extLst>
              <a:ext uri="{FF2B5EF4-FFF2-40B4-BE49-F238E27FC236}">
                <a16:creationId xmlns:a16="http://schemas.microsoft.com/office/drawing/2014/main" id="{539C34ED-F385-4D0B-9F28-38E10D6B54E1}"/>
              </a:ext>
            </a:extLst>
          </p:cNvPr>
          <p:cNvSpPr txBox="1"/>
          <p:nvPr/>
        </p:nvSpPr>
        <p:spPr>
          <a:xfrm>
            <a:off x="1704556" y="370520"/>
            <a:ext cx="1527594" cy="376719"/>
          </a:xfrm>
          <a:prstGeom prst="rect">
            <a:avLst/>
          </a:prstGeom>
          <a:noFill/>
          <a:effectLst/>
        </p:spPr>
        <p:txBody>
          <a:bodyPr wrap="square" lIns="98755" tIns="49378" rIns="98755" bIns="49378" rtlCol="0">
            <a:noAutofit/>
          </a:bodyPr>
          <a:lstStyle>
            <a:defPPr>
              <a:defRPr lang="zh-CN"/>
            </a:defPPr>
            <a:lvl1pPr indent="0">
              <a:lnSpc>
                <a:spcPct val="90000"/>
              </a:lnSpc>
              <a:spcBef>
                <a:spcPts val="1000"/>
              </a:spcBef>
              <a:buFont typeface="Arial" panose="020B0604020202020204" pitchFamily="34" charset="0"/>
              <a:buNone/>
              <a:defRPr sz="2000">
                <a:gradFill flip="none" rotWithShape="1">
                  <a:gsLst>
                    <a:gs pos="0">
                      <a:schemeClr val="accent2"/>
                    </a:gs>
                    <a:gs pos="100000">
                      <a:schemeClr val="accent1"/>
                    </a:gs>
                  </a:gsLst>
                  <a:lin ang="0" scaled="1"/>
                  <a:tileRect/>
                </a:gradFill>
                <a:effectLst>
                  <a:outerShdw blurRad="88900" dist="38100" algn="l" rotWithShape="0">
                    <a:prstClr val="black">
                      <a:alpha val="20000"/>
                    </a:prstClr>
                  </a:outerShdw>
                </a:effectLst>
                <a:latin typeface="思源宋体 CN Heavy" panose="02020900000000000000" pitchFamily="18" charset="-122"/>
                <a:ea typeface="思源宋体 CN Heavy" panose="02020900000000000000" pitchFamily="18" charset="-122"/>
                <a:cs typeface="思源宋体 CN Heavy" panose="02020900000000000000" pitchFamily="18" charset="-122"/>
              </a:defRPr>
            </a:lvl1pPr>
            <a:lvl2pPr marL="685800" indent="-228600">
              <a:lnSpc>
                <a:spcPct val="90000"/>
              </a:lnSpc>
              <a:spcBef>
                <a:spcPts val="500"/>
              </a:spcBef>
              <a:buFont typeface="Arial" panose="020B0604020202020204" pitchFamily="34" charset="0"/>
              <a:buChar char="•"/>
              <a:defRPr sz="2400">
                <a:latin typeface="思源宋体 CN Heavy" panose="02020900000000000000" pitchFamily="18" charset="-122"/>
                <a:ea typeface="思源宋体 CN Heavy" panose="02020900000000000000" pitchFamily="18" charset="-122"/>
              </a:defRPr>
            </a:lvl2pPr>
            <a:lvl3pPr marL="1143000" indent="-228600">
              <a:lnSpc>
                <a:spcPct val="90000"/>
              </a:lnSpc>
              <a:spcBef>
                <a:spcPts val="500"/>
              </a:spcBef>
              <a:buFont typeface="Arial" panose="020B0604020202020204" pitchFamily="34" charset="0"/>
              <a:buChar char="•"/>
              <a:defRPr sz="2000">
                <a:latin typeface="思源宋体 CN Heavy" panose="02020900000000000000" pitchFamily="18" charset="-122"/>
                <a:ea typeface="思源宋体 CN Heavy" panose="02020900000000000000" pitchFamily="18" charset="-122"/>
              </a:defRPr>
            </a:lvl3pPr>
            <a:lvl4pPr marL="16002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4pPr>
            <a:lvl5pPr marL="2057400" indent="-228600">
              <a:lnSpc>
                <a:spcPct val="90000"/>
              </a:lnSpc>
              <a:spcBef>
                <a:spcPts val="500"/>
              </a:spcBef>
              <a:buFont typeface="Arial" panose="020B0604020202020204" pitchFamily="34" charset="0"/>
              <a:buChar char="•"/>
              <a:defRPr>
                <a:latin typeface="思源宋体 CN Heavy" panose="02020900000000000000" pitchFamily="18" charset="-122"/>
                <a:ea typeface="思源宋体 CN Heavy" panose="02020900000000000000" pitchFamily="18"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工作项目</a:t>
            </a:r>
          </a:p>
        </p:txBody>
      </p:sp>
      <p:sp>
        <p:nvSpPr>
          <p:cNvPr id="28" name="晋升述职-21">
            <a:extLst>
              <a:ext uri="{FF2B5EF4-FFF2-40B4-BE49-F238E27FC236}">
                <a16:creationId xmlns:a16="http://schemas.microsoft.com/office/drawing/2014/main" id="{CEF244AC-D645-472A-AE94-E7407DF72A9A}"/>
              </a:ext>
            </a:extLst>
          </p:cNvPr>
          <p:cNvSpPr>
            <a:spLocks noGrp="1"/>
          </p:cNvSpPr>
          <p:nvPr>
            <p:ph type="body" sz="quarter" idx="4294967295"/>
          </p:nvPr>
        </p:nvSpPr>
        <p:spPr>
          <a:xfrm>
            <a:off x="1735036" y="729206"/>
            <a:ext cx="1421991" cy="196670"/>
          </a:xfrm>
          <a:prstGeom prst="rect">
            <a:avLst/>
          </a:prstGeom>
          <a:noFill/>
          <a:effectLst/>
        </p:spPr>
        <p:txBody>
          <a:bodyPr wrap="square" lIns="98755" tIns="49378" rIns="98755" bIns="49378" rtlCol="0">
            <a:noAutofit/>
          </a:bodyPr>
          <a:lstStyle/>
          <a:p>
            <a:pPr marL="0" indent="0" algn="dist">
              <a:buNone/>
            </a:pPr>
            <a:r>
              <a:rPr lang="en-US" altLang="zh-CN" sz="700" dirty="0">
                <a:solidFill>
                  <a:prstClr val="black">
                    <a:lumMod val="75000"/>
                    <a:lumOff val="25000"/>
                  </a:prstClr>
                </a:solidFill>
                <a:latin typeface="思源黑体 CN Light" panose="020B0300000000000000" pitchFamily="34" charset="-122"/>
                <a:ea typeface="思源黑体 CN Light" panose="020B0300000000000000" pitchFamily="34" charset="-122"/>
              </a:rPr>
              <a:t>WORK ITEMS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10.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11.xml><?xml version="1.0" encoding="utf-8"?>
<p:tagLst xmlns:a="http://schemas.openxmlformats.org/drawingml/2006/main" xmlns:r="http://schemas.openxmlformats.org/officeDocument/2006/relationships" xmlns:p="http://schemas.openxmlformats.org/presentationml/2006/main">
  <p:tag name="TEXTSHADOWSIZE" val="100"/>
</p:tagLst>
</file>

<file path=ppt/tags/tag12.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13.xml><?xml version="1.0" encoding="utf-8"?>
<p:tagLst xmlns:a="http://schemas.openxmlformats.org/drawingml/2006/main" xmlns:r="http://schemas.openxmlformats.org/officeDocument/2006/relationships" xmlns:p="http://schemas.openxmlformats.org/presentationml/2006/main">
  <p:tag name="TEXTSHADOWSIZE" val="100"/>
</p:tagLst>
</file>

<file path=ppt/tags/tag14.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15.xml><?xml version="1.0" encoding="utf-8"?>
<p:tagLst xmlns:a="http://schemas.openxmlformats.org/drawingml/2006/main" xmlns:r="http://schemas.openxmlformats.org/officeDocument/2006/relationships" xmlns:p="http://schemas.openxmlformats.org/presentationml/2006/main">
  <p:tag name="TEXTSHADOWSIZE" val="100"/>
</p:tagLst>
</file>

<file path=ppt/tags/tag16.xml><?xml version="1.0" encoding="utf-8"?>
<p:tagLst xmlns:a="http://schemas.openxmlformats.org/drawingml/2006/main" xmlns:r="http://schemas.openxmlformats.org/officeDocument/2006/relationships" xmlns:p="http://schemas.openxmlformats.org/presentationml/2006/main">
  <p:tag name="TEXTZ '" val="-2.147484E+09"/>
</p:tagLst>
</file>

<file path=ppt/tags/tag17.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18.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19.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2.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20.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3.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4.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5.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6.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7.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8.xml><?xml version="1.0" encoding="utf-8"?>
<p:tagLst xmlns:a="http://schemas.openxmlformats.org/drawingml/2006/main" xmlns:r="http://schemas.openxmlformats.org/officeDocument/2006/relationships" xmlns:p="http://schemas.openxmlformats.org/presentationml/2006/main">
  <p:tag name="ADJUSTMENTS" val="10.232"/>
  <p:tag name="SHADOWSIZE" val="100"/>
</p:tagLst>
</file>

<file path=ppt/tags/tag9.xml><?xml version="1.0" encoding="utf-8"?>
<p:tagLst xmlns:a="http://schemas.openxmlformats.org/drawingml/2006/main" xmlns:r="http://schemas.openxmlformats.org/officeDocument/2006/relationships" xmlns:p="http://schemas.openxmlformats.org/presentationml/2006/main">
  <p:tag name="TEXTSHADOWSIZE" val="100"/>
</p:tagLst>
</file>

<file path=ppt/theme/theme1.xml><?xml version="1.0" encoding="utf-8"?>
<a:theme xmlns:a="http://schemas.openxmlformats.org/drawingml/2006/main" name="Office 主题​​">
  <a:themeElements>
    <a:clrScheme name="OfficePLUS-宇神Design-主题色1">
      <a:dk1>
        <a:sysClr val="windowText" lastClr="000000"/>
      </a:dk1>
      <a:lt1>
        <a:sysClr val="window" lastClr="FFFFFF"/>
      </a:lt1>
      <a:dk2>
        <a:srgbClr val="44546A"/>
      </a:dk2>
      <a:lt2>
        <a:srgbClr val="E7E6E6"/>
      </a:lt2>
      <a:accent1>
        <a:srgbClr val="1CB4C7"/>
      </a:accent1>
      <a:accent2>
        <a:srgbClr val="36637E"/>
      </a:accent2>
      <a:accent3>
        <a:srgbClr val="00BCF6"/>
      </a:accent3>
      <a:accent4>
        <a:srgbClr val="3792E9"/>
      </a:accent4>
      <a:accent5>
        <a:srgbClr val="DCDEDD"/>
      </a:accent5>
      <a:accent6>
        <a:srgbClr val="4F7395"/>
      </a:accent6>
      <a:hlink>
        <a:srgbClr val="0563C1"/>
      </a:hlink>
      <a:folHlink>
        <a:srgbClr val="954F72"/>
      </a:folHlink>
    </a:clrScheme>
    <a:fontScheme name="自定义 5">
      <a:majorFont>
        <a:latin typeface="思源宋体 CN Heavy"/>
        <a:ea typeface="思源宋体 CN Heavy"/>
        <a:cs typeface=""/>
      </a:majorFont>
      <a:minorFont>
        <a:latin typeface="思源宋体 CN Heavy"/>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思源宋体 CN Heavy"/>
        <a:font script="Hebr" typeface="思源宋体 CN Heavy"/>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CN Heavy"/>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Heavy"/>
        <a:ea typeface=""/>
        <a:cs typeface=""/>
        <a:font script="Jpan" typeface="ＭＳ Ｐゴシック"/>
        <a:font script="Hang" typeface="맑은 고딕"/>
        <a:font script="Hans" typeface="思源宋体 CN Heavy"/>
        <a:font script="Hant" typeface="新細明體"/>
        <a:font script="Arab" typeface="思源宋体 CN Heavy"/>
        <a:font script="Hebr" typeface="思源宋体 CN Heavy"/>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CN Heavy"/>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TotalTime>
  <Words>1787</Words>
  <Application>Microsoft Office PowerPoint</Application>
  <PresentationFormat>宽屏</PresentationFormat>
  <Paragraphs>256</Paragraphs>
  <Slides>24</Slides>
  <Notes>1</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24</vt:i4>
      </vt:variant>
    </vt:vector>
  </HeadingPairs>
  <TitlesOfParts>
    <vt:vector size="29" baseType="lpstr">
      <vt:lpstr>思源宋体 CN Heavy</vt:lpstr>
      <vt:lpstr>思源黑体 CN Light</vt:lpstr>
      <vt:lpstr>Arial</vt:lpstr>
      <vt:lpstr>思源宋体 CN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宇</dc:creator>
  <cp:lastModifiedBy>刘 宇</cp:lastModifiedBy>
  <cp:revision>155</cp:revision>
  <dcterms:created xsi:type="dcterms:W3CDTF">2020-06-05T01:58:00Z</dcterms:created>
  <dcterms:modified xsi:type="dcterms:W3CDTF">2022-03-14T01:40:43Z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v1.0_mb_con3BZZ3kpCLIc/g1imjGA==</vt:lpwstr>
  </property>
  <property fmtid="{D5CDD505-2E9C-101B-9397-08002B2CF9AE}" pid="4" name="ICV">
    <vt:lpwstr>4BB5F2EDFFE449C4883C569F0A7EAA0E</vt:lpwstr>
  </property>
</Properties>
</file>